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2"/>
  </p:notesMasterIdLst>
  <p:handoutMasterIdLst>
    <p:handoutMasterId r:id="rId13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336" r:id="rId10"/>
    <p:sldId id="267" r:id="rId11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91" d="100"/>
          <a:sy n="91" d="100"/>
        </p:scale>
        <p:origin x="119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0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550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2278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66FCB46-599E-49F0-853D-49639709B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590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B800EF1-7272-4E07-AE07-1F28F48A9E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924944"/>
            <a:ext cx="28098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10</a:t>
            </a:fld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911619"/>
            <a:ext cx="6834310" cy="97633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36542149"/>
              </p:ext>
            </p:extLst>
          </p:nvPr>
        </p:nvGraphicFramePr>
        <p:xfrm>
          <a:off x="827584" y="1988840"/>
          <a:ext cx="7281345" cy="42868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20.29%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-43.72%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14066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-12.96%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5846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25.75%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-46.93%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26543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-25.31%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29.79%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-44.08%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39341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-21.66%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17889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51.05%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-21.79%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57632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-7.80%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3.77%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-67.46%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-47.22%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74.91%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-42.96%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-20.20%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128.99%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-63.76%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2304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-46.53%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37755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39.89%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-36.94%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142568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-17.26%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18AA38B-9012-4000-A667-5F2D7DE2B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32" y="1937912"/>
            <a:ext cx="8027353" cy="42331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59F44A5-6A2C-44BF-9135-5967B02CF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856" y="1932306"/>
            <a:ext cx="7453338" cy="45510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323528" y="836476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月上海上牌进口车（不含新能源）来源国情况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341659736"/>
              </p:ext>
            </p:extLst>
          </p:nvPr>
        </p:nvGraphicFramePr>
        <p:xfrm>
          <a:off x="755576" y="2023843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1546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14.52%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-47.34%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7738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-15.27%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22.22%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3862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-12.88%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30.53%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-28.15%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-0.74%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40.79%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10.83%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61.76%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-25.49%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86.36%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-50.60%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-52.76%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-12.50%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420.83%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3036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20.29%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-43.72%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14066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-12.96%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857237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月上海国产轿车（不含新能源）分类型上牌情况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71238305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24.10%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-45.67%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5106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-18.97%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38.06%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-45.42%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10428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-22.14%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15.88%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-50.03%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6488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-33.33%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18.26%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-46.40%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4482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-25.83%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22.22%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-63.33%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-41.79%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5846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25.75%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-46.93%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26543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-25.31%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460544" y="809414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月上海国产小客车（不含新能源）分类型上牌情况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81778914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1675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22.35%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-39.49%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6360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-15.85%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7059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32.81%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-43.16%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31889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-21.10%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9.38%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-68.34%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1092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-51.32%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9049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29.79%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-44.08%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39341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-21.66%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-796652" y="817598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326470183"/>
              </p:ext>
            </p:extLst>
          </p:nvPr>
        </p:nvGraphicFramePr>
        <p:xfrm>
          <a:off x="835223" y="1957006"/>
          <a:ext cx="7632850" cy="432834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-53.87%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-7.85%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7878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40.05%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-35.77%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25203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17.89%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15.63%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-3.72%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8.35%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135.44%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-58.87%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7898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-26.67%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1822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2.19%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-13.69%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5934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56.86%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2718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21.12%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102.23%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9221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122.41%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52.91%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-83.56%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-36.32%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9874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61.39%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-4.24%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31748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69.13%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-75.86%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-42.42%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9788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61.46%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-1.21%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31441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73.30%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62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166.67%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-85.84%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-73.99%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17889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51.05%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-21.79%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57632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40.95%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18644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>
                <a:latin typeface="黑体" pitchFamily="49" charset="-122"/>
                <a:ea typeface="黑体" pitchFamily="49" charset="-122"/>
              </a:rPr>
              <a:t>上海市汽车保有量统计报表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760181436"/>
              </p:ext>
            </p:extLst>
          </p:nvPr>
        </p:nvGraphicFramePr>
        <p:xfrm>
          <a:off x="755576" y="1904358"/>
          <a:ext cx="7931224" cy="4332952"/>
        </p:xfrm>
        <a:graphic>
          <a:graphicData uri="http://schemas.openxmlformats.org/drawingml/2006/table">
            <a:tbl>
              <a:tblPr/>
              <a:tblGrid>
                <a:gridCol w="945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9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69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25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3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2021</a:t>
                      </a:r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2022</a:t>
                      </a:r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增减量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增减百分比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132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49940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48981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-959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-1.92%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163390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164267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877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0.54%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100001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100847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846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0.85%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313331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314095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764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16215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16353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0.85%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132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3664078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3677819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13741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0.38%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69711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69925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214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0.31%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9987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10110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1.23%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79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1321858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1314160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-7698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-0.58%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3743776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3757854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14078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0.38%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562628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631346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68718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12.21%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13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126778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127124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346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0.27%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13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4762728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4846772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84044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1.76%</a:t>
                      </a:r>
                    </a:p>
                  </a:txBody>
                  <a:tcPr marL="6350" marR="6350" marT="635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9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3968080" cy="365125"/>
          </a:xfrm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3266714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10759</TotalTime>
  <Words>920</Words>
  <Application>Microsoft Office PowerPoint</Application>
  <PresentationFormat>全屏显示(4:3)</PresentationFormat>
  <Paragraphs>402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2022年3月上海各车型上牌量同比情况</vt:lpstr>
      <vt:lpstr>近几年上海车辆月度上牌数累计情况</vt:lpstr>
      <vt:lpstr>近几年上海车辆月度上牌数量情况</vt:lpstr>
      <vt:lpstr>2022年3月上海上牌进口车（不含新能源）来源国情况 </vt:lpstr>
      <vt:lpstr>2022年3月上海国产轿车（不含新能源）分类型上牌情况 </vt:lpstr>
      <vt:lpstr>2022年3月上海国产小客车（不含新能源）分类型上牌情况</vt:lpstr>
      <vt:lpstr>2022年3月上海上牌新能源小客车情况 </vt:lpstr>
      <vt:lpstr>上海市汽车保有量统计报表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李 承桉</cp:lastModifiedBy>
  <cp:revision>690</cp:revision>
  <dcterms:created xsi:type="dcterms:W3CDTF">2002-12-18T04:51:24Z</dcterms:created>
  <dcterms:modified xsi:type="dcterms:W3CDTF">2022-04-18T05:53:52Z</dcterms:modified>
</cp:coreProperties>
</file>