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charts/chart9.xml" ContentType="application/vnd.openxmlformats-officedocument.drawingml.chart+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7.xml" ContentType="application/vnd.openxmlformats-officedocument.drawingml.chart+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6.xml" ContentType="application/vnd.openxmlformats-officedocument.themeOverride+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7.xml" ContentType="application/vnd.openxmlformats-officedocument.themeOverride+xml"/>
  <Override PartName="/ppt/charts/chart20.xml" ContentType="application/vnd.openxmlformats-officedocument.drawingml.chart+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21.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8.xml" ContentType="application/vnd.openxmlformats-officedocument.themeOverride+xml"/>
  <Override PartName="/ppt/charts/chart22.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9.xml" ContentType="application/vnd.openxmlformats-officedocument.themeOverride+xml"/>
  <Override PartName="/ppt/charts/chart23.xml" ContentType="application/vnd.openxmlformats-officedocument.drawingml.chart+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charts/chart24.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0.xml" ContentType="application/vnd.openxmlformats-officedocument.themeOverride+xml"/>
  <Override PartName="/ppt/charts/chart25.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1.xml" ContentType="application/vnd.openxmlformats-officedocument.themeOverride+xml"/>
  <Override PartName="/ppt/charts/chart26.xml" ContentType="application/vnd.openxmlformats-officedocument.drawingml.chart+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charts/chart27.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2.xml" ContentType="application/vnd.openxmlformats-officedocument.themeOverride+xml"/>
  <Override PartName="/ppt/charts/chart28.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3.xml" ContentType="application/vnd.openxmlformats-officedocument.themeOverride+xml"/>
  <Override PartName="/ppt/charts/chart29.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charts/chart30.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4.xml" ContentType="application/vnd.openxmlformats-officedocument.themeOverride+xml"/>
  <Override PartName="/ppt/charts/chart31.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5.xml" ContentType="application/vnd.openxmlformats-officedocument.themeOverride+xml"/>
  <Override PartName="/ppt/charts/chart32.xml" ContentType="application/vnd.openxmlformats-officedocument.drawingml.chart+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charts/chart33.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6.xml" ContentType="application/vnd.openxmlformats-officedocument.themeOverride+xml"/>
  <Override PartName="/ppt/charts/chart34.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7.xml" ContentType="application/vnd.openxmlformats-officedocument.themeOverride+xml"/>
  <Override PartName="/ppt/charts/chart35.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charts/chart3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8.xml" ContentType="application/vnd.openxmlformats-officedocument.themeOverride+xml"/>
  <Override PartName="/ppt/charts/chart3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9.xml" ContentType="application/vnd.openxmlformats-officedocument.themeOverride+xml"/>
  <Override PartName="/ppt/charts/chart38.xml" ContentType="application/vnd.openxmlformats-officedocument.drawingml.chart+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charts/chart39.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0.xml" ContentType="application/vnd.openxmlformats-officedocument.themeOverride+xml"/>
  <Override PartName="/ppt/charts/chart4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1.xml" ContentType="application/vnd.openxmlformats-officedocument.themeOverride+xml"/>
  <Override PartName="/ppt/charts/chart41.xml" ContentType="application/vnd.openxmlformats-officedocument.drawingml.chart+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charts/chart42.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2.xml" ContentType="application/vnd.openxmlformats-officedocument.themeOverride+xml"/>
  <Override PartName="/ppt/charts/chart43.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44.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45.xml" ContentType="application/vnd.openxmlformats-officedocument.drawingml.chart+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charts/chart46.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3.xml" ContentType="application/vnd.openxmlformats-officedocument.themeOverride+xml"/>
  <Override PartName="/ppt/charts/chart47.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48.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49.xml" ContentType="application/vnd.openxmlformats-officedocument.drawingml.chart+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charts/chart50.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24.xml" ContentType="application/vnd.openxmlformats-officedocument.themeOverride+xml"/>
  <Override PartName="/ppt/charts/chart51.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5.xml" ContentType="application/vnd.openxmlformats-officedocument.themeOverride+xml"/>
  <Override PartName="/ppt/charts/chart52.xml" ContentType="application/vnd.openxmlformats-officedocument.drawingml.chart+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charts/chart53.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6.xml" ContentType="application/vnd.openxmlformats-officedocument.themeOverride+xml"/>
  <Override PartName="/ppt/charts/chart54.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7.xml" ContentType="application/vnd.openxmlformats-officedocument.themeOverride+xml"/>
  <Override PartName="/ppt/charts/chart55.xml" ContentType="application/vnd.openxmlformats-officedocument.drawingml.chart+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charts/chart56.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8.xml" ContentType="application/vnd.openxmlformats-officedocument.themeOverride+xml"/>
  <Override PartName="/ppt/charts/chart57.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9.xml" ContentType="application/vnd.openxmlformats-officedocument.themeOverride+xml"/>
  <Override PartName="/ppt/charts/chart58.xml" ContentType="application/vnd.openxmlformats-officedocument.drawingml.chart+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charts/chart59.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0.xml" ContentType="application/vnd.openxmlformats-officedocument.themeOverride+xml"/>
  <Override PartName="/ppt/charts/chart60.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1.xml" ContentType="application/vnd.openxmlformats-officedocument.themeOverride+xml"/>
  <Override PartName="/ppt/charts/chart61.xml" ContentType="application/vnd.openxmlformats-officedocument.drawingml.chart+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charts/chart62.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32.xml" ContentType="application/vnd.openxmlformats-officedocument.themeOverride+xml"/>
  <Override PartName="/ppt/charts/chart63.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33.xml" ContentType="application/vnd.openxmlformats-officedocument.themeOverride+xml"/>
  <Override PartName="/ppt/charts/chart64.xml" ContentType="application/vnd.openxmlformats-officedocument.drawingml.chart+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charts/chart65.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34.xml" ContentType="application/vnd.openxmlformats-officedocument.themeOverride+xml"/>
  <Override PartName="/ppt/charts/chart66.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5.xml" ContentType="application/vnd.openxmlformats-officedocument.themeOverride+xml"/>
  <Override PartName="/ppt/charts/chart67.xml" ContentType="application/vnd.openxmlformats-officedocument.drawingml.chart+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charts/chart6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6.xml" ContentType="application/vnd.openxmlformats-officedocument.themeOverride+xml"/>
  <Override PartName="/ppt/charts/chart6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7.xml" ContentType="application/vnd.openxmlformats-officedocument.themeOverride+xml"/>
  <Override PartName="/ppt/charts/chart70.xml" ContentType="application/vnd.openxmlformats-officedocument.drawingml.chart+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charts/chart71.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8.xml" ContentType="application/vnd.openxmlformats-officedocument.themeOverride+xml"/>
  <Override PartName="/ppt/charts/chart72.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9.xml" ContentType="application/vnd.openxmlformats-officedocument.themeOverride+xml"/>
  <Override PartName="/ppt/charts/chart73.xml" ContentType="application/vnd.openxmlformats-officedocument.drawingml.chart+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charts/chart74.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40.xml" ContentType="application/vnd.openxmlformats-officedocument.themeOverride+xml"/>
  <Override PartName="/ppt/charts/chart75.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41.xml" ContentType="application/vnd.openxmlformats-officedocument.themeOverride+xml"/>
  <Override PartName="/ppt/charts/chart76.xml" ContentType="application/vnd.openxmlformats-officedocument.drawingml.chart+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charts/chart77.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42.xml" ContentType="application/vnd.openxmlformats-officedocument.themeOverride+xml"/>
  <Override PartName="/ppt/charts/chart78.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43.xml" ContentType="application/vnd.openxmlformats-officedocument.themeOverride+xml"/>
  <Override PartName="/ppt/charts/chart79.xml" ContentType="application/vnd.openxmlformats-officedocument.drawingml.chart+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sldIdLst>
    <p:sldId id="272" r:id="rId2"/>
    <p:sldId id="269" r:id="rId3"/>
    <p:sldId id="258" r:id="rId4"/>
    <p:sldId id="284" r:id="rId5"/>
    <p:sldId id="285" r:id="rId6"/>
    <p:sldId id="319" r:id="rId7"/>
    <p:sldId id="287" r:id="rId8"/>
    <p:sldId id="322" r:id="rId9"/>
    <p:sldId id="323" r:id="rId10"/>
    <p:sldId id="309" r:id="rId11"/>
    <p:sldId id="310" r:id="rId12"/>
    <p:sldId id="293" r:id="rId13"/>
    <p:sldId id="294" r:id="rId14"/>
    <p:sldId id="281" r:id="rId15"/>
    <p:sldId id="290" r:id="rId16"/>
    <p:sldId id="295" r:id="rId17"/>
    <p:sldId id="296" r:id="rId18"/>
    <p:sldId id="326" r:id="rId19"/>
    <p:sldId id="298" r:id="rId20"/>
    <p:sldId id="311" r:id="rId21"/>
    <p:sldId id="312" r:id="rId22"/>
    <p:sldId id="299" r:id="rId23"/>
    <p:sldId id="300" r:id="rId24"/>
    <p:sldId id="301" r:id="rId25"/>
    <p:sldId id="324" r:id="rId26"/>
    <p:sldId id="303" r:id="rId27"/>
    <p:sldId id="325" r:id="rId28"/>
    <p:sldId id="305" r:id="rId29"/>
    <p:sldId id="327" r:id="rId30"/>
    <p:sldId id="317" r:id="rId31"/>
    <p:sldId id="318" r:id="rId32"/>
    <p:sldId id="26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3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8B7"/>
    <a:srgbClr val="83C937"/>
    <a:srgbClr val="FF7C80"/>
    <a:srgbClr val="6EA1D0"/>
    <a:srgbClr val="84AEDC"/>
    <a:srgbClr val="B8CDE8"/>
    <a:srgbClr val="7ABC32"/>
    <a:srgbClr val="EAEAF0"/>
    <a:srgbClr val="33CC33"/>
    <a:srgbClr val="00E2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17" autoAdjust="0"/>
    <p:restoredTop sz="94660"/>
  </p:normalViewPr>
  <p:slideViewPr>
    <p:cSldViewPr snapToGrid="0">
      <p:cViewPr varScale="1">
        <p:scale>
          <a:sx n="126" d="100"/>
          <a:sy n="126" d="100"/>
        </p:scale>
        <p:origin x="224" y="240"/>
      </p:cViewPr>
      <p:guideLst>
        <p:guide orient="horz" pos="373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 Ryan" userId="6c27a9312d31b31d" providerId="LiveId" clId="{5B1F2BC5-5C35-8C4B-BB38-554FAD6CBF0C}"/>
    <pc:docChg chg="undo custSel addSld delSld modSld">
      <pc:chgData name="Gu Ryan" userId="6c27a9312d31b31d" providerId="LiveId" clId="{5B1F2BC5-5C35-8C4B-BB38-554FAD6CBF0C}" dt="2022-05-08T01:10:07.818" v="6814" actId="6549"/>
      <pc:docMkLst>
        <pc:docMk/>
      </pc:docMkLst>
      <pc:sldChg chg="modSp mod">
        <pc:chgData name="Gu Ryan" userId="6c27a9312d31b31d" providerId="LiveId" clId="{5B1F2BC5-5C35-8C4B-BB38-554FAD6CBF0C}" dt="2022-05-05T00:40:00.567" v="1" actId="20577"/>
        <pc:sldMkLst>
          <pc:docMk/>
          <pc:sldMk cId="4188713193" sldId="272"/>
        </pc:sldMkLst>
        <pc:spChg chg="mod">
          <ac:chgData name="Gu Ryan" userId="6c27a9312d31b31d" providerId="LiveId" clId="{5B1F2BC5-5C35-8C4B-BB38-554FAD6CBF0C}" dt="2022-05-05T00:40:00.567" v="1" actId="20577"/>
          <ac:spMkLst>
            <pc:docMk/>
            <pc:sldMk cId="4188713193" sldId="272"/>
            <ac:spMk id="2" creationId="{5AF24602-030D-4483-A040-777528E17A42}"/>
          </ac:spMkLst>
        </pc:spChg>
      </pc:sldChg>
      <pc:sldChg chg="modSp mod">
        <pc:chgData name="Gu Ryan" userId="6c27a9312d31b31d" providerId="LiveId" clId="{5B1F2BC5-5C35-8C4B-BB38-554FAD6CBF0C}" dt="2022-05-07T06:50:51.606" v="6588" actId="20577"/>
        <pc:sldMkLst>
          <pc:docMk/>
          <pc:sldMk cId="1706477283" sldId="281"/>
        </pc:sldMkLst>
        <pc:spChg chg="mod">
          <ac:chgData name="Gu Ryan" userId="6c27a9312d31b31d" providerId="LiveId" clId="{5B1F2BC5-5C35-8C4B-BB38-554FAD6CBF0C}" dt="2022-05-07T06:50:51.606" v="6588" actId="20577"/>
          <ac:spMkLst>
            <pc:docMk/>
            <pc:sldMk cId="1706477283" sldId="281"/>
            <ac:spMk id="28" creationId="{D18FFFEC-967E-4191-BB10-36897BF298BD}"/>
          </ac:spMkLst>
        </pc:spChg>
        <pc:graphicFrameChg chg="mod">
          <ac:chgData name="Gu Ryan" userId="6c27a9312d31b31d" providerId="LiveId" clId="{5B1F2BC5-5C35-8C4B-BB38-554FAD6CBF0C}" dt="2022-05-05T08:31:31.733" v="387" actId="20577"/>
          <ac:graphicFrameMkLst>
            <pc:docMk/>
            <pc:sldMk cId="1706477283" sldId="281"/>
            <ac:graphicFrameMk id="22" creationId="{41E70F78-83F5-46F9-BDDE-388C7B88E00A}"/>
          </ac:graphicFrameMkLst>
        </pc:graphicFrameChg>
        <pc:graphicFrameChg chg="mod modGraphic">
          <ac:chgData name="Gu Ryan" userId="6c27a9312d31b31d" providerId="LiveId" clId="{5B1F2BC5-5C35-8C4B-BB38-554FAD6CBF0C}" dt="2022-05-05T08:40:00.318" v="420" actId="108"/>
          <ac:graphicFrameMkLst>
            <pc:docMk/>
            <pc:sldMk cId="1706477283" sldId="281"/>
            <ac:graphicFrameMk id="30" creationId="{00C55D09-F6B2-4B00-89F5-5297B3DBCC14}"/>
          </ac:graphicFrameMkLst>
        </pc:graphicFrameChg>
      </pc:sldChg>
      <pc:sldChg chg="modSp mod">
        <pc:chgData name="Gu Ryan" userId="6c27a9312d31b31d" providerId="LiveId" clId="{5B1F2BC5-5C35-8C4B-BB38-554FAD6CBF0C}" dt="2022-05-08T00:59:37.883" v="6705" actId="20577"/>
        <pc:sldMkLst>
          <pc:docMk/>
          <pc:sldMk cId="1781294720" sldId="290"/>
        </pc:sldMkLst>
        <pc:spChg chg="mod">
          <ac:chgData name="Gu Ryan" userId="6c27a9312d31b31d" providerId="LiveId" clId="{5B1F2BC5-5C35-8C4B-BB38-554FAD6CBF0C}" dt="2022-05-08T00:59:37.883" v="6705" actId="20577"/>
          <ac:spMkLst>
            <pc:docMk/>
            <pc:sldMk cId="1781294720" sldId="290"/>
            <ac:spMk id="28" creationId="{D18FFFEC-967E-4191-BB10-36897BF298BD}"/>
          </ac:spMkLst>
        </pc:spChg>
        <pc:graphicFrameChg chg="mod">
          <ac:chgData name="Gu Ryan" userId="6c27a9312d31b31d" providerId="LiveId" clId="{5B1F2BC5-5C35-8C4B-BB38-554FAD6CBF0C}" dt="2022-05-05T08:42:01.243" v="436" actId="20577"/>
          <ac:graphicFrameMkLst>
            <pc:docMk/>
            <pc:sldMk cId="1781294720" sldId="290"/>
            <ac:graphicFrameMk id="22" creationId="{563A6E35-94CF-4A0E-88C5-E1F183CAF698}"/>
          </ac:graphicFrameMkLst>
        </pc:graphicFrameChg>
        <pc:graphicFrameChg chg="mod modGraphic">
          <ac:chgData name="Gu Ryan" userId="6c27a9312d31b31d" providerId="LiveId" clId="{5B1F2BC5-5C35-8C4B-BB38-554FAD6CBF0C}" dt="2022-05-05T08:41:12.100" v="429" actId="108"/>
          <ac:graphicFrameMkLst>
            <pc:docMk/>
            <pc:sldMk cId="1781294720" sldId="290"/>
            <ac:graphicFrameMk id="30" creationId="{00C55D09-F6B2-4B00-89F5-5297B3DBCC14}"/>
          </ac:graphicFrameMkLst>
        </pc:graphicFrameChg>
      </pc:sldChg>
      <pc:sldChg chg="modSp mod">
        <pc:chgData name="Gu Ryan" userId="6c27a9312d31b31d" providerId="LiveId" clId="{5B1F2BC5-5C35-8C4B-BB38-554FAD6CBF0C}" dt="2022-05-07T03:34:14.002" v="2251" actId="20577"/>
        <pc:sldMkLst>
          <pc:docMk/>
          <pc:sldMk cId="1616293128" sldId="293"/>
        </pc:sldMkLst>
        <pc:spChg chg="mod">
          <ac:chgData name="Gu Ryan" userId="6c27a9312d31b31d" providerId="LiveId" clId="{5B1F2BC5-5C35-8C4B-BB38-554FAD6CBF0C}" dt="2022-05-07T03:34:14.002" v="2251" actId="20577"/>
          <ac:spMkLst>
            <pc:docMk/>
            <pc:sldMk cId="1616293128" sldId="293"/>
            <ac:spMk id="28" creationId="{D18FFFEC-967E-4191-BB10-36897BF298BD}"/>
          </ac:spMkLst>
        </pc:spChg>
        <pc:graphicFrameChg chg="mod">
          <ac:chgData name="Gu Ryan" userId="6c27a9312d31b31d" providerId="LiveId" clId="{5B1F2BC5-5C35-8C4B-BB38-554FAD6CBF0C}" dt="2022-05-05T01:21:20.093" v="326" actId="20577"/>
          <ac:graphicFrameMkLst>
            <pc:docMk/>
            <pc:sldMk cId="1616293128" sldId="293"/>
            <ac:graphicFrameMk id="8" creationId="{2077BDBB-EF7D-4932-9BDC-4F71BD2A9CEC}"/>
          </ac:graphicFrameMkLst>
        </pc:graphicFrameChg>
        <pc:graphicFrameChg chg="mod modGraphic">
          <ac:chgData name="Gu Ryan" userId="6c27a9312d31b31d" providerId="LiveId" clId="{5B1F2BC5-5C35-8C4B-BB38-554FAD6CBF0C}" dt="2022-05-05T08:06:41.230" v="347" actId="108"/>
          <ac:graphicFrameMkLst>
            <pc:docMk/>
            <pc:sldMk cId="1616293128" sldId="293"/>
            <ac:graphicFrameMk id="30" creationId="{00C55D09-F6B2-4B00-89F5-5297B3DBCC14}"/>
          </ac:graphicFrameMkLst>
        </pc:graphicFrameChg>
      </pc:sldChg>
      <pc:sldChg chg="modSp mod">
        <pc:chgData name="Gu Ryan" userId="6c27a9312d31b31d" providerId="LiveId" clId="{5B1F2BC5-5C35-8C4B-BB38-554FAD6CBF0C}" dt="2022-05-07T06:50:28.108" v="6583" actId="20577"/>
        <pc:sldMkLst>
          <pc:docMk/>
          <pc:sldMk cId="4111934911" sldId="294"/>
        </pc:sldMkLst>
        <pc:spChg chg="mod">
          <ac:chgData name="Gu Ryan" userId="6c27a9312d31b31d" providerId="LiveId" clId="{5B1F2BC5-5C35-8C4B-BB38-554FAD6CBF0C}" dt="2022-05-07T06:50:28.108" v="6583" actId="20577"/>
          <ac:spMkLst>
            <pc:docMk/>
            <pc:sldMk cId="4111934911" sldId="294"/>
            <ac:spMk id="28" creationId="{D18FFFEC-967E-4191-BB10-36897BF298BD}"/>
          </ac:spMkLst>
        </pc:spChg>
        <pc:graphicFrameChg chg="mod">
          <ac:chgData name="Gu Ryan" userId="6c27a9312d31b31d" providerId="LiveId" clId="{5B1F2BC5-5C35-8C4B-BB38-554FAD6CBF0C}" dt="2022-05-05T08:08:37.702" v="367" actId="20577"/>
          <ac:graphicFrameMkLst>
            <pc:docMk/>
            <pc:sldMk cId="4111934911" sldId="294"/>
            <ac:graphicFrameMk id="22" creationId="{FA289857-C779-4329-AABF-06D7108CCD19}"/>
          </ac:graphicFrameMkLst>
        </pc:graphicFrameChg>
        <pc:graphicFrameChg chg="mod modGraphic">
          <ac:chgData name="Gu Ryan" userId="6c27a9312d31b31d" providerId="LiveId" clId="{5B1F2BC5-5C35-8C4B-BB38-554FAD6CBF0C}" dt="2022-05-05T08:07:47.620" v="360" actId="108"/>
          <ac:graphicFrameMkLst>
            <pc:docMk/>
            <pc:sldMk cId="4111934911" sldId="294"/>
            <ac:graphicFrameMk id="30" creationId="{00C55D09-F6B2-4B00-89F5-5297B3DBCC14}"/>
          </ac:graphicFrameMkLst>
        </pc:graphicFrameChg>
      </pc:sldChg>
      <pc:sldChg chg="modSp mod">
        <pc:chgData name="Gu Ryan" userId="6c27a9312d31b31d" providerId="LiveId" clId="{5B1F2BC5-5C35-8C4B-BB38-554FAD6CBF0C}" dt="2022-05-08T01:00:27.880" v="6715" actId="20577"/>
        <pc:sldMkLst>
          <pc:docMk/>
          <pc:sldMk cId="3248169269" sldId="295"/>
        </pc:sldMkLst>
        <pc:spChg chg="mod">
          <ac:chgData name="Gu Ryan" userId="6c27a9312d31b31d" providerId="LiveId" clId="{5B1F2BC5-5C35-8C4B-BB38-554FAD6CBF0C}" dt="2022-05-08T01:00:27.880" v="6715" actId="20577"/>
          <ac:spMkLst>
            <pc:docMk/>
            <pc:sldMk cId="3248169269" sldId="295"/>
            <ac:spMk id="28" creationId="{D18FFFEC-967E-4191-BB10-36897BF298BD}"/>
          </ac:spMkLst>
        </pc:spChg>
        <pc:graphicFrameChg chg="mod">
          <ac:chgData name="Gu Ryan" userId="6c27a9312d31b31d" providerId="LiveId" clId="{5B1F2BC5-5C35-8C4B-BB38-554FAD6CBF0C}" dt="2022-05-05T09:02:14.957" v="458" actId="20577"/>
          <ac:graphicFrameMkLst>
            <pc:docMk/>
            <pc:sldMk cId="3248169269" sldId="295"/>
            <ac:graphicFrameMk id="22" creationId="{9774A628-408A-4F96-A1F0-8FD85390AE27}"/>
          </ac:graphicFrameMkLst>
        </pc:graphicFrameChg>
        <pc:graphicFrameChg chg="mod modGraphic">
          <ac:chgData name="Gu Ryan" userId="6c27a9312d31b31d" providerId="LiveId" clId="{5B1F2BC5-5C35-8C4B-BB38-554FAD6CBF0C}" dt="2022-05-05T09:05:32.189" v="474" actId="207"/>
          <ac:graphicFrameMkLst>
            <pc:docMk/>
            <pc:sldMk cId="3248169269" sldId="295"/>
            <ac:graphicFrameMk id="30" creationId="{00C55D09-F6B2-4B00-89F5-5297B3DBCC14}"/>
          </ac:graphicFrameMkLst>
        </pc:graphicFrameChg>
      </pc:sldChg>
      <pc:sldChg chg="modSp mod">
        <pc:chgData name="Gu Ryan" userId="6c27a9312d31b31d" providerId="LiveId" clId="{5B1F2BC5-5C35-8C4B-BB38-554FAD6CBF0C}" dt="2022-05-08T01:00:56.277" v="6721" actId="20577"/>
        <pc:sldMkLst>
          <pc:docMk/>
          <pc:sldMk cId="1108671730" sldId="296"/>
        </pc:sldMkLst>
        <pc:spChg chg="mod">
          <ac:chgData name="Gu Ryan" userId="6c27a9312d31b31d" providerId="LiveId" clId="{5B1F2BC5-5C35-8C4B-BB38-554FAD6CBF0C}" dt="2022-05-08T01:00:56.277" v="6721" actId="20577"/>
          <ac:spMkLst>
            <pc:docMk/>
            <pc:sldMk cId="1108671730" sldId="296"/>
            <ac:spMk id="28" creationId="{D18FFFEC-967E-4191-BB10-36897BF298BD}"/>
          </ac:spMkLst>
        </pc:spChg>
        <pc:graphicFrameChg chg="mod">
          <ac:chgData name="Gu Ryan" userId="6c27a9312d31b31d" providerId="LiveId" clId="{5B1F2BC5-5C35-8C4B-BB38-554FAD6CBF0C}" dt="2022-05-05T09:07:29.324" v="491" actId="20577"/>
          <ac:graphicFrameMkLst>
            <pc:docMk/>
            <pc:sldMk cId="1108671730" sldId="296"/>
            <ac:graphicFrameMk id="22" creationId="{FF4215D0-2EF0-4F4F-911A-2A1472A56F5A}"/>
          </ac:graphicFrameMkLst>
        </pc:graphicFrameChg>
        <pc:graphicFrameChg chg="mod modGraphic">
          <ac:chgData name="Gu Ryan" userId="6c27a9312d31b31d" providerId="LiveId" clId="{5B1F2BC5-5C35-8C4B-BB38-554FAD6CBF0C}" dt="2022-05-05T09:06:39.310" v="480" actId="207"/>
          <ac:graphicFrameMkLst>
            <pc:docMk/>
            <pc:sldMk cId="1108671730" sldId="296"/>
            <ac:graphicFrameMk id="30" creationId="{00C55D09-F6B2-4B00-89F5-5297B3DBCC14}"/>
          </ac:graphicFrameMkLst>
        </pc:graphicFrameChg>
      </pc:sldChg>
      <pc:sldChg chg="modSp del mod">
        <pc:chgData name="Gu Ryan" userId="6c27a9312d31b31d" providerId="LiveId" clId="{5B1F2BC5-5C35-8C4B-BB38-554FAD6CBF0C}" dt="2022-05-07T05:41:45.456" v="3528" actId="2696"/>
        <pc:sldMkLst>
          <pc:docMk/>
          <pc:sldMk cId="2786509721" sldId="297"/>
        </pc:sldMkLst>
        <pc:spChg chg="mod">
          <ac:chgData name="Gu Ryan" userId="6c27a9312d31b31d" providerId="LiveId" clId="{5B1F2BC5-5C35-8C4B-BB38-554FAD6CBF0C}" dt="2022-05-07T05:31:40.106" v="3369" actId="20577"/>
          <ac:spMkLst>
            <pc:docMk/>
            <pc:sldMk cId="2786509721" sldId="297"/>
            <ac:spMk id="28" creationId="{D18FFFEC-967E-4191-BB10-36897BF298BD}"/>
          </ac:spMkLst>
        </pc:spChg>
        <pc:graphicFrameChg chg="mod">
          <ac:chgData name="Gu Ryan" userId="6c27a9312d31b31d" providerId="LiveId" clId="{5B1F2BC5-5C35-8C4B-BB38-554FAD6CBF0C}" dt="2022-05-05T09:18:38.236" v="514" actId="20577"/>
          <ac:graphicFrameMkLst>
            <pc:docMk/>
            <pc:sldMk cId="2786509721" sldId="297"/>
            <ac:graphicFrameMk id="22" creationId="{A2AC2897-705C-485B-A715-64EC9288779C}"/>
          </ac:graphicFrameMkLst>
        </pc:graphicFrameChg>
        <pc:graphicFrameChg chg="mod modGraphic">
          <ac:chgData name="Gu Ryan" userId="6c27a9312d31b31d" providerId="LiveId" clId="{5B1F2BC5-5C35-8C4B-BB38-554FAD6CBF0C}" dt="2022-05-05T09:22:21.119" v="533" actId="108"/>
          <ac:graphicFrameMkLst>
            <pc:docMk/>
            <pc:sldMk cId="2786509721" sldId="297"/>
            <ac:graphicFrameMk id="30" creationId="{00C55D09-F6B2-4B00-89F5-5297B3DBCC14}"/>
          </ac:graphicFrameMkLst>
        </pc:graphicFrameChg>
      </pc:sldChg>
      <pc:sldChg chg="modSp mod">
        <pc:chgData name="Gu Ryan" userId="6c27a9312d31b31d" providerId="LiveId" clId="{5B1F2BC5-5C35-8C4B-BB38-554FAD6CBF0C}" dt="2022-05-07T06:55:19.148" v="6599" actId="6549"/>
        <pc:sldMkLst>
          <pc:docMk/>
          <pc:sldMk cId="3892506320" sldId="298"/>
        </pc:sldMkLst>
        <pc:spChg chg="mod">
          <ac:chgData name="Gu Ryan" userId="6c27a9312d31b31d" providerId="LiveId" clId="{5B1F2BC5-5C35-8C4B-BB38-554FAD6CBF0C}" dt="2022-05-07T06:55:19.148" v="6599" actId="6549"/>
          <ac:spMkLst>
            <pc:docMk/>
            <pc:sldMk cId="3892506320" sldId="298"/>
            <ac:spMk id="28" creationId="{D18FFFEC-967E-4191-BB10-36897BF298BD}"/>
          </ac:spMkLst>
        </pc:spChg>
        <pc:graphicFrameChg chg="mod">
          <ac:chgData name="Gu Ryan" userId="6c27a9312d31b31d" providerId="LiveId" clId="{5B1F2BC5-5C35-8C4B-BB38-554FAD6CBF0C}" dt="2022-05-05T09:24:21.065" v="553" actId="20577"/>
          <ac:graphicFrameMkLst>
            <pc:docMk/>
            <pc:sldMk cId="3892506320" sldId="298"/>
            <ac:graphicFrameMk id="22" creationId="{ED4B77B1-0ADF-4814-B58D-397572500CE2}"/>
          </ac:graphicFrameMkLst>
        </pc:graphicFrameChg>
        <pc:graphicFrameChg chg="mod modGraphic">
          <ac:chgData name="Gu Ryan" userId="6c27a9312d31b31d" providerId="LiveId" clId="{5B1F2BC5-5C35-8C4B-BB38-554FAD6CBF0C}" dt="2022-05-05T09:23:21.040" v="541" actId="207"/>
          <ac:graphicFrameMkLst>
            <pc:docMk/>
            <pc:sldMk cId="3892506320" sldId="298"/>
            <ac:graphicFrameMk id="30" creationId="{00C55D09-F6B2-4B00-89F5-5297B3DBCC14}"/>
          </ac:graphicFrameMkLst>
        </pc:graphicFrameChg>
      </pc:sldChg>
      <pc:sldChg chg="modSp mod">
        <pc:chgData name="Gu Ryan" userId="6c27a9312d31b31d" providerId="LiveId" clId="{5B1F2BC5-5C35-8C4B-BB38-554FAD6CBF0C}" dt="2022-05-07T05:54:04.107" v="4224" actId="20577"/>
        <pc:sldMkLst>
          <pc:docMk/>
          <pc:sldMk cId="2776731383" sldId="299"/>
        </pc:sldMkLst>
        <pc:spChg chg="mod">
          <ac:chgData name="Gu Ryan" userId="6c27a9312d31b31d" providerId="LiveId" clId="{5B1F2BC5-5C35-8C4B-BB38-554FAD6CBF0C}" dt="2022-05-07T05:54:04.107" v="4224" actId="20577"/>
          <ac:spMkLst>
            <pc:docMk/>
            <pc:sldMk cId="2776731383" sldId="299"/>
            <ac:spMk id="28" creationId="{D18FFFEC-967E-4191-BB10-36897BF298BD}"/>
          </ac:spMkLst>
        </pc:spChg>
        <pc:graphicFrameChg chg="mod">
          <ac:chgData name="Gu Ryan" userId="6c27a9312d31b31d" providerId="LiveId" clId="{5B1F2BC5-5C35-8C4B-BB38-554FAD6CBF0C}" dt="2022-05-07T00:22:57.618" v="737" actId="20577"/>
          <ac:graphicFrameMkLst>
            <pc:docMk/>
            <pc:sldMk cId="2776731383" sldId="299"/>
            <ac:graphicFrameMk id="23" creationId="{9F3B5D22-30E7-483B-A856-4397F2EE9F70}"/>
          </ac:graphicFrameMkLst>
        </pc:graphicFrameChg>
        <pc:graphicFrameChg chg="mod modGraphic">
          <ac:chgData name="Gu Ryan" userId="6c27a9312d31b31d" providerId="LiveId" clId="{5B1F2BC5-5C35-8C4B-BB38-554FAD6CBF0C}" dt="2022-05-07T00:36:27.712" v="764" actId="108"/>
          <ac:graphicFrameMkLst>
            <pc:docMk/>
            <pc:sldMk cId="2776731383" sldId="299"/>
            <ac:graphicFrameMk id="30" creationId="{00C55D09-F6B2-4B00-89F5-5297B3DBCC14}"/>
          </ac:graphicFrameMkLst>
        </pc:graphicFrameChg>
      </pc:sldChg>
      <pc:sldChg chg="addSp delSp modSp mod">
        <pc:chgData name="Gu Ryan" userId="6c27a9312d31b31d" providerId="LiveId" clId="{5B1F2BC5-5C35-8C4B-BB38-554FAD6CBF0C}" dt="2022-05-07T07:00:08.031" v="6612" actId="20577"/>
        <pc:sldMkLst>
          <pc:docMk/>
          <pc:sldMk cId="3765776226" sldId="300"/>
        </pc:sldMkLst>
        <pc:spChg chg="add del mod">
          <ac:chgData name="Gu Ryan" userId="6c27a9312d31b31d" providerId="LiveId" clId="{5B1F2BC5-5C35-8C4B-BB38-554FAD6CBF0C}" dt="2022-05-07T00:41:29.981" v="792" actId="478"/>
          <ac:spMkLst>
            <pc:docMk/>
            <pc:sldMk cId="3765776226" sldId="300"/>
            <ac:spMk id="8" creationId="{C9B79323-C3AF-8DAA-12AF-AE05624ADBDE}"/>
          </ac:spMkLst>
        </pc:spChg>
        <pc:spChg chg="mod">
          <ac:chgData name="Gu Ryan" userId="6c27a9312d31b31d" providerId="LiveId" clId="{5B1F2BC5-5C35-8C4B-BB38-554FAD6CBF0C}" dt="2022-05-07T07:00:08.031" v="6612" actId="20577"/>
          <ac:spMkLst>
            <pc:docMk/>
            <pc:sldMk cId="3765776226" sldId="300"/>
            <ac:spMk id="28" creationId="{D18FFFEC-967E-4191-BB10-36897BF298BD}"/>
          </ac:spMkLst>
        </pc:spChg>
        <pc:graphicFrameChg chg="mod">
          <ac:chgData name="Gu Ryan" userId="6c27a9312d31b31d" providerId="LiveId" clId="{5B1F2BC5-5C35-8C4B-BB38-554FAD6CBF0C}" dt="2022-05-07T00:39:14.557" v="781" actId="20577"/>
          <ac:graphicFrameMkLst>
            <pc:docMk/>
            <pc:sldMk cId="3765776226" sldId="300"/>
            <ac:graphicFrameMk id="22" creationId="{C4F2E678-232D-4690-8F37-FB66D07CF2D0}"/>
          </ac:graphicFrameMkLst>
        </pc:graphicFrameChg>
        <pc:graphicFrameChg chg="mod modGraphic">
          <ac:chgData name="Gu Ryan" userId="6c27a9312d31b31d" providerId="LiveId" clId="{5B1F2BC5-5C35-8C4B-BB38-554FAD6CBF0C}" dt="2022-05-07T00:37:49.063" v="772" actId="207"/>
          <ac:graphicFrameMkLst>
            <pc:docMk/>
            <pc:sldMk cId="3765776226" sldId="300"/>
            <ac:graphicFrameMk id="30" creationId="{00C55D09-F6B2-4B00-89F5-5297B3DBCC14}"/>
          </ac:graphicFrameMkLst>
        </pc:graphicFrameChg>
      </pc:sldChg>
      <pc:sldChg chg="modSp mod">
        <pc:chgData name="Gu Ryan" userId="6c27a9312d31b31d" providerId="LiveId" clId="{5B1F2BC5-5C35-8C4B-BB38-554FAD6CBF0C}" dt="2022-05-07T07:00:43.234" v="6619" actId="20577"/>
        <pc:sldMkLst>
          <pc:docMk/>
          <pc:sldMk cId="1804455230" sldId="301"/>
        </pc:sldMkLst>
        <pc:spChg chg="mod">
          <ac:chgData name="Gu Ryan" userId="6c27a9312d31b31d" providerId="LiveId" clId="{5B1F2BC5-5C35-8C4B-BB38-554FAD6CBF0C}" dt="2022-05-07T07:00:43.234" v="6619" actId="20577"/>
          <ac:spMkLst>
            <pc:docMk/>
            <pc:sldMk cId="1804455230" sldId="301"/>
            <ac:spMk id="28" creationId="{D18FFFEC-967E-4191-BB10-36897BF298BD}"/>
          </ac:spMkLst>
        </pc:spChg>
        <pc:graphicFrameChg chg="mod">
          <ac:chgData name="Gu Ryan" userId="6c27a9312d31b31d" providerId="LiveId" clId="{5B1F2BC5-5C35-8C4B-BB38-554FAD6CBF0C}" dt="2022-05-07T00:43:01.982" v="804" actId="20577"/>
          <ac:graphicFrameMkLst>
            <pc:docMk/>
            <pc:sldMk cId="1804455230" sldId="301"/>
            <ac:graphicFrameMk id="21" creationId="{EED96CC0-91B5-459D-A15D-8B0B2BC7D049}"/>
          </ac:graphicFrameMkLst>
        </pc:graphicFrameChg>
        <pc:graphicFrameChg chg="mod modGraphic">
          <ac:chgData name="Gu Ryan" userId="6c27a9312d31b31d" providerId="LiveId" clId="{5B1F2BC5-5C35-8C4B-BB38-554FAD6CBF0C}" dt="2022-05-07T00:47:22.051" v="823" actId="108"/>
          <ac:graphicFrameMkLst>
            <pc:docMk/>
            <pc:sldMk cId="1804455230" sldId="301"/>
            <ac:graphicFrameMk id="30" creationId="{00C55D09-F6B2-4B00-89F5-5297B3DBCC14}"/>
          </ac:graphicFrameMkLst>
        </pc:graphicFrameChg>
      </pc:sldChg>
      <pc:sldChg chg="addSp delSp modSp del mod">
        <pc:chgData name="Gu Ryan" userId="6c27a9312d31b31d" providerId="LiveId" clId="{5B1F2BC5-5C35-8C4B-BB38-554FAD6CBF0C}" dt="2022-05-07T01:05:47.608" v="876" actId="2696"/>
        <pc:sldMkLst>
          <pc:docMk/>
          <pc:sldMk cId="3855911995" sldId="302"/>
        </pc:sldMkLst>
        <pc:spChg chg="add del mod">
          <ac:chgData name="Gu Ryan" userId="6c27a9312d31b31d" providerId="LiveId" clId="{5B1F2BC5-5C35-8C4B-BB38-554FAD6CBF0C}" dt="2022-05-07T00:51:44.533" v="853" actId="478"/>
          <ac:spMkLst>
            <pc:docMk/>
            <pc:sldMk cId="3855911995" sldId="302"/>
            <ac:spMk id="8" creationId="{7934A3CD-7350-F9EF-C6E0-A4BD6EE3058C}"/>
          </ac:spMkLst>
        </pc:spChg>
        <pc:spChg chg="add del mod">
          <ac:chgData name="Gu Ryan" userId="6c27a9312d31b31d" providerId="LiveId" clId="{5B1F2BC5-5C35-8C4B-BB38-554FAD6CBF0C}" dt="2022-05-07T00:51:49.947" v="855" actId="478"/>
          <ac:spMkLst>
            <pc:docMk/>
            <pc:sldMk cId="3855911995" sldId="302"/>
            <ac:spMk id="9" creationId="{D68F679E-5B5E-529B-9EA1-ADE283FA5AF5}"/>
          </ac:spMkLst>
        </pc:spChg>
        <pc:spChg chg="mod">
          <ac:chgData name="Gu Ryan" userId="6c27a9312d31b31d" providerId="LiveId" clId="{5B1F2BC5-5C35-8C4B-BB38-554FAD6CBF0C}" dt="2022-05-05T00:41:12.390" v="2"/>
          <ac:spMkLst>
            <pc:docMk/>
            <pc:sldMk cId="3855911995" sldId="302"/>
            <ac:spMk id="28" creationId="{D18FFFEC-967E-4191-BB10-36897BF298BD}"/>
          </ac:spMkLst>
        </pc:spChg>
        <pc:graphicFrameChg chg="mod">
          <ac:chgData name="Gu Ryan" userId="6c27a9312d31b31d" providerId="LiveId" clId="{5B1F2BC5-5C35-8C4B-BB38-554FAD6CBF0C}" dt="2022-05-07T00:49:11.849" v="841" actId="20577"/>
          <ac:graphicFrameMkLst>
            <pc:docMk/>
            <pc:sldMk cId="3855911995" sldId="302"/>
            <ac:graphicFrameMk id="23" creationId="{9BF4D6EA-13EE-48B5-A10E-AC1DD33CD2A4}"/>
          </ac:graphicFrameMkLst>
        </pc:graphicFrameChg>
        <pc:graphicFrameChg chg="mod modGraphic">
          <ac:chgData name="Gu Ryan" userId="6c27a9312d31b31d" providerId="LiveId" clId="{5B1F2BC5-5C35-8C4B-BB38-554FAD6CBF0C}" dt="2022-05-07T00:48:24.805" v="834" actId="207"/>
          <ac:graphicFrameMkLst>
            <pc:docMk/>
            <pc:sldMk cId="3855911995" sldId="302"/>
            <ac:graphicFrameMk id="30" creationId="{00C55D09-F6B2-4B00-89F5-5297B3DBCC14}"/>
          </ac:graphicFrameMkLst>
        </pc:graphicFrameChg>
      </pc:sldChg>
      <pc:sldChg chg="addSp delSp modSp mod">
        <pc:chgData name="Gu Ryan" userId="6c27a9312d31b31d" providerId="LiveId" clId="{5B1F2BC5-5C35-8C4B-BB38-554FAD6CBF0C}" dt="2022-05-08T01:07:12.636" v="6735" actId="20577"/>
        <pc:sldMkLst>
          <pc:docMk/>
          <pc:sldMk cId="693678139" sldId="303"/>
        </pc:sldMkLst>
        <pc:spChg chg="add del mod">
          <ac:chgData name="Gu Ryan" userId="6c27a9312d31b31d" providerId="LiveId" clId="{5B1F2BC5-5C35-8C4B-BB38-554FAD6CBF0C}" dt="2022-05-07T01:09:38.405" v="892" actId="478"/>
          <ac:spMkLst>
            <pc:docMk/>
            <pc:sldMk cId="693678139" sldId="303"/>
            <ac:spMk id="8" creationId="{5873D45F-D3DB-EC5E-EA56-8DD79464FD0D}"/>
          </ac:spMkLst>
        </pc:spChg>
        <pc:spChg chg="mod">
          <ac:chgData name="Gu Ryan" userId="6c27a9312d31b31d" providerId="LiveId" clId="{5B1F2BC5-5C35-8C4B-BB38-554FAD6CBF0C}" dt="2022-05-08T01:07:12.636" v="6735" actId="20577"/>
          <ac:spMkLst>
            <pc:docMk/>
            <pc:sldMk cId="693678139" sldId="303"/>
            <ac:spMk id="28" creationId="{D18FFFEC-967E-4191-BB10-36897BF298BD}"/>
          </ac:spMkLst>
        </pc:spChg>
        <pc:graphicFrameChg chg="mod">
          <ac:chgData name="Gu Ryan" userId="6c27a9312d31b31d" providerId="LiveId" clId="{5B1F2BC5-5C35-8C4B-BB38-554FAD6CBF0C}" dt="2022-05-07T01:07:50.173" v="890" actId="20577"/>
          <ac:graphicFrameMkLst>
            <pc:docMk/>
            <pc:sldMk cId="693678139" sldId="303"/>
            <ac:graphicFrameMk id="23" creationId="{B806DC81-D4A6-4893-A7E2-BD6059EBF796}"/>
          </ac:graphicFrameMkLst>
        </pc:graphicFrameChg>
        <pc:graphicFrameChg chg="mod modGraphic">
          <ac:chgData name="Gu Ryan" userId="6c27a9312d31b31d" providerId="LiveId" clId="{5B1F2BC5-5C35-8C4B-BB38-554FAD6CBF0C}" dt="2022-05-07T01:13:19.311" v="913" actId="207"/>
          <ac:graphicFrameMkLst>
            <pc:docMk/>
            <pc:sldMk cId="693678139" sldId="303"/>
            <ac:graphicFrameMk id="30" creationId="{00C55D09-F6B2-4B00-89F5-5297B3DBCC14}"/>
          </ac:graphicFrameMkLst>
        </pc:graphicFrameChg>
      </pc:sldChg>
      <pc:sldChg chg="modSp del mod">
        <pc:chgData name="Gu Ryan" userId="6c27a9312d31b31d" providerId="LiveId" clId="{5B1F2BC5-5C35-8C4B-BB38-554FAD6CBF0C}" dt="2022-05-07T01:25:23.821" v="969" actId="2696"/>
        <pc:sldMkLst>
          <pc:docMk/>
          <pc:sldMk cId="4221777351" sldId="304"/>
        </pc:sldMkLst>
        <pc:spChg chg="mod">
          <ac:chgData name="Gu Ryan" userId="6c27a9312d31b31d" providerId="LiveId" clId="{5B1F2BC5-5C35-8C4B-BB38-554FAD6CBF0C}" dt="2022-05-05T00:41:12.390" v="2"/>
          <ac:spMkLst>
            <pc:docMk/>
            <pc:sldMk cId="4221777351" sldId="304"/>
            <ac:spMk id="28" creationId="{D18FFFEC-967E-4191-BB10-36897BF298BD}"/>
          </ac:spMkLst>
        </pc:spChg>
        <pc:graphicFrameChg chg="mod">
          <ac:chgData name="Gu Ryan" userId="6c27a9312d31b31d" providerId="LiveId" clId="{5B1F2BC5-5C35-8C4B-BB38-554FAD6CBF0C}" dt="2022-05-07T01:15:31.014" v="932" actId="20577"/>
          <ac:graphicFrameMkLst>
            <pc:docMk/>
            <pc:sldMk cId="4221777351" sldId="304"/>
            <ac:graphicFrameMk id="23" creationId="{955C8554-738E-414C-B59F-8A1964919C9C}"/>
          </ac:graphicFrameMkLst>
        </pc:graphicFrameChg>
        <pc:graphicFrameChg chg="mod modGraphic">
          <ac:chgData name="Gu Ryan" userId="6c27a9312d31b31d" providerId="LiveId" clId="{5B1F2BC5-5C35-8C4B-BB38-554FAD6CBF0C}" dt="2022-05-07T01:14:09.701" v="920" actId="207"/>
          <ac:graphicFrameMkLst>
            <pc:docMk/>
            <pc:sldMk cId="4221777351" sldId="304"/>
            <ac:graphicFrameMk id="30" creationId="{00C55D09-F6B2-4B00-89F5-5297B3DBCC14}"/>
          </ac:graphicFrameMkLst>
        </pc:graphicFrameChg>
      </pc:sldChg>
      <pc:sldChg chg="modSp mod">
        <pc:chgData name="Gu Ryan" userId="6c27a9312d31b31d" providerId="LiveId" clId="{5B1F2BC5-5C35-8C4B-BB38-554FAD6CBF0C}" dt="2022-05-08T01:08:09.957" v="6742" actId="20577"/>
        <pc:sldMkLst>
          <pc:docMk/>
          <pc:sldMk cId="2495153063" sldId="305"/>
        </pc:sldMkLst>
        <pc:spChg chg="mod">
          <ac:chgData name="Gu Ryan" userId="6c27a9312d31b31d" providerId="LiveId" clId="{5B1F2BC5-5C35-8C4B-BB38-554FAD6CBF0C}" dt="2022-05-08T01:08:09.957" v="6742" actId="20577"/>
          <ac:spMkLst>
            <pc:docMk/>
            <pc:sldMk cId="2495153063" sldId="305"/>
            <ac:spMk id="28" creationId="{D18FFFEC-967E-4191-BB10-36897BF298BD}"/>
          </ac:spMkLst>
        </pc:spChg>
        <pc:graphicFrameChg chg="mod">
          <ac:chgData name="Gu Ryan" userId="6c27a9312d31b31d" providerId="LiveId" clId="{5B1F2BC5-5C35-8C4B-BB38-554FAD6CBF0C}" dt="2022-05-07T01:26:27.213" v="984" actId="20577"/>
          <ac:graphicFrameMkLst>
            <pc:docMk/>
            <pc:sldMk cId="2495153063" sldId="305"/>
            <ac:graphicFrameMk id="23" creationId="{F3BC132A-6B71-4C51-827C-09C9783D8DAD}"/>
          </ac:graphicFrameMkLst>
        </pc:graphicFrameChg>
        <pc:graphicFrameChg chg="mod modGraphic">
          <ac:chgData name="Gu Ryan" userId="6c27a9312d31b31d" providerId="LiveId" clId="{5B1F2BC5-5C35-8C4B-BB38-554FAD6CBF0C}" dt="2022-05-07T01:32:03.175" v="1008" actId="207"/>
          <ac:graphicFrameMkLst>
            <pc:docMk/>
            <pc:sldMk cId="2495153063" sldId="305"/>
            <ac:graphicFrameMk id="30" creationId="{00C55D09-F6B2-4B00-89F5-5297B3DBCC14}"/>
          </ac:graphicFrameMkLst>
        </pc:graphicFrameChg>
      </pc:sldChg>
      <pc:sldChg chg="modSp del mod">
        <pc:chgData name="Gu Ryan" userId="6c27a9312d31b31d" providerId="LiveId" clId="{5B1F2BC5-5C35-8C4B-BB38-554FAD6CBF0C}" dt="2022-05-07T06:39:51.582" v="6461" actId="2696"/>
        <pc:sldMkLst>
          <pc:docMk/>
          <pc:sldMk cId="3951572802" sldId="306"/>
        </pc:sldMkLst>
        <pc:spChg chg="mod">
          <ac:chgData name="Gu Ryan" userId="6c27a9312d31b31d" providerId="LiveId" clId="{5B1F2BC5-5C35-8C4B-BB38-554FAD6CBF0C}" dt="2022-05-07T06:17:06.433" v="5782" actId="20577"/>
          <ac:spMkLst>
            <pc:docMk/>
            <pc:sldMk cId="3951572802" sldId="306"/>
            <ac:spMk id="28" creationId="{D18FFFEC-967E-4191-BB10-36897BF298BD}"/>
          </ac:spMkLst>
        </pc:spChg>
        <pc:graphicFrameChg chg="mod">
          <ac:chgData name="Gu Ryan" userId="6c27a9312d31b31d" providerId="LiveId" clId="{5B1F2BC5-5C35-8C4B-BB38-554FAD6CBF0C}" dt="2022-05-07T01:34:15.379" v="1028" actId="20577"/>
          <ac:graphicFrameMkLst>
            <pc:docMk/>
            <pc:sldMk cId="3951572802" sldId="306"/>
            <ac:graphicFrameMk id="24" creationId="{F50E5AC8-C24F-48BA-94C3-02643DBAC32B}"/>
          </ac:graphicFrameMkLst>
        </pc:graphicFrameChg>
        <pc:graphicFrameChg chg="mod modGraphic">
          <ac:chgData name="Gu Ryan" userId="6c27a9312d31b31d" providerId="LiveId" clId="{5B1F2BC5-5C35-8C4B-BB38-554FAD6CBF0C}" dt="2022-05-07T01:33:29.103" v="1014" actId="207"/>
          <ac:graphicFrameMkLst>
            <pc:docMk/>
            <pc:sldMk cId="3951572802" sldId="306"/>
            <ac:graphicFrameMk id="30" creationId="{00C55D09-F6B2-4B00-89F5-5297B3DBCC14}"/>
          </ac:graphicFrameMkLst>
        </pc:graphicFrameChg>
      </pc:sldChg>
      <pc:sldChg chg="modSp mod">
        <pc:chgData name="Gu Ryan" userId="6c27a9312d31b31d" providerId="LiveId" clId="{5B1F2BC5-5C35-8C4B-BB38-554FAD6CBF0C}" dt="2022-05-08T00:57:05.954" v="6699" actId="20577"/>
        <pc:sldMkLst>
          <pc:docMk/>
          <pc:sldMk cId="1773633060" sldId="309"/>
        </pc:sldMkLst>
        <pc:spChg chg="mod">
          <ac:chgData name="Gu Ryan" userId="6c27a9312d31b31d" providerId="LiveId" clId="{5B1F2BC5-5C35-8C4B-BB38-554FAD6CBF0C}" dt="2022-05-08T00:57:05.954" v="6699" actId="20577"/>
          <ac:spMkLst>
            <pc:docMk/>
            <pc:sldMk cId="1773633060" sldId="309"/>
            <ac:spMk id="28" creationId="{D18FFFEC-967E-4191-BB10-36897BF298BD}"/>
          </ac:spMkLst>
        </pc:spChg>
        <pc:spChg chg="mod">
          <ac:chgData name="Gu Ryan" userId="6c27a9312d31b31d" providerId="LiveId" clId="{5B1F2BC5-5C35-8C4B-BB38-554FAD6CBF0C}" dt="2022-05-05T01:02:16.955" v="182" actId="20577"/>
          <ac:spMkLst>
            <pc:docMk/>
            <pc:sldMk cId="1773633060" sldId="309"/>
            <ac:spMk id="46" creationId="{83733EB6-1EFF-4B61-93E0-106284FF4F96}"/>
          </ac:spMkLst>
        </pc:spChg>
        <pc:spChg chg="mod">
          <ac:chgData name="Gu Ryan" userId="6c27a9312d31b31d" providerId="LiveId" clId="{5B1F2BC5-5C35-8C4B-BB38-554FAD6CBF0C}" dt="2022-05-05T01:03:05.890" v="210" actId="20577"/>
          <ac:spMkLst>
            <pc:docMk/>
            <pc:sldMk cId="1773633060" sldId="309"/>
            <ac:spMk id="47" creationId="{CE504BAA-8019-4E8C-8A9A-35285F07EB11}"/>
          </ac:spMkLst>
        </pc:spChg>
        <pc:spChg chg="mod">
          <ac:chgData name="Gu Ryan" userId="6c27a9312d31b31d" providerId="LiveId" clId="{5B1F2BC5-5C35-8C4B-BB38-554FAD6CBF0C}" dt="2022-05-05T01:02:52.376" v="202" actId="20577"/>
          <ac:spMkLst>
            <pc:docMk/>
            <pc:sldMk cId="1773633060" sldId="309"/>
            <ac:spMk id="48" creationId="{6E994FAF-AD17-4C15-AE0F-AC07D57E865C}"/>
          </ac:spMkLst>
        </pc:spChg>
        <pc:spChg chg="mod">
          <ac:chgData name="Gu Ryan" userId="6c27a9312d31b31d" providerId="LiveId" clId="{5B1F2BC5-5C35-8C4B-BB38-554FAD6CBF0C}" dt="2022-05-05T01:03:16.241" v="218" actId="20577"/>
          <ac:spMkLst>
            <pc:docMk/>
            <pc:sldMk cId="1773633060" sldId="309"/>
            <ac:spMk id="49" creationId="{B9A9652E-EAF2-4F8B-A05D-79CFAEBB71E5}"/>
          </ac:spMkLst>
        </pc:spChg>
        <pc:spChg chg="mod">
          <ac:chgData name="Gu Ryan" userId="6c27a9312d31b31d" providerId="LiveId" clId="{5B1F2BC5-5C35-8C4B-BB38-554FAD6CBF0C}" dt="2022-05-05T01:02:37.769" v="194" actId="20577"/>
          <ac:spMkLst>
            <pc:docMk/>
            <pc:sldMk cId="1773633060" sldId="309"/>
            <ac:spMk id="50" creationId="{6D967E15-8BBD-42B8-9718-2B11FD2F5B68}"/>
          </ac:spMkLst>
        </pc:spChg>
        <pc:graphicFrameChg chg="mod">
          <ac:chgData name="Gu Ryan" userId="6c27a9312d31b31d" providerId="LiveId" clId="{5B1F2BC5-5C35-8C4B-BB38-554FAD6CBF0C}" dt="2022-05-05T01:01:52.677" v="174" actId="20577"/>
          <ac:graphicFrameMkLst>
            <pc:docMk/>
            <pc:sldMk cId="1773633060" sldId="309"/>
            <ac:graphicFrameMk id="31" creationId="{37439E78-9850-4DBB-9A3E-A1F2D620E544}"/>
          </ac:graphicFrameMkLst>
        </pc:graphicFrameChg>
        <pc:graphicFrameChg chg="modGraphic">
          <ac:chgData name="Gu Ryan" userId="6c27a9312d31b31d" providerId="LiveId" clId="{5B1F2BC5-5C35-8C4B-BB38-554FAD6CBF0C}" dt="2022-05-05T01:06:02.198" v="248" actId="207"/>
          <ac:graphicFrameMkLst>
            <pc:docMk/>
            <pc:sldMk cId="1773633060" sldId="309"/>
            <ac:graphicFrameMk id="43" creationId="{944DD326-4B03-459F-9C53-CC0246F39151}"/>
          </ac:graphicFrameMkLst>
        </pc:graphicFrameChg>
      </pc:sldChg>
      <pc:sldChg chg="addSp delSp modSp mod">
        <pc:chgData name="Gu Ryan" userId="6c27a9312d31b31d" providerId="LiveId" clId="{5B1F2BC5-5C35-8C4B-BB38-554FAD6CBF0C}" dt="2022-05-07T03:30:19.626" v="2082" actId="20577"/>
        <pc:sldMkLst>
          <pc:docMk/>
          <pc:sldMk cId="3630194134" sldId="310"/>
        </pc:sldMkLst>
        <pc:spChg chg="mod">
          <ac:chgData name="Gu Ryan" userId="6c27a9312d31b31d" providerId="LiveId" clId="{5B1F2BC5-5C35-8C4B-BB38-554FAD6CBF0C}" dt="2022-05-07T03:30:19.626" v="2082" actId="20577"/>
          <ac:spMkLst>
            <pc:docMk/>
            <pc:sldMk cId="3630194134" sldId="310"/>
            <ac:spMk id="28" creationId="{D18FFFEC-967E-4191-BB10-36897BF298BD}"/>
          </ac:spMkLst>
        </pc:spChg>
        <pc:spChg chg="add mod">
          <ac:chgData name="Gu Ryan" userId="6c27a9312d31b31d" providerId="LiveId" clId="{5B1F2BC5-5C35-8C4B-BB38-554FAD6CBF0C}" dt="2022-05-05T01:13:29.428" v="261"/>
          <ac:spMkLst>
            <pc:docMk/>
            <pc:sldMk cId="3630194134" sldId="310"/>
            <ac:spMk id="31" creationId="{308592C6-84AD-0BDA-B127-FD4953F59F96}"/>
          </ac:spMkLst>
        </pc:spChg>
        <pc:spChg chg="del">
          <ac:chgData name="Gu Ryan" userId="6c27a9312d31b31d" providerId="LiveId" clId="{5B1F2BC5-5C35-8C4B-BB38-554FAD6CBF0C}" dt="2022-05-05T01:13:13.738" v="260" actId="478"/>
          <ac:spMkLst>
            <pc:docMk/>
            <pc:sldMk cId="3630194134" sldId="310"/>
            <ac:spMk id="32" creationId="{938BC9BE-CD09-41AE-9AFC-81F5F6092FC2}"/>
          </ac:spMkLst>
        </pc:spChg>
        <pc:spChg chg="add mod">
          <ac:chgData name="Gu Ryan" userId="6c27a9312d31b31d" providerId="LiveId" clId="{5B1F2BC5-5C35-8C4B-BB38-554FAD6CBF0C}" dt="2022-05-05T01:13:29.428" v="261"/>
          <ac:spMkLst>
            <pc:docMk/>
            <pc:sldMk cId="3630194134" sldId="310"/>
            <ac:spMk id="33" creationId="{61B6CD63-0BDB-00CF-0F0B-21E629F59981}"/>
          </ac:spMkLst>
        </pc:spChg>
        <pc:spChg chg="del">
          <ac:chgData name="Gu Ryan" userId="6c27a9312d31b31d" providerId="LiveId" clId="{5B1F2BC5-5C35-8C4B-BB38-554FAD6CBF0C}" dt="2022-05-05T01:13:13.738" v="260" actId="478"/>
          <ac:spMkLst>
            <pc:docMk/>
            <pc:sldMk cId="3630194134" sldId="310"/>
            <ac:spMk id="34" creationId="{328FD831-940C-4C01-BED5-3CAB7ACEEEE6}"/>
          </ac:spMkLst>
        </pc:spChg>
        <pc:spChg chg="add mod">
          <ac:chgData name="Gu Ryan" userId="6c27a9312d31b31d" providerId="LiveId" clId="{5B1F2BC5-5C35-8C4B-BB38-554FAD6CBF0C}" dt="2022-05-05T01:13:29.428" v="261"/>
          <ac:spMkLst>
            <pc:docMk/>
            <pc:sldMk cId="3630194134" sldId="310"/>
            <ac:spMk id="38" creationId="{8CB2EC4D-DA6F-2319-3EC8-8EECF2FDC4AC}"/>
          </ac:spMkLst>
        </pc:spChg>
        <pc:spChg chg="del">
          <ac:chgData name="Gu Ryan" userId="6c27a9312d31b31d" providerId="LiveId" clId="{5B1F2BC5-5C35-8C4B-BB38-554FAD6CBF0C}" dt="2022-05-05T01:13:13.738" v="260" actId="478"/>
          <ac:spMkLst>
            <pc:docMk/>
            <pc:sldMk cId="3630194134" sldId="310"/>
            <ac:spMk id="39" creationId="{AA9C5519-45DF-4251-918F-F63A3AFA46AB}"/>
          </ac:spMkLst>
        </pc:spChg>
        <pc:spChg chg="del">
          <ac:chgData name="Gu Ryan" userId="6c27a9312d31b31d" providerId="LiveId" clId="{5B1F2BC5-5C35-8C4B-BB38-554FAD6CBF0C}" dt="2022-05-05T01:13:13.738" v="260" actId="478"/>
          <ac:spMkLst>
            <pc:docMk/>
            <pc:sldMk cId="3630194134" sldId="310"/>
            <ac:spMk id="40" creationId="{B5B40004-FEC6-4417-8360-7F2A57D179B1}"/>
          </ac:spMkLst>
        </pc:spChg>
        <pc:spChg chg="del">
          <ac:chgData name="Gu Ryan" userId="6c27a9312d31b31d" providerId="LiveId" clId="{5B1F2BC5-5C35-8C4B-BB38-554FAD6CBF0C}" dt="2022-05-05T01:13:13.738" v="260" actId="478"/>
          <ac:spMkLst>
            <pc:docMk/>
            <pc:sldMk cId="3630194134" sldId="310"/>
            <ac:spMk id="45" creationId="{699657ED-541E-4C7D-AE7E-A69EF8DF75C4}"/>
          </ac:spMkLst>
        </pc:spChg>
        <pc:spChg chg="add mod">
          <ac:chgData name="Gu Ryan" userId="6c27a9312d31b31d" providerId="LiveId" clId="{5B1F2BC5-5C35-8C4B-BB38-554FAD6CBF0C}" dt="2022-05-05T01:13:29.428" v="261"/>
          <ac:spMkLst>
            <pc:docMk/>
            <pc:sldMk cId="3630194134" sldId="310"/>
            <ac:spMk id="46" creationId="{14583A29-868B-8A02-527C-A3EB3348511D}"/>
          </ac:spMkLst>
        </pc:spChg>
        <pc:spChg chg="add mod">
          <ac:chgData name="Gu Ryan" userId="6c27a9312d31b31d" providerId="LiveId" clId="{5B1F2BC5-5C35-8C4B-BB38-554FAD6CBF0C}" dt="2022-05-05T01:13:29.428" v="261"/>
          <ac:spMkLst>
            <pc:docMk/>
            <pc:sldMk cId="3630194134" sldId="310"/>
            <ac:spMk id="47" creationId="{0309B11E-3662-6165-4955-059645229E22}"/>
          </ac:spMkLst>
        </pc:spChg>
        <pc:graphicFrameChg chg="modGraphic">
          <ac:chgData name="Gu Ryan" userId="6c27a9312d31b31d" providerId="LiveId" clId="{5B1F2BC5-5C35-8C4B-BB38-554FAD6CBF0C}" dt="2022-05-05T01:16:37.874" v="314" actId="207"/>
          <ac:graphicFrameMkLst>
            <pc:docMk/>
            <pc:sldMk cId="3630194134" sldId="310"/>
            <ac:graphicFrameMk id="43" creationId="{944DD326-4B03-459F-9C53-CC0246F39151}"/>
          </ac:graphicFrameMkLst>
        </pc:graphicFrameChg>
        <pc:graphicFrameChg chg="mod">
          <ac:chgData name="Gu Ryan" userId="6c27a9312d31b31d" providerId="LiveId" clId="{5B1F2BC5-5C35-8C4B-BB38-554FAD6CBF0C}" dt="2022-05-05T01:12:49.447" v="259" actId="20577"/>
          <ac:graphicFrameMkLst>
            <pc:docMk/>
            <pc:sldMk cId="3630194134" sldId="310"/>
            <ac:graphicFrameMk id="49" creationId="{9BCB1C56-B022-47D9-99F5-2945DF731131}"/>
          </ac:graphicFrameMkLst>
        </pc:graphicFrameChg>
      </pc:sldChg>
      <pc:sldChg chg="modSp mod">
        <pc:chgData name="Gu Ryan" userId="6c27a9312d31b31d" providerId="LiveId" clId="{5B1F2BC5-5C35-8C4B-BB38-554FAD6CBF0C}" dt="2022-05-07T06:55:53.482" v="6601" actId="20577"/>
        <pc:sldMkLst>
          <pc:docMk/>
          <pc:sldMk cId="1985828266" sldId="311"/>
        </pc:sldMkLst>
        <pc:spChg chg="mod">
          <ac:chgData name="Gu Ryan" userId="6c27a9312d31b31d" providerId="LiveId" clId="{5B1F2BC5-5C35-8C4B-BB38-554FAD6CBF0C}" dt="2022-05-07T06:55:53.482" v="6601" actId="20577"/>
          <ac:spMkLst>
            <pc:docMk/>
            <pc:sldMk cId="1985828266" sldId="311"/>
            <ac:spMk id="28" creationId="{D18FFFEC-967E-4191-BB10-36897BF298BD}"/>
          </ac:spMkLst>
        </pc:spChg>
        <pc:spChg chg="mod">
          <ac:chgData name="Gu Ryan" userId="6c27a9312d31b31d" providerId="LiveId" clId="{5B1F2BC5-5C35-8C4B-BB38-554FAD6CBF0C}" dt="2022-05-07T00:13:20.558" v="583" actId="20577"/>
          <ac:spMkLst>
            <pc:docMk/>
            <pc:sldMk cId="1985828266" sldId="311"/>
            <ac:spMk id="46" creationId="{83733EB6-1EFF-4B61-93E0-106284FF4F96}"/>
          </ac:spMkLst>
        </pc:spChg>
        <pc:spChg chg="mod">
          <ac:chgData name="Gu Ryan" userId="6c27a9312d31b31d" providerId="LiveId" clId="{5B1F2BC5-5C35-8C4B-BB38-554FAD6CBF0C}" dt="2022-05-07T00:14:06.300" v="612" actId="20577"/>
          <ac:spMkLst>
            <pc:docMk/>
            <pc:sldMk cId="1985828266" sldId="311"/>
            <ac:spMk id="47" creationId="{CE504BAA-8019-4E8C-8A9A-35285F07EB11}"/>
          </ac:spMkLst>
        </pc:spChg>
        <pc:spChg chg="mod">
          <ac:chgData name="Gu Ryan" userId="6c27a9312d31b31d" providerId="LiveId" clId="{5B1F2BC5-5C35-8C4B-BB38-554FAD6CBF0C}" dt="2022-05-07T00:13:52.022" v="603" actId="20577"/>
          <ac:spMkLst>
            <pc:docMk/>
            <pc:sldMk cId="1985828266" sldId="311"/>
            <ac:spMk id="48" creationId="{6E994FAF-AD17-4C15-AE0F-AC07D57E865C}"/>
          </ac:spMkLst>
        </pc:spChg>
        <pc:spChg chg="mod">
          <ac:chgData name="Gu Ryan" userId="6c27a9312d31b31d" providerId="LiveId" clId="{5B1F2BC5-5C35-8C4B-BB38-554FAD6CBF0C}" dt="2022-05-07T00:14:16.573" v="616" actId="20577"/>
          <ac:spMkLst>
            <pc:docMk/>
            <pc:sldMk cId="1985828266" sldId="311"/>
            <ac:spMk id="49" creationId="{B9A9652E-EAF2-4F8B-A05D-79CFAEBB71E5}"/>
          </ac:spMkLst>
        </pc:spChg>
        <pc:spChg chg="mod">
          <ac:chgData name="Gu Ryan" userId="6c27a9312d31b31d" providerId="LiveId" clId="{5B1F2BC5-5C35-8C4B-BB38-554FAD6CBF0C}" dt="2022-05-07T00:13:36.025" v="591" actId="20577"/>
          <ac:spMkLst>
            <pc:docMk/>
            <pc:sldMk cId="1985828266" sldId="311"/>
            <ac:spMk id="50" creationId="{6D967E15-8BBD-42B8-9718-2B11FD2F5B68}"/>
          </ac:spMkLst>
        </pc:spChg>
        <pc:graphicFrameChg chg="mod">
          <ac:chgData name="Gu Ryan" userId="6c27a9312d31b31d" providerId="LiveId" clId="{5B1F2BC5-5C35-8C4B-BB38-554FAD6CBF0C}" dt="2022-05-07T00:12:58.790" v="575" actId="20577"/>
          <ac:graphicFrameMkLst>
            <pc:docMk/>
            <pc:sldMk cId="1985828266" sldId="311"/>
            <ac:graphicFrameMk id="31" creationId="{31F5A9AC-1CCA-4A7C-8002-FD52E9D8CBD7}"/>
          </ac:graphicFrameMkLst>
        </pc:graphicFrameChg>
        <pc:graphicFrameChg chg="mod modGraphic">
          <ac:chgData name="Gu Ryan" userId="6c27a9312d31b31d" providerId="LiveId" clId="{5B1F2BC5-5C35-8C4B-BB38-554FAD6CBF0C}" dt="2022-05-07T00:17:02.713" v="672" actId="108"/>
          <ac:graphicFrameMkLst>
            <pc:docMk/>
            <pc:sldMk cId="1985828266" sldId="311"/>
            <ac:graphicFrameMk id="43" creationId="{944DD326-4B03-459F-9C53-CC0246F39151}"/>
          </ac:graphicFrameMkLst>
        </pc:graphicFrameChg>
      </pc:sldChg>
      <pc:sldChg chg="addSp delSp modSp mod">
        <pc:chgData name="Gu Ryan" userId="6c27a9312d31b31d" providerId="LiveId" clId="{5B1F2BC5-5C35-8C4B-BB38-554FAD6CBF0C}" dt="2022-05-07T05:49:42.189" v="4005" actId="20577"/>
        <pc:sldMkLst>
          <pc:docMk/>
          <pc:sldMk cId="1037091269" sldId="312"/>
        </pc:sldMkLst>
        <pc:spChg chg="mod">
          <ac:chgData name="Gu Ryan" userId="6c27a9312d31b31d" providerId="LiveId" clId="{5B1F2BC5-5C35-8C4B-BB38-554FAD6CBF0C}" dt="2022-05-07T05:49:42.189" v="4005" actId="20577"/>
          <ac:spMkLst>
            <pc:docMk/>
            <pc:sldMk cId="1037091269" sldId="312"/>
            <ac:spMk id="28" creationId="{D18FFFEC-967E-4191-BB10-36897BF298BD}"/>
          </ac:spMkLst>
        </pc:spChg>
        <pc:spChg chg="del">
          <ac:chgData name="Gu Ryan" userId="6c27a9312d31b31d" providerId="LiveId" clId="{5B1F2BC5-5C35-8C4B-BB38-554FAD6CBF0C}" dt="2022-05-07T00:18:45.652" v="680" actId="478"/>
          <ac:spMkLst>
            <pc:docMk/>
            <pc:sldMk cId="1037091269" sldId="312"/>
            <ac:spMk id="31" creationId="{0AE17598-DFF4-46CE-9F95-0D7D652BAE3E}"/>
          </ac:spMkLst>
        </pc:spChg>
        <pc:spChg chg="del">
          <ac:chgData name="Gu Ryan" userId="6c27a9312d31b31d" providerId="LiveId" clId="{5B1F2BC5-5C35-8C4B-BB38-554FAD6CBF0C}" dt="2022-05-07T00:18:45.652" v="680" actId="478"/>
          <ac:spMkLst>
            <pc:docMk/>
            <pc:sldMk cId="1037091269" sldId="312"/>
            <ac:spMk id="32" creationId="{136BC7B2-66C7-44CC-A1A1-025A23674893}"/>
          </ac:spMkLst>
        </pc:spChg>
        <pc:spChg chg="del">
          <ac:chgData name="Gu Ryan" userId="6c27a9312d31b31d" providerId="LiveId" clId="{5B1F2BC5-5C35-8C4B-BB38-554FAD6CBF0C}" dt="2022-05-07T00:18:45.652" v="680" actId="478"/>
          <ac:spMkLst>
            <pc:docMk/>
            <pc:sldMk cId="1037091269" sldId="312"/>
            <ac:spMk id="33" creationId="{AF08F3FE-ED99-4531-B10C-BB76219398DE}"/>
          </ac:spMkLst>
        </pc:spChg>
        <pc:spChg chg="del">
          <ac:chgData name="Gu Ryan" userId="6c27a9312d31b31d" providerId="LiveId" clId="{5B1F2BC5-5C35-8C4B-BB38-554FAD6CBF0C}" dt="2022-05-07T00:18:45.652" v="680" actId="478"/>
          <ac:spMkLst>
            <pc:docMk/>
            <pc:sldMk cId="1037091269" sldId="312"/>
            <ac:spMk id="34" creationId="{E7B8F3C2-226A-47A4-B7B5-8541AB6D04BE}"/>
          </ac:spMkLst>
        </pc:spChg>
        <pc:spChg chg="del">
          <ac:chgData name="Gu Ryan" userId="6c27a9312d31b31d" providerId="LiveId" clId="{5B1F2BC5-5C35-8C4B-BB38-554FAD6CBF0C}" dt="2022-05-07T00:18:45.652" v="680" actId="478"/>
          <ac:spMkLst>
            <pc:docMk/>
            <pc:sldMk cId="1037091269" sldId="312"/>
            <ac:spMk id="46" creationId="{5CD5912E-95AE-4102-BEF8-9726634F37C7}"/>
          </ac:spMkLst>
        </pc:spChg>
        <pc:spChg chg="add mod">
          <ac:chgData name="Gu Ryan" userId="6c27a9312d31b31d" providerId="LiveId" clId="{5B1F2BC5-5C35-8C4B-BB38-554FAD6CBF0C}" dt="2022-05-07T00:18:57.222" v="681"/>
          <ac:spMkLst>
            <pc:docMk/>
            <pc:sldMk cId="1037091269" sldId="312"/>
            <ac:spMk id="47" creationId="{44AEE94A-6E16-5F5C-2ABB-F94B98D5BE10}"/>
          </ac:spMkLst>
        </pc:spChg>
        <pc:spChg chg="add mod">
          <ac:chgData name="Gu Ryan" userId="6c27a9312d31b31d" providerId="LiveId" clId="{5B1F2BC5-5C35-8C4B-BB38-554FAD6CBF0C}" dt="2022-05-07T00:18:57.222" v="681"/>
          <ac:spMkLst>
            <pc:docMk/>
            <pc:sldMk cId="1037091269" sldId="312"/>
            <ac:spMk id="48" creationId="{4AA197D0-A374-63C4-AFFB-05FCFB4BE18A}"/>
          </ac:spMkLst>
        </pc:spChg>
        <pc:spChg chg="add mod">
          <ac:chgData name="Gu Ryan" userId="6c27a9312d31b31d" providerId="LiveId" clId="{5B1F2BC5-5C35-8C4B-BB38-554FAD6CBF0C}" dt="2022-05-07T00:18:57.222" v="681"/>
          <ac:spMkLst>
            <pc:docMk/>
            <pc:sldMk cId="1037091269" sldId="312"/>
            <ac:spMk id="49" creationId="{E3B1D778-176E-1412-DA6D-16E7F8D0227F}"/>
          </ac:spMkLst>
        </pc:spChg>
        <pc:spChg chg="add mod">
          <ac:chgData name="Gu Ryan" userId="6c27a9312d31b31d" providerId="LiveId" clId="{5B1F2BC5-5C35-8C4B-BB38-554FAD6CBF0C}" dt="2022-05-07T00:18:57.222" v="681"/>
          <ac:spMkLst>
            <pc:docMk/>
            <pc:sldMk cId="1037091269" sldId="312"/>
            <ac:spMk id="50" creationId="{89333564-B0A3-CC0B-FA00-D719982DD5C0}"/>
          </ac:spMkLst>
        </pc:spChg>
        <pc:spChg chg="add mod">
          <ac:chgData name="Gu Ryan" userId="6c27a9312d31b31d" providerId="LiveId" clId="{5B1F2BC5-5C35-8C4B-BB38-554FAD6CBF0C}" dt="2022-05-07T00:18:57.222" v="681"/>
          <ac:spMkLst>
            <pc:docMk/>
            <pc:sldMk cId="1037091269" sldId="312"/>
            <ac:spMk id="52" creationId="{B8FF983C-4FD0-E7B5-0033-9CEF582E4323}"/>
          </ac:spMkLst>
        </pc:spChg>
        <pc:graphicFrameChg chg="modGraphic">
          <ac:chgData name="Gu Ryan" userId="6c27a9312d31b31d" providerId="LiveId" clId="{5B1F2BC5-5C35-8C4B-BB38-554FAD6CBF0C}" dt="2022-05-07T00:22:02.484" v="725" actId="207"/>
          <ac:graphicFrameMkLst>
            <pc:docMk/>
            <pc:sldMk cId="1037091269" sldId="312"/>
            <ac:graphicFrameMk id="43" creationId="{944DD326-4B03-459F-9C53-CC0246F39151}"/>
          </ac:graphicFrameMkLst>
        </pc:graphicFrameChg>
        <pc:graphicFrameChg chg="mod">
          <ac:chgData name="Gu Ryan" userId="6c27a9312d31b31d" providerId="LiveId" clId="{5B1F2BC5-5C35-8C4B-BB38-554FAD6CBF0C}" dt="2022-05-07T00:18:35.815" v="679" actId="20577"/>
          <ac:graphicFrameMkLst>
            <pc:docMk/>
            <pc:sldMk cId="1037091269" sldId="312"/>
            <ac:graphicFrameMk id="54" creationId="{F0B7C1CE-FA74-4113-8660-C7628E8939BE}"/>
          </ac:graphicFrameMkLst>
        </pc:graphicFrameChg>
      </pc:sldChg>
      <pc:sldChg chg="modSp mod">
        <pc:chgData name="Gu Ryan" userId="6c27a9312d31b31d" providerId="LiveId" clId="{5B1F2BC5-5C35-8C4B-BB38-554FAD6CBF0C}" dt="2022-05-08T01:10:07.818" v="6814" actId="6549"/>
        <pc:sldMkLst>
          <pc:docMk/>
          <pc:sldMk cId="1626863681" sldId="317"/>
        </pc:sldMkLst>
        <pc:spChg chg="mod">
          <ac:chgData name="Gu Ryan" userId="6c27a9312d31b31d" providerId="LiveId" clId="{5B1F2BC5-5C35-8C4B-BB38-554FAD6CBF0C}" dt="2022-05-08T01:10:07.818" v="6814" actId="6549"/>
          <ac:spMkLst>
            <pc:docMk/>
            <pc:sldMk cId="1626863681" sldId="317"/>
            <ac:spMk id="28" creationId="{D18FFFEC-967E-4191-BB10-36897BF298BD}"/>
          </ac:spMkLst>
        </pc:spChg>
        <pc:graphicFrameChg chg="mod">
          <ac:chgData name="Gu Ryan" userId="6c27a9312d31b31d" providerId="LiveId" clId="{5B1F2BC5-5C35-8C4B-BB38-554FAD6CBF0C}" dt="2022-05-07T01:54:36.045" v="1051" actId="20577"/>
          <ac:graphicFrameMkLst>
            <pc:docMk/>
            <pc:sldMk cId="1626863681" sldId="317"/>
            <ac:graphicFrameMk id="23" creationId="{48E306F7-50CE-4314-88F7-4C240CB1FC8B}"/>
          </ac:graphicFrameMkLst>
        </pc:graphicFrameChg>
        <pc:graphicFrameChg chg="mod modGraphic">
          <ac:chgData name="Gu Ryan" userId="6c27a9312d31b31d" providerId="LiveId" clId="{5B1F2BC5-5C35-8C4B-BB38-554FAD6CBF0C}" dt="2022-05-07T01:57:33.800" v="1076" actId="108"/>
          <ac:graphicFrameMkLst>
            <pc:docMk/>
            <pc:sldMk cId="1626863681" sldId="317"/>
            <ac:graphicFrameMk id="30" creationId="{00C55D09-F6B2-4B00-89F5-5297B3DBCC14}"/>
          </ac:graphicFrameMkLst>
        </pc:graphicFrameChg>
      </pc:sldChg>
      <pc:sldChg chg="modSp mod">
        <pc:chgData name="Gu Ryan" userId="6c27a9312d31b31d" providerId="LiveId" clId="{5B1F2BC5-5C35-8C4B-BB38-554FAD6CBF0C}" dt="2022-05-07T06:32:10.447" v="6460" actId="20577"/>
        <pc:sldMkLst>
          <pc:docMk/>
          <pc:sldMk cId="630281768" sldId="318"/>
        </pc:sldMkLst>
        <pc:spChg chg="mod">
          <ac:chgData name="Gu Ryan" userId="6c27a9312d31b31d" providerId="LiveId" clId="{5B1F2BC5-5C35-8C4B-BB38-554FAD6CBF0C}" dt="2022-05-07T06:32:10.447" v="6460" actId="20577"/>
          <ac:spMkLst>
            <pc:docMk/>
            <pc:sldMk cId="630281768" sldId="318"/>
            <ac:spMk id="28" creationId="{D18FFFEC-967E-4191-BB10-36897BF298BD}"/>
          </ac:spMkLst>
        </pc:spChg>
        <pc:graphicFrameChg chg="mod">
          <ac:chgData name="Gu Ryan" userId="6c27a9312d31b31d" providerId="LiveId" clId="{5B1F2BC5-5C35-8C4B-BB38-554FAD6CBF0C}" dt="2022-05-07T01:59:34.580" v="1100" actId="20577"/>
          <ac:graphicFrameMkLst>
            <pc:docMk/>
            <pc:sldMk cId="630281768" sldId="318"/>
            <ac:graphicFrameMk id="24" creationId="{2D3E3713-7D7C-4D2D-9098-F2A943878F74}"/>
          </ac:graphicFrameMkLst>
        </pc:graphicFrameChg>
        <pc:graphicFrameChg chg="mod modGraphic">
          <ac:chgData name="Gu Ryan" userId="6c27a9312d31b31d" providerId="LiveId" clId="{5B1F2BC5-5C35-8C4B-BB38-554FAD6CBF0C}" dt="2022-05-07T01:58:51.020" v="1088" actId="207"/>
          <ac:graphicFrameMkLst>
            <pc:docMk/>
            <pc:sldMk cId="630281768" sldId="318"/>
            <ac:graphicFrameMk id="30" creationId="{00C55D09-F6B2-4B00-89F5-5297B3DBCC14}"/>
          </ac:graphicFrameMkLst>
        </pc:graphicFrameChg>
      </pc:sldChg>
      <pc:sldChg chg="modSp mod">
        <pc:chgData name="Gu Ryan" userId="6c27a9312d31b31d" providerId="LiveId" clId="{5B1F2BC5-5C35-8C4B-BB38-554FAD6CBF0C}" dt="2022-05-07T06:43:55.367" v="6502" actId="20577"/>
        <pc:sldMkLst>
          <pc:docMk/>
          <pc:sldMk cId="3844837302" sldId="322"/>
        </pc:sldMkLst>
        <pc:spChg chg="mod">
          <ac:chgData name="Gu Ryan" userId="6c27a9312d31b31d" providerId="LiveId" clId="{5B1F2BC5-5C35-8C4B-BB38-554FAD6CBF0C}" dt="2022-05-05T00:47:08.131" v="27" actId="20577"/>
          <ac:spMkLst>
            <pc:docMk/>
            <pc:sldMk cId="3844837302" sldId="322"/>
            <ac:spMk id="24" creationId="{70ECCF9F-A9C5-45B3-AE2D-A29D585EB835}"/>
          </ac:spMkLst>
        </pc:spChg>
        <pc:spChg chg="mod">
          <ac:chgData name="Gu Ryan" userId="6c27a9312d31b31d" providerId="LiveId" clId="{5B1F2BC5-5C35-8C4B-BB38-554FAD6CBF0C}" dt="2022-05-07T06:43:55.367" v="6502" actId="20577"/>
          <ac:spMkLst>
            <pc:docMk/>
            <pc:sldMk cId="3844837302" sldId="322"/>
            <ac:spMk id="28" creationId="{D18FFFEC-967E-4191-BB10-36897BF298BD}"/>
          </ac:spMkLst>
        </pc:spChg>
        <pc:spChg chg="mod">
          <ac:chgData name="Gu Ryan" userId="6c27a9312d31b31d" providerId="LiveId" clId="{5B1F2BC5-5C35-8C4B-BB38-554FAD6CBF0C}" dt="2022-05-05T00:47:53.857" v="41" actId="20577"/>
          <ac:spMkLst>
            <pc:docMk/>
            <pc:sldMk cId="3844837302" sldId="322"/>
            <ac:spMk id="64" creationId="{C8B9F24B-B0C8-4BF7-9504-2E0266B118F3}"/>
          </ac:spMkLst>
        </pc:spChg>
        <pc:spChg chg="mod">
          <ac:chgData name="Gu Ryan" userId="6c27a9312d31b31d" providerId="LiveId" clId="{5B1F2BC5-5C35-8C4B-BB38-554FAD6CBF0C}" dt="2022-05-05T00:48:09.313" v="57" actId="20577"/>
          <ac:spMkLst>
            <pc:docMk/>
            <pc:sldMk cId="3844837302" sldId="322"/>
            <ac:spMk id="65" creationId="{513193DD-3F9E-46FE-8A2B-B3C91258C94C}"/>
          </ac:spMkLst>
        </pc:spChg>
        <pc:spChg chg="mod">
          <ac:chgData name="Gu Ryan" userId="6c27a9312d31b31d" providerId="LiveId" clId="{5B1F2BC5-5C35-8C4B-BB38-554FAD6CBF0C}" dt="2022-05-05T00:48:18.279" v="63" actId="20577"/>
          <ac:spMkLst>
            <pc:docMk/>
            <pc:sldMk cId="3844837302" sldId="322"/>
            <ac:spMk id="66" creationId="{85475477-09B4-454E-AFC9-04E31F06BC89}"/>
          </ac:spMkLst>
        </pc:spChg>
        <pc:graphicFrameChg chg="mod">
          <ac:chgData name="Gu Ryan" userId="6c27a9312d31b31d" providerId="LiveId" clId="{5B1F2BC5-5C35-8C4B-BB38-554FAD6CBF0C}" dt="2022-05-05T00:45:27.276" v="16" actId="20577"/>
          <ac:graphicFrameMkLst>
            <pc:docMk/>
            <pc:sldMk cId="3844837302" sldId="322"/>
            <ac:graphicFrameMk id="27" creationId="{AD3E712D-22A3-4C57-8A63-20AF4E2B556B}"/>
          </ac:graphicFrameMkLst>
        </pc:graphicFrameChg>
        <pc:graphicFrameChg chg="modGraphic">
          <ac:chgData name="Gu Ryan" userId="6c27a9312d31b31d" providerId="LiveId" clId="{5B1F2BC5-5C35-8C4B-BB38-554FAD6CBF0C}" dt="2022-05-05T00:50:56.348" v="97" actId="207"/>
          <ac:graphicFrameMkLst>
            <pc:docMk/>
            <pc:sldMk cId="3844837302" sldId="322"/>
            <ac:graphicFrameMk id="54" creationId="{D97DF4FB-BF83-4DCB-B60C-E9D49684A793}"/>
          </ac:graphicFrameMkLst>
        </pc:graphicFrameChg>
      </pc:sldChg>
      <pc:sldChg chg="addSp delSp modSp mod">
        <pc:chgData name="Gu Ryan" userId="6c27a9312d31b31d" providerId="LiveId" clId="{5B1F2BC5-5C35-8C4B-BB38-554FAD6CBF0C}" dt="2022-05-08T00:54:29.001" v="6658" actId="20577"/>
        <pc:sldMkLst>
          <pc:docMk/>
          <pc:sldMk cId="3996593404" sldId="323"/>
        </pc:sldMkLst>
        <pc:spChg chg="add del mod">
          <ac:chgData name="Gu Ryan" userId="6c27a9312d31b31d" providerId="LiveId" clId="{5B1F2BC5-5C35-8C4B-BB38-554FAD6CBF0C}" dt="2022-05-07T03:16:41.969" v="1308" actId="478"/>
          <ac:spMkLst>
            <pc:docMk/>
            <pc:sldMk cId="3996593404" sldId="323"/>
            <ac:spMk id="2" creationId="{2B1EC752-40D9-B238-4682-D9BC75EDB42F}"/>
          </ac:spMkLst>
        </pc:spChg>
        <pc:spChg chg="mod">
          <ac:chgData name="Gu Ryan" userId="6c27a9312d31b31d" providerId="LiveId" clId="{5B1F2BC5-5C35-8C4B-BB38-554FAD6CBF0C}" dt="2022-05-08T00:54:29.001" v="6658" actId="20577"/>
          <ac:spMkLst>
            <pc:docMk/>
            <pc:sldMk cId="3996593404" sldId="323"/>
            <ac:spMk id="28" creationId="{D18FFFEC-967E-4191-BB10-36897BF298BD}"/>
          </ac:spMkLst>
        </pc:spChg>
        <pc:spChg chg="del">
          <ac:chgData name="Gu Ryan" userId="6c27a9312d31b31d" providerId="LiveId" clId="{5B1F2BC5-5C35-8C4B-BB38-554FAD6CBF0C}" dt="2022-05-05T00:53:27.655" v="111" actId="478"/>
          <ac:spMkLst>
            <pc:docMk/>
            <pc:sldMk cId="3996593404" sldId="323"/>
            <ac:spMk id="34" creationId="{9DAE0E07-26DC-4513-88C8-669137301F32}"/>
          </ac:spMkLst>
        </pc:spChg>
        <pc:spChg chg="del">
          <ac:chgData name="Gu Ryan" userId="6c27a9312d31b31d" providerId="LiveId" clId="{5B1F2BC5-5C35-8C4B-BB38-554FAD6CBF0C}" dt="2022-05-05T00:53:27.655" v="111" actId="478"/>
          <ac:spMkLst>
            <pc:docMk/>
            <pc:sldMk cId="3996593404" sldId="323"/>
            <ac:spMk id="37" creationId="{ED482251-BE13-4C2A-A6B3-4ED6E18A7FD2}"/>
          </ac:spMkLst>
        </pc:spChg>
        <pc:spChg chg="del">
          <ac:chgData name="Gu Ryan" userId="6c27a9312d31b31d" providerId="LiveId" clId="{5B1F2BC5-5C35-8C4B-BB38-554FAD6CBF0C}" dt="2022-05-05T00:53:27.655" v="111" actId="478"/>
          <ac:spMkLst>
            <pc:docMk/>
            <pc:sldMk cId="3996593404" sldId="323"/>
            <ac:spMk id="38" creationId="{1B33A0E3-2C92-4E3C-BC44-6A005C7DBD6C}"/>
          </ac:spMkLst>
        </pc:spChg>
        <pc:spChg chg="add mod">
          <ac:chgData name="Gu Ryan" userId="6c27a9312d31b31d" providerId="LiveId" clId="{5B1F2BC5-5C35-8C4B-BB38-554FAD6CBF0C}" dt="2022-05-05T00:53:41.689" v="112"/>
          <ac:spMkLst>
            <pc:docMk/>
            <pc:sldMk cId="3996593404" sldId="323"/>
            <ac:spMk id="40" creationId="{8B7A1204-9FE2-B273-BF57-F62A040812DD}"/>
          </ac:spMkLst>
        </pc:spChg>
        <pc:spChg chg="add mod">
          <ac:chgData name="Gu Ryan" userId="6c27a9312d31b31d" providerId="LiveId" clId="{5B1F2BC5-5C35-8C4B-BB38-554FAD6CBF0C}" dt="2022-05-05T00:53:41.689" v="112"/>
          <ac:spMkLst>
            <pc:docMk/>
            <pc:sldMk cId="3996593404" sldId="323"/>
            <ac:spMk id="41" creationId="{E4641FC5-2281-F3F1-2636-984B0BDFDFE7}"/>
          </ac:spMkLst>
        </pc:spChg>
        <pc:spChg chg="del">
          <ac:chgData name="Gu Ryan" userId="6c27a9312d31b31d" providerId="LiveId" clId="{5B1F2BC5-5C35-8C4B-BB38-554FAD6CBF0C}" dt="2022-05-05T00:53:27.655" v="111" actId="478"/>
          <ac:spMkLst>
            <pc:docMk/>
            <pc:sldMk cId="3996593404" sldId="323"/>
            <ac:spMk id="49" creationId="{1A7E0C7D-9860-4AC8-9BE3-551998427BA1}"/>
          </ac:spMkLst>
        </pc:spChg>
        <pc:spChg chg="add mod">
          <ac:chgData name="Gu Ryan" userId="6c27a9312d31b31d" providerId="LiveId" clId="{5B1F2BC5-5C35-8C4B-BB38-554FAD6CBF0C}" dt="2022-05-05T00:53:41.689" v="112"/>
          <ac:spMkLst>
            <pc:docMk/>
            <pc:sldMk cId="3996593404" sldId="323"/>
            <ac:spMk id="50" creationId="{5A2F7925-8969-2569-EC4D-4F8AA8497F84}"/>
          </ac:spMkLst>
        </pc:spChg>
        <pc:spChg chg="add mod">
          <ac:chgData name="Gu Ryan" userId="6c27a9312d31b31d" providerId="LiveId" clId="{5B1F2BC5-5C35-8C4B-BB38-554FAD6CBF0C}" dt="2022-05-05T00:53:41.689" v="112"/>
          <ac:spMkLst>
            <pc:docMk/>
            <pc:sldMk cId="3996593404" sldId="323"/>
            <ac:spMk id="51" creationId="{4EA342B3-F7FA-1E7D-212A-46293ED8740A}"/>
          </ac:spMkLst>
        </pc:spChg>
        <pc:graphicFrameChg chg="mod">
          <ac:chgData name="Gu Ryan" userId="6c27a9312d31b31d" providerId="LiveId" clId="{5B1F2BC5-5C35-8C4B-BB38-554FAD6CBF0C}" dt="2022-05-05T00:53:00.320" v="110" actId="20577"/>
          <ac:graphicFrameMkLst>
            <pc:docMk/>
            <pc:sldMk cId="3996593404" sldId="323"/>
            <ac:graphicFrameMk id="27" creationId="{6C561893-2558-4EAB-9588-B9572ACC9103}"/>
          </ac:graphicFrameMkLst>
        </pc:graphicFrameChg>
        <pc:graphicFrameChg chg="modGraphic">
          <ac:chgData name="Gu Ryan" userId="6c27a9312d31b31d" providerId="LiveId" clId="{5B1F2BC5-5C35-8C4B-BB38-554FAD6CBF0C}" dt="2022-05-05T00:59:21.851" v="161" actId="20577"/>
          <ac:graphicFrameMkLst>
            <pc:docMk/>
            <pc:sldMk cId="3996593404" sldId="323"/>
            <ac:graphicFrameMk id="43" creationId="{944DD326-4B03-459F-9C53-CC0246F39151}"/>
          </ac:graphicFrameMkLst>
        </pc:graphicFrameChg>
      </pc:sldChg>
      <pc:sldChg chg="modSp add mod">
        <pc:chgData name="Gu Ryan" userId="6c27a9312d31b31d" providerId="LiveId" clId="{5B1F2BC5-5C35-8C4B-BB38-554FAD6CBF0C}" dt="2022-05-08T01:06:21.970" v="6729" actId="20577"/>
        <pc:sldMkLst>
          <pc:docMk/>
          <pc:sldMk cId="1521398633" sldId="324"/>
        </pc:sldMkLst>
        <pc:spChg chg="mod">
          <ac:chgData name="Gu Ryan" userId="6c27a9312d31b31d" providerId="LiveId" clId="{5B1F2BC5-5C35-8C4B-BB38-554FAD6CBF0C}" dt="2022-05-08T01:06:21.970" v="6729" actId="20577"/>
          <ac:spMkLst>
            <pc:docMk/>
            <pc:sldMk cId="1521398633" sldId="324"/>
            <ac:spMk id="28" creationId="{D18FFFEC-967E-4191-BB10-36897BF298BD}"/>
          </ac:spMkLst>
        </pc:spChg>
      </pc:sldChg>
      <pc:sldChg chg="modSp add mod">
        <pc:chgData name="Gu Ryan" userId="6c27a9312d31b31d" providerId="LiveId" clId="{5B1F2BC5-5C35-8C4B-BB38-554FAD6CBF0C}" dt="2022-05-07T06:10:39.144" v="5320" actId="20577"/>
        <pc:sldMkLst>
          <pc:docMk/>
          <pc:sldMk cId="3470201647" sldId="325"/>
        </pc:sldMkLst>
        <pc:spChg chg="mod">
          <ac:chgData name="Gu Ryan" userId="6c27a9312d31b31d" providerId="LiveId" clId="{5B1F2BC5-5C35-8C4B-BB38-554FAD6CBF0C}" dt="2022-05-07T06:10:39.144" v="5320" actId="20577"/>
          <ac:spMkLst>
            <pc:docMk/>
            <pc:sldMk cId="3470201647" sldId="325"/>
            <ac:spMk id="28" creationId="{D18FFFEC-967E-4191-BB10-36897BF298BD}"/>
          </ac:spMkLst>
        </pc:spChg>
      </pc:sldChg>
      <pc:sldChg chg="addSp delSp modSp add mod">
        <pc:chgData name="Gu Ryan" userId="6c27a9312d31b31d" providerId="LiveId" clId="{5B1F2BC5-5C35-8C4B-BB38-554FAD6CBF0C}" dt="2022-05-08T01:01:47.089" v="6723" actId="20577"/>
        <pc:sldMkLst>
          <pc:docMk/>
          <pc:sldMk cId="1455878254" sldId="326"/>
        </pc:sldMkLst>
        <pc:spChg chg="mod">
          <ac:chgData name="Gu Ryan" userId="6c27a9312d31b31d" providerId="LiveId" clId="{5B1F2BC5-5C35-8C4B-BB38-554FAD6CBF0C}" dt="2022-05-08T01:01:47.089" v="6723" actId="20577"/>
          <ac:spMkLst>
            <pc:docMk/>
            <pc:sldMk cId="1455878254" sldId="326"/>
            <ac:spMk id="28" creationId="{D18FFFEC-967E-4191-BB10-36897BF298BD}"/>
          </ac:spMkLst>
        </pc:spChg>
        <pc:graphicFrameChg chg="add del mod">
          <ac:chgData name="Gu Ryan" userId="6c27a9312d31b31d" providerId="LiveId" clId="{5B1F2BC5-5C35-8C4B-BB38-554FAD6CBF0C}" dt="2022-05-07T05:40:20.503" v="3390" actId="478"/>
          <ac:graphicFrameMkLst>
            <pc:docMk/>
            <pc:sldMk cId="1455878254" sldId="326"/>
            <ac:graphicFrameMk id="23" creationId="{DB013D9C-F992-29B2-CE12-67BC5E8BD823}"/>
          </ac:graphicFrameMkLst>
        </pc:graphicFrameChg>
        <pc:graphicFrameChg chg="mod">
          <ac:chgData name="Gu Ryan" userId="6c27a9312d31b31d" providerId="LiveId" clId="{5B1F2BC5-5C35-8C4B-BB38-554FAD6CBF0C}" dt="2022-05-07T05:37:55.658" v="3381" actId="207"/>
          <ac:graphicFrameMkLst>
            <pc:docMk/>
            <pc:sldMk cId="1455878254" sldId="326"/>
            <ac:graphicFrameMk id="36" creationId="{8F93652B-767C-4A29-AFAA-AC825EBCEE2B}"/>
          </ac:graphicFrameMkLst>
        </pc:graphicFrameChg>
      </pc:sldChg>
      <pc:sldChg chg="modSp add mod">
        <pc:chgData name="Gu Ryan" userId="6c27a9312d31b31d" providerId="LiveId" clId="{5B1F2BC5-5C35-8C4B-BB38-554FAD6CBF0C}" dt="2022-05-08T01:08:57.677" v="6764" actId="20577"/>
        <pc:sldMkLst>
          <pc:docMk/>
          <pc:sldMk cId="1237877012" sldId="327"/>
        </pc:sldMkLst>
        <pc:spChg chg="mod">
          <ac:chgData name="Gu Ryan" userId="6c27a9312d31b31d" providerId="LiveId" clId="{5B1F2BC5-5C35-8C4B-BB38-554FAD6CBF0C}" dt="2022-05-08T01:08:57.677" v="6764" actId="20577"/>
          <ac:spMkLst>
            <pc:docMk/>
            <pc:sldMk cId="1237877012" sldId="327"/>
            <ac:spMk id="28" creationId="{D18FFFEC-967E-4191-BB10-36897BF298BD}"/>
          </ac:spMkLst>
        </pc:spChg>
        <pc:graphicFrameChg chg="mod">
          <ac:chgData name="Gu Ryan" userId="6c27a9312d31b31d" providerId="LiveId" clId="{5B1F2BC5-5C35-8C4B-BB38-554FAD6CBF0C}" dt="2022-05-07T06:40:33.544" v="6465" actId="20577"/>
          <ac:graphicFrameMkLst>
            <pc:docMk/>
            <pc:sldMk cId="1237877012" sldId="327"/>
            <ac:graphicFrameMk id="24" creationId="{F50E5AC8-C24F-48BA-94C3-02643DBAC32B}"/>
          </ac:graphicFrameMkLst>
        </pc:graphicFrameChg>
        <pc:graphicFrameChg chg="mod">
          <ac:chgData name="Gu Ryan" userId="6c27a9312d31b31d" providerId="LiveId" clId="{5B1F2BC5-5C35-8C4B-BB38-554FAD6CBF0C}" dt="2022-05-07T06:20:51.805" v="5795" actId="207"/>
          <ac:graphicFrameMkLst>
            <pc:docMk/>
            <pc:sldMk cId="1237877012" sldId="327"/>
            <ac:graphicFrameMk id="36" creationId="{8F93652B-767C-4A29-AFAA-AC825EBCEE2B}"/>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___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___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___15.xlsx"/><Relationship Id="rId2" Type="http://schemas.microsoft.com/office/2011/relationships/chartColorStyle" Target="colors13.xml"/><Relationship Id="rId1" Type="http://schemas.microsoft.com/office/2011/relationships/chartStyle" Target="style13.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___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___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___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___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___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___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___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___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___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___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___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___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___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___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___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___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___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___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___37.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___38.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___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___40.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___41.xlsx"/></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___42.xlsx"/><Relationship Id="rId2" Type="http://schemas.microsoft.com/office/2011/relationships/chartColorStyle" Target="colors31.xml"/><Relationship Id="rId1" Type="http://schemas.microsoft.com/office/2011/relationships/chartStyle" Target="style31.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___43.xlsx"/><Relationship Id="rId2" Type="http://schemas.microsoft.com/office/2011/relationships/chartColorStyle" Target="colors32.xml"/><Relationship Id="rId1" Type="http://schemas.microsoft.com/office/2011/relationships/chartStyle" Target="style32.xml"/></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___44.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___45.xlsx"/></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___46.xlsx"/><Relationship Id="rId2" Type="http://schemas.microsoft.com/office/2011/relationships/chartColorStyle" Target="colors34.xml"/><Relationship Id="rId1" Type="http://schemas.microsoft.com/office/2011/relationships/chartStyle" Target="style34.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___47.xlsx"/><Relationship Id="rId2" Type="http://schemas.microsoft.com/office/2011/relationships/chartColorStyle" Target="colors35.xml"/><Relationship Id="rId1" Type="http://schemas.microsoft.com/office/2011/relationships/chartStyle" Target="style35.xml"/></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___48.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___49.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___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___51.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___52.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___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___54.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___55.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___56.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___57.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___58.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___59.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___60.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___61.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___62.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___63.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___64.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___65.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___66.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___67.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___68.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___69.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___70.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___71.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___72.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___73.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___74.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Excel____75.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___76.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___77.xlsx"/></Relationships>
</file>

<file path=ppt/charts/_rels/chart79.xml.rels><?xml version="1.0" encoding="UTF-8" standalone="yes"?>
<Relationships xmlns="http://schemas.openxmlformats.org/package/2006/relationships"><Relationship Id="rId1" Type="http://schemas.openxmlformats.org/officeDocument/2006/relationships/package" Target="../embeddings/Microsoft_Excel____78.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___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15.922774831181973</c:v>
                </c:pt>
                <c:pt idx="1">
                  <c:v>17.054510333468141</c:v>
                </c:pt>
                <c:pt idx="2">
                  <c:v>19.311771418500825</c:v>
                </c:pt>
              </c:numCache>
            </c:numRef>
          </c:val>
          <c:extLst>
            <c:ext xmlns:c16="http://schemas.microsoft.com/office/drawing/2014/chart" uri="{C3380CC4-5D6E-409C-BE32-E72D297353CC}">
              <c16:uniqueId val="{00000000-8996-4969-BBF4-4CEF9374A98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19101</c:v>
                </c:pt>
                <c:pt idx="1">
                  <c:v>298167</c:v>
                </c:pt>
                <c:pt idx="2">
                  <c:v>148031</c:v>
                </c:pt>
                <c:pt idx="3">
                  <c:v>38646</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8.2096753520758075</c:v>
                </c:pt>
                <c:pt idx="1">
                  <c:v>10.738421896118618</c:v>
                </c:pt>
                <c:pt idx="2">
                  <c:v>21.041981892306339</c:v>
                </c:pt>
                <c:pt idx="3">
                  <c:v>40.125267567147958</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8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8.2253754447207363</c:v>
                </c:pt>
                <c:pt idx="1">
                  <c:v>10.769513503778063</c:v>
                </c:pt>
                <c:pt idx="2">
                  <c:v>21.42687196222488</c:v>
                </c:pt>
                <c:pt idx="3">
                  <c:v>40.412724286502808</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80"/>
          <c:min val="1"/>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E19-4F3D-A556-ED7781DAFE95}"/>
              </c:ext>
            </c:extLst>
          </c:dPt>
          <c:dPt>
            <c:idx val="1"/>
            <c:bubble3D val="0"/>
            <c:extLst>
              <c:ext xmlns:c16="http://schemas.microsoft.com/office/drawing/2014/chart" uri="{C3380CC4-5D6E-409C-BE32-E72D297353CC}">
                <c16:uniqueId val="{00000001-DE19-4F3D-A556-ED7781DAFE95}"/>
              </c:ext>
            </c:extLst>
          </c:dPt>
          <c:dPt>
            <c:idx val="2"/>
            <c:bubble3D val="0"/>
            <c:extLst>
              <c:ext xmlns:c16="http://schemas.microsoft.com/office/drawing/2014/chart" uri="{C3380CC4-5D6E-409C-BE32-E72D297353CC}">
                <c16:uniqueId val="{00000002-DE19-4F3D-A556-ED7781DAFE95}"/>
              </c:ext>
            </c:extLst>
          </c:dPt>
          <c:dPt>
            <c:idx val="3"/>
            <c:bubble3D val="0"/>
            <c:extLst>
              <c:ext xmlns:c16="http://schemas.microsoft.com/office/drawing/2014/chart" uri="{C3380CC4-5D6E-409C-BE32-E72D297353CC}">
                <c16:uniqueId val="{00000003-DE19-4F3D-A556-ED7781DAFE95}"/>
              </c:ext>
            </c:extLst>
          </c:dPt>
          <c:dPt>
            <c:idx val="4"/>
            <c:bubble3D val="0"/>
            <c:extLst>
              <c:ext xmlns:c16="http://schemas.microsoft.com/office/drawing/2014/chart" uri="{C3380CC4-5D6E-409C-BE32-E72D297353CC}">
                <c16:uniqueId val="{00000004-DE19-4F3D-A556-ED7781DAFE95}"/>
              </c:ext>
            </c:extLst>
          </c:dPt>
          <c:dPt>
            <c:idx val="5"/>
            <c:bubble3D val="0"/>
            <c:extLst>
              <c:ext xmlns:c16="http://schemas.microsoft.com/office/drawing/2014/chart" uri="{C3380CC4-5D6E-409C-BE32-E72D297353CC}">
                <c16:uniqueId val="{00000005-DE19-4F3D-A556-ED7781DAFE95}"/>
              </c:ext>
            </c:extLst>
          </c:dPt>
          <c:dPt>
            <c:idx val="6"/>
            <c:bubble3D val="0"/>
            <c:extLst>
              <c:ext xmlns:c16="http://schemas.microsoft.com/office/drawing/2014/chart" uri="{C3380CC4-5D6E-409C-BE32-E72D297353CC}">
                <c16:uniqueId val="{00000006-DE19-4F3D-A556-ED7781DAFE95}"/>
              </c:ext>
            </c:extLst>
          </c:dPt>
          <c:dPt>
            <c:idx val="7"/>
            <c:bubble3D val="0"/>
            <c:extLst>
              <c:ext xmlns:c16="http://schemas.microsoft.com/office/drawing/2014/chart" uri="{C3380CC4-5D6E-409C-BE32-E72D297353CC}">
                <c16:uniqueId val="{00000007-DE19-4F3D-A556-ED7781DAFE95}"/>
              </c:ext>
            </c:extLst>
          </c:dPt>
          <c:dPt>
            <c:idx val="8"/>
            <c:bubble3D val="0"/>
            <c:extLst>
              <c:ext xmlns:c16="http://schemas.microsoft.com/office/drawing/2014/chart" uri="{C3380CC4-5D6E-409C-BE32-E72D297353CC}">
                <c16:uniqueId val="{00000008-DE19-4F3D-A556-ED7781DAFE95}"/>
              </c:ext>
            </c:extLst>
          </c:dPt>
          <c:dPt>
            <c:idx val="9"/>
            <c:bubble3D val="0"/>
            <c:extLst>
              <c:ext xmlns:c16="http://schemas.microsoft.com/office/drawing/2014/chart" uri="{C3380CC4-5D6E-409C-BE32-E72D297353CC}">
                <c16:uniqueId val="{00000009-DE19-4F3D-A556-ED7781DAFE95}"/>
              </c:ext>
            </c:extLst>
          </c:dPt>
          <c:dPt>
            <c:idx val="10"/>
            <c:bubble3D val="0"/>
            <c:extLst>
              <c:ext xmlns:c16="http://schemas.microsoft.com/office/drawing/2014/chart" uri="{C3380CC4-5D6E-409C-BE32-E72D297353CC}">
                <c16:uniqueId val="{0000000A-DE19-4F3D-A556-ED7781DAFE95}"/>
              </c:ext>
            </c:extLst>
          </c:dPt>
          <c:dPt>
            <c:idx val="11"/>
            <c:bubble3D val="0"/>
            <c:extLst>
              <c:ext xmlns:c16="http://schemas.microsoft.com/office/drawing/2014/chart" uri="{C3380CC4-5D6E-409C-BE32-E72D297353CC}">
                <c16:uniqueId val="{0000000B-DE19-4F3D-A556-ED7781DAFE95}"/>
              </c:ext>
            </c:extLst>
          </c:dPt>
          <c:dLbls>
            <c:dLbl>
              <c:idx val="0"/>
              <c:delete val="1"/>
              <c:extLst>
                <c:ext xmlns:c15="http://schemas.microsoft.com/office/drawing/2012/chart" uri="{CE6537A1-D6FC-4f65-9D91-7224C49458BB}"/>
                <c:ext xmlns:c16="http://schemas.microsoft.com/office/drawing/2014/chart" uri="{C3380CC4-5D6E-409C-BE32-E72D297353CC}">
                  <c16:uniqueId val="{00000000-DE19-4F3D-A556-ED7781DAFE95}"/>
                </c:ext>
              </c:extLst>
            </c:dLbl>
            <c:dLbl>
              <c:idx val="1"/>
              <c:tx>
                <c:rich>
                  <a:bodyPr/>
                  <a:lstStyle/>
                  <a:p>
                    <a:r>
                      <a:rPr lang="en-US" altLang="zh-CN" dirty="0"/>
                      <a:t>16.14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E19-4F3D-A556-ED7781DAFE95}"/>
                </c:ext>
              </c:extLst>
            </c:dLbl>
            <c:dLbl>
              <c:idx val="2"/>
              <c:tx>
                <c:rich>
                  <a:bodyPr/>
                  <a:lstStyle/>
                  <a:p>
                    <a:r>
                      <a:rPr lang="en-US" altLang="zh-CN" dirty="0"/>
                      <a:t>15.79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E19-4F3D-A556-ED7781DAFE95}"/>
                </c:ext>
              </c:extLst>
            </c:dLbl>
            <c:dLbl>
              <c:idx val="3"/>
              <c:tx>
                <c:rich>
                  <a:bodyPr/>
                  <a:lstStyle/>
                  <a:p>
                    <a:r>
                      <a:rPr lang="en-US" altLang="zh-CN" dirty="0"/>
                      <a:t>15.92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E19-4F3D-A556-ED7781DAFE95}"/>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E19-4F3D-A556-ED7781DAFE95}"/>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E19-4F3D-A556-ED7781DAFE95}"/>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E19-4F3D-A556-ED7781DAFE95}"/>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E19-4F3D-A556-ED7781DAFE95}"/>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E19-4F3D-A556-ED7781DAFE95}"/>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E19-4F3D-A556-ED7781DAFE95}"/>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E19-4F3D-A556-ED7781DAFE9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E19-4F3D-A556-ED7781DAFE9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E19-4F3D-A556-ED7781DAFE95}"/>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7.0000000000000007E-2</c:v>
                </c:pt>
                <c:pt idx="2">
                  <c:v>0.05</c:v>
                </c:pt>
                <c:pt idx="3">
                  <c:v>0.06</c:v>
                </c:pt>
              </c:numCache>
            </c:numRef>
          </c:val>
          <c:smooth val="0"/>
          <c:extLst>
            <c:ext xmlns:c16="http://schemas.microsoft.com/office/drawing/2014/chart" uri="{C3380CC4-5D6E-409C-BE32-E72D297353CC}">
              <c16:uniqueId val="{0000000D-DE19-4F3D-A556-ED7781DAFE9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19101</c:v>
                </c:pt>
                <c:pt idx="1">
                  <c:v>298167</c:v>
                </c:pt>
                <c:pt idx="2">
                  <c:v>148031</c:v>
                </c:pt>
                <c:pt idx="3">
                  <c:v>38646</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1.0524314695565675</c:v>
                </c:pt>
                <c:pt idx="1">
                  <c:v>1.7721233832047143</c:v>
                </c:pt>
                <c:pt idx="2">
                  <c:v>2.4910604474738398</c:v>
                </c:pt>
                <c:pt idx="3">
                  <c:v>4.763150388138488</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1.0049944433817903</c:v>
                </c:pt>
                <c:pt idx="1">
                  <c:v>1.7872488680951533</c:v>
                </c:pt>
                <c:pt idx="2">
                  <c:v>2.4204385750454325</c:v>
                </c:pt>
                <c:pt idx="3">
                  <c:v>4.6223893925127451</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A6C-42DB-80A0-2EAC9112D6BD}"/>
              </c:ext>
            </c:extLst>
          </c:dPt>
          <c:dPt>
            <c:idx val="1"/>
            <c:bubble3D val="0"/>
            <c:extLst>
              <c:ext xmlns:c16="http://schemas.microsoft.com/office/drawing/2014/chart" uri="{C3380CC4-5D6E-409C-BE32-E72D297353CC}">
                <c16:uniqueId val="{00000001-BA6C-42DB-80A0-2EAC9112D6BD}"/>
              </c:ext>
            </c:extLst>
          </c:dPt>
          <c:dPt>
            <c:idx val="2"/>
            <c:bubble3D val="0"/>
            <c:extLst>
              <c:ext xmlns:c16="http://schemas.microsoft.com/office/drawing/2014/chart" uri="{C3380CC4-5D6E-409C-BE32-E72D297353CC}">
                <c16:uniqueId val="{00000002-BA6C-42DB-80A0-2EAC9112D6BD}"/>
              </c:ext>
            </c:extLst>
          </c:dPt>
          <c:dPt>
            <c:idx val="3"/>
            <c:bubble3D val="0"/>
            <c:extLst>
              <c:ext xmlns:c16="http://schemas.microsoft.com/office/drawing/2014/chart" uri="{C3380CC4-5D6E-409C-BE32-E72D297353CC}">
                <c16:uniqueId val="{00000003-BA6C-42DB-80A0-2EAC9112D6BD}"/>
              </c:ext>
            </c:extLst>
          </c:dPt>
          <c:dPt>
            <c:idx val="4"/>
            <c:bubble3D val="0"/>
            <c:extLst>
              <c:ext xmlns:c16="http://schemas.microsoft.com/office/drawing/2014/chart" uri="{C3380CC4-5D6E-409C-BE32-E72D297353CC}">
                <c16:uniqueId val="{00000004-BA6C-42DB-80A0-2EAC9112D6BD}"/>
              </c:ext>
            </c:extLst>
          </c:dPt>
          <c:dPt>
            <c:idx val="5"/>
            <c:bubble3D val="0"/>
            <c:extLst>
              <c:ext xmlns:c16="http://schemas.microsoft.com/office/drawing/2014/chart" uri="{C3380CC4-5D6E-409C-BE32-E72D297353CC}">
                <c16:uniqueId val="{00000005-BA6C-42DB-80A0-2EAC9112D6BD}"/>
              </c:ext>
            </c:extLst>
          </c:dPt>
          <c:dPt>
            <c:idx val="6"/>
            <c:bubble3D val="0"/>
            <c:extLst>
              <c:ext xmlns:c16="http://schemas.microsoft.com/office/drawing/2014/chart" uri="{C3380CC4-5D6E-409C-BE32-E72D297353CC}">
                <c16:uniqueId val="{00000006-BA6C-42DB-80A0-2EAC9112D6BD}"/>
              </c:ext>
            </c:extLst>
          </c:dPt>
          <c:dPt>
            <c:idx val="7"/>
            <c:bubble3D val="0"/>
            <c:extLst>
              <c:ext xmlns:c16="http://schemas.microsoft.com/office/drawing/2014/chart" uri="{C3380CC4-5D6E-409C-BE32-E72D297353CC}">
                <c16:uniqueId val="{00000007-BA6C-42DB-80A0-2EAC9112D6BD}"/>
              </c:ext>
            </c:extLst>
          </c:dPt>
          <c:dPt>
            <c:idx val="8"/>
            <c:bubble3D val="0"/>
            <c:extLst>
              <c:ext xmlns:c16="http://schemas.microsoft.com/office/drawing/2014/chart" uri="{C3380CC4-5D6E-409C-BE32-E72D297353CC}">
                <c16:uniqueId val="{00000008-BA6C-42DB-80A0-2EAC9112D6BD}"/>
              </c:ext>
            </c:extLst>
          </c:dPt>
          <c:dPt>
            <c:idx val="9"/>
            <c:bubble3D val="0"/>
            <c:extLst>
              <c:ext xmlns:c16="http://schemas.microsoft.com/office/drawing/2014/chart" uri="{C3380CC4-5D6E-409C-BE32-E72D297353CC}">
                <c16:uniqueId val="{00000009-BA6C-42DB-80A0-2EAC9112D6BD}"/>
              </c:ext>
            </c:extLst>
          </c:dPt>
          <c:dPt>
            <c:idx val="10"/>
            <c:bubble3D val="0"/>
            <c:extLst>
              <c:ext xmlns:c16="http://schemas.microsoft.com/office/drawing/2014/chart" uri="{C3380CC4-5D6E-409C-BE32-E72D297353CC}">
                <c16:uniqueId val="{0000000A-BA6C-42DB-80A0-2EAC9112D6BD}"/>
              </c:ext>
            </c:extLst>
          </c:dPt>
          <c:dPt>
            <c:idx val="11"/>
            <c:bubble3D val="0"/>
            <c:extLst>
              <c:ext xmlns:c16="http://schemas.microsoft.com/office/drawing/2014/chart" uri="{C3380CC4-5D6E-409C-BE32-E72D297353CC}">
                <c16:uniqueId val="{0000000B-BA6C-42DB-80A0-2EAC9112D6BD}"/>
              </c:ext>
            </c:extLst>
          </c:dPt>
          <c:dLbls>
            <c:dLbl>
              <c:idx val="0"/>
              <c:delete val="1"/>
              <c:extLst>
                <c:ext xmlns:c15="http://schemas.microsoft.com/office/drawing/2012/chart" uri="{CE6537A1-D6FC-4f65-9D91-7224C49458BB}"/>
                <c:ext xmlns:c16="http://schemas.microsoft.com/office/drawing/2014/chart" uri="{C3380CC4-5D6E-409C-BE32-E72D297353CC}">
                  <c16:uniqueId val="{00000000-BA6C-42DB-80A0-2EAC9112D6BD}"/>
                </c:ext>
              </c:extLst>
            </c:dLbl>
            <c:dLbl>
              <c:idx val="1"/>
              <c:tx>
                <c:rich>
                  <a:bodyPr/>
                  <a:lstStyle/>
                  <a:p>
                    <a:r>
                      <a:rPr lang="en-US" altLang="zh-CN" dirty="0"/>
                      <a:t>2.12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A6C-42DB-80A0-2EAC9112D6BD}"/>
                </c:ext>
              </c:extLst>
            </c:dLbl>
            <c:dLbl>
              <c:idx val="2"/>
              <c:tx>
                <c:rich>
                  <a:bodyPr/>
                  <a:lstStyle/>
                  <a:p>
                    <a:r>
                      <a:rPr lang="en-US" altLang="zh-CN" dirty="0"/>
                      <a:t>2.13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A6C-42DB-80A0-2EAC9112D6BD}"/>
                </c:ext>
              </c:extLst>
            </c:dLbl>
            <c:dLbl>
              <c:idx val="3"/>
              <c:tx>
                <c:rich>
                  <a:bodyPr/>
                  <a:lstStyle/>
                  <a:p>
                    <a:r>
                      <a:rPr lang="en-US" altLang="zh-CN" dirty="0"/>
                      <a:t>2.19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A6C-42DB-80A0-2EAC9112D6BD}"/>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A6C-42DB-80A0-2EAC9112D6BD}"/>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A6C-42DB-80A0-2EAC9112D6BD}"/>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A6C-42DB-80A0-2EAC9112D6BD}"/>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A6C-42DB-80A0-2EAC9112D6BD}"/>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A6C-42DB-80A0-2EAC9112D6BD}"/>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A6C-42DB-80A0-2EAC9112D6BD}"/>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A6C-42DB-80A0-2EAC9112D6BD}"/>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A6C-42DB-80A0-2EAC9112D6BD}"/>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A6C-42DB-80A0-2EAC9112D6B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0.21</c:v>
                </c:pt>
                <c:pt idx="3">
                  <c:v>0.24</c:v>
                </c:pt>
              </c:numCache>
            </c:numRef>
          </c:val>
          <c:smooth val="0"/>
          <c:extLst>
            <c:ext xmlns:c16="http://schemas.microsoft.com/office/drawing/2014/chart" uri="{C3380CC4-5D6E-409C-BE32-E72D297353CC}">
              <c16:uniqueId val="{0000000D-BA6C-42DB-80A0-2EAC9112D6B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6万以下</c:v>
                </c:pt>
                <c:pt idx="1">
                  <c:v>6-8万</c:v>
                </c:pt>
                <c:pt idx="2">
                  <c:v>8万以上</c:v>
                </c:pt>
              </c:strCache>
            </c:strRef>
          </c:cat>
          <c:val>
            <c:numRef>
              <c:f>Sheet1!$B$2:$B$4</c:f>
              <c:numCache>
                <c:formatCode>General</c:formatCode>
                <c:ptCount val="3"/>
                <c:pt idx="0">
                  <c:v>10</c:v>
                </c:pt>
                <c:pt idx="1">
                  <c:v>6405</c:v>
                </c:pt>
                <c:pt idx="2">
                  <c:v>12686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4-6万</c:v>
                </c:pt>
                <c:pt idx="1">
                  <c:v>6-8万</c:v>
                </c:pt>
                <c:pt idx="2">
                  <c:v>8-10万</c:v>
                </c:pt>
              </c:strCache>
            </c:strRef>
          </c:cat>
          <c:val>
            <c:numRef>
              <c:f>Sheet1!$B$2:$B$4</c:f>
              <c:numCache>
                <c:formatCode>General</c:formatCode>
                <c:ptCount val="3"/>
                <c:pt idx="0">
                  <c:v>0</c:v>
                </c:pt>
                <c:pt idx="1">
                  <c:v>6902</c:v>
                </c:pt>
                <c:pt idx="2">
                  <c:v>14055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19DC-4677-B5A8-45859BEEE2F5}"/>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19DC-4677-B5A8-45859BEEE2F5}"/>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19DC-4677-B5A8-45859BEEE2F5}"/>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19DC-4677-B5A8-45859BEEE2F5}"/>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9DC-4677-B5A8-45859BEEE2F5}"/>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9DC-4677-B5A8-45859BEEE2F5}"/>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General</c:formatCode>
                <c:ptCount val="3"/>
                <c:pt idx="0">
                  <c:v>503945</c:v>
                </c:pt>
                <c:pt idx="1">
                  <c:v>558854</c:v>
                </c:pt>
                <c:pt idx="2">
                  <c:v>63835</c:v>
                </c:pt>
              </c:numCache>
            </c:numRef>
          </c:val>
          <c:extLst>
            <c:ext xmlns:c16="http://schemas.microsoft.com/office/drawing/2014/chart" uri="{C3380CC4-5D6E-409C-BE32-E72D297353CC}">
              <c16:uniqueId val="{00000008-19DC-4677-B5A8-45859BEEE2F5}"/>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1B-0EA2-4AD4-8E2E-5C6CA69BFF85}"/>
              </c:ext>
            </c:extLst>
          </c:dPt>
          <c:dPt>
            <c:idx val="1"/>
            <c:bubble3D val="0"/>
            <c:extLst>
              <c:ext xmlns:c16="http://schemas.microsoft.com/office/drawing/2014/chart" uri="{C3380CC4-5D6E-409C-BE32-E72D297353CC}">
                <c16:uniqueId val="{00000010-0EA2-4AD4-8E2E-5C6CA69BFF85}"/>
              </c:ext>
            </c:extLst>
          </c:dPt>
          <c:dPt>
            <c:idx val="2"/>
            <c:bubble3D val="0"/>
            <c:extLst>
              <c:ext xmlns:c16="http://schemas.microsoft.com/office/drawing/2014/chart" uri="{C3380CC4-5D6E-409C-BE32-E72D297353CC}">
                <c16:uniqueId val="{00000011-0EA2-4AD4-8E2E-5C6CA69BFF85}"/>
              </c:ext>
            </c:extLst>
          </c:dPt>
          <c:dPt>
            <c:idx val="3"/>
            <c:bubble3D val="0"/>
            <c:extLst>
              <c:ext xmlns:c16="http://schemas.microsoft.com/office/drawing/2014/chart" uri="{C3380CC4-5D6E-409C-BE32-E72D297353CC}">
                <c16:uniqueId val="{00000012-0EA2-4AD4-8E2E-5C6CA69BFF85}"/>
              </c:ext>
            </c:extLst>
          </c:dPt>
          <c:dPt>
            <c:idx val="4"/>
            <c:bubble3D val="0"/>
            <c:extLst>
              <c:ext xmlns:c16="http://schemas.microsoft.com/office/drawing/2014/chart" uri="{C3380CC4-5D6E-409C-BE32-E72D297353CC}">
                <c16:uniqueId val="{00000013-0EA2-4AD4-8E2E-5C6CA69BFF85}"/>
              </c:ext>
            </c:extLst>
          </c:dPt>
          <c:dPt>
            <c:idx val="5"/>
            <c:bubble3D val="0"/>
            <c:extLst>
              <c:ext xmlns:c16="http://schemas.microsoft.com/office/drawing/2014/chart" uri="{C3380CC4-5D6E-409C-BE32-E72D297353CC}">
                <c16:uniqueId val="{00000014-0EA2-4AD4-8E2E-5C6CA69BFF85}"/>
              </c:ext>
            </c:extLst>
          </c:dPt>
          <c:dPt>
            <c:idx val="6"/>
            <c:bubble3D val="0"/>
            <c:extLst>
              <c:ext xmlns:c16="http://schemas.microsoft.com/office/drawing/2014/chart" uri="{C3380CC4-5D6E-409C-BE32-E72D297353CC}">
                <c16:uniqueId val="{00000015-0EA2-4AD4-8E2E-5C6CA69BFF85}"/>
              </c:ext>
            </c:extLst>
          </c:dPt>
          <c:dPt>
            <c:idx val="7"/>
            <c:bubble3D val="0"/>
            <c:extLst>
              <c:ext xmlns:c16="http://schemas.microsoft.com/office/drawing/2014/chart" uri="{C3380CC4-5D6E-409C-BE32-E72D297353CC}">
                <c16:uniqueId val="{00000016-0EA2-4AD4-8E2E-5C6CA69BFF85}"/>
              </c:ext>
            </c:extLst>
          </c:dPt>
          <c:dPt>
            <c:idx val="8"/>
            <c:bubble3D val="0"/>
            <c:extLst>
              <c:ext xmlns:c16="http://schemas.microsoft.com/office/drawing/2014/chart" uri="{C3380CC4-5D6E-409C-BE32-E72D297353CC}">
                <c16:uniqueId val="{00000017-0EA2-4AD4-8E2E-5C6CA69BFF85}"/>
              </c:ext>
            </c:extLst>
          </c:dPt>
          <c:dPt>
            <c:idx val="9"/>
            <c:bubble3D val="0"/>
            <c:extLst>
              <c:ext xmlns:c16="http://schemas.microsoft.com/office/drawing/2014/chart" uri="{C3380CC4-5D6E-409C-BE32-E72D297353CC}">
                <c16:uniqueId val="{00000018-0EA2-4AD4-8E2E-5C6CA69BFF85}"/>
              </c:ext>
            </c:extLst>
          </c:dPt>
          <c:dPt>
            <c:idx val="10"/>
            <c:bubble3D val="0"/>
            <c:extLst>
              <c:ext xmlns:c16="http://schemas.microsoft.com/office/drawing/2014/chart" uri="{C3380CC4-5D6E-409C-BE32-E72D297353CC}">
                <c16:uniqueId val="{00000019-0EA2-4AD4-8E2E-5C6CA69BFF85}"/>
              </c:ext>
            </c:extLst>
          </c:dPt>
          <c:dPt>
            <c:idx val="11"/>
            <c:bubble3D val="0"/>
            <c:extLst>
              <c:ext xmlns:c16="http://schemas.microsoft.com/office/drawing/2014/chart" uri="{C3380CC4-5D6E-409C-BE32-E72D297353CC}">
                <c16:uniqueId val="{0000001A-0EA2-4AD4-8E2E-5C6CA69BFF85}"/>
              </c:ext>
            </c:extLst>
          </c:dPt>
          <c:dLbls>
            <c:dLbl>
              <c:idx val="0"/>
              <c:delete val="1"/>
              <c:extLst>
                <c:ext xmlns:c15="http://schemas.microsoft.com/office/drawing/2012/chart" uri="{CE6537A1-D6FC-4f65-9D91-7224C49458BB}"/>
                <c:ext xmlns:c16="http://schemas.microsoft.com/office/drawing/2014/chart" uri="{C3380CC4-5D6E-409C-BE32-E72D297353CC}">
                  <c16:uniqueId val="{0000001B-0EA2-4AD4-8E2E-5C6CA69BFF85}"/>
                </c:ext>
              </c:extLst>
            </c:dLbl>
            <c:dLbl>
              <c:idx val="1"/>
              <c:tx>
                <c:rich>
                  <a:bodyPr/>
                  <a:lstStyle/>
                  <a:p>
                    <a:r>
                      <a:rPr lang="en-US" altLang="zh-CN" dirty="0"/>
                      <a:t>8.27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0-0EA2-4AD4-8E2E-5C6CA69BFF85}"/>
                </c:ext>
              </c:extLst>
            </c:dLbl>
            <c:dLbl>
              <c:idx val="2"/>
              <c:tx>
                <c:rich>
                  <a:bodyPr/>
                  <a:lstStyle/>
                  <a:p>
                    <a:r>
                      <a:rPr lang="en-US" altLang="zh-CN" dirty="0"/>
                      <a:t>8.23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0EA2-4AD4-8E2E-5C6CA69BFF85}"/>
                </c:ext>
              </c:extLst>
            </c:dLbl>
            <c:dLbl>
              <c:idx val="3"/>
              <c:tx>
                <c:rich>
                  <a:bodyPr/>
                  <a:lstStyle/>
                  <a:p>
                    <a:r>
                      <a:rPr lang="en-US" altLang="zh-CN" dirty="0"/>
                      <a:t>8.21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2-0EA2-4AD4-8E2E-5C6CA69BFF85}"/>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0EA2-4AD4-8E2E-5C6CA69BFF85}"/>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4-0EA2-4AD4-8E2E-5C6CA69BFF85}"/>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5-0EA2-4AD4-8E2E-5C6CA69BFF85}"/>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6-0EA2-4AD4-8E2E-5C6CA69BFF85}"/>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7-0EA2-4AD4-8E2E-5C6CA69BFF85}"/>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8-0EA2-4AD4-8E2E-5C6CA69BFF85}"/>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9-0EA2-4AD4-8E2E-5C6CA69BFF8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0EA2-4AD4-8E2E-5C6CA69BFF8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B6BB-4320-94E6-074A7E0C3AE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0.02</c:v>
                </c:pt>
                <c:pt idx="3">
                  <c:v>0.02</c:v>
                </c:pt>
              </c:numCache>
            </c:numRef>
          </c:val>
          <c:smooth val="0"/>
          <c:extLst>
            <c:ext xmlns:c16="http://schemas.microsoft.com/office/drawing/2014/chart" uri="{C3380CC4-5D6E-409C-BE32-E72D297353CC}">
              <c16:uniqueId val="{0000001D-0EA2-4AD4-8E2E-5C6CA69BFF8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chemeClr val="accent4">
                  <a:lumMod val="60000"/>
                  <a:lumOff val="40000"/>
                </a:schemeClr>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9245</c:v>
                </c:pt>
                <c:pt idx="1">
                  <c:v>9856</c:v>
                </c:pt>
                <c:pt idx="2" formatCode="#,##0">
                  <c:v>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10514</c:v>
                </c:pt>
                <c:pt idx="1">
                  <c:v>10398</c:v>
                </c:pt>
                <c:pt idx="2" formatCode="#,##0">
                  <c:v>0</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0C7-4B9E-A41E-E69D7283CA9F}"/>
              </c:ext>
            </c:extLst>
          </c:dPt>
          <c:dPt>
            <c:idx val="1"/>
            <c:bubble3D val="0"/>
            <c:extLst>
              <c:ext xmlns:c16="http://schemas.microsoft.com/office/drawing/2014/chart" uri="{C3380CC4-5D6E-409C-BE32-E72D297353CC}">
                <c16:uniqueId val="{00000001-00C7-4B9E-A41E-E69D7283CA9F}"/>
              </c:ext>
            </c:extLst>
          </c:dPt>
          <c:dPt>
            <c:idx val="2"/>
            <c:bubble3D val="0"/>
            <c:extLst>
              <c:ext xmlns:c16="http://schemas.microsoft.com/office/drawing/2014/chart" uri="{C3380CC4-5D6E-409C-BE32-E72D297353CC}">
                <c16:uniqueId val="{00000002-00C7-4B9E-A41E-E69D7283CA9F}"/>
              </c:ext>
            </c:extLst>
          </c:dPt>
          <c:dPt>
            <c:idx val="3"/>
            <c:bubble3D val="0"/>
            <c:extLst>
              <c:ext xmlns:c16="http://schemas.microsoft.com/office/drawing/2014/chart" uri="{C3380CC4-5D6E-409C-BE32-E72D297353CC}">
                <c16:uniqueId val="{00000003-00C7-4B9E-A41E-E69D7283CA9F}"/>
              </c:ext>
            </c:extLst>
          </c:dPt>
          <c:dPt>
            <c:idx val="4"/>
            <c:bubble3D val="0"/>
            <c:extLst>
              <c:ext xmlns:c16="http://schemas.microsoft.com/office/drawing/2014/chart" uri="{C3380CC4-5D6E-409C-BE32-E72D297353CC}">
                <c16:uniqueId val="{00000004-00C7-4B9E-A41E-E69D7283CA9F}"/>
              </c:ext>
            </c:extLst>
          </c:dPt>
          <c:dPt>
            <c:idx val="5"/>
            <c:bubble3D val="0"/>
            <c:extLst>
              <c:ext xmlns:c16="http://schemas.microsoft.com/office/drawing/2014/chart" uri="{C3380CC4-5D6E-409C-BE32-E72D297353CC}">
                <c16:uniqueId val="{00000005-00C7-4B9E-A41E-E69D7283CA9F}"/>
              </c:ext>
            </c:extLst>
          </c:dPt>
          <c:dPt>
            <c:idx val="6"/>
            <c:bubble3D val="0"/>
            <c:extLst>
              <c:ext xmlns:c16="http://schemas.microsoft.com/office/drawing/2014/chart" uri="{C3380CC4-5D6E-409C-BE32-E72D297353CC}">
                <c16:uniqueId val="{00000006-00C7-4B9E-A41E-E69D7283CA9F}"/>
              </c:ext>
            </c:extLst>
          </c:dPt>
          <c:dPt>
            <c:idx val="7"/>
            <c:bubble3D val="0"/>
            <c:extLst>
              <c:ext xmlns:c16="http://schemas.microsoft.com/office/drawing/2014/chart" uri="{C3380CC4-5D6E-409C-BE32-E72D297353CC}">
                <c16:uniqueId val="{00000007-00C7-4B9E-A41E-E69D7283CA9F}"/>
              </c:ext>
            </c:extLst>
          </c:dPt>
          <c:dPt>
            <c:idx val="8"/>
            <c:bubble3D val="0"/>
            <c:extLst>
              <c:ext xmlns:c16="http://schemas.microsoft.com/office/drawing/2014/chart" uri="{C3380CC4-5D6E-409C-BE32-E72D297353CC}">
                <c16:uniqueId val="{00000008-00C7-4B9E-A41E-E69D7283CA9F}"/>
              </c:ext>
            </c:extLst>
          </c:dPt>
          <c:dPt>
            <c:idx val="9"/>
            <c:bubble3D val="0"/>
            <c:extLst>
              <c:ext xmlns:c16="http://schemas.microsoft.com/office/drawing/2014/chart" uri="{C3380CC4-5D6E-409C-BE32-E72D297353CC}">
                <c16:uniqueId val="{00000009-00C7-4B9E-A41E-E69D7283CA9F}"/>
              </c:ext>
            </c:extLst>
          </c:dPt>
          <c:dPt>
            <c:idx val="10"/>
            <c:bubble3D val="0"/>
            <c:extLst>
              <c:ext xmlns:c16="http://schemas.microsoft.com/office/drawing/2014/chart" uri="{C3380CC4-5D6E-409C-BE32-E72D297353CC}">
                <c16:uniqueId val="{0000000A-00C7-4B9E-A41E-E69D7283CA9F}"/>
              </c:ext>
            </c:extLst>
          </c:dPt>
          <c:dPt>
            <c:idx val="11"/>
            <c:bubble3D val="0"/>
            <c:extLst>
              <c:ext xmlns:c16="http://schemas.microsoft.com/office/drawing/2014/chart" uri="{C3380CC4-5D6E-409C-BE32-E72D297353CC}">
                <c16:uniqueId val="{0000000B-00C7-4B9E-A41E-E69D7283CA9F}"/>
              </c:ext>
            </c:extLst>
          </c:dPt>
          <c:dLbls>
            <c:dLbl>
              <c:idx val="0"/>
              <c:delete val="1"/>
              <c:extLst>
                <c:ext xmlns:c15="http://schemas.microsoft.com/office/drawing/2012/chart" uri="{CE6537A1-D6FC-4f65-9D91-7224C49458BB}"/>
                <c:ext xmlns:c16="http://schemas.microsoft.com/office/drawing/2014/chart" uri="{C3380CC4-5D6E-409C-BE32-E72D297353CC}">
                  <c16:uniqueId val="{00000000-00C7-4B9E-A41E-E69D7283CA9F}"/>
                </c:ext>
              </c:extLst>
            </c:dLbl>
            <c:dLbl>
              <c:idx val="1"/>
              <c:tx>
                <c:rich>
                  <a:bodyPr/>
                  <a:lstStyle/>
                  <a:p>
                    <a:r>
                      <a:rPr lang="en-US" altLang="zh-CN" dirty="0"/>
                      <a:t>0.93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0C7-4B9E-A41E-E69D7283CA9F}"/>
                </c:ext>
              </c:extLst>
            </c:dLbl>
            <c:dLbl>
              <c:idx val="2"/>
              <c:tx>
                <c:rich>
                  <a:bodyPr/>
                  <a:lstStyle/>
                  <a:p>
                    <a:r>
                      <a:rPr lang="en-US" altLang="zh-CN" dirty="0"/>
                      <a:t>1.00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0C7-4B9E-A41E-E69D7283CA9F}"/>
                </c:ext>
              </c:extLst>
            </c:dLbl>
            <c:dLbl>
              <c:idx val="3"/>
              <c:tx>
                <c:rich>
                  <a:bodyPr/>
                  <a:lstStyle/>
                  <a:p>
                    <a:r>
                      <a:rPr lang="en-US" altLang="zh-CN" dirty="0"/>
                      <a:t>1.05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0C7-4B9E-A41E-E69D7283CA9F}"/>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0C7-4B9E-A41E-E69D7283CA9F}"/>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0C7-4B9E-A41E-E69D7283CA9F}"/>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0C7-4B9E-A41E-E69D7283CA9F}"/>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0C7-4B9E-A41E-E69D7283CA9F}"/>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0C7-4B9E-A41E-E69D7283CA9F}"/>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0C7-4B9E-A41E-E69D7283CA9F}"/>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0C7-4B9E-A41E-E69D7283CA9F}"/>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0C7-4B9E-A41E-E69D7283CA9F}"/>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0C7-4B9E-A41E-E69D7283CA9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-1.908310235491284E-2</c:v>
                </c:pt>
                <c:pt idx="3">
                  <c:v>0.03</c:v>
                </c:pt>
              </c:numCache>
            </c:numRef>
          </c:val>
          <c:smooth val="0"/>
          <c:extLst>
            <c:ext xmlns:c16="http://schemas.microsoft.com/office/drawing/2014/chart" uri="{C3380CC4-5D6E-409C-BE32-E72D297353CC}">
              <c16:uniqueId val="{0000000D-00C7-4B9E-A41E-E69D7283CA9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8万以下</c:v>
                </c:pt>
                <c:pt idx="1">
                  <c:v>8-11万</c:v>
                </c:pt>
                <c:pt idx="2">
                  <c:v>11-14万</c:v>
                </c:pt>
                <c:pt idx="3">
                  <c:v>14万以上</c:v>
                </c:pt>
              </c:strCache>
            </c:strRef>
          </c:cat>
          <c:val>
            <c:numRef>
              <c:f>Sheet1!$B$2:$B$5</c:f>
              <c:numCache>
                <c:formatCode>General</c:formatCode>
                <c:ptCount val="4"/>
                <c:pt idx="0">
                  <c:v>73073</c:v>
                </c:pt>
                <c:pt idx="1">
                  <c:v>72354</c:v>
                </c:pt>
                <c:pt idx="2">
                  <c:v>122864</c:v>
                </c:pt>
                <c:pt idx="3">
                  <c:v>29876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5-8万</c:v>
                </c:pt>
                <c:pt idx="1">
                  <c:v>8-11万</c:v>
                </c:pt>
                <c:pt idx="2">
                  <c:v>11-14万</c:v>
                </c:pt>
                <c:pt idx="3">
                  <c:v>14万以上</c:v>
                </c:pt>
              </c:strCache>
            </c:strRef>
          </c:cat>
          <c:val>
            <c:numRef>
              <c:f>Sheet1!$B$2:$B$5</c:f>
              <c:numCache>
                <c:formatCode>General</c:formatCode>
                <c:ptCount val="4"/>
                <c:pt idx="0">
                  <c:v>64284</c:v>
                </c:pt>
                <c:pt idx="1">
                  <c:v>63137</c:v>
                </c:pt>
                <c:pt idx="2">
                  <c:v>107339</c:v>
                </c:pt>
                <c:pt idx="3">
                  <c:v>29529</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9E6-4C53-95E7-231886223B56}"/>
              </c:ext>
            </c:extLst>
          </c:dPt>
          <c:dPt>
            <c:idx val="1"/>
            <c:bubble3D val="0"/>
            <c:extLst>
              <c:ext xmlns:c16="http://schemas.microsoft.com/office/drawing/2014/chart" uri="{C3380CC4-5D6E-409C-BE32-E72D297353CC}">
                <c16:uniqueId val="{00000001-F9E6-4C53-95E7-231886223B56}"/>
              </c:ext>
            </c:extLst>
          </c:dPt>
          <c:dPt>
            <c:idx val="2"/>
            <c:bubble3D val="0"/>
            <c:extLst>
              <c:ext xmlns:c16="http://schemas.microsoft.com/office/drawing/2014/chart" uri="{C3380CC4-5D6E-409C-BE32-E72D297353CC}">
                <c16:uniqueId val="{00000002-F9E6-4C53-95E7-231886223B56}"/>
              </c:ext>
            </c:extLst>
          </c:dPt>
          <c:dPt>
            <c:idx val="3"/>
            <c:bubble3D val="0"/>
            <c:extLst>
              <c:ext xmlns:c16="http://schemas.microsoft.com/office/drawing/2014/chart" uri="{C3380CC4-5D6E-409C-BE32-E72D297353CC}">
                <c16:uniqueId val="{00000003-F9E6-4C53-95E7-231886223B56}"/>
              </c:ext>
            </c:extLst>
          </c:dPt>
          <c:dPt>
            <c:idx val="4"/>
            <c:bubble3D val="0"/>
            <c:extLst>
              <c:ext xmlns:c16="http://schemas.microsoft.com/office/drawing/2014/chart" uri="{C3380CC4-5D6E-409C-BE32-E72D297353CC}">
                <c16:uniqueId val="{00000004-F9E6-4C53-95E7-231886223B56}"/>
              </c:ext>
            </c:extLst>
          </c:dPt>
          <c:dPt>
            <c:idx val="5"/>
            <c:bubble3D val="0"/>
            <c:extLst>
              <c:ext xmlns:c16="http://schemas.microsoft.com/office/drawing/2014/chart" uri="{C3380CC4-5D6E-409C-BE32-E72D297353CC}">
                <c16:uniqueId val="{00000005-F9E6-4C53-95E7-231886223B56}"/>
              </c:ext>
            </c:extLst>
          </c:dPt>
          <c:dPt>
            <c:idx val="6"/>
            <c:bubble3D val="0"/>
            <c:extLst>
              <c:ext xmlns:c16="http://schemas.microsoft.com/office/drawing/2014/chart" uri="{C3380CC4-5D6E-409C-BE32-E72D297353CC}">
                <c16:uniqueId val="{00000006-F9E6-4C53-95E7-231886223B56}"/>
              </c:ext>
            </c:extLst>
          </c:dPt>
          <c:dPt>
            <c:idx val="7"/>
            <c:bubble3D val="0"/>
            <c:extLst>
              <c:ext xmlns:c16="http://schemas.microsoft.com/office/drawing/2014/chart" uri="{C3380CC4-5D6E-409C-BE32-E72D297353CC}">
                <c16:uniqueId val="{00000007-F9E6-4C53-95E7-231886223B56}"/>
              </c:ext>
            </c:extLst>
          </c:dPt>
          <c:dPt>
            <c:idx val="8"/>
            <c:bubble3D val="0"/>
            <c:extLst>
              <c:ext xmlns:c16="http://schemas.microsoft.com/office/drawing/2014/chart" uri="{C3380CC4-5D6E-409C-BE32-E72D297353CC}">
                <c16:uniqueId val="{00000008-F9E6-4C53-95E7-231886223B56}"/>
              </c:ext>
            </c:extLst>
          </c:dPt>
          <c:dPt>
            <c:idx val="9"/>
            <c:bubble3D val="0"/>
            <c:extLst>
              <c:ext xmlns:c16="http://schemas.microsoft.com/office/drawing/2014/chart" uri="{C3380CC4-5D6E-409C-BE32-E72D297353CC}">
                <c16:uniqueId val="{00000009-F9E6-4C53-95E7-231886223B56}"/>
              </c:ext>
            </c:extLst>
          </c:dPt>
          <c:dPt>
            <c:idx val="10"/>
            <c:bubble3D val="0"/>
            <c:extLst>
              <c:ext xmlns:c16="http://schemas.microsoft.com/office/drawing/2014/chart" uri="{C3380CC4-5D6E-409C-BE32-E72D297353CC}">
                <c16:uniqueId val="{0000000A-F9E6-4C53-95E7-231886223B56}"/>
              </c:ext>
            </c:extLst>
          </c:dPt>
          <c:dPt>
            <c:idx val="11"/>
            <c:bubble3D val="0"/>
            <c:extLst>
              <c:ext xmlns:c16="http://schemas.microsoft.com/office/drawing/2014/chart" uri="{C3380CC4-5D6E-409C-BE32-E72D297353CC}">
                <c16:uniqueId val="{0000000B-F9E6-4C53-95E7-231886223B56}"/>
              </c:ext>
            </c:extLst>
          </c:dPt>
          <c:dLbls>
            <c:dLbl>
              <c:idx val="0"/>
              <c:delete val="1"/>
              <c:extLst>
                <c:ext xmlns:c15="http://schemas.microsoft.com/office/drawing/2012/chart" uri="{CE6537A1-D6FC-4f65-9D91-7224C49458BB}"/>
                <c:ext xmlns:c16="http://schemas.microsoft.com/office/drawing/2014/chart" uri="{C3380CC4-5D6E-409C-BE32-E72D297353CC}">
                  <c16:uniqueId val="{00000000-F9E6-4C53-95E7-231886223B56}"/>
                </c:ext>
              </c:extLst>
            </c:dLbl>
            <c:dLbl>
              <c:idx val="1"/>
              <c:tx>
                <c:rich>
                  <a:bodyPr/>
                  <a:lstStyle/>
                  <a:p>
                    <a:r>
                      <a:rPr lang="en-US" altLang="zh-CN" dirty="0"/>
                      <a:t>10.70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9E6-4C53-95E7-231886223B56}"/>
                </c:ext>
              </c:extLst>
            </c:dLbl>
            <c:dLbl>
              <c:idx val="2"/>
              <c:tx>
                <c:rich>
                  <a:bodyPr/>
                  <a:lstStyle/>
                  <a:p>
                    <a:r>
                      <a:rPr lang="en-US" altLang="zh-CN" dirty="0"/>
                      <a:t>10.77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9E6-4C53-95E7-231886223B56}"/>
                </c:ext>
              </c:extLst>
            </c:dLbl>
            <c:dLbl>
              <c:idx val="3"/>
              <c:tx>
                <c:rich>
                  <a:bodyPr/>
                  <a:lstStyle/>
                  <a:p>
                    <a:r>
                      <a:rPr lang="en-US" altLang="zh-CN" dirty="0"/>
                      <a:t>10.74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9E6-4C53-95E7-231886223B56}"/>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9E6-4C53-95E7-231886223B56}"/>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9E6-4C53-95E7-231886223B56}"/>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9E6-4C53-95E7-231886223B56}"/>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9E6-4C53-95E7-231886223B56}"/>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9E6-4C53-95E7-231886223B56}"/>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9E6-4C53-95E7-231886223B56}"/>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9E6-4C53-95E7-231886223B56}"/>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9E6-4C53-95E7-231886223B56}"/>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9E6-4C53-95E7-231886223B56}"/>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-8.0969012967322396E-3</c:v>
                </c:pt>
                <c:pt idx="3">
                  <c:v>-0.01</c:v>
                </c:pt>
              </c:numCache>
            </c:numRef>
          </c:val>
          <c:smooth val="0"/>
          <c:extLst>
            <c:ext xmlns:c16="http://schemas.microsoft.com/office/drawing/2014/chart" uri="{C3380CC4-5D6E-409C-BE32-E72D297353CC}">
              <c16:uniqueId val="{0000000D-F9E6-4C53-95E7-231886223B56}"/>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106092</c:v>
                </c:pt>
                <c:pt idx="1">
                  <c:v>100777</c:v>
                </c:pt>
                <c:pt idx="2">
                  <c:v>65842</c:v>
                </c:pt>
                <c:pt idx="3">
                  <c:v>25456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94343</c:v>
                </c:pt>
                <c:pt idx="1">
                  <c:v>66997</c:v>
                </c:pt>
                <c:pt idx="2">
                  <c:v>79505</c:v>
                </c:pt>
                <c:pt idx="3">
                  <c:v>23444</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6C1C-43DF-AAC4-DEE6ABF92758}"/>
              </c:ext>
            </c:extLst>
          </c:dPt>
          <c:dPt>
            <c:idx val="1"/>
            <c:bubble3D val="0"/>
            <c:extLst>
              <c:ext xmlns:c16="http://schemas.microsoft.com/office/drawing/2014/chart" uri="{C3380CC4-5D6E-409C-BE32-E72D297353CC}">
                <c16:uniqueId val="{00000001-6C1C-43DF-AAC4-DEE6ABF92758}"/>
              </c:ext>
            </c:extLst>
          </c:dPt>
          <c:dPt>
            <c:idx val="2"/>
            <c:bubble3D val="0"/>
            <c:extLst>
              <c:ext xmlns:c16="http://schemas.microsoft.com/office/drawing/2014/chart" uri="{C3380CC4-5D6E-409C-BE32-E72D297353CC}">
                <c16:uniqueId val="{00000002-6C1C-43DF-AAC4-DEE6ABF92758}"/>
              </c:ext>
            </c:extLst>
          </c:dPt>
          <c:dPt>
            <c:idx val="3"/>
            <c:bubble3D val="0"/>
            <c:extLst>
              <c:ext xmlns:c16="http://schemas.microsoft.com/office/drawing/2014/chart" uri="{C3380CC4-5D6E-409C-BE32-E72D297353CC}">
                <c16:uniqueId val="{00000003-6C1C-43DF-AAC4-DEE6ABF92758}"/>
              </c:ext>
            </c:extLst>
          </c:dPt>
          <c:dPt>
            <c:idx val="4"/>
            <c:bubble3D val="0"/>
            <c:extLst>
              <c:ext xmlns:c16="http://schemas.microsoft.com/office/drawing/2014/chart" uri="{C3380CC4-5D6E-409C-BE32-E72D297353CC}">
                <c16:uniqueId val="{00000004-6C1C-43DF-AAC4-DEE6ABF92758}"/>
              </c:ext>
            </c:extLst>
          </c:dPt>
          <c:dPt>
            <c:idx val="5"/>
            <c:bubble3D val="0"/>
            <c:extLst>
              <c:ext xmlns:c16="http://schemas.microsoft.com/office/drawing/2014/chart" uri="{C3380CC4-5D6E-409C-BE32-E72D297353CC}">
                <c16:uniqueId val="{00000005-6C1C-43DF-AAC4-DEE6ABF92758}"/>
              </c:ext>
            </c:extLst>
          </c:dPt>
          <c:dPt>
            <c:idx val="6"/>
            <c:bubble3D val="0"/>
            <c:extLst>
              <c:ext xmlns:c16="http://schemas.microsoft.com/office/drawing/2014/chart" uri="{C3380CC4-5D6E-409C-BE32-E72D297353CC}">
                <c16:uniqueId val="{00000006-6C1C-43DF-AAC4-DEE6ABF92758}"/>
              </c:ext>
            </c:extLst>
          </c:dPt>
          <c:dPt>
            <c:idx val="7"/>
            <c:bubble3D val="0"/>
            <c:extLst>
              <c:ext xmlns:c16="http://schemas.microsoft.com/office/drawing/2014/chart" uri="{C3380CC4-5D6E-409C-BE32-E72D297353CC}">
                <c16:uniqueId val="{00000007-6C1C-43DF-AAC4-DEE6ABF92758}"/>
              </c:ext>
            </c:extLst>
          </c:dPt>
          <c:dPt>
            <c:idx val="8"/>
            <c:bubble3D val="0"/>
            <c:extLst>
              <c:ext xmlns:c16="http://schemas.microsoft.com/office/drawing/2014/chart" uri="{C3380CC4-5D6E-409C-BE32-E72D297353CC}">
                <c16:uniqueId val="{00000008-6C1C-43DF-AAC4-DEE6ABF92758}"/>
              </c:ext>
            </c:extLst>
          </c:dPt>
          <c:dPt>
            <c:idx val="9"/>
            <c:bubble3D val="0"/>
            <c:extLst>
              <c:ext xmlns:c16="http://schemas.microsoft.com/office/drawing/2014/chart" uri="{C3380CC4-5D6E-409C-BE32-E72D297353CC}">
                <c16:uniqueId val="{00000009-6C1C-43DF-AAC4-DEE6ABF92758}"/>
              </c:ext>
            </c:extLst>
          </c:dPt>
          <c:dPt>
            <c:idx val="10"/>
            <c:bubble3D val="0"/>
            <c:extLst>
              <c:ext xmlns:c16="http://schemas.microsoft.com/office/drawing/2014/chart" uri="{C3380CC4-5D6E-409C-BE32-E72D297353CC}">
                <c16:uniqueId val="{0000000A-6C1C-43DF-AAC4-DEE6ABF92758}"/>
              </c:ext>
            </c:extLst>
          </c:dPt>
          <c:dPt>
            <c:idx val="11"/>
            <c:bubble3D val="0"/>
            <c:extLst>
              <c:ext xmlns:c16="http://schemas.microsoft.com/office/drawing/2014/chart" uri="{C3380CC4-5D6E-409C-BE32-E72D297353CC}">
                <c16:uniqueId val="{0000000B-6C1C-43DF-AAC4-DEE6ABF92758}"/>
              </c:ext>
            </c:extLst>
          </c:dPt>
          <c:dLbls>
            <c:dLbl>
              <c:idx val="0"/>
              <c:delete val="1"/>
              <c:extLst>
                <c:ext xmlns:c15="http://schemas.microsoft.com/office/drawing/2012/chart" uri="{CE6537A1-D6FC-4f65-9D91-7224C49458BB}"/>
                <c:ext xmlns:c16="http://schemas.microsoft.com/office/drawing/2014/chart" uri="{C3380CC4-5D6E-409C-BE32-E72D297353CC}">
                  <c16:uniqueId val="{00000000-6C1C-43DF-AAC4-DEE6ABF92758}"/>
                </c:ext>
              </c:extLst>
            </c:dLbl>
            <c:dLbl>
              <c:idx val="1"/>
              <c:tx>
                <c:rich>
                  <a:bodyPr/>
                  <a:lstStyle/>
                  <a:p>
                    <a:r>
                      <a:rPr lang="en-US" altLang="zh-CN" dirty="0"/>
                      <a:t>1.75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6C1C-43DF-AAC4-DEE6ABF92758}"/>
                </c:ext>
              </c:extLst>
            </c:dLbl>
            <c:dLbl>
              <c:idx val="2"/>
              <c:tx>
                <c:rich>
                  <a:bodyPr/>
                  <a:lstStyle/>
                  <a:p>
                    <a:r>
                      <a:rPr lang="en-US" altLang="zh-CN" dirty="0"/>
                      <a:t>1.79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6C1C-43DF-AAC4-DEE6ABF92758}"/>
                </c:ext>
              </c:extLst>
            </c:dLbl>
            <c:dLbl>
              <c:idx val="3"/>
              <c:tx>
                <c:rich>
                  <a:bodyPr/>
                  <a:lstStyle/>
                  <a:p>
                    <a:r>
                      <a:rPr lang="en-US" altLang="zh-CN" dirty="0"/>
                      <a:t>1.77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6C1C-43DF-AAC4-DEE6ABF92758}"/>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6C1C-43DF-AAC4-DEE6ABF92758}"/>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6C1C-43DF-AAC4-DEE6ABF92758}"/>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6C1C-43DF-AAC4-DEE6ABF92758}"/>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6C1C-43DF-AAC4-DEE6ABF92758}"/>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6C1C-43DF-AAC4-DEE6ABF92758}"/>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6C1C-43DF-AAC4-DEE6ABF92758}"/>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6C1C-43DF-AAC4-DEE6ABF92758}"/>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6C1C-43DF-AAC4-DEE6ABF92758}"/>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6C1C-43DF-AAC4-DEE6ABF92758}"/>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0.11</c:v>
                </c:pt>
                <c:pt idx="2">
                  <c:v>0.1378441122184666</c:v>
                </c:pt>
                <c:pt idx="3">
                  <c:v>0.13</c:v>
                </c:pt>
              </c:numCache>
            </c:numRef>
          </c:val>
          <c:smooth val="0"/>
          <c:extLst>
            <c:ext xmlns:c16="http://schemas.microsoft.com/office/drawing/2014/chart" uri="{C3380CC4-5D6E-409C-BE32-E72D297353CC}">
              <c16:uniqueId val="{0000000D-6C1C-43DF-AAC4-DEE6ABF9275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276E-415E-B909-43DAE6BFB102}"/>
              </c:ext>
            </c:extLst>
          </c:dPt>
          <c:dPt>
            <c:idx val="1"/>
            <c:bubble3D val="0"/>
            <c:extLst>
              <c:ext xmlns:c16="http://schemas.microsoft.com/office/drawing/2014/chart" uri="{C3380CC4-5D6E-409C-BE32-E72D297353CC}">
                <c16:uniqueId val="{00000001-276E-415E-B909-43DAE6BFB102}"/>
              </c:ext>
            </c:extLst>
          </c:dPt>
          <c:dPt>
            <c:idx val="2"/>
            <c:bubble3D val="0"/>
            <c:extLst>
              <c:ext xmlns:c16="http://schemas.microsoft.com/office/drawing/2014/chart" uri="{C3380CC4-5D6E-409C-BE32-E72D297353CC}">
                <c16:uniqueId val="{00000002-276E-415E-B909-43DAE6BFB102}"/>
              </c:ext>
            </c:extLst>
          </c:dPt>
          <c:dPt>
            <c:idx val="3"/>
            <c:bubble3D val="0"/>
            <c:extLst>
              <c:ext xmlns:c16="http://schemas.microsoft.com/office/drawing/2014/chart" uri="{C3380CC4-5D6E-409C-BE32-E72D297353CC}">
                <c16:uniqueId val="{00000003-276E-415E-B909-43DAE6BFB102}"/>
              </c:ext>
            </c:extLst>
          </c:dPt>
          <c:dPt>
            <c:idx val="4"/>
            <c:bubble3D val="0"/>
            <c:extLst>
              <c:ext xmlns:c16="http://schemas.microsoft.com/office/drawing/2014/chart" uri="{C3380CC4-5D6E-409C-BE32-E72D297353CC}">
                <c16:uniqueId val="{00000004-276E-415E-B909-43DAE6BFB102}"/>
              </c:ext>
            </c:extLst>
          </c:dPt>
          <c:dPt>
            <c:idx val="5"/>
            <c:bubble3D val="0"/>
            <c:extLst>
              <c:ext xmlns:c16="http://schemas.microsoft.com/office/drawing/2014/chart" uri="{C3380CC4-5D6E-409C-BE32-E72D297353CC}">
                <c16:uniqueId val="{00000005-276E-415E-B909-43DAE6BFB102}"/>
              </c:ext>
            </c:extLst>
          </c:dPt>
          <c:dPt>
            <c:idx val="6"/>
            <c:bubble3D val="0"/>
            <c:extLst>
              <c:ext xmlns:c16="http://schemas.microsoft.com/office/drawing/2014/chart" uri="{C3380CC4-5D6E-409C-BE32-E72D297353CC}">
                <c16:uniqueId val="{00000006-276E-415E-B909-43DAE6BFB102}"/>
              </c:ext>
            </c:extLst>
          </c:dPt>
          <c:dPt>
            <c:idx val="7"/>
            <c:bubble3D val="0"/>
            <c:extLst>
              <c:ext xmlns:c16="http://schemas.microsoft.com/office/drawing/2014/chart" uri="{C3380CC4-5D6E-409C-BE32-E72D297353CC}">
                <c16:uniqueId val="{00000007-276E-415E-B909-43DAE6BFB102}"/>
              </c:ext>
            </c:extLst>
          </c:dPt>
          <c:dPt>
            <c:idx val="8"/>
            <c:bubble3D val="0"/>
            <c:extLst>
              <c:ext xmlns:c16="http://schemas.microsoft.com/office/drawing/2014/chart" uri="{C3380CC4-5D6E-409C-BE32-E72D297353CC}">
                <c16:uniqueId val="{00000008-276E-415E-B909-43DAE6BFB102}"/>
              </c:ext>
            </c:extLst>
          </c:dPt>
          <c:dPt>
            <c:idx val="9"/>
            <c:bubble3D val="0"/>
            <c:extLst>
              <c:ext xmlns:c16="http://schemas.microsoft.com/office/drawing/2014/chart" uri="{C3380CC4-5D6E-409C-BE32-E72D297353CC}">
                <c16:uniqueId val="{00000009-276E-415E-B909-43DAE6BFB102}"/>
              </c:ext>
            </c:extLst>
          </c:dPt>
          <c:dPt>
            <c:idx val="10"/>
            <c:bubble3D val="0"/>
            <c:extLst>
              <c:ext xmlns:c16="http://schemas.microsoft.com/office/drawing/2014/chart" uri="{C3380CC4-5D6E-409C-BE32-E72D297353CC}">
                <c16:uniqueId val="{0000000A-276E-415E-B909-43DAE6BFB102}"/>
              </c:ext>
            </c:extLst>
          </c:dPt>
          <c:dPt>
            <c:idx val="11"/>
            <c:bubble3D val="0"/>
            <c:extLst>
              <c:ext xmlns:c16="http://schemas.microsoft.com/office/drawing/2014/chart" uri="{C3380CC4-5D6E-409C-BE32-E72D297353CC}">
                <c16:uniqueId val="{0000000B-276E-415E-B909-43DAE6BFB102}"/>
              </c:ext>
            </c:extLst>
          </c:dPt>
          <c:dLbls>
            <c:dLbl>
              <c:idx val="0"/>
              <c:delete val="1"/>
              <c:extLst>
                <c:ext xmlns:c15="http://schemas.microsoft.com/office/drawing/2012/chart" uri="{CE6537A1-D6FC-4f65-9D91-7224C49458BB}"/>
                <c:ext xmlns:c16="http://schemas.microsoft.com/office/drawing/2014/chart" uri="{C3380CC4-5D6E-409C-BE32-E72D297353CC}">
                  <c16:uniqueId val="{00000000-276E-415E-B909-43DAE6BFB102}"/>
                </c:ext>
              </c:extLst>
            </c:dLbl>
            <c:dLbl>
              <c:idx val="1"/>
              <c:tx>
                <c:rich>
                  <a:bodyPr/>
                  <a:lstStyle/>
                  <a:p>
                    <a:r>
                      <a:rPr lang="en-US" altLang="zh-CN" dirty="0"/>
                      <a:t>16.54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76E-415E-B909-43DAE6BFB102}"/>
                </c:ext>
              </c:extLst>
            </c:dLbl>
            <c:dLbl>
              <c:idx val="2"/>
              <c:tx>
                <c:rich>
                  <a:bodyPr/>
                  <a:lstStyle/>
                  <a:p>
                    <a:r>
                      <a:rPr lang="en-US" altLang="zh-CN" dirty="0"/>
                      <a:t>16.62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76E-415E-B909-43DAE6BFB102}"/>
                </c:ext>
              </c:extLst>
            </c:dLbl>
            <c:dLbl>
              <c:idx val="3"/>
              <c:tx>
                <c:rich>
                  <a:bodyPr/>
                  <a:lstStyle/>
                  <a:p>
                    <a:r>
                      <a:rPr lang="en-US" altLang="zh-CN" dirty="0"/>
                      <a:t>16.68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76E-415E-B909-43DAE6BFB102}"/>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76E-415E-B909-43DAE6BFB102}"/>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76E-415E-B909-43DAE6BFB102}"/>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76E-415E-B909-43DAE6BFB102}"/>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76E-415E-B909-43DAE6BFB102}"/>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76E-415E-B909-43DAE6BFB102}"/>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76E-415E-B909-43DAE6BFB102}"/>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76E-415E-B909-43DAE6BFB102}"/>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76E-415E-B909-43DAE6BFB102}"/>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76E-415E-B909-43DAE6BFB102}"/>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0.04</c:v>
                </c:pt>
                <c:pt idx="3">
                  <c:v>0.05</c:v>
                </c:pt>
              </c:numCache>
            </c:numRef>
          </c:val>
          <c:smooth val="0"/>
          <c:extLst>
            <c:ext xmlns:c16="http://schemas.microsoft.com/office/drawing/2014/chart" uri="{C3380CC4-5D6E-409C-BE32-E72D297353CC}">
              <c16:uniqueId val="{0000000D-276E-415E-B909-43DAE6BFB102}"/>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13465</c:v>
                </c:pt>
                <c:pt idx="1">
                  <c:v>57401</c:v>
                </c:pt>
                <c:pt idx="2">
                  <c:v>44324</c:v>
                </c:pt>
                <c:pt idx="3">
                  <c:v>32841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12140</c:v>
                </c:pt>
                <c:pt idx="1">
                  <c:v>45084</c:v>
                </c:pt>
                <c:pt idx="2">
                  <c:v>40825</c:v>
                </c:pt>
                <c:pt idx="3">
                  <c:v>30713</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E6B6-4421-87DB-47DDF2491C8D}"/>
              </c:ext>
            </c:extLst>
          </c:dPt>
          <c:dPt>
            <c:idx val="1"/>
            <c:bubble3D val="0"/>
            <c:extLst>
              <c:ext xmlns:c16="http://schemas.microsoft.com/office/drawing/2014/chart" uri="{C3380CC4-5D6E-409C-BE32-E72D297353CC}">
                <c16:uniqueId val="{00000001-E6B6-4421-87DB-47DDF2491C8D}"/>
              </c:ext>
            </c:extLst>
          </c:dPt>
          <c:dPt>
            <c:idx val="2"/>
            <c:bubble3D val="0"/>
            <c:extLst>
              <c:ext xmlns:c16="http://schemas.microsoft.com/office/drawing/2014/chart" uri="{C3380CC4-5D6E-409C-BE32-E72D297353CC}">
                <c16:uniqueId val="{00000002-E6B6-4421-87DB-47DDF2491C8D}"/>
              </c:ext>
            </c:extLst>
          </c:dPt>
          <c:dPt>
            <c:idx val="3"/>
            <c:bubble3D val="0"/>
            <c:extLst>
              <c:ext xmlns:c16="http://schemas.microsoft.com/office/drawing/2014/chart" uri="{C3380CC4-5D6E-409C-BE32-E72D297353CC}">
                <c16:uniqueId val="{00000003-E6B6-4421-87DB-47DDF2491C8D}"/>
              </c:ext>
            </c:extLst>
          </c:dPt>
          <c:dPt>
            <c:idx val="4"/>
            <c:bubble3D val="0"/>
            <c:extLst>
              <c:ext xmlns:c16="http://schemas.microsoft.com/office/drawing/2014/chart" uri="{C3380CC4-5D6E-409C-BE32-E72D297353CC}">
                <c16:uniqueId val="{00000004-E6B6-4421-87DB-47DDF2491C8D}"/>
              </c:ext>
            </c:extLst>
          </c:dPt>
          <c:dPt>
            <c:idx val="5"/>
            <c:bubble3D val="0"/>
            <c:extLst>
              <c:ext xmlns:c16="http://schemas.microsoft.com/office/drawing/2014/chart" uri="{C3380CC4-5D6E-409C-BE32-E72D297353CC}">
                <c16:uniqueId val="{00000005-E6B6-4421-87DB-47DDF2491C8D}"/>
              </c:ext>
            </c:extLst>
          </c:dPt>
          <c:dPt>
            <c:idx val="6"/>
            <c:bubble3D val="0"/>
            <c:extLst>
              <c:ext xmlns:c16="http://schemas.microsoft.com/office/drawing/2014/chart" uri="{C3380CC4-5D6E-409C-BE32-E72D297353CC}">
                <c16:uniqueId val="{00000006-E6B6-4421-87DB-47DDF2491C8D}"/>
              </c:ext>
            </c:extLst>
          </c:dPt>
          <c:dPt>
            <c:idx val="7"/>
            <c:bubble3D val="0"/>
            <c:extLst>
              <c:ext xmlns:c16="http://schemas.microsoft.com/office/drawing/2014/chart" uri="{C3380CC4-5D6E-409C-BE32-E72D297353CC}">
                <c16:uniqueId val="{00000007-E6B6-4421-87DB-47DDF2491C8D}"/>
              </c:ext>
            </c:extLst>
          </c:dPt>
          <c:dPt>
            <c:idx val="8"/>
            <c:bubble3D val="0"/>
            <c:extLst>
              <c:ext xmlns:c16="http://schemas.microsoft.com/office/drawing/2014/chart" uri="{C3380CC4-5D6E-409C-BE32-E72D297353CC}">
                <c16:uniqueId val="{00000008-E6B6-4421-87DB-47DDF2491C8D}"/>
              </c:ext>
            </c:extLst>
          </c:dPt>
          <c:dPt>
            <c:idx val="9"/>
            <c:bubble3D val="0"/>
            <c:extLst>
              <c:ext xmlns:c16="http://schemas.microsoft.com/office/drawing/2014/chart" uri="{C3380CC4-5D6E-409C-BE32-E72D297353CC}">
                <c16:uniqueId val="{00000009-E6B6-4421-87DB-47DDF2491C8D}"/>
              </c:ext>
            </c:extLst>
          </c:dPt>
          <c:dPt>
            <c:idx val="10"/>
            <c:bubble3D val="0"/>
            <c:extLst>
              <c:ext xmlns:c16="http://schemas.microsoft.com/office/drawing/2014/chart" uri="{C3380CC4-5D6E-409C-BE32-E72D297353CC}">
                <c16:uniqueId val="{0000000A-E6B6-4421-87DB-47DDF2491C8D}"/>
              </c:ext>
            </c:extLst>
          </c:dPt>
          <c:dPt>
            <c:idx val="11"/>
            <c:bubble3D val="0"/>
            <c:extLst>
              <c:ext xmlns:c16="http://schemas.microsoft.com/office/drawing/2014/chart" uri="{C3380CC4-5D6E-409C-BE32-E72D297353CC}">
                <c16:uniqueId val="{0000000B-E6B6-4421-87DB-47DDF2491C8D}"/>
              </c:ext>
            </c:extLst>
          </c:dPt>
          <c:dLbls>
            <c:dLbl>
              <c:idx val="0"/>
              <c:delete val="1"/>
              <c:extLst>
                <c:ext xmlns:c15="http://schemas.microsoft.com/office/drawing/2012/chart" uri="{CE6537A1-D6FC-4f65-9D91-7224C49458BB}"/>
                <c:ext xmlns:c16="http://schemas.microsoft.com/office/drawing/2014/chart" uri="{C3380CC4-5D6E-409C-BE32-E72D297353CC}">
                  <c16:uniqueId val="{00000000-E6B6-4421-87DB-47DDF2491C8D}"/>
                </c:ext>
              </c:extLst>
            </c:dLbl>
            <c:dLbl>
              <c:idx val="1"/>
              <c:tx>
                <c:rich>
                  <a:bodyPr/>
                  <a:lstStyle/>
                  <a:p>
                    <a:r>
                      <a:rPr lang="en-US" altLang="zh-CN" dirty="0"/>
                      <a:t>21.36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6B6-4421-87DB-47DDF2491C8D}"/>
                </c:ext>
              </c:extLst>
            </c:dLbl>
            <c:dLbl>
              <c:idx val="2"/>
              <c:tx>
                <c:rich>
                  <a:bodyPr/>
                  <a:lstStyle/>
                  <a:p>
                    <a:r>
                      <a:rPr lang="en-US" altLang="zh-CN" dirty="0"/>
                      <a:t>21.43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E6B6-4421-87DB-47DDF2491C8D}"/>
                </c:ext>
              </c:extLst>
            </c:dLbl>
            <c:dLbl>
              <c:idx val="3"/>
              <c:tx>
                <c:rich>
                  <a:bodyPr/>
                  <a:lstStyle/>
                  <a:p>
                    <a:r>
                      <a:rPr lang="en-US" altLang="zh-CN" dirty="0"/>
                      <a:t>21.04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E6B6-4421-87DB-47DDF2491C8D}"/>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E6B6-4421-87DB-47DDF2491C8D}"/>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E6B6-4421-87DB-47DDF2491C8D}"/>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E6B6-4421-87DB-47DDF2491C8D}"/>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E6B6-4421-87DB-47DDF2491C8D}"/>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E6B6-4421-87DB-47DDF2491C8D}"/>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E6B6-4421-87DB-47DDF2491C8D}"/>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E6B6-4421-87DB-47DDF2491C8D}"/>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E6B6-4421-87DB-47DDF2491C8D}"/>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E6B6-4421-87DB-47DDF2491C8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3.7158411890432896E-2</c:v>
                </c:pt>
                <c:pt idx="3">
                  <c:v>0.02</c:v>
                </c:pt>
              </c:numCache>
            </c:numRef>
          </c:val>
          <c:smooth val="0"/>
          <c:extLst>
            <c:ext xmlns:c16="http://schemas.microsoft.com/office/drawing/2014/chart" uri="{C3380CC4-5D6E-409C-BE32-E72D297353CC}">
              <c16:uniqueId val="{0000000D-E6B6-4421-87DB-47DDF2491C8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66857</c:v>
                </c:pt>
                <c:pt idx="1">
                  <c:v>55395</c:v>
                </c:pt>
                <c:pt idx="2">
                  <c:v>22000</c:v>
                </c:pt>
                <c:pt idx="3" formatCode="#,##0">
                  <c:v>3779</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62531</c:v>
                </c:pt>
                <c:pt idx="1">
                  <c:v>40141</c:v>
                </c:pt>
                <c:pt idx="2">
                  <c:v>23557</c:v>
                </c:pt>
                <c:pt idx="3" formatCode="#,##0">
                  <c:v>2533</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35-495D-8AE8-B1BC860D129B}"/>
              </c:ext>
            </c:extLst>
          </c:dPt>
          <c:dPt>
            <c:idx val="1"/>
            <c:bubble3D val="0"/>
            <c:extLst>
              <c:ext xmlns:c16="http://schemas.microsoft.com/office/drawing/2014/chart" uri="{C3380CC4-5D6E-409C-BE32-E72D297353CC}">
                <c16:uniqueId val="{00000001-A635-495D-8AE8-B1BC860D129B}"/>
              </c:ext>
            </c:extLst>
          </c:dPt>
          <c:dPt>
            <c:idx val="2"/>
            <c:bubble3D val="0"/>
            <c:extLst>
              <c:ext xmlns:c16="http://schemas.microsoft.com/office/drawing/2014/chart" uri="{C3380CC4-5D6E-409C-BE32-E72D297353CC}">
                <c16:uniqueId val="{00000002-A635-495D-8AE8-B1BC860D129B}"/>
              </c:ext>
            </c:extLst>
          </c:dPt>
          <c:dPt>
            <c:idx val="3"/>
            <c:bubble3D val="0"/>
            <c:extLst>
              <c:ext xmlns:c16="http://schemas.microsoft.com/office/drawing/2014/chart" uri="{C3380CC4-5D6E-409C-BE32-E72D297353CC}">
                <c16:uniqueId val="{00000003-A635-495D-8AE8-B1BC860D129B}"/>
              </c:ext>
            </c:extLst>
          </c:dPt>
          <c:dPt>
            <c:idx val="4"/>
            <c:bubble3D val="0"/>
            <c:extLst>
              <c:ext xmlns:c16="http://schemas.microsoft.com/office/drawing/2014/chart" uri="{C3380CC4-5D6E-409C-BE32-E72D297353CC}">
                <c16:uniqueId val="{00000004-A635-495D-8AE8-B1BC860D129B}"/>
              </c:ext>
            </c:extLst>
          </c:dPt>
          <c:dPt>
            <c:idx val="5"/>
            <c:bubble3D val="0"/>
            <c:extLst>
              <c:ext xmlns:c16="http://schemas.microsoft.com/office/drawing/2014/chart" uri="{C3380CC4-5D6E-409C-BE32-E72D297353CC}">
                <c16:uniqueId val="{00000005-A635-495D-8AE8-B1BC860D129B}"/>
              </c:ext>
            </c:extLst>
          </c:dPt>
          <c:dPt>
            <c:idx val="6"/>
            <c:bubble3D val="0"/>
            <c:extLst>
              <c:ext xmlns:c16="http://schemas.microsoft.com/office/drawing/2014/chart" uri="{C3380CC4-5D6E-409C-BE32-E72D297353CC}">
                <c16:uniqueId val="{00000006-A635-495D-8AE8-B1BC860D129B}"/>
              </c:ext>
            </c:extLst>
          </c:dPt>
          <c:dPt>
            <c:idx val="7"/>
            <c:bubble3D val="0"/>
            <c:extLst>
              <c:ext xmlns:c16="http://schemas.microsoft.com/office/drawing/2014/chart" uri="{C3380CC4-5D6E-409C-BE32-E72D297353CC}">
                <c16:uniqueId val="{00000007-A635-495D-8AE8-B1BC860D129B}"/>
              </c:ext>
            </c:extLst>
          </c:dPt>
          <c:dPt>
            <c:idx val="8"/>
            <c:bubble3D val="0"/>
            <c:extLst>
              <c:ext xmlns:c16="http://schemas.microsoft.com/office/drawing/2014/chart" uri="{C3380CC4-5D6E-409C-BE32-E72D297353CC}">
                <c16:uniqueId val="{00000008-A635-495D-8AE8-B1BC860D129B}"/>
              </c:ext>
            </c:extLst>
          </c:dPt>
          <c:dPt>
            <c:idx val="9"/>
            <c:bubble3D val="0"/>
            <c:extLst>
              <c:ext xmlns:c16="http://schemas.microsoft.com/office/drawing/2014/chart" uri="{C3380CC4-5D6E-409C-BE32-E72D297353CC}">
                <c16:uniqueId val="{00000009-A635-495D-8AE8-B1BC860D129B}"/>
              </c:ext>
            </c:extLst>
          </c:dPt>
          <c:dPt>
            <c:idx val="10"/>
            <c:bubble3D val="0"/>
            <c:extLst>
              <c:ext xmlns:c16="http://schemas.microsoft.com/office/drawing/2014/chart" uri="{C3380CC4-5D6E-409C-BE32-E72D297353CC}">
                <c16:uniqueId val="{0000000A-A635-495D-8AE8-B1BC860D129B}"/>
              </c:ext>
            </c:extLst>
          </c:dPt>
          <c:dPt>
            <c:idx val="11"/>
            <c:bubble3D val="0"/>
            <c:extLst>
              <c:ext xmlns:c16="http://schemas.microsoft.com/office/drawing/2014/chart" uri="{C3380CC4-5D6E-409C-BE32-E72D297353CC}">
                <c16:uniqueId val="{0000000B-A635-495D-8AE8-B1BC860D129B}"/>
              </c:ext>
            </c:extLst>
          </c:dPt>
          <c:dLbls>
            <c:dLbl>
              <c:idx val="0"/>
              <c:delete val="1"/>
              <c:extLst>
                <c:ext xmlns:c15="http://schemas.microsoft.com/office/drawing/2012/chart" uri="{CE6537A1-D6FC-4f65-9D91-7224C49458BB}"/>
                <c:ext xmlns:c16="http://schemas.microsoft.com/office/drawing/2014/chart" uri="{C3380CC4-5D6E-409C-BE32-E72D297353CC}">
                  <c16:uniqueId val="{00000000-A635-495D-8AE8-B1BC860D129B}"/>
                </c:ext>
              </c:extLst>
            </c:dLbl>
            <c:dLbl>
              <c:idx val="1"/>
              <c:tx>
                <c:rich>
                  <a:bodyPr/>
                  <a:lstStyle/>
                  <a:p>
                    <a:r>
                      <a:rPr lang="en-US" altLang="zh-CN" dirty="0"/>
                      <a:t>2.46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35-495D-8AE8-B1BC860D129B}"/>
                </c:ext>
              </c:extLst>
            </c:dLbl>
            <c:dLbl>
              <c:idx val="2"/>
              <c:tx>
                <c:rich>
                  <a:bodyPr/>
                  <a:lstStyle/>
                  <a:p>
                    <a:r>
                      <a:rPr lang="en-US" altLang="zh-CN" dirty="0"/>
                      <a:t>2.42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35-495D-8AE8-B1BC860D129B}"/>
                </c:ext>
              </c:extLst>
            </c:dLbl>
            <c:dLbl>
              <c:idx val="3"/>
              <c:tx>
                <c:rich>
                  <a:bodyPr/>
                  <a:lstStyle/>
                  <a:p>
                    <a:r>
                      <a:rPr lang="en-US" altLang="zh-CN" dirty="0"/>
                      <a:t>2.49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35-495D-8AE8-B1BC860D129B}"/>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635-495D-8AE8-B1BC860D129B}"/>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35-495D-8AE8-B1BC860D129B}"/>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35-495D-8AE8-B1BC860D129B}"/>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35-495D-8AE8-B1BC860D129B}"/>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35-495D-8AE8-B1BC860D129B}"/>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35-495D-8AE8-B1BC860D129B}"/>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35-495D-8AE8-B1BC860D129B}"/>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35-495D-8AE8-B1BC860D129B}"/>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35-495D-8AE8-B1BC860D129B}"/>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0.26</c:v>
                </c:pt>
                <c:pt idx="2">
                  <c:v>0.24006890210200016</c:v>
                </c:pt>
                <c:pt idx="3">
                  <c:v>0.28000000000000003</c:v>
                </c:pt>
              </c:numCache>
            </c:numRef>
          </c:val>
          <c:smooth val="0"/>
          <c:extLst>
            <c:ext xmlns:c16="http://schemas.microsoft.com/office/drawing/2014/chart" uri="{C3380CC4-5D6E-409C-BE32-E72D297353CC}">
              <c16:uniqueId val="{0000000D-A635-495D-8AE8-B1BC860D129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685-A544-A39C-87FCCF5EC57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4158</c:v>
                </c:pt>
                <c:pt idx="1">
                  <c:v>3716</c:v>
                </c:pt>
                <c:pt idx="2">
                  <c:v>9124</c:v>
                </c:pt>
                <c:pt idx="3" formatCode="General">
                  <c:v>21558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3060</c:v>
                </c:pt>
                <c:pt idx="1">
                  <c:v>2599</c:v>
                </c:pt>
                <c:pt idx="2">
                  <c:v>8486</c:v>
                </c:pt>
                <c:pt idx="3" formatCode="General">
                  <c:v>16654</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816-42CC-A40D-E0BAE5DFA7AF}"/>
              </c:ext>
            </c:extLst>
          </c:dPt>
          <c:dPt>
            <c:idx val="1"/>
            <c:bubble3D val="0"/>
            <c:extLst>
              <c:ext xmlns:c16="http://schemas.microsoft.com/office/drawing/2014/chart" uri="{C3380CC4-5D6E-409C-BE32-E72D297353CC}">
                <c16:uniqueId val="{00000001-B816-42CC-A40D-E0BAE5DFA7AF}"/>
              </c:ext>
            </c:extLst>
          </c:dPt>
          <c:dPt>
            <c:idx val="2"/>
            <c:bubble3D val="0"/>
            <c:extLst>
              <c:ext xmlns:c16="http://schemas.microsoft.com/office/drawing/2014/chart" uri="{C3380CC4-5D6E-409C-BE32-E72D297353CC}">
                <c16:uniqueId val="{00000002-B816-42CC-A40D-E0BAE5DFA7AF}"/>
              </c:ext>
            </c:extLst>
          </c:dPt>
          <c:dPt>
            <c:idx val="3"/>
            <c:bubble3D val="0"/>
            <c:extLst>
              <c:ext xmlns:c16="http://schemas.microsoft.com/office/drawing/2014/chart" uri="{C3380CC4-5D6E-409C-BE32-E72D297353CC}">
                <c16:uniqueId val="{00000003-B816-42CC-A40D-E0BAE5DFA7AF}"/>
              </c:ext>
            </c:extLst>
          </c:dPt>
          <c:dPt>
            <c:idx val="4"/>
            <c:bubble3D val="0"/>
            <c:extLst>
              <c:ext xmlns:c16="http://schemas.microsoft.com/office/drawing/2014/chart" uri="{C3380CC4-5D6E-409C-BE32-E72D297353CC}">
                <c16:uniqueId val="{00000004-B816-42CC-A40D-E0BAE5DFA7AF}"/>
              </c:ext>
            </c:extLst>
          </c:dPt>
          <c:dPt>
            <c:idx val="5"/>
            <c:bubble3D val="0"/>
            <c:extLst>
              <c:ext xmlns:c16="http://schemas.microsoft.com/office/drawing/2014/chart" uri="{C3380CC4-5D6E-409C-BE32-E72D297353CC}">
                <c16:uniqueId val="{00000005-B816-42CC-A40D-E0BAE5DFA7AF}"/>
              </c:ext>
            </c:extLst>
          </c:dPt>
          <c:dPt>
            <c:idx val="6"/>
            <c:bubble3D val="0"/>
            <c:extLst>
              <c:ext xmlns:c16="http://schemas.microsoft.com/office/drawing/2014/chart" uri="{C3380CC4-5D6E-409C-BE32-E72D297353CC}">
                <c16:uniqueId val="{00000006-B816-42CC-A40D-E0BAE5DFA7AF}"/>
              </c:ext>
            </c:extLst>
          </c:dPt>
          <c:dPt>
            <c:idx val="7"/>
            <c:bubble3D val="0"/>
            <c:extLst>
              <c:ext xmlns:c16="http://schemas.microsoft.com/office/drawing/2014/chart" uri="{C3380CC4-5D6E-409C-BE32-E72D297353CC}">
                <c16:uniqueId val="{00000007-B816-42CC-A40D-E0BAE5DFA7AF}"/>
              </c:ext>
            </c:extLst>
          </c:dPt>
          <c:dPt>
            <c:idx val="8"/>
            <c:bubble3D val="0"/>
            <c:extLst>
              <c:ext xmlns:c16="http://schemas.microsoft.com/office/drawing/2014/chart" uri="{C3380CC4-5D6E-409C-BE32-E72D297353CC}">
                <c16:uniqueId val="{00000008-B816-42CC-A40D-E0BAE5DFA7AF}"/>
              </c:ext>
            </c:extLst>
          </c:dPt>
          <c:dPt>
            <c:idx val="9"/>
            <c:bubble3D val="0"/>
            <c:extLst>
              <c:ext xmlns:c16="http://schemas.microsoft.com/office/drawing/2014/chart" uri="{C3380CC4-5D6E-409C-BE32-E72D297353CC}">
                <c16:uniqueId val="{00000009-B816-42CC-A40D-E0BAE5DFA7AF}"/>
              </c:ext>
            </c:extLst>
          </c:dPt>
          <c:dPt>
            <c:idx val="10"/>
            <c:bubble3D val="0"/>
            <c:extLst>
              <c:ext xmlns:c16="http://schemas.microsoft.com/office/drawing/2014/chart" uri="{C3380CC4-5D6E-409C-BE32-E72D297353CC}">
                <c16:uniqueId val="{0000000A-B816-42CC-A40D-E0BAE5DFA7AF}"/>
              </c:ext>
            </c:extLst>
          </c:dPt>
          <c:dPt>
            <c:idx val="11"/>
            <c:bubble3D val="0"/>
            <c:extLst>
              <c:ext xmlns:c16="http://schemas.microsoft.com/office/drawing/2014/chart" uri="{C3380CC4-5D6E-409C-BE32-E72D297353CC}">
                <c16:uniqueId val="{0000000B-B816-42CC-A40D-E0BAE5DFA7AF}"/>
              </c:ext>
            </c:extLst>
          </c:dPt>
          <c:dLbls>
            <c:dLbl>
              <c:idx val="0"/>
              <c:delete val="1"/>
              <c:extLst>
                <c:ext xmlns:c15="http://schemas.microsoft.com/office/drawing/2012/chart" uri="{CE6537A1-D6FC-4f65-9D91-7224C49458BB}"/>
                <c:ext xmlns:c16="http://schemas.microsoft.com/office/drawing/2014/chart" uri="{C3380CC4-5D6E-409C-BE32-E72D297353CC}">
                  <c16:uniqueId val="{00000000-B816-42CC-A40D-E0BAE5DFA7AF}"/>
                </c:ext>
              </c:extLst>
            </c:dLbl>
            <c:dLbl>
              <c:idx val="1"/>
              <c:tx>
                <c:rich>
                  <a:bodyPr/>
                  <a:lstStyle/>
                  <a:p>
                    <a:r>
                      <a:rPr lang="en-US" altLang="zh-CN" dirty="0"/>
                      <a:t>41.34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816-42CC-A40D-E0BAE5DFA7AF}"/>
                </c:ext>
              </c:extLst>
            </c:dLbl>
            <c:dLbl>
              <c:idx val="2"/>
              <c:tx>
                <c:rich>
                  <a:bodyPr/>
                  <a:lstStyle/>
                  <a:p>
                    <a:r>
                      <a:rPr lang="en-US" altLang="zh-CN" dirty="0"/>
                      <a:t>40.41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816-42CC-A40D-E0BAE5DFA7AF}"/>
                </c:ext>
              </c:extLst>
            </c:dLbl>
            <c:dLbl>
              <c:idx val="3"/>
              <c:tx>
                <c:rich>
                  <a:bodyPr/>
                  <a:lstStyle/>
                  <a:p>
                    <a:r>
                      <a:rPr lang="en-US" altLang="zh-CN" dirty="0"/>
                      <a:t>40.13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816-42CC-A40D-E0BAE5DFA7AF}"/>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816-42CC-A40D-E0BAE5DFA7AF}"/>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816-42CC-A40D-E0BAE5DFA7AF}"/>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816-42CC-A40D-E0BAE5DFA7AF}"/>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816-42CC-A40D-E0BAE5DFA7AF}"/>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816-42CC-A40D-E0BAE5DFA7AF}"/>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816-42CC-A40D-E0BAE5DFA7AF}"/>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816-42CC-A40D-E0BAE5DFA7AF}"/>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816-42CC-A40D-E0BAE5DFA7AF}"/>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816-42CC-A40D-E0BAE5DFA7A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1.1395754676927883E-2</c:v>
                </c:pt>
                <c:pt idx="3">
                  <c:v>0</c:v>
                </c:pt>
              </c:numCache>
            </c:numRef>
          </c:val>
          <c:smooth val="0"/>
          <c:extLst>
            <c:ext xmlns:c16="http://schemas.microsoft.com/office/drawing/2014/chart" uri="{C3380CC4-5D6E-409C-BE32-E72D297353CC}">
              <c16:uniqueId val="{0000000D-B816-42CC-A40D-E0BAE5DFA7A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2071</c:v>
                </c:pt>
                <c:pt idx="1">
                  <c:v>32859</c:v>
                </c:pt>
                <c:pt idx="2" formatCode="#,##0">
                  <c:v>1034</c:v>
                </c:pt>
                <c:pt idx="3" formatCode="#,##0">
                  <c:v>2682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15.79</c:v>
                </c:pt>
                <c:pt idx="1">
                  <c:v>17.3</c:v>
                </c:pt>
                <c:pt idx="2">
                  <c:v>17.38</c:v>
                </c:pt>
              </c:numCache>
            </c:numRef>
          </c:val>
          <c:extLst>
            <c:ext xmlns:c16="http://schemas.microsoft.com/office/drawing/2014/chart" uri="{C3380CC4-5D6E-409C-BE32-E72D297353CC}">
              <c16:uniqueId val="{00000000-CFE7-48E2-99BC-99552C8F484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5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1566</c:v>
                </c:pt>
                <c:pt idx="1">
                  <c:v>26114</c:v>
                </c:pt>
                <c:pt idx="2" formatCode="#,##0">
                  <c:v>1123</c:v>
                </c:pt>
                <c:pt idx="3" formatCode="#,##0">
                  <c:v>1996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27F-41E5-8F57-D5B0237B6AEA}"/>
              </c:ext>
            </c:extLst>
          </c:dPt>
          <c:dPt>
            <c:idx val="1"/>
            <c:bubble3D val="0"/>
            <c:extLst>
              <c:ext xmlns:c16="http://schemas.microsoft.com/office/drawing/2014/chart" uri="{C3380CC4-5D6E-409C-BE32-E72D297353CC}">
                <c16:uniqueId val="{00000001-027F-41E5-8F57-D5B0237B6AEA}"/>
              </c:ext>
            </c:extLst>
          </c:dPt>
          <c:dPt>
            <c:idx val="2"/>
            <c:bubble3D val="0"/>
            <c:extLst>
              <c:ext xmlns:c16="http://schemas.microsoft.com/office/drawing/2014/chart" uri="{C3380CC4-5D6E-409C-BE32-E72D297353CC}">
                <c16:uniqueId val="{00000002-027F-41E5-8F57-D5B0237B6AEA}"/>
              </c:ext>
            </c:extLst>
          </c:dPt>
          <c:dPt>
            <c:idx val="3"/>
            <c:bubble3D val="0"/>
            <c:extLst>
              <c:ext xmlns:c16="http://schemas.microsoft.com/office/drawing/2014/chart" uri="{C3380CC4-5D6E-409C-BE32-E72D297353CC}">
                <c16:uniqueId val="{00000003-027F-41E5-8F57-D5B0237B6AEA}"/>
              </c:ext>
            </c:extLst>
          </c:dPt>
          <c:dPt>
            <c:idx val="4"/>
            <c:bubble3D val="0"/>
            <c:extLst>
              <c:ext xmlns:c16="http://schemas.microsoft.com/office/drawing/2014/chart" uri="{C3380CC4-5D6E-409C-BE32-E72D297353CC}">
                <c16:uniqueId val="{00000004-027F-41E5-8F57-D5B0237B6AEA}"/>
              </c:ext>
            </c:extLst>
          </c:dPt>
          <c:dPt>
            <c:idx val="5"/>
            <c:bubble3D val="0"/>
            <c:extLst>
              <c:ext xmlns:c16="http://schemas.microsoft.com/office/drawing/2014/chart" uri="{C3380CC4-5D6E-409C-BE32-E72D297353CC}">
                <c16:uniqueId val="{00000005-027F-41E5-8F57-D5B0237B6AEA}"/>
              </c:ext>
            </c:extLst>
          </c:dPt>
          <c:dPt>
            <c:idx val="6"/>
            <c:bubble3D val="0"/>
            <c:extLst>
              <c:ext xmlns:c16="http://schemas.microsoft.com/office/drawing/2014/chart" uri="{C3380CC4-5D6E-409C-BE32-E72D297353CC}">
                <c16:uniqueId val="{00000006-027F-41E5-8F57-D5B0237B6AEA}"/>
              </c:ext>
            </c:extLst>
          </c:dPt>
          <c:dPt>
            <c:idx val="7"/>
            <c:bubble3D val="0"/>
            <c:extLst>
              <c:ext xmlns:c16="http://schemas.microsoft.com/office/drawing/2014/chart" uri="{C3380CC4-5D6E-409C-BE32-E72D297353CC}">
                <c16:uniqueId val="{00000007-027F-41E5-8F57-D5B0237B6AEA}"/>
              </c:ext>
            </c:extLst>
          </c:dPt>
          <c:dPt>
            <c:idx val="8"/>
            <c:bubble3D val="0"/>
            <c:extLst>
              <c:ext xmlns:c16="http://schemas.microsoft.com/office/drawing/2014/chart" uri="{C3380CC4-5D6E-409C-BE32-E72D297353CC}">
                <c16:uniqueId val="{00000008-027F-41E5-8F57-D5B0237B6AEA}"/>
              </c:ext>
            </c:extLst>
          </c:dPt>
          <c:dPt>
            <c:idx val="9"/>
            <c:bubble3D val="0"/>
            <c:extLst>
              <c:ext xmlns:c16="http://schemas.microsoft.com/office/drawing/2014/chart" uri="{C3380CC4-5D6E-409C-BE32-E72D297353CC}">
                <c16:uniqueId val="{00000009-027F-41E5-8F57-D5B0237B6AEA}"/>
              </c:ext>
            </c:extLst>
          </c:dPt>
          <c:dPt>
            <c:idx val="10"/>
            <c:bubble3D val="0"/>
            <c:extLst>
              <c:ext xmlns:c16="http://schemas.microsoft.com/office/drawing/2014/chart" uri="{C3380CC4-5D6E-409C-BE32-E72D297353CC}">
                <c16:uniqueId val="{0000000A-027F-41E5-8F57-D5B0237B6AEA}"/>
              </c:ext>
            </c:extLst>
          </c:dPt>
          <c:dPt>
            <c:idx val="11"/>
            <c:bubble3D val="0"/>
            <c:extLst>
              <c:ext xmlns:c16="http://schemas.microsoft.com/office/drawing/2014/chart" uri="{C3380CC4-5D6E-409C-BE32-E72D297353CC}">
                <c16:uniqueId val="{0000000B-027F-41E5-8F57-D5B0237B6AEA}"/>
              </c:ext>
            </c:extLst>
          </c:dPt>
          <c:dLbls>
            <c:dLbl>
              <c:idx val="0"/>
              <c:delete val="1"/>
              <c:extLst>
                <c:ext xmlns:c15="http://schemas.microsoft.com/office/drawing/2012/chart" uri="{CE6537A1-D6FC-4f65-9D91-7224C49458BB}"/>
                <c:ext xmlns:c16="http://schemas.microsoft.com/office/drawing/2014/chart" uri="{C3380CC4-5D6E-409C-BE32-E72D297353CC}">
                  <c16:uniqueId val="{00000000-027F-41E5-8F57-D5B0237B6AEA}"/>
                </c:ext>
              </c:extLst>
            </c:dLbl>
            <c:dLbl>
              <c:idx val="1"/>
              <c:tx>
                <c:rich>
                  <a:bodyPr/>
                  <a:lstStyle/>
                  <a:p>
                    <a:r>
                      <a:rPr lang="en-US" altLang="zh-CN" dirty="0"/>
                      <a:t>4.12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27F-41E5-8F57-D5B0237B6AEA}"/>
                </c:ext>
              </c:extLst>
            </c:dLbl>
            <c:dLbl>
              <c:idx val="2"/>
              <c:tx>
                <c:rich>
                  <a:bodyPr/>
                  <a:lstStyle/>
                  <a:p>
                    <a:r>
                      <a:rPr lang="en-US" altLang="zh-CN" dirty="0"/>
                      <a:t>4.62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27F-41E5-8F57-D5B0237B6AEA}"/>
                </c:ext>
              </c:extLst>
            </c:dLbl>
            <c:dLbl>
              <c:idx val="3"/>
              <c:tx>
                <c:rich>
                  <a:bodyPr/>
                  <a:lstStyle/>
                  <a:p>
                    <a:r>
                      <a:rPr lang="en-US" altLang="zh-CN" dirty="0"/>
                      <a:t>4.76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27F-41E5-8F57-D5B0237B6AEA}"/>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27F-41E5-8F57-D5B0237B6AEA}"/>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27F-41E5-8F57-D5B0237B6AEA}"/>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27F-41E5-8F57-D5B0237B6AEA}"/>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27F-41E5-8F57-D5B0237B6AEA}"/>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27F-41E5-8F57-D5B0237B6AEA}"/>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27F-41E5-8F57-D5B0237B6AEA}"/>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27F-41E5-8F57-D5B0237B6AEA}"/>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27F-41E5-8F57-D5B0237B6AEA}"/>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27F-41E5-8F57-D5B0237B6AEA}"/>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0.29001928993182569</c:v>
                </c:pt>
                <c:pt idx="3">
                  <c:v>0.33</c:v>
                </c:pt>
              </c:numCache>
            </c:numRef>
          </c:val>
          <c:smooth val="0"/>
          <c:extLst>
            <c:ext xmlns:c16="http://schemas.microsoft.com/office/drawing/2014/chart" uri="{C3380CC4-5D6E-409C-BE32-E72D297353CC}">
              <c16:uniqueId val="{0000000D-027F-41E5-8F57-D5B0237B6AE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2.0498960605278027E-3"/>
                  <c:y val="0.12793219703272671"/>
                </c:manualLayout>
              </c:layout>
              <c:spPr>
                <a:noFill/>
                <a:ln>
                  <a:noFill/>
                </a:ln>
                <a:effectLst/>
              </c:spPr>
              <c:txPr>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6.0951998629481988E-2"/>
                      <c:h val="6.5154810165449287E-2"/>
                    </c:manualLayout>
                  </c15:layout>
                </c:ext>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61290</c:v>
                </c:pt>
                <c:pt idx="1">
                  <c:v>378628</c:v>
                </c:pt>
                <c:pt idx="2">
                  <c:v>111507</c:v>
                </c:pt>
                <c:pt idx="3">
                  <c:v>7429</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10.570840486213083</c:v>
                </c:pt>
                <c:pt idx="1">
                  <c:v>14.715289141056658</c:v>
                </c:pt>
                <c:pt idx="2">
                  <c:v>27.260931431210601</c:v>
                </c:pt>
                <c:pt idx="3">
                  <c:v>36.571453291156274</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6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10.709481394821397</c:v>
                </c:pt>
                <c:pt idx="1">
                  <c:v>15.0242899595395</c:v>
                </c:pt>
                <c:pt idx="2">
                  <c:v>26.621668042089976</c:v>
                </c:pt>
                <c:pt idx="3">
                  <c:v>34.32469639985154</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6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E33-4D42-8592-EC8B01204C47}"/>
              </c:ext>
            </c:extLst>
          </c:dPt>
          <c:dPt>
            <c:idx val="1"/>
            <c:bubble3D val="0"/>
            <c:extLst>
              <c:ext xmlns:c16="http://schemas.microsoft.com/office/drawing/2014/chart" uri="{C3380CC4-5D6E-409C-BE32-E72D297353CC}">
                <c16:uniqueId val="{00000001-3E33-4D42-8592-EC8B01204C47}"/>
              </c:ext>
            </c:extLst>
          </c:dPt>
          <c:dPt>
            <c:idx val="2"/>
            <c:bubble3D val="0"/>
            <c:extLst>
              <c:ext xmlns:c16="http://schemas.microsoft.com/office/drawing/2014/chart" uri="{C3380CC4-5D6E-409C-BE32-E72D297353CC}">
                <c16:uniqueId val="{00000002-3E33-4D42-8592-EC8B01204C47}"/>
              </c:ext>
            </c:extLst>
          </c:dPt>
          <c:dPt>
            <c:idx val="3"/>
            <c:bubble3D val="0"/>
            <c:extLst>
              <c:ext xmlns:c16="http://schemas.microsoft.com/office/drawing/2014/chart" uri="{C3380CC4-5D6E-409C-BE32-E72D297353CC}">
                <c16:uniqueId val="{00000003-3E33-4D42-8592-EC8B01204C47}"/>
              </c:ext>
            </c:extLst>
          </c:dPt>
          <c:dPt>
            <c:idx val="4"/>
            <c:bubble3D val="0"/>
            <c:extLst>
              <c:ext xmlns:c16="http://schemas.microsoft.com/office/drawing/2014/chart" uri="{C3380CC4-5D6E-409C-BE32-E72D297353CC}">
                <c16:uniqueId val="{00000004-3E33-4D42-8592-EC8B01204C47}"/>
              </c:ext>
            </c:extLst>
          </c:dPt>
          <c:dPt>
            <c:idx val="5"/>
            <c:bubble3D val="0"/>
            <c:extLst>
              <c:ext xmlns:c16="http://schemas.microsoft.com/office/drawing/2014/chart" uri="{C3380CC4-5D6E-409C-BE32-E72D297353CC}">
                <c16:uniqueId val="{00000005-3E33-4D42-8592-EC8B01204C47}"/>
              </c:ext>
            </c:extLst>
          </c:dPt>
          <c:dPt>
            <c:idx val="6"/>
            <c:bubble3D val="0"/>
            <c:extLst>
              <c:ext xmlns:c16="http://schemas.microsoft.com/office/drawing/2014/chart" uri="{C3380CC4-5D6E-409C-BE32-E72D297353CC}">
                <c16:uniqueId val="{00000006-3E33-4D42-8592-EC8B01204C47}"/>
              </c:ext>
            </c:extLst>
          </c:dPt>
          <c:dPt>
            <c:idx val="7"/>
            <c:bubble3D val="0"/>
            <c:extLst>
              <c:ext xmlns:c16="http://schemas.microsoft.com/office/drawing/2014/chart" uri="{C3380CC4-5D6E-409C-BE32-E72D297353CC}">
                <c16:uniqueId val="{00000007-3E33-4D42-8592-EC8B01204C47}"/>
              </c:ext>
            </c:extLst>
          </c:dPt>
          <c:dPt>
            <c:idx val="8"/>
            <c:bubble3D val="0"/>
            <c:extLst>
              <c:ext xmlns:c16="http://schemas.microsoft.com/office/drawing/2014/chart" uri="{C3380CC4-5D6E-409C-BE32-E72D297353CC}">
                <c16:uniqueId val="{00000008-3E33-4D42-8592-EC8B01204C47}"/>
              </c:ext>
            </c:extLst>
          </c:dPt>
          <c:dPt>
            <c:idx val="9"/>
            <c:bubble3D val="0"/>
            <c:extLst>
              <c:ext xmlns:c16="http://schemas.microsoft.com/office/drawing/2014/chart" uri="{C3380CC4-5D6E-409C-BE32-E72D297353CC}">
                <c16:uniqueId val="{00000009-3E33-4D42-8592-EC8B01204C47}"/>
              </c:ext>
            </c:extLst>
          </c:dPt>
          <c:dPt>
            <c:idx val="10"/>
            <c:bubble3D val="0"/>
            <c:extLst>
              <c:ext xmlns:c16="http://schemas.microsoft.com/office/drawing/2014/chart" uri="{C3380CC4-5D6E-409C-BE32-E72D297353CC}">
                <c16:uniqueId val="{0000000A-3E33-4D42-8592-EC8B01204C47}"/>
              </c:ext>
            </c:extLst>
          </c:dPt>
          <c:dPt>
            <c:idx val="11"/>
            <c:bubble3D val="0"/>
            <c:extLst>
              <c:ext xmlns:c16="http://schemas.microsoft.com/office/drawing/2014/chart" uri="{C3380CC4-5D6E-409C-BE32-E72D297353CC}">
                <c16:uniqueId val="{0000000B-3E33-4D42-8592-EC8B01204C47}"/>
              </c:ext>
            </c:extLst>
          </c:dPt>
          <c:dLbls>
            <c:dLbl>
              <c:idx val="0"/>
              <c:delete val="1"/>
              <c:extLst>
                <c:ext xmlns:c15="http://schemas.microsoft.com/office/drawing/2012/chart" uri="{CE6537A1-D6FC-4f65-9D91-7224C49458BB}"/>
                <c:ext xmlns:c16="http://schemas.microsoft.com/office/drawing/2014/chart" uri="{C3380CC4-5D6E-409C-BE32-E72D297353CC}">
                  <c16:uniqueId val="{00000000-3E33-4D42-8592-EC8B01204C47}"/>
                </c:ext>
              </c:extLst>
            </c:dLbl>
            <c:dLbl>
              <c:idx val="1"/>
              <c:tx>
                <c:rich>
                  <a:bodyPr/>
                  <a:lstStyle/>
                  <a:p>
                    <a:r>
                      <a:rPr lang="en-US" altLang="zh-CN" dirty="0"/>
                      <a:t>16.92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E33-4D42-8592-EC8B01204C47}"/>
                </c:ext>
              </c:extLst>
            </c:dLbl>
            <c:dLbl>
              <c:idx val="2"/>
              <c:tx>
                <c:rich>
                  <a:bodyPr/>
                  <a:lstStyle/>
                  <a:p>
                    <a:r>
                      <a:rPr lang="en-US" altLang="zh-CN" dirty="0"/>
                      <a:t>17.30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E33-4D42-8592-EC8B01204C47}"/>
                </c:ext>
              </c:extLst>
            </c:dLbl>
            <c:dLbl>
              <c:idx val="3"/>
              <c:tx>
                <c:rich>
                  <a:bodyPr/>
                  <a:lstStyle/>
                  <a:p>
                    <a:r>
                      <a:rPr lang="en-US" altLang="zh-CN" dirty="0"/>
                      <a:t>17.05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E33-4D42-8592-EC8B01204C47}"/>
                </c:ext>
              </c:extLst>
            </c:dLbl>
            <c:dLbl>
              <c:idx val="4"/>
              <c:tx>
                <c:rich>
                  <a:bodyPr/>
                  <a:lstStyle/>
                  <a:p>
                    <a:r>
                      <a:rPr lang="en-US" altLang="zh-CN"/>
                      <a:t>7.69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E33-4D42-8592-EC8B01204C47}"/>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E33-4D42-8592-EC8B01204C47}"/>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E33-4D42-8592-EC8B01204C47}"/>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E33-4D42-8592-EC8B01204C47}"/>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E33-4D42-8592-EC8B01204C47}"/>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E33-4D42-8592-EC8B01204C47}"/>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E33-4D42-8592-EC8B01204C47}"/>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E33-4D42-8592-EC8B01204C47}"/>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E33-4D42-8592-EC8B01204C47}"/>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0.03</c:v>
                </c:pt>
                <c:pt idx="3">
                  <c:v>0.02</c:v>
                </c:pt>
              </c:numCache>
            </c:numRef>
          </c:val>
          <c:smooth val="0"/>
          <c:extLst>
            <c:ext xmlns:c16="http://schemas.microsoft.com/office/drawing/2014/chart" uri="{C3380CC4-5D6E-409C-BE32-E72D297353CC}">
              <c16:uniqueId val="{0000000D-3E33-4D42-8592-EC8B01204C47}"/>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61290</c:v>
                </c:pt>
                <c:pt idx="1">
                  <c:v>378628</c:v>
                </c:pt>
                <c:pt idx="2">
                  <c:v>111507</c:v>
                </c:pt>
                <c:pt idx="3">
                  <c:v>7429</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1.3766861657692935</c:v>
                </c:pt>
                <c:pt idx="1">
                  <c:v>1.3940412005979483</c:v>
                </c:pt>
                <c:pt idx="2">
                  <c:v>2.803781278305399</c:v>
                </c:pt>
                <c:pt idx="3">
                  <c:v>2.9059294925292773</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1.6906022887922885</c:v>
                </c:pt>
                <c:pt idx="1">
                  <c:v>1.4190459127865418</c:v>
                </c:pt>
                <c:pt idx="2">
                  <c:v>2.8019108433127187</c:v>
                </c:pt>
                <c:pt idx="3">
                  <c:v>2.5139185698379301</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78B2-4950-998C-CDC293DDBF93}"/>
              </c:ext>
            </c:extLst>
          </c:dPt>
          <c:dPt>
            <c:idx val="1"/>
            <c:bubble3D val="0"/>
            <c:extLst>
              <c:ext xmlns:c16="http://schemas.microsoft.com/office/drawing/2014/chart" uri="{C3380CC4-5D6E-409C-BE32-E72D297353CC}">
                <c16:uniqueId val="{00000001-78B2-4950-998C-CDC293DDBF93}"/>
              </c:ext>
            </c:extLst>
          </c:dPt>
          <c:dPt>
            <c:idx val="2"/>
            <c:bubble3D val="0"/>
            <c:extLst>
              <c:ext xmlns:c16="http://schemas.microsoft.com/office/drawing/2014/chart" uri="{C3380CC4-5D6E-409C-BE32-E72D297353CC}">
                <c16:uniqueId val="{00000002-78B2-4950-998C-CDC293DDBF93}"/>
              </c:ext>
            </c:extLst>
          </c:dPt>
          <c:dPt>
            <c:idx val="3"/>
            <c:bubble3D val="0"/>
            <c:extLst>
              <c:ext xmlns:c16="http://schemas.microsoft.com/office/drawing/2014/chart" uri="{C3380CC4-5D6E-409C-BE32-E72D297353CC}">
                <c16:uniqueId val="{00000003-78B2-4950-998C-CDC293DDBF93}"/>
              </c:ext>
            </c:extLst>
          </c:dPt>
          <c:dPt>
            <c:idx val="4"/>
            <c:bubble3D val="0"/>
            <c:extLst>
              <c:ext xmlns:c16="http://schemas.microsoft.com/office/drawing/2014/chart" uri="{C3380CC4-5D6E-409C-BE32-E72D297353CC}">
                <c16:uniqueId val="{00000004-78B2-4950-998C-CDC293DDBF93}"/>
              </c:ext>
            </c:extLst>
          </c:dPt>
          <c:dPt>
            <c:idx val="5"/>
            <c:bubble3D val="0"/>
            <c:extLst>
              <c:ext xmlns:c16="http://schemas.microsoft.com/office/drawing/2014/chart" uri="{C3380CC4-5D6E-409C-BE32-E72D297353CC}">
                <c16:uniqueId val="{00000005-78B2-4950-998C-CDC293DDBF93}"/>
              </c:ext>
            </c:extLst>
          </c:dPt>
          <c:dPt>
            <c:idx val="6"/>
            <c:bubble3D val="0"/>
            <c:extLst>
              <c:ext xmlns:c16="http://schemas.microsoft.com/office/drawing/2014/chart" uri="{C3380CC4-5D6E-409C-BE32-E72D297353CC}">
                <c16:uniqueId val="{00000006-78B2-4950-998C-CDC293DDBF93}"/>
              </c:ext>
            </c:extLst>
          </c:dPt>
          <c:dPt>
            <c:idx val="7"/>
            <c:bubble3D val="0"/>
            <c:extLst>
              <c:ext xmlns:c16="http://schemas.microsoft.com/office/drawing/2014/chart" uri="{C3380CC4-5D6E-409C-BE32-E72D297353CC}">
                <c16:uniqueId val="{00000007-78B2-4950-998C-CDC293DDBF93}"/>
              </c:ext>
            </c:extLst>
          </c:dPt>
          <c:dPt>
            <c:idx val="8"/>
            <c:bubble3D val="0"/>
            <c:extLst>
              <c:ext xmlns:c16="http://schemas.microsoft.com/office/drawing/2014/chart" uri="{C3380CC4-5D6E-409C-BE32-E72D297353CC}">
                <c16:uniqueId val="{00000008-78B2-4950-998C-CDC293DDBF93}"/>
              </c:ext>
            </c:extLst>
          </c:dPt>
          <c:dPt>
            <c:idx val="9"/>
            <c:bubble3D val="0"/>
            <c:extLst>
              <c:ext xmlns:c16="http://schemas.microsoft.com/office/drawing/2014/chart" uri="{C3380CC4-5D6E-409C-BE32-E72D297353CC}">
                <c16:uniqueId val="{00000009-78B2-4950-998C-CDC293DDBF93}"/>
              </c:ext>
            </c:extLst>
          </c:dPt>
          <c:dPt>
            <c:idx val="10"/>
            <c:bubble3D val="0"/>
            <c:extLst>
              <c:ext xmlns:c16="http://schemas.microsoft.com/office/drawing/2014/chart" uri="{C3380CC4-5D6E-409C-BE32-E72D297353CC}">
                <c16:uniqueId val="{0000000A-78B2-4950-998C-CDC293DDBF93}"/>
              </c:ext>
            </c:extLst>
          </c:dPt>
          <c:dPt>
            <c:idx val="11"/>
            <c:bubble3D val="0"/>
            <c:extLst>
              <c:ext xmlns:c16="http://schemas.microsoft.com/office/drawing/2014/chart" uri="{C3380CC4-5D6E-409C-BE32-E72D297353CC}">
                <c16:uniqueId val="{0000000B-78B2-4950-998C-CDC293DDBF93}"/>
              </c:ext>
            </c:extLst>
          </c:dPt>
          <c:dLbls>
            <c:dLbl>
              <c:idx val="0"/>
              <c:delete val="1"/>
              <c:extLst>
                <c:ext xmlns:c15="http://schemas.microsoft.com/office/drawing/2012/chart" uri="{CE6537A1-D6FC-4f65-9D91-7224C49458BB}"/>
                <c:ext xmlns:c16="http://schemas.microsoft.com/office/drawing/2014/chart" uri="{C3380CC4-5D6E-409C-BE32-E72D297353CC}">
                  <c16:uniqueId val="{00000000-78B2-4950-998C-CDC293DDBF93}"/>
                </c:ext>
              </c:extLst>
            </c:dLbl>
            <c:dLbl>
              <c:idx val="1"/>
              <c:tx>
                <c:rich>
                  <a:bodyPr/>
                  <a:lstStyle/>
                  <a:p>
                    <a:r>
                      <a:rPr lang="en-US" altLang="zh-CN" dirty="0"/>
                      <a:t>1.83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8B2-4950-998C-CDC293DDBF93}"/>
                </c:ext>
              </c:extLst>
            </c:dLbl>
            <c:dLbl>
              <c:idx val="2"/>
              <c:tx>
                <c:rich>
                  <a:bodyPr/>
                  <a:lstStyle/>
                  <a:p>
                    <a:r>
                      <a:rPr lang="en-US" altLang="zh-CN" dirty="0"/>
                      <a:t>1.70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8B2-4950-998C-CDC293DDBF93}"/>
                </c:ext>
              </c:extLst>
            </c:dLbl>
            <c:dLbl>
              <c:idx val="3"/>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8B2-4950-998C-CDC293DDBF93}"/>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8B2-4950-998C-CDC293DDBF93}"/>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78B2-4950-998C-CDC293DDBF93}"/>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8B2-4950-998C-CDC293DDBF93}"/>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78B2-4950-998C-CDC293DDBF93}"/>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78B2-4950-998C-CDC293DDBF93}"/>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78B2-4950-998C-CDC293DDBF93}"/>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78B2-4950-998C-CDC293DDBF93}"/>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78B2-4950-998C-CDC293DDBF93}"/>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78B2-4950-998C-CDC293DDBF93}"/>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7.2811762624224841E-2</c:v>
                </c:pt>
                <c:pt idx="3">
                  <c:v>7.0000000000000007E-2</c:v>
                </c:pt>
              </c:numCache>
            </c:numRef>
          </c:val>
          <c:smooth val="0"/>
          <c:extLst>
            <c:ext xmlns:c16="http://schemas.microsoft.com/office/drawing/2014/chart" uri="{C3380CC4-5D6E-409C-BE32-E72D297353CC}">
              <c16:uniqueId val="{0000000D-78B2-4950-998C-CDC293DDBF93}"/>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dLbls>
          <c:showLegendKey val="0"/>
          <c:showVal val="0"/>
          <c:showCatName val="0"/>
          <c:showSerName val="0"/>
          <c:showPercent val="0"/>
          <c:showBubbleSize val="0"/>
          <c:showLeaderLines val="0"/>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579</c:v>
                </c:pt>
                <c:pt idx="1">
                  <c:v>25604</c:v>
                </c:pt>
                <c:pt idx="2">
                  <c:v>9509</c:v>
                </c:pt>
                <c:pt idx="3">
                  <c:v>25598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1738</c:v>
                </c:pt>
                <c:pt idx="1">
                  <c:v>8451</c:v>
                </c:pt>
                <c:pt idx="2">
                  <c:v>11355</c:v>
                </c:pt>
                <c:pt idx="3">
                  <c:v>29951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2-2ECC-459E-A273-ADA7F25AD71E}"/>
              </c:ext>
            </c:extLst>
          </c:dPt>
          <c:dPt>
            <c:idx val="1"/>
            <c:bubble3D val="0"/>
            <c:extLst>
              <c:ext xmlns:c16="http://schemas.microsoft.com/office/drawing/2014/chart" uri="{C3380CC4-5D6E-409C-BE32-E72D297353CC}">
                <c16:uniqueId val="{00000003-2ECC-459E-A273-ADA7F25AD71E}"/>
              </c:ext>
            </c:extLst>
          </c:dPt>
          <c:dPt>
            <c:idx val="2"/>
            <c:bubble3D val="0"/>
            <c:extLst>
              <c:ext xmlns:c16="http://schemas.microsoft.com/office/drawing/2014/chart" uri="{C3380CC4-5D6E-409C-BE32-E72D297353CC}">
                <c16:uniqueId val="{00000004-2ECC-459E-A273-ADA7F25AD71E}"/>
              </c:ext>
            </c:extLst>
          </c:dPt>
          <c:dPt>
            <c:idx val="3"/>
            <c:bubble3D val="0"/>
            <c:extLst>
              <c:ext xmlns:c16="http://schemas.microsoft.com/office/drawing/2014/chart" uri="{C3380CC4-5D6E-409C-BE32-E72D297353CC}">
                <c16:uniqueId val="{00000005-2ECC-459E-A273-ADA7F25AD71E}"/>
              </c:ext>
            </c:extLst>
          </c:dPt>
          <c:dPt>
            <c:idx val="4"/>
            <c:bubble3D val="0"/>
            <c:extLst>
              <c:ext xmlns:c16="http://schemas.microsoft.com/office/drawing/2014/chart" uri="{C3380CC4-5D6E-409C-BE32-E72D297353CC}">
                <c16:uniqueId val="{00000006-2ECC-459E-A273-ADA7F25AD71E}"/>
              </c:ext>
            </c:extLst>
          </c:dPt>
          <c:dPt>
            <c:idx val="5"/>
            <c:bubble3D val="0"/>
            <c:extLst>
              <c:ext xmlns:c16="http://schemas.microsoft.com/office/drawing/2014/chart" uri="{C3380CC4-5D6E-409C-BE32-E72D297353CC}">
                <c16:uniqueId val="{00000007-2ECC-459E-A273-ADA7F25AD71E}"/>
              </c:ext>
            </c:extLst>
          </c:dPt>
          <c:dPt>
            <c:idx val="6"/>
            <c:bubble3D val="0"/>
            <c:extLst>
              <c:ext xmlns:c16="http://schemas.microsoft.com/office/drawing/2014/chart" uri="{C3380CC4-5D6E-409C-BE32-E72D297353CC}">
                <c16:uniqueId val="{00000008-2ECC-459E-A273-ADA7F25AD71E}"/>
              </c:ext>
            </c:extLst>
          </c:dPt>
          <c:dPt>
            <c:idx val="7"/>
            <c:bubble3D val="0"/>
            <c:extLst>
              <c:ext xmlns:c16="http://schemas.microsoft.com/office/drawing/2014/chart" uri="{C3380CC4-5D6E-409C-BE32-E72D297353CC}">
                <c16:uniqueId val="{00000009-2ECC-459E-A273-ADA7F25AD71E}"/>
              </c:ext>
            </c:extLst>
          </c:dPt>
          <c:dPt>
            <c:idx val="8"/>
            <c:bubble3D val="0"/>
            <c:extLst>
              <c:ext xmlns:c16="http://schemas.microsoft.com/office/drawing/2014/chart" uri="{C3380CC4-5D6E-409C-BE32-E72D297353CC}">
                <c16:uniqueId val="{0000000A-2ECC-459E-A273-ADA7F25AD71E}"/>
              </c:ext>
            </c:extLst>
          </c:dPt>
          <c:dPt>
            <c:idx val="9"/>
            <c:bubble3D val="0"/>
            <c:extLst>
              <c:ext xmlns:c16="http://schemas.microsoft.com/office/drawing/2014/chart" uri="{C3380CC4-5D6E-409C-BE32-E72D297353CC}">
                <c16:uniqueId val="{0000000B-2ECC-459E-A273-ADA7F25AD71E}"/>
              </c:ext>
            </c:extLst>
          </c:dPt>
          <c:dPt>
            <c:idx val="10"/>
            <c:bubble3D val="0"/>
            <c:extLst>
              <c:ext xmlns:c16="http://schemas.microsoft.com/office/drawing/2014/chart" uri="{C3380CC4-5D6E-409C-BE32-E72D297353CC}">
                <c16:uniqueId val="{0000000C-2ECC-459E-A273-ADA7F25AD71E}"/>
              </c:ext>
            </c:extLst>
          </c:dPt>
          <c:dPt>
            <c:idx val="11"/>
            <c:bubble3D val="0"/>
            <c:extLst>
              <c:ext xmlns:c16="http://schemas.microsoft.com/office/drawing/2014/chart" uri="{C3380CC4-5D6E-409C-BE32-E72D297353CC}">
                <c16:uniqueId val="{0000000D-2ECC-459E-A273-ADA7F25AD71E}"/>
              </c:ext>
            </c:extLst>
          </c:dPt>
          <c:dLbls>
            <c:dLbl>
              <c:idx val="0"/>
              <c:delete val="1"/>
              <c:extLst>
                <c:ext xmlns:c15="http://schemas.microsoft.com/office/drawing/2012/chart" uri="{CE6537A1-D6FC-4f65-9D91-7224C49458BB}"/>
                <c:ext xmlns:c16="http://schemas.microsoft.com/office/drawing/2014/chart" uri="{C3380CC4-5D6E-409C-BE32-E72D297353CC}">
                  <c16:uniqueId val="{00000002-2ECC-459E-A273-ADA7F25AD71E}"/>
                </c:ext>
              </c:extLst>
            </c:dLbl>
            <c:dLbl>
              <c:idx val="1"/>
              <c:tx>
                <c:rich>
                  <a:bodyPr/>
                  <a:lstStyle/>
                  <a:p>
                    <a:r>
                      <a:rPr lang="en-US" altLang="zh-CN" dirty="0"/>
                      <a:t>10.10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ECC-459E-A273-ADA7F25AD71E}"/>
                </c:ext>
              </c:extLst>
            </c:dLbl>
            <c:dLbl>
              <c:idx val="2"/>
              <c:tx>
                <c:rich>
                  <a:bodyPr/>
                  <a:lstStyle/>
                  <a:p>
                    <a:r>
                      <a:rPr lang="en-US" altLang="zh-CN" dirty="0"/>
                      <a:t>10.71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ECC-459E-A273-ADA7F25AD71E}"/>
                </c:ext>
              </c:extLst>
            </c:dLbl>
            <c:dLbl>
              <c:idx val="3"/>
              <c:tx>
                <c:rich>
                  <a:bodyPr/>
                  <a:lstStyle/>
                  <a:p>
                    <a:r>
                      <a:rPr lang="en-US" altLang="zh-CN" dirty="0"/>
                      <a:t>10.57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ECC-459E-A273-ADA7F25AD71E}"/>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ECC-459E-A273-ADA7F25AD71E}"/>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ECC-459E-A273-ADA7F25AD71E}"/>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ECC-459E-A273-ADA7F25AD71E}"/>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ECC-459E-A273-ADA7F25AD71E}"/>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ECC-459E-A273-ADA7F25AD71E}"/>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ECC-459E-A273-ADA7F25AD71E}"/>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ECC-459E-A273-ADA7F25AD71E}"/>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2ECC-459E-A273-ADA7F25AD71E}"/>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2ECC-459E-A273-ADA7F25AD71E}"/>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-0.06</c:v>
                </c:pt>
                <c:pt idx="2">
                  <c:v>-8.6250454410419231E-4</c:v>
                </c:pt>
                <c:pt idx="3">
                  <c:v>-0.01</c:v>
                </c:pt>
              </c:numCache>
            </c:numRef>
          </c:val>
          <c:smooth val="0"/>
          <c:extLst>
            <c:ext xmlns:c16="http://schemas.microsoft.com/office/drawing/2014/chart" uri="{C3380CC4-5D6E-409C-BE32-E72D297353CC}">
              <c16:uniqueId val="{0000000F-2ECC-459E-A273-ADA7F25AD71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23085</c:v>
                </c:pt>
                <c:pt idx="1">
                  <c:v>23842</c:v>
                </c:pt>
                <c:pt idx="2">
                  <c:v>14363</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12187</c:v>
                </c:pt>
                <c:pt idx="1">
                  <c:v>25582</c:v>
                </c:pt>
                <c:pt idx="2">
                  <c:v>15141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459-4C49-89C8-26896A20D2C9}"/>
              </c:ext>
            </c:extLst>
          </c:dPt>
          <c:dPt>
            <c:idx val="1"/>
            <c:bubble3D val="0"/>
            <c:extLst>
              <c:ext xmlns:c16="http://schemas.microsoft.com/office/drawing/2014/chart" uri="{C3380CC4-5D6E-409C-BE32-E72D297353CC}">
                <c16:uniqueId val="{00000001-D459-4C49-89C8-26896A20D2C9}"/>
              </c:ext>
            </c:extLst>
          </c:dPt>
          <c:dPt>
            <c:idx val="2"/>
            <c:bubble3D val="0"/>
            <c:extLst>
              <c:ext xmlns:c16="http://schemas.microsoft.com/office/drawing/2014/chart" uri="{C3380CC4-5D6E-409C-BE32-E72D297353CC}">
                <c16:uniqueId val="{00000002-D459-4C49-89C8-26896A20D2C9}"/>
              </c:ext>
            </c:extLst>
          </c:dPt>
          <c:dPt>
            <c:idx val="3"/>
            <c:bubble3D val="0"/>
            <c:extLst>
              <c:ext xmlns:c16="http://schemas.microsoft.com/office/drawing/2014/chart" uri="{C3380CC4-5D6E-409C-BE32-E72D297353CC}">
                <c16:uniqueId val="{00000003-D459-4C49-89C8-26896A20D2C9}"/>
              </c:ext>
            </c:extLst>
          </c:dPt>
          <c:dPt>
            <c:idx val="4"/>
            <c:bubble3D val="0"/>
            <c:extLst>
              <c:ext xmlns:c16="http://schemas.microsoft.com/office/drawing/2014/chart" uri="{C3380CC4-5D6E-409C-BE32-E72D297353CC}">
                <c16:uniqueId val="{00000004-D459-4C49-89C8-26896A20D2C9}"/>
              </c:ext>
            </c:extLst>
          </c:dPt>
          <c:dPt>
            <c:idx val="5"/>
            <c:bubble3D val="0"/>
            <c:extLst>
              <c:ext xmlns:c16="http://schemas.microsoft.com/office/drawing/2014/chart" uri="{C3380CC4-5D6E-409C-BE32-E72D297353CC}">
                <c16:uniqueId val="{00000005-D459-4C49-89C8-26896A20D2C9}"/>
              </c:ext>
            </c:extLst>
          </c:dPt>
          <c:dPt>
            <c:idx val="6"/>
            <c:bubble3D val="0"/>
            <c:extLst>
              <c:ext xmlns:c16="http://schemas.microsoft.com/office/drawing/2014/chart" uri="{C3380CC4-5D6E-409C-BE32-E72D297353CC}">
                <c16:uniqueId val="{00000006-D459-4C49-89C8-26896A20D2C9}"/>
              </c:ext>
            </c:extLst>
          </c:dPt>
          <c:dPt>
            <c:idx val="7"/>
            <c:bubble3D val="0"/>
            <c:extLst>
              <c:ext xmlns:c16="http://schemas.microsoft.com/office/drawing/2014/chart" uri="{C3380CC4-5D6E-409C-BE32-E72D297353CC}">
                <c16:uniqueId val="{00000007-D459-4C49-89C8-26896A20D2C9}"/>
              </c:ext>
            </c:extLst>
          </c:dPt>
          <c:dPt>
            <c:idx val="8"/>
            <c:bubble3D val="0"/>
            <c:extLst>
              <c:ext xmlns:c16="http://schemas.microsoft.com/office/drawing/2014/chart" uri="{C3380CC4-5D6E-409C-BE32-E72D297353CC}">
                <c16:uniqueId val="{00000008-D459-4C49-89C8-26896A20D2C9}"/>
              </c:ext>
            </c:extLst>
          </c:dPt>
          <c:dPt>
            <c:idx val="9"/>
            <c:bubble3D val="0"/>
            <c:extLst>
              <c:ext xmlns:c16="http://schemas.microsoft.com/office/drawing/2014/chart" uri="{C3380CC4-5D6E-409C-BE32-E72D297353CC}">
                <c16:uniqueId val="{00000009-D459-4C49-89C8-26896A20D2C9}"/>
              </c:ext>
            </c:extLst>
          </c:dPt>
          <c:dPt>
            <c:idx val="10"/>
            <c:bubble3D val="0"/>
            <c:extLst>
              <c:ext xmlns:c16="http://schemas.microsoft.com/office/drawing/2014/chart" uri="{C3380CC4-5D6E-409C-BE32-E72D297353CC}">
                <c16:uniqueId val="{0000000A-D459-4C49-89C8-26896A20D2C9}"/>
              </c:ext>
            </c:extLst>
          </c:dPt>
          <c:dPt>
            <c:idx val="11"/>
            <c:bubble3D val="0"/>
            <c:extLst>
              <c:ext xmlns:c16="http://schemas.microsoft.com/office/drawing/2014/chart" uri="{C3380CC4-5D6E-409C-BE32-E72D297353CC}">
                <c16:uniqueId val="{0000000B-D459-4C49-89C8-26896A20D2C9}"/>
              </c:ext>
            </c:extLst>
          </c:dPt>
          <c:dLbls>
            <c:dLbl>
              <c:idx val="0"/>
              <c:delete val="1"/>
              <c:extLst>
                <c:ext xmlns:c15="http://schemas.microsoft.com/office/drawing/2012/chart" uri="{CE6537A1-D6FC-4f65-9D91-7224C49458BB}"/>
                <c:ext xmlns:c16="http://schemas.microsoft.com/office/drawing/2014/chart" uri="{C3380CC4-5D6E-409C-BE32-E72D297353CC}">
                  <c16:uniqueId val="{00000000-D459-4C49-89C8-26896A20D2C9}"/>
                </c:ext>
              </c:extLst>
            </c:dLbl>
            <c:dLbl>
              <c:idx val="1"/>
              <c:tx>
                <c:rich>
                  <a:bodyPr/>
                  <a:lstStyle/>
                  <a:p>
                    <a:r>
                      <a:rPr lang="en-US" altLang="zh-CN" dirty="0"/>
                      <a:t>1.56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459-4C49-89C8-26896A20D2C9}"/>
                </c:ext>
              </c:extLst>
            </c:dLbl>
            <c:dLbl>
              <c:idx val="2"/>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459-4C49-89C8-26896A20D2C9}"/>
                </c:ext>
              </c:extLst>
            </c:dLbl>
            <c:dLbl>
              <c:idx val="3"/>
              <c:tx>
                <c:rich>
                  <a:bodyPr/>
                  <a:lstStyle/>
                  <a:p>
                    <a:r>
                      <a:rPr lang="en-US" altLang="zh-CN" dirty="0"/>
                      <a:t>1.38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459-4C49-89C8-26896A20D2C9}"/>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459-4C49-89C8-26896A20D2C9}"/>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459-4C49-89C8-26896A20D2C9}"/>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459-4C49-89C8-26896A20D2C9}"/>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459-4C49-89C8-26896A20D2C9}"/>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459-4C49-89C8-26896A20D2C9}"/>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459-4C49-89C8-26896A20D2C9}"/>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459-4C49-89C8-26896A20D2C9}"/>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459-4C49-89C8-26896A20D2C9}"/>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459-4C49-89C8-26896A20D2C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0.1266511790767868</c:v>
                </c:pt>
                <c:pt idx="3">
                  <c:v>-0.08</c:v>
                </c:pt>
              </c:numCache>
            </c:numRef>
          </c:val>
          <c:smooth val="0"/>
          <c:extLst>
            <c:ext xmlns:c16="http://schemas.microsoft.com/office/drawing/2014/chart" uri="{C3380CC4-5D6E-409C-BE32-E72D297353CC}">
              <c16:uniqueId val="{0000000D-D459-4C49-89C8-26896A20D2C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64592</c:v>
                </c:pt>
                <c:pt idx="1">
                  <c:v>174021</c:v>
                </c:pt>
                <c:pt idx="2">
                  <c:v>78313</c:v>
                </c:pt>
                <c:pt idx="3">
                  <c:v>61702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50429</c:v>
                </c:pt>
                <c:pt idx="1">
                  <c:v>138717</c:v>
                </c:pt>
                <c:pt idx="2">
                  <c:v>72568</c:v>
                </c:pt>
                <c:pt idx="3">
                  <c:v>51678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B4B-48D3-B066-D657499A10EF}"/>
              </c:ext>
            </c:extLst>
          </c:dPt>
          <c:dPt>
            <c:idx val="1"/>
            <c:bubble3D val="0"/>
            <c:extLst>
              <c:ext xmlns:c16="http://schemas.microsoft.com/office/drawing/2014/chart" uri="{C3380CC4-5D6E-409C-BE32-E72D297353CC}">
                <c16:uniqueId val="{00000001-4B4B-48D3-B066-D657499A10EF}"/>
              </c:ext>
            </c:extLst>
          </c:dPt>
          <c:dPt>
            <c:idx val="2"/>
            <c:bubble3D val="0"/>
            <c:extLst>
              <c:ext xmlns:c16="http://schemas.microsoft.com/office/drawing/2014/chart" uri="{C3380CC4-5D6E-409C-BE32-E72D297353CC}">
                <c16:uniqueId val="{00000002-4B4B-48D3-B066-D657499A10EF}"/>
              </c:ext>
            </c:extLst>
          </c:dPt>
          <c:dPt>
            <c:idx val="3"/>
            <c:bubble3D val="0"/>
            <c:extLst>
              <c:ext xmlns:c16="http://schemas.microsoft.com/office/drawing/2014/chart" uri="{C3380CC4-5D6E-409C-BE32-E72D297353CC}">
                <c16:uniqueId val="{00000003-4B4B-48D3-B066-D657499A10EF}"/>
              </c:ext>
            </c:extLst>
          </c:dPt>
          <c:dPt>
            <c:idx val="4"/>
            <c:bubble3D val="0"/>
            <c:extLst>
              <c:ext xmlns:c16="http://schemas.microsoft.com/office/drawing/2014/chart" uri="{C3380CC4-5D6E-409C-BE32-E72D297353CC}">
                <c16:uniqueId val="{00000004-4B4B-48D3-B066-D657499A10EF}"/>
              </c:ext>
            </c:extLst>
          </c:dPt>
          <c:dPt>
            <c:idx val="5"/>
            <c:bubble3D val="0"/>
            <c:extLst>
              <c:ext xmlns:c16="http://schemas.microsoft.com/office/drawing/2014/chart" uri="{C3380CC4-5D6E-409C-BE32-E72D297353CC}">
                <c16:uniqueId val="{00000005-4B4B-48D3-B066-D657499A10EF}"/>
              </c:ext>
            </c:extLst>
          </c:dPt>
          <c:dPt>
            <c:idx val="6"/>
            <c:bubble3D val="0"/>
            <c:extLst>
              <c:ext xmlns:c16="http://schemas.microsoft.com/office/drawing/2014/chart" uri="{C3380CC4-5D6E-409C-BE32-E72D297353CC}">
                <c16:uniqueId val="{00000006-4B4B-48D3-B066-D657499A10EF}"/>
              </c:ext>
            </c:extLst>
          </c:dPt>
          <c:dPt>
            <c:idx val="7"/>
            <c:bubble3D val="0"/>
            <c:extLst>
              <c:ext xmlns:c16="http://schemas.microsoft.com/office/drawing/2014/chart" uri="{C3380CC4-5D6E-409C-BE32-E72D297353CC}">
                <c16:uniqueId val="{00000007-4B4B-48D3-B066-D657499A10EF}"/>
              </c:ext>
            </c:extLst>
          </c:dPt>
          <c:dPt>
            <c:idx val="8"/>
            <c:bubble3D val="0"/>
            <c:extLst>
              <c:ext xmlns:c16="http://schemas.microsoft.com/office/drawing/2014/chart" uri="{C3380CC4-5D6E-409C-BE32-E72D297353CC}">
                <c16:uniqueId val="{00000008-4B4B-48D3-B066-D657499A10EF}"/>
              </c:ext>
            </c:extLst>
          </c:dPt>
          <c:dPt>
            <c:idx val="9"/>
            <c:bubble3D val="0"/>
            <c:extLst>
              <c:ext xmlns:c16="http://schemas.microsoft.com/office/drawing/2014/chart" uri="{C3380CC4-5D6E-409C-BE32-E72D297353CC}">
                <c16:uniqueId val="{00000009-4B4B-48D3-B066-D657499A10EF}"/>
              </c:ext>
            </c:extLst>
          </c:dPt>
          <c:dPt>
            <c:idx val="10"/>
            <c:bubble3D val="0"/>
            <c:extLst>
              <c:ext xmlns:c16="http://schemas.microsoft.com/office/drawing/2014/chart" uri="{C3380CC4-5D6E-409C-BE32-E72D297353CC}">
                <c16:uniqueId val="{0000000A-4B4B-48D3-B066-D657499A10EF}"/>
              </c:ext>
            </c:extLst>
          </c:dPt>
          <c:dPt>
            <c:idx val="11"/>
            <c:bubble3D val="0"/>
            <c:extLst>
              <c:ext xmlns:c16="http://schemas.microsoft.com/office/drawing/2014/chart" uri="{C3380CC4-5D6E-409C-BE32-E72D297353CC}">
                <c16:uniqueId val="{0000000B-4B4B-48D3-B066-D657499A10EF}"/>
              </c:ext>
            </c:extLst>
          </c:dPt>
          <c:dLbls>
            <c:dLbl>
              <c:idx val="0"/>
              <c:delete val="1"/>
              <c:extLst>
                <c:ext xmlns:c15="http://schemas.microsoft.com/office/drawing/2012/chart" uri="{CE6537A1-D6FC-4f65-9D91-7224C49458BB}"/>
                <c:ext xmlns:c16="http://schemas.microsoft.com/office/drawing/2014/chart" uri="{C3380CC4-5D6E-409C-BE32-E72D297353CC}">
                  <c16:uniqueId val="{00000000-4B4B-48D3-B066-D657499A10EF}"/>
                </c:ext>
              </c:extLst>
            </c:dLbl>
            <c:dLbl>
              <c:idx val="1"/>
              <c:tx>
                <c:rich>
                  <a:bodyPr/>
                  <a:lstStyle/>
                  <a:p>
                    <a:r>
                      <a:rPr lang="en-US" altLang="zh-CN" dirty="0"/>
                      <a:t>14.42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B4B-48D3-B066-D657499A10EF}"/>
                </c:ext>
              </c:extLst>
            </c:dLbl>
            <c:dLbl>
              <c:idx val="2"/>
              <c:tx>
                <c:rich>
                  <a:bodyPr/>
                  <a:lstStyle/>
                  <a:p>
                    <a:r>
                      <a:rPr lang="en-US" altLang="zh-CN" dirty="0"/>
                      <a:t>15.02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B4B-48D3-B066-D657499A10EF}"/>
                </c:ext>
              </c:extLst>
            </c:dLbl>
            <c:dLbl>
              <c:idx val="3"/>
              <c:tx>
                <c:rich>
                  <a:bodyPr/>
                  <a:lstStyle/>
                  <a:p>
                    <a:r>
                      <a:rPr lang="en-US" altLang="zh-CN" dirty="0"/>
                      <a:t>14.72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B4B-48D3-B066-D657499A10EF}"/>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B4B-48D3-B066-D657499A10EF}"/>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B4B-48D3-B066-D657499A10EF}"/>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B4B-48D3-B066-D657499A10EF}"/>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B4B-48D3-B066-D657499A10EF}"/>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B4B-48D3-B066-D657499A10EF}"/>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B4B-48D3-B066-D657499A10EF}"/>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B4B-48D3-B066-D657499A10EF}"/>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B4B-48D3-B066-D657499A10EF}"/>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B4B-48D3-B066-D657499A10EF}"/>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1.5451594979214001E-2</c:v>
                </c:pt>
                <c:pt idx="3">
                  <c:v>-0.01</c:v>
                </c:pt>
              </c:numCache>
            </c:numRef>
          </c:val>
          <c:smooth val="0"/>
          <c:extLst>
            <c:ext xmlns:c16="http://schemas.microsoft.com/office/drawing/2014/chart" uri="{C3380CC4-5D6E-409C-BE32-E72D297353CC}">
              <c16:uniqueId val="{0000000D-4B4B-48D3-B066-D657499A10E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214144</c:v>
                </c:pt>
                <c:pt idx="1">
                  <c:v>99747</c:v>
                </c:pt>
                <c:pt idx="2">
                  <c:v>40521</c:v>
                </c:pt>
                <c:pt idx="3">
                  <c:v>24216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2.1854013539175905</c:v>
                </c:pt>
                <c:pt idx="1">
                  <c:v>1.6935183715245843</c:v>
                </c:pt>
                <c:pt idx="2">
                  <c:v>0.33710889324038534</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187012</c:v>
                </c:pt>
                <c:pt idx="1">
                  <c:v>66994</c:v>
                </c:pt>
                <c:pt idx="2">
                  <c:v>38867</c:v>
                </c:pt>
                <c:pt idx="3">
                  <c:v>20519</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77-420E-A6D7-2D24ED75081A}"/>
              </c:ext>
            </c:extLst>
          </c:dPt>
          <c:dPt>
            <c:idx val="1"/>
            <c:bubble3D val="0"/>
            <c:extLst>
              <c:ext xmlns:c16="http://schemas.microsoft.com/office/drawing/2014/chart" uri="{C3380CC4-5D6E-409C-BE32-E72D297353CC}">
                <c16:uniqueId val="{00000001-A677-420E-A6D7-2D24ED75081A}"/>
              </c:ext>
            </c:extLst>
          </c:dPt>
          <c:dPt>
            <c:idx val="2"/>
            <c:bubble3D val="0"/>
            <c:extLst>
              <c:ext xmlns:c16="http://schemas.microsoft.com/office/drawing/2014/chart" uri="{C3380CC4-5D6E-409C-BE32-E72D297353CC}">
                <c16:uniqueId val="{00000002-A677-420E-A6D7-2D24ED75081A}"/>
              </c:ext>
            </c:extLst>
          </c:dPt>
          <c:dPt>
            <c:idx val="3"/>
            <c:bubble3D val="0"/>
            <c:extLst>
              <c:ext xmlns:c16="http://schemas.microsoft.com/office/drawing/2014/chart" uri="{C3380CC4-5D6E-409C-BE32-E72D297353CC}">
                <c16:uniqueId val="{00000003-A677-420E-A6D7-2D24ED75081A}"/>
              </c:ext>
            </c:extLst>
          </c:dPt>
          <c:dPt>
            <c:idx val="4"/>
            <c:bubble3D val="0"/>
            <c:extLst>
              <c:ext xmlns:c16="http://schemas.microsoft.com/office/drawing/2014/chart" uri="{C3380CC4-5D6E-409C-BE32-E72D297353CC}">
                <c16:uniqueId val="{00000004-A677-420E-A6D7-2D24ED75081A}"/>
              </c:ext>
            </c:extLst>
          </c:dPt>
          <c:dPt>
            <c:idx val="5"/>
            <c:bubble3D val="0"/>
            <c:extLst>
              <c:ext xmlns:c16="http://schemas.microsoft.com/office/drawing/2014/chart" uri="{C3380CC4-5D6E-409C-BE32-E72D297353CC}">
                <c16:uniqueId val="{00000005-A677-420E-A6D7-2D24ED75081A}"/>
              </c:ext>
            </c:extLst>
          </c:dPt>
          <c:dPt>
            <c:idx val="6"/>
            <c:bubble3D val="0"/>
            <c:extLst>
              <c:ext xmlns:c16="http://schemas.microsoft.com/office/drawing/2014/chart" uri="{C3380CC4-5D6E-409C-BE32-E72D297353CC}">
                <c16:uniqueId val="{00000006-A677-420E-A6D7-2D24ED75081A}"/>
              </c:ext>
            </c:extLst>
          </c:dPt>
          <c:dPt>
            <c:idx val="7"/>
            <c:bubble3D val="0"/>
            <c:extLst>
              <c:ext xmlns:c16="http://schemas.microsoft.com/office/drawing/2014/chart" uri="{C3380CC4-5D6E-409C-BE32-E72D297353CC}">
                <c16:uniqueId val="{00000007-A677-420E-A6D7-2D24ED75081A}"/>
              </c:ext>
            </c:extLst>
          </c:dPt>
          <c:dPt>
            <c:idx val="8"/>
            <c:bubble3D val="0"/>
            <c:extLst>
              <c:ext xmlns:c16="http://schemas.microsoft.com/office/drawing/2014/chart" uri="{C3380CC4-5D6E-409C-BE32-E72D297353CC}">
                <c16:uniqueId val="{00000008-A677-420E-A6D7-2D24ED75081A}"/>
              </c:ext>
            </c:extLst>
          </c:dPt>
          <c:dPt>
            <c:idx val="9"/>
            <c:bubble3D val="0"/>
            <c:extLst>
              <c:ext xmlns:c16="http://schemas.microsoft.com/office/drawing/2014/chart" uri="{C3380CC4-5D6E-409C-BE32-E72D297353CC}">
                <c16:uniqueId val="{00000009-A677-420E-A6D7-2D24ED75081A}"/>
              </c:ext>
            </c:extLst>
          </c:dPt>
          <c:dPt>
            <c:idx val="10"/>
            <c:bubble3D val="0"/>
            <c:extLst>
              <c:ext xmlns:c16="http://schemas.microsoft.com/office/drawing/2014/chart" uri="{C3380CC4-5D6E-409C-BE32-E72D297353CC}">
                <c16:uniqueId val="{0000000A-A677-420E-A6D7-2D24ED75081A}"/>
              </c:ext>
            </c:extLst>
          </c:dPt>
          <c:dPt>
            <c:idx val="11"/>
            <c:bubble3D val="0"/>
            <c:extLst>
              <c:ext xmlns:c16="http://schemas.microsoft.com/office/drawing/2014/chart" uri="{C3380CC4-5D6E-409C-BE32-E72D297353CC}">
                <c16:uniqueId val="{0000000B-A677-420E-A6D7-2D24ED75081A}"/>
              </c:ext>
            </c:extLst>
          </c:dPt>
          <c:dLbls>
            <c:dLbl>
              <c:idx val="0"/>
              <c:delete val="1"/>
              <c:extLst>
                <c:ext xmlns:c15="http://schemas.microsoft.com/office/drawing/2012/chart" uri="{CE6537A1-D6FC-4f65-9D91-7224C49458BB}"/>
                <c:ext xmlns:c16="http://schemas.microsoft.com/office/drawing/2014/chart" uri="{C3380CC4-5D6E-409C-BE32-E72D297353CC}">
                  <c16:uniqueId val="{00000000-A677-420E-A6D7-2D24ED75081A}"/>
                </c:ext>
              </c:extLst>
            </c:dLbl>
            <c:dLbl>
              <c:idx val="1"/>
              <c:tx>
                <c:rich>
                  <a:bodyPr/>
                  <a:lstStyle/>
                  <a:p>
                    <a:r>
                      <a:rPr lang="en-US" altLang="zh-CN" dirty="0"/>
                      <a:t>1.48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77-420E-A6D7-2D24ED75081A}"/>
                </c:ext>
              </c:extLst>
            </c:dLbl>
            <c:dLbl>
              <c:idx val="2"/>
              <c:tx>
                <c:rich>
                  <a:bodyPr/>
                  <a:lstStyle/>
                  <a:p>
                    <a:r>
                      <a:rPr lang="en-US" altLang="zh-CN" dirty="0"/>
                      <a:t>1.42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77-420E-A6D7-2D24ED75081A}"/>
                </c:ext>
              </c:extLst>
            </c:dLbl>
            <c:dLbl>
              <c:idx val="3"/>
              <c:tx>
                <c:rich>
                  <a:bodyPr/>
                  <a:lstStyle/>
                  <a:p>
                    <a:r>
                      <a:rPr lang="en-US" altLang="zh-CN" dirty="0"/>
                      <a:t>1.39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77-420E-A6D7-2D24ED75081A}"/>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677-420E-A6D7-2D24ED75081A}"/>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77-420E-A6D7-2D24ED75081A}"/>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77-420E-A6D7-2D24ED75081A}"/>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77-420E-A6D7-2D24ED75081A}"/>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77-420E-A6D7-2D24ED75081A}"/>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77-420E-A6D7-2D24ED75081A}"/>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77-420E-A6D7-2D24ED75081A}"/>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77-420E-A6D7-2D24ED75081A}"/>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77-420E-A6D7-2D24ED75081A}"/>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0.14806462297662315</c:v>
                </c:pt>
                <c:pt idx="3">
                  <c:v>0.13</c:v>
                </c:pt>
              </c:numCache>
            </c:numRef>
          </c:val>
          <c:smooth val="0"/>
          <c:extLst>
            <c:ext xmlns:c16="http://schemas.microsoft.com/office/drawing/2014/chart" uri="{C3380CC4-5D6E-409C-BE32-E72D297353CC}">
              <c16:uniqueId val="{0000000D-A677-420E-A6D7-2D24ED75081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14322</c:v>
                </c:pt>
                <c:pt idx="1">
                  <c:v>29562</c:v>
                </c:pt>
                <c:pt idx="2">
                  <c:v>38027</c:v>
                </c:pt>
                <c:pt idx="3">
                  <c:v>29596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11219</c:v>
                </c:pt>
                <c:pt idx="1">
                  <c:v>29590</c:v>
                </c:pt>
                <c:pt idx="2">
                  <c:v>27075</c:v>
                </c:pt>
                <c:pt idx="3">
                  <c:v>31237</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86-4AED-80A3-53A4BE3BDD64}"/>
              </c:ext>
            </c:extLst>
          </c:dPt>
          <c:dPt>
            <c:idx val="1"/>
            <c:bubble3D val="0"/>
            <c:extLst>
              <c:ext xmlns:c16="http://schemas.microsoft.com/office/drawing/2014/chart" uri="{C3380CC4-5D6E-409C-BE32-E72D297353CC}">
                <c16:uniqueId val="{00000001-F286-4AED-80A3-53A4BE3BDD64}"/>
              </c:ext>
            </c:extLst>
          </c:dPt>
          <c:dPt>
            <c:idx val="2"/>
            <c:bubble3D val="0"/>
            <c:extLst>
              <c:ext xmlns:c16="http://schemas.microsoft.com/office/drawing/2014/chart" uri="{C3380CC4-5D6E-409C-BE32-E72D297353CC}">
                <c16:uniqueId val="{00000002-F286-4AED-80A3-53A4BE3BDD64}"/>
              </c:ext>
            </c:extLst>
          </c:dPt>
          <c:dPt>
            <c:idx val="3"/>
            <c:bubble3D val="0"/>
            <c:extLst>
              <c:ext xmlns:c16="http://schemas.microsoft.com/office/drawing/2014/chart" uri="{C3380CC4-5D6E-409C-BE32-E72D297353CC}">
                <c16:uniqueId val="{00000003-F286-4AED-80A3-53A4BE3BDD64}"/>
              </c:ext>
            </c:extLst>
          </c:dPt>
          <c:dPt>
            <c:idx val="4"/>
            <c:bubble3D val="0"/>
            <c:extLst>
              <c:ext xmlns:c16="http://schemas.microsoft.com/office/drawing/2014/chart" uri="{C3380CC4-5D6E-409C-BE32-E72D297353CC}">
                <c16:uniqueId val="{00000004-F286-4AED-80A3-53A4BE3BDD64}"/>
              </c:ext>
            </c:extLst>
          </c:dPt>
          <c:dPt>
            <c:idx val="5"/>
            <c:bubble3D val="0"/>
            <c:extLst>
              <c:ext xmlns:c16="http://schemas.microsoft.com/office/drawing/2014/chart" uri="{C3380CC4-5D6E-409C-BE32-E72D297353CC}">
                <c16:uniqueId val="{00000005-F286-4AED-80A3-53A4BE3BDD64}"/>
              </c:ext>
            </c:extLst>
          </c:dPt>
          <c:dPt>
            <c:idx val="6"/>
            <c:bubble3D val="0"/>
            <c:extLst>
              <c:ext xmlns:c16="http://schemas.microsoft.com/office/drawing/2014/chart" uri="{C3380CC4-5D6E-409C-BE32-E72D297353CC}">
                <c16:uniqueId val="{00000006-F286-4AED-80A3-53A4BE3BDD64}"/>
              </c:ext>
            </c:extLst>
          </c:dPt>
          <c:dPt>
            <c:idx val="7"/>
            <c:bubble3D val="0"/>
            <c:extLst>
              <c:ext xmlns:c16="http://schemas.microsoft.com/office/drawing/2014/chart" uri="{C3380CC4-5D6E-409C-BE32-E72D297353CC}">
                <c16:uniqueId val="{00000007-F286-4AED-80A3-53A4BE3BDD64}"/>
              </c:ext>
            </c:extLst>
          </c:dPt>
          <c:dPt>
            <c:idx val="8"/>
            <c:bubble3D val="0"/>
            <c:extLst>
              <c:ext xmlns:c16="http://schemas.microsoft.com/office/drawing/2014/chart" uri="{C3380CC4-5D6E-409C-BE32-E72D297353CC}">
                <c16:uniqueId val="{00000008-F286-4AED-80A3-53A4BE3BDD64}"/>
              </c:ext>
            </c:extLst>
          </c:dPt>
          <c:dPt>
            <c:idx val="9"/>
            <c:bubble3D val="0"/>
            <c:extLst>
              <c:ext xmlns:c16="http://schemas.microsoft.com/office/drawing/2014/chart" uri="{C3380CC4-5D6E-409C-BE32-E72D297353CC}">
                <c16:uniqueId val="{00000009-F286-4AED-80A3-53A4BE3BDD64}"/>
              </c:ext>
            </c:extLst>
          </c:dPt>
          <c:dPt>
            <c:idx val="10"/>
            <c:bubble3D val="0"/>
            <c:extLst>
              <c:ext xmlns:c16="http://schemas.microsoft.com/office/drawing/2014/chart" uri="{C3380CC4-5D6E-409C-BE32-E72D297353CC}">
                <c16:uniqueId val="{0000000A-F286-4AED-80A3-53A4BE3BDD64}"/>
              </c:ext>
            </c:extLst>
          </c:dPt>
          <c:dPt>
            <c:idx val="11"/>
            <c:bubble3D val="0"/>
            <c:extLst>
              <c:ext xmlns:c16="http://schemas.microsoft.com/office/drawing/2014/chart" uri="{C3380CC4-5D6E-409C-BE32-E72D297353CC}">
                <c16:uniqueId val="{0000000B-F286-4AED-80A3-53A4BE3BDD64}"/>
              </c:ext>
            </c:extLst>
          </c:dPt>
          <c:dLbls>
            <c:dLbl>
              <c:idx val="0"/>
              <c:delete val="1"/>
              <c:extLst>
                <c:ext xmlns:c15="http://schemas.microsoft.com/office/drawing/2012/chart" uri="{CE6537A1-D6FC-4f65-9D91-7224C49458BB}"/>
                <c:ext xmlns:c16="http://schemas.microsoft.com/office/drawing/2014/chart" uri="{C3380CC4-5D6E-409C-BE32-E72D297353CC}">
                  <c16:uniqueId val="{00000000-F286-4AED-80A3-53A4BE3BDD64}"/>
                </c:ext>
              </c:extLst>
            </c:dLbl>
            <c:dLbl>
              <c:idx val="1"/>
              <c:tx>
                <c:rich>
                  <a:bodyPr/>
                  <a:lstStyle/>
                  <a:p>
                    <a:r>
                      <a:rPr lang="en-US" altLang="zh-CN" dirty="0"/>
                      <a:t>26.94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86-4AED-80A3-53A4BE3BDD64}"/>
                </c:ext>
              </c:extLst>
            </c:dLbl>
            <c:dLbl>
              <c:idx val="2"/>
              <c:tx>
                <c:rich>
                  <a:bodyPr/>
                  <a:lstStyle/>
                  <a:p>
                    <a:r>
                      <a:rPr lang="en-US" altLang="zh-CN" dirty="0"/>
                      <a:t>26.62</a:t>
                    </a:r>
                    <a:r>
                      <a:rPr lang="zh-CN" altLang="en-US" dirty="0"/>
                      <a:t>万</a:t>
                    </a:r>
                  </a:p>
                </c:rich>
              </c:tx>
              <c:dLblPos val="b"/>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F286-4AED-80A3-53A4BE3BDD64}"/>
                </c:ext>
              </c:extLst>
            </c:dLbl>
            <c:dLbl>
              <c:idx val="3"/>
              <c:tx>
                <c:rich>
                  <a:bodyPr/>
                  <a:lstStyle/>
                  <a:p>
                    <a:r>
                      <a:rPr lang="en-US" altLang="zh-CN" dirty="0"/>
                      <a:t>27.26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286-4AED-80A3-53A4BE3BDD64}"/>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286-4AED-80A3-53A4BE3BDD64}"/>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86-4AED-80A3-53A4BE3BDD64}"/>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86-4AED-80A3-53A4BE3BDD64}"/>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86-4AED-80A3-53A4BE3BDD64}"/>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86-4AED-80A3-53A4BE3BDD64}"/>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86-4AED-80A3-53A4BE3BDD64}"/>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86-4AED-80A3-53A4BE3BDD64}"/>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86-4AED-80A3-53A4BE3BDD64}"/>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86-4AED-80A3-53A4BE3BDD64}"/>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0.05</c:v>
                </c:pt>
                <c:pt idx="2">
                  <c:v>0.04</c:v>
                </c:pt>
                <c:pt idx="3">
                  <c:v>0.06</c:v>
                </c:pt>
              </c:numCache>
            </c:numRef>
          </c:val>
          <c:smooth val="0"/>
          <c:extLst>
            <c:ext xmlns:c16="http://schemas.microsoft.com/office/drawing/2014/chart" uri="{C3380CC4-5D6E-409C-BE32-E72D297353CC}">
              <c16:uniqueId val="{0000000D-F286-4AED-80A3-53A4BE3BDD6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37894</c:v>
                </c:pt>
                <c:pt idx="1">
                  <c:v>47356</c:v>
                </c:pt>
                <c:pt idx="2" formatCode="#,##0">
                  <c:v>25202</c:v>
                </c:pt>
                <c:pt idx="3" formatCode="#,##0">
                  <c:v>1055</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31678</c:v>
                </c:pt>
                <c:pt idx="1">
                  <c:v>41937</c:v>
                </c:pt>
                <c:pt idx="2" formatCode="#,##0">
                  <c:v>23662</c:v>
                </c:pt>
                <c:pt idx="3" formatCode="#,##0">
                  <c:v>1234</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C2-4819-83BC-2BB7232CE20E}"/>
              </c:ext>
            </c:extLst>
          </c:dPt>
          <c:dPt>
            <c:idx val="1"/>
            <c:bubble3D val="0"/>
            <c:extLst>
              <c:ext xmlns:c16="http://schemas.microsoft.com/office/drawing/2014/chart" uri="{C3380CC4-5D6E-409C-BE32-E72D297353CC}">
                <c16:uniqueId val="{00000001-F2C2-4819-83BC-2BB7232CE20E}"/>
              </c:ext>
            </c:extLst>
          </c:dPt>
          <c:dPt>
            <c:idx val="2"/>
            <c:bubble3D val="0"/>
            <c:extLst>
              <c:ext xmlns:c16="http://schemas.microsoft.com/office/drawing/2014/chart" uri="{C3380CC4-5D6E-409C-BE32-E72D297353CC}">
                <c16:uniqueId val="{00000002-F2C2-4819-83BC-2BB7232CE20E}"/>
              </c:ext>
            </c:extLst>
          </c:dPt>
          <c:dPt>
            <c:idx val="3"/>
            <c:bubble3D val="0"/>
            <c:extLst>
              <c:ext xmlns:c16="http://schemas.microsoft.com/office/drawing/2014/chart" uri="{C3380CC4-5D6E-409C-BE32-E72D297353CC}">
                <c16:uniqueId val="{00000003-F2C2-4819-83BC-2BB7232CE20E}"/>
              </c:ext>
            </c:extLst>
          </c:dPt>
          <c:dPt>
            <c:idx val="4"/>
            <c:bubble3D val="0"/>
            <c:extLst>
              <c:ext xmlns:c16="http://schemas.microsoft.com/office/drawing/2014/chart" uri="{C3380CC4-5D6E-409C-BE32-E72D297353CC}">
                <c16:uniqueId val="{00000004-F2C2-4819-83BC-2BB7232CE20E}"/>
              </c:ext>
            </c:extLst>
          </c:dPt>
          <c:dPt>
            <c:idx val="5"/>
            <c:bubble3D val="0"/>
            <c:extLst>
              <c:ext xmlns:c16="http://schemas.microsoft.com/office/drawing/2014/chart" uri="{C3380CC4-5D6E-409C-BE32-E72D297353CC}">
                <c16:uniqueId val="{00000005-F2C2-4819-83BC-2BB7232CE20E}"/>
              </c:ext>
            </c:extLst>
          </c:dPt>
          <c:dPt>
            <c:idx val="6"/>
            <c:bubble3D val="0"/>
            <c:extLst>
              <c:ext xmlns:c16="http://schemas.microsoft.com/office/drawing/2014/chart" uri="{C3380CC4-5D6E-409C-BE32-E72D297353CC}">
                <c16:uniqueId val="{00000006-F2C2-4819-83BC-2BB7232CE20E}"/>
              </c:ext>
            </c:extLst>
          </c:dPt>
          <c:dPt>
            <c:idx val="7"/>
            <c:bubble3D val="0"/>
            <c:extLst>
              <c:ext xmlns:c16="http://schemas.microsoft.com/office/drawing/2014/chart" uri="{C3380CC4-5D6E-409C-BE32-E72D297353CC}">
                <c16:uniqueId val="{00000007-F2C2-4819-83BC-2BB7232CE20E}"/>
              </c:ext>
            </c:extLst>
          </c:dPt>
          <c:dPt>
            <c:idx val="8"/>
            <c:bubble3D val="0"/>
            <c:extLst>
              <c:ext xmlns:c16="http://schemas.microsoft.com/office/drawing/2014/chart" uri="{C3380CC4-5D6E-409C-BE32-E72D297353CC}">
                <c16:uniqueId val="{00000008-F2C2-4819-83BC-2BB7232CE20E}"/>
              </c:ext>
            </c:extLst>
          </c:dPt>
          <c:dPt>
            <c:idx val="9"/>
            <c:bubble3D val="0"/>
            <c:extLst>
              <c:ext xmlns:c16="http://schemas.microsoft.com/office/drawing/2014/chart" uri="{C3380CC4-5D6E-409C-BE32-E72D297353CC}">
                <c16:uniqueId val="{00000009-F2C2-4819-83BC-2BB7232CE20E}"/>
              </c:ext>
            </c:extLst>
          </c:dPt>
          <c:dPt>
            <c:idx val="10"/>
            <c:bubble3D val="0"/>
            <c:extLst>
              <c:ext xmlns:c16="http://schemas.microsoft.com/office/drawing/2014/chart" uri="{C3380CC4-5D6E-409C-BE32-E72D297353CC}">
                <c16:uniqueId val="{0000000A-F2C2-4819-83BC-2BB7232CE20E}"/>
              </c:ext>
            </c:extLst>
          </c:dPt>
          <c:dPt>
            <c:idx val="11"/>
            <c:bubble3D val="0"/>
            <c:extLst>
              <c:ext xmlns:c16="http://schemas.microsoft.com/office/drawing/2014/chart" uri="{C3380CC4-5D6E-409C-BE32-E72D297353CC}">
                <c16:uniqueId val="{0000000B-F2C2-4819-83BC-2BB7232CE20E}"/>
              </c:ext>
            </c:extLst>
          </c:dPt>
          <c:dLbls>
            <c:dLbl>
              <c:idx val="0"/>
              <c:delete val="1"/>
              <c:extLst>
                <c:ext xmlns:c15="http://schemas.microsoft.com/office/drawing/2012/chart" uri="{CE6537A1-D6FC-4f65-9D91-7224C49458BB}"/>
                <c:ext xmlns:c16="http://schemas.microsoft.com/office/drawing/2014/chart" uri="{C3380CC4-5D6E-409C-BE32-E72D297353CC}">
                  <c16:uniqueId val="{00000000-F2C2-4819-83BC-2BB7232CE20E}"/>
                </c:ext>
              </c:extLst>
            </c:dLbl>
            <c:dLbl>
              <c:idx val="1"/>
              <c:tx>
                <c:rich>
                  <a:bodyPr/>
                  <a:lstStyle/>
                  <a:p>
                    <a:r>
                      <a:rPr lang="en-US" altLang="zh-CN" dirty="0"/>
                      <a:t>2.90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C2-4819-83BC-2BB7232CE20E}"/>
                </c:ext>
              </c:extLst>
            </c:dLbl>
            <c:dLbl>
              <c:idx val="2"/>
              <c:tx>
                <c:rich>
                  <a:bodyPr/>
                  <a:lstStyle/>
                  <a:p>
                    <a:r>
                      <a:rPr lang="en-US" altLang="zh-CN" dirty="0"/>
                      <a:t>2.80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2C2-4819-83BC-2BB7232CE20E}"/>
                </c:ext>
              </c:extLst>
            </c:dLbl>
            <c:dLbl>
              <c:idx val="3"/>
              <c:tx>
                <c:rich>
                  <a:bodyPr/>
                  <a:lstStyle/>
                  <a:p>
                    <a:r>
                      <a:rPr lang="en-US" altLang="zh-CN" dirty="0"/>
                      <a:t>2.80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F2C2-4819-83BC-2BB7232CE20E}"/>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2C2-4819-83BC-2BB7232CE20E}"/>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C2-4819-83BC-2BB7232CE20E}"/>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C2-4819-83BC-2BB7232CE20E}"/>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C2-4819-83BC-2BB7232CE20E}"/>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C2-4819-83BC-2BB7232CE20E}"/>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C2-4819-83BC-2BB7232CE20E}"/>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C2-4819-83BC-2BB7232CE20E}"/>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C2-4819-83BC-2BB7232CE20E}"/>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C2-4819-83BC-2BB7232CE20E}"/>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0.19</c:v>
                </c:pt>
                <c:pt idx="2">
                  <c:v>0.15</c:v>
                </c:pt>
                <c:pt idx="3">
                  <c:v>0.15</c:v>
                </c:pt>
              </c:numCache>
            </c:numRef>
          </c:val>
          <c:smooth val="0"/>
          <c:extLst>
            <c:ext xmlns:c16="http://schemas.microsoft.com/office/drawing/2014/chart" uri="{C3380CC4-5D6E-409C-BE32-E72D297353CC}">
              <c16:uniqueId val="{0000000D-F2C2-4819-83BC-2BB7232CE20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0</c:v>
                </c:pt>
                <c:pt idx="1">
                  <c:v>1771</c:v>
                </c:pt>
                <c:pt idx="2" formatCode="General">
                  <c:v>4721</c:v>
                </c:pt>
                <c:pt idx="3">
                  <c:v>937</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101</c:v>
                </c:pt>
                <c:pt idx="1">
                  <c:v>1464</c:v>
                </c:pt>
                <c:pt idx="2" formatCode="General">
                  <c:v>6000</c:v>
                </c:pt>
                <c:pt idx="3">
                  <c:v>518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2.130110356999924</c:v>
                </c:pt>
                <c:pt idx="1">
                  <c:v>1.6991854728345566</c:v>
                </c:pt>
                <c:pt idx="2">
                  <c:v>0.38740000000000002</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5"/>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7EB-431F-8282-60497DD46A14}"/>
              </c:ext>
            </c:extLst>
          </c:dPt>
          <c:dPt>
            <c:idx val="1"/>
            <c:bubble3D val="0"/>
            <c:extLst>
              <c:ext xmlns:c16="http://schemas.microsoft.com/office/drawing/2014/chart" uri="{C3380CC4-5D6E-409C-BE32-E72D297353CC}">
                <c16:uniqueId val="{00000001-B7EB-431F-8282-60497DD46A14}"/>
              </c:ext>
            </c:extLst>
          </c:dPt>
          <c:dPt>
            <c:idx val="2"/>
            <c:bubble3D val="0"/>
            <c:extLst>
              <c:ext xmlns:c16="http://schemas.microsoft.com/office/drawing/2014/chart" uri="{C3380CC4-5D6E-409C-BE32-E72D297353CC}">
                <c16:uniqueId val="{00000002-B7EB-431F-8282-60497DD46A14}"/>
              </c:ext>
            </c:extLst>
          </c:dPt>
          <c:dPt>
            <c:idx val="3"/>
            <c:bubble3D val="0"/>
            <c:extLst>
              <c:ext xmlns:c16="http://schemas.microsoft.com/office/drawing/2014/chart" uri="{C3380CC4-5D6E-409C-BE32-E72D297353CC}">
                <c16:uniqueId val="{00000003-B7EB-431F-8282-60497DD46A14}"/>
              </c:ext>
            </c:extLst>
          </c:dPt>
          <c:dPt>
            <c:idx val="4"/>
            <c:bubble3D val="0"/>
            <c:extLst>
              <c:ext xmlns:c16="http://schemas.microsoft.com/office/drawing/2014/chart" uri="{C3380CC4-5D6E-409C-BE32-E72D297353CC}">
                <c16:uniqueId val="{00000004-B7EB-431F-8282-60497DD46A14}"/>
              </c:ext>
            </c:extLst>
          </c:dPt>
          <c:dPt>
            <c:idx val="5"/>
            <c:bubble3D val="0"/>
            <c:extLst>
              <c:ext xmlns:c16="http://schemas.microsoft.com/office/drawing/2014/chart" uri="{C3380CC4-5D6E-409C-BE32-E72D297353CC}">
                <c16:uniqueId val="{00000005-B7EB-431F-8282-60497DD46A14}"/>
              </c:ext>
            </c:extLst>
          </c:dPt>
          <c:dPt>
            <c:idx val="6"/>
            <c:bubble3D val="0"/>
            <c:extLst>
              <c:ext xmlns:c16="http://schemas.microsoft.com/office/drawing/2014/chart" uri="{C3380CC4-5D6E-409C-BE32-E72D297353CC}">
                <c16:uniqueId val="{00000006-B7EB-431F-8282-60497DD46A14}"/>
              </c:ext>
            </c:extLst>
          </c:dPt>
          <c:dPt>
            <c:idx val="7"/>
            <c:bubble3D val="0"/>
            <c:extLst>
              <c:ext xmlns:c16="http://schemas.microsoft.com/office/drawing/2014/chart" uri="{C3380CC4-5D6E-409C-BE32-E72D297353CC}">
                <c16:uniqueId val="{00000007-B7EB-431F-8282-60497DD46A14}"/>
              </c:ext>
            </c:extLst>
          </c:dPt>
          <c:dPt>
            <c:idx val="8"/>
            <c:bubble3D val="0"/>
            <c:extLst>
              <c:ext xmlns:c16="http://schemas.microsoft.com/office/drawing/2014/chart" uri="{C3380CC4-5D6E-409C-BE32-E72D297353CC}">
                <c16:uniqueId val="{00000008-B7EB-431F-8282-60497DD46A14}"/>
              </c:ext>
            </c:extLst>
          </c:dPt>
          <c:dPt>
            <c:idx val="9"/>
            <c:bubble3D val="0"/>
            <c:extLst>
              <c:ext xmlns:c16="http://schemas.microsoft.com/office/drawing/2014/chart" uri="{C3380CC4-5D6E-409C-BE32-E72D297353CC}">
                <c16:uniqueId val="{00000009-B7EB-431F-8282-60497DD46A14}"/>
              </c:ext>
            </c:extLst>
          </c:dPt>
          <c:dPt>
            <c:idx val="10"/>
            <c:bubble3D val="0"/>
            <c:extLst>
              <c:ext xmlns:c16="http://schemas.microsoft.com/office/drawing/2014/chart" uri="{C3380CC4-5D6E-409C-BE32-E72D297353CC}">
                <c16:uniqueId val="{0000000A-B7EB-431F-8282-60497DD46A14}"/>
              </c:ext>
            </c:extLst>
          </c:dPt>
          <c:dPt>
            <c:idx val="11"/>
            <c:bubble3D val="0"/>
            <c:extLst>
              <c:ext xmlns:c16="http://schemas.microsoft.com/office/drawing/2014/chart" uri="{C3380CC4-5D6E-409C-BE32-E72D297353CC}">
                <c16:uniqueId val="{0000000B-B7EB-431F-8282-60497DD46A14}"/>
              </c:ext>
            </c:extLst>
          </c:dPt>
          <c:dLbls>
            <c:dLbl>
              <c:idx val="0"/>
              <c:delete val="1"/>
              <c:extLst>
                <c:ext xmlns:c15="http://schemas.microsoft.com/office/drawing/2012/chart" uri="{CE6537A1-D6FC-4f65-9D91-7224C49458BB}"/>
                <c:ext xmlns:c16="http://schemas.microsoft.com/office/drawing/2014/chart" uri="{C3380CC4-5D6E-409C-BE32-E72D297353CC}">
                  <c16:uniqueId val="{00000000-B7EB-431F-8282-60497DD46A14}"/>
                </c:ext>
              </c:extLst>
            </c:dLbl>
            <c:dLbl>
              <c:idx val="1"/>
              <c:tx>
                <c:rich>
                  <a:bodyPr/>
                  <a:lstStyle/>
                  <a:p>
                    <a:r>
                      <a:rPr lang="en-US" altLang="zh-CN" dirty="0"/>
                      <a:t>34.69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7EB-431F-8282-60497DD46A14}"/>
                </c:ext>
              </c:extLst>
            </c:dLbl>
            <c:dLbl>
              <c:idx val="2"/>
              <c:tx>
                <c:rich>
                  <a:bodyPr/>
                  <a:lstStyle/>
                  <a:p>
                    <a:r>
                      <a:rPr lang="en-US" altLang="zh-CN" dirty="0"/>
                      <a:t>34.32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7EB-431F-8282-60497DD46A14}"/>
                </c:ext>
              </c:extLst>
            </c:dLbl>
            <c:dLbl>
              <c:idx val="3"/>
              <c:tx>
                <c:rich>
                  <a:bodyPr/>
                  <a:lstStyle/>
                  <a:p>
                    <a:r>
                      <a:rPr lang="en-US" altLang="zh-CN" dirty="0"/>
                      <a:t>36.57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7EB-431F-8282-60497DD46A14}"/>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7EB-431F-8282-60497DD46A14}"/>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7EB-431F-8282-60497DD46A14}"/>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7EB-431F-8282-60497DD46A14}"/>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7EB-431F-8282-60497DD46A14}"/>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7EB-431F-8282-60497DD46A14}"/>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7EB-431F-8282-60497DD46A14}"/>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7EB-431F-8282-60497DD46A14}"/>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7EB-431F-8282-60497DD46A14}"/>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7EB-431F-8282-60497DD46A14}"/>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c:v>
                </c:pt>
                <c:pt idx="3">
                  <c:v>7.0000000000000007E-2</c:v>
                </c:pt>
              </c:numCache>
            </c:numRef>
          </c:val>
          <c:smooth val="0"/>
          <c:extLst>
            <c:ext xmlns:c16="http://schemas.microsoft.com/office/drawing/2014/chart" uri="{C3380CC4-5D6E-409C-BE32-E72D297353CC}">
              <c16:uniqueId val="{0000000D-B7EB-431F-8282-60497DD46A1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2BB-FE46-B320-0069DA341FD8}"/>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2488</c:v>
                </c:pt>
                <c:pt idx="1">
                  <c:v>697</c:v>
                </c:pt>
                <c:pt idx="2">
                  <c:v>2288</c:v>
                </c:pt>
                <c:pt idx="3" formatCode="#,##0">
                  <c:v>1956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1857</c:v>
                </c:pt>
                <c:pt idx="1">
                  <c:v>526</c:v>
                </c:pt>
                <c:pt idx="2">
                  <c:v>3779</c:v>
                </c:pt>
                <c:pt idx="3" formatCode="#,##0">
                  <c:v>1921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764-4EAD-AE0F-D20098578259}"/>
              </c:ext>
            </c:extLst>
          </c:dPt>
          <c:dPt>
            <c:idx val="1"/>
            <c:bubble3D val="0"/>
            <c:extLst>
              <c:ext xmlns:c16="http://schemas.microsoft.com/office/drawing/2014/chart" uri="{C3380CC4-5D6E-409C-BE32-E72D297353CC}">
                <c16:uniqueId val="{00000001-D764-4EAD-AE0F-D20098578259}"/>
              </c:ext>
            </c:extLst>
          </c:dPt>
          <c:dPt>
            <c:idx val="2"/>
            <c:bubble3D val="0"/>
            <c:extLst>
              <c:ext xmlns:c16="http://schemas.microsoft.com/office/drawing/2014/chart" uri="{C3380CC4-5D6E-409C-BE32-E72D297353CC}">
                <c16:uniqueId val="{00000002-D764-4EAD-AE0F-D20098578259}"/>
              </c:ext>
            </c:extLst>
          </c:dPt>
          <c:dPt>
            <c:idx val="3"/>
            <c:bubble3D val="0"/>
            <c:extLst>
              <c:ext xmlns:c16="http://schemas.microsoft.com/office/drawing/2014/chart" uri="{C3380CC4-5D6E-409C-BE32-E72D297353CC}">
                <c16:uniqueId val="{00000003-D764-4EAD-AE0F-D20098578259}"/>
              </c:ext>
            </c:extLst>
          </c:dPt>
          <c:dPt>
            <c:idx val="4"/>
            <c:bubble3D val="0"/>
            <c:extLst>
              <c:ext xmlns:c16="http://schemas.microsoft.com/office/drawing/2014/chart" uri="{C3380CC4-5D6E-409C-BE32-E72D297353CC}">
                <c16:uniqueId val="{00000004-D764-4EAD-AE0F-D20098578259}"/>
              </c:ext>
            </c:extLst>
          </c:dPt>
          <c:dPt>
            <c:idx val="5"/>
            <c:bubble3D val="0"/>
            <c:extLst>
              <c:ext xmlns:c16="http://schemas.microsoft.com/office/drawing/2014/chart" uri="{C3380CC4-5D6E-409C-BE32-E72D297353CC}">
                <c16:uniqueId val="{00000005-D764-4EAD-AE0F-D20098578259}"/>
              </c:ext>
            </c:extLst>
          </c:dPt>
          <c:dPt>
            <c:idx val="6"/>
            <c:bubble3D val="0"/>
            <c:extLst>
              <c:ext xmlns:c16="http://schemas.microsoft.com/office/drawing/2014/chart" uri="{C3380CC4-5D6E-409C-BE32-E72D297353CC}">
                <c16:uniqueId val="{00000006-D764-4EAD-AE0F-D20098578259}"/>
              </c:ext>
            </c:extLst>
          </c:dPt>
          <c:dPt>
            <c:idx val="7"/>
            <c:bubble3D val="0"/>
            <c:extLst>
              <c:ext xmlns:c16="http://schemas.microsoft.com/office/drawing/2014/chart" uri="{C3380CC4-5D6E-409C-BE32-E72D297353CC}">
                <c16:uniqueId val="{00000007-D764-4EAD-AE0F-D20098578259}"/>
              </c:ext>
            </c:extLst>
          </c:dPt>
          <c:dPt>
            <c:idx val="8"/>
            <c:bubble3D val="0"/>
            <c:extLst>
              <c:ext xmlns:c16="http://schemas.microsoft.com/office/drawing/2014/chart" uri="{C3380CC4-5D6E-409C-BE32-E72D297353CC}">
                <c16:uniqueId val="{00000008-D764-4EAD-AE0F-D20098578259}"/>
              </c:ext>
            </c:extLst>
          </c:dPt>
          <c:dPt>
            <c:idx val="9"/>
            <c:bubble3D val="0"/>
            <c:extLst>
              <c:ext xmlns:c16="http://schemas.microsoft.com/office/drawing/2014/chart" uri="{C3380CC4-5D6E-409C-BE32-E72D297353CC}">
                <c16:uniqueId val="{00000009-D764-4EAD-AE0F-D20098578259}"/>
              </c:ext>
            </c:extLst>
          </c:dPt>
          <c:dPt>
            <c:idx val="10"/>
            <c:bubble3D val="0"/>
            <c:extLst>
              <c:ext xmlns:c16="http://schemas.microsoft.com/office/drawing/2014/chart" uri="{C3380CC4-5D6E-409C-BE32-E72D297353CC}">
                <c16:uniqueId val="{0000000A-D764-4EAD-AE0F-D20098578259}"/>
              </c:ext>
            </c:extLst>
          </c:dPt>
          <c:dPt>
            <c:idx val="11"/>
            <c:bubble3D val="0"/>
            <c:extLst>
              <c:ext xmlns:c16="http://schemas.microsoft.com/office/drawing/2014/chart" uri="{C3380CC4-5D6E-409C-BE32-E72D297353CC}">
                <c16:uniqueId val="{0000000B-D764-4EAD-AE0F-D20098578259}"/>
              </c:ext>
            </c:extLst>
          </c:dPt>
          <c:dLbls>
            <c:dLbl>
              <c:idx val="0"/>
              <c:delete val="1"/>
              <c:extLst>
                <c:ext xmlns:c15="http://schemas.microsoft.com/office/drawing/2012/chart" uri="{CE6537A1-D6FC-4f65-9D91-7224C49458BB}"/>
                <c:ext xmlns:c16="http://schemas.microsoft.com/office/drawing/2014/chart" uri="{C3380CC4-5D6E-409C-BE32-E72D297353CC}">
                  <c16:uniqueId val="{00000000-D764-4EAD-AE0F-D20098578259}"/>
                </c:ext>
              </c:extLst>
            </c:dLbl>
            <c:dLbl>
              <c:idx val="1"/>
              <c:tx>
                <c:rich>
                  <a:bodyPr/>
                  <a:lstStyle/>
                  <a:p>
                    <a:r>
                      <a:rPr lang="en-US" altLang="zh-CN" dirty="0"/>
                      <a:t>2.56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764-4EAD-AE0F-D20098578259}"/>
                </c:ext>
              </c:extLst>
            </c:dLbl>
            <c:dLbl>
              <c:idx val="2"/>
              <c:tx>
                <c:rich>
                  <a:bodyPr/>
                  <a:lstStyle/>
                  <a:p>
                    <a:r>
                      <a:rPr lang="en-US" altLang="zh-CN" dirty="0"/>
                      <a:t>2.51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764-4EAD-AE0F-D20098578259}"/>
                </c:ext>
              </c:extLst>
            </c:dLbl>
            <c:dLbl>
              <c:idx val="3"/>
              <c:tx>
                <c:rich>
                  <a:bodyPr/>
                  <a:lstStyle/>
                  <a:p>
                    <a:r>
                      <a:rPr lang="en-US" altLang="zh-CN" dirty="0"/>
                      <a:t>2.91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764-4EAD-AE0F-D20098578259}"/>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764-4EAD-AE0F-D20098578259}"/>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764-4EAD-AE0F-D20098578259}"/>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764-4EAD-AE0F-D20098578259}"/>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764-4EAD-AE0F-D20098578259}"/>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764-4EAD-AE0F-D20098578259}"/>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764-4EAD-AE0F-D20098578259}"/>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764-4EAD-AE0F-D20098578259}"/>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764-4EAD-AE0F-D20098578259}"/>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764-4EAD-AE0F-D20098578259}"/>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0.55000000000000004</c:v>
                </c:pt>
                <c:pt idx="2">
                  <c:v>0.52</c:v>
                </c:pt>
                <c:pt idx="3">
                  <c:v>0.76</c:v>
                </c:pt>
              </c:numCache>
            </c:numRef>
          </c:val>
          <c:smooth val="0"/>
          <c:extLst>
            <c:ext xmlns:c16="http://schemas.microsoft.com/office/drawing/2014/chart" uri="{C3380CC4-5D6E-409C-BE32-E72D297353CC}">
              <c16:uniqueId val="{0000000D-D764-4EAD-AE0F-D2009857825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2"/>
          <c:min val="-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22669</c:v>
                </c:pt>
                <c:pt idx="1">
                  <c:v>10389</c:v>
                </c:pt>
                <c:pt idx="2">
                  <c:v>14205</c:v>
                </c:pt>
                <c:pt idx="3">
                  <c:v>16572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27568</c:v>
                </c:pt>
                <c:pt idx="1">
                  <c:v>8457</c:v>
                </c:pt>
                <c:pt idx="2">
                  <c:v>14799</c:v>
                </c:pt>
                <c:pt idx="3">
                  <c:v>13686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8D81-4338-BF7E-ED35EC829FB8}"/>
              </c:ext>
            </c:extLst>
          </c:dPt>
          <c:dPt>
            <c:idx val="1"/>
            <c:bubble3D val="0"/>
            <c:extLst>
              <c:ext xmlns:c16="http://schemas.microsoft.com/office/drawing/2014/chart" uri="{C3380CC4-5D6E-409C-BE32-E72D297353CC}">
                <c16:uniqueId val="{00000001-8D81-4338-BF7E-ED35EC829FB8}"/>
              </c:ext>
            </c:extLst>
          </c:dPt>
          <c:dPt>
            <c:idx val="2"/>
            <c:bubble3D val="0"/>
            <c:extLst>
              <c:ext xmlns:c16="http://schemas.microsoft.com/office/drawing/2014/chart" uri="{C3380CC4-5D6E-409C-BE32-E72D297353CC}">
                <c16:uniqueId val="{00000002-8D81-4338-BF7E-ED35EC829FB8}"/>
              </c:ext>
            </c:extLst>
          </c:dPt>
          <c:dPt>
            <c:idx val="3"/>
            <c:bubble3D val="0"/>
            <c:extLst>
              <c:ext xmlns:c16="http://schemas.microsoft.com/office/drawing/2014/chart" uri="{C3380CC4-5D6E-409C-BE32-E72D297353CC}">
                <c16:uniqueId val="{00000003-8D81-4338-BF7E-ED35EC829FB8}"/>
              </c:ext>
            </c:extLst>
          </c:dPt>
          <c:dPt>
            <c:idx val="4"/>
            <c:bubble3D val="0"/>
            <c:extLst>
              <c:ext xmlns:c16="http://schemas.microsoft.com/office/drawing/2014/chart" uri="{C3380CC4-5D6E-409C-BE32-E72D297353CC}">
                <c16:uniqueId val="{00000004-8D81-4338-BF7E-ED35EC829FB8}"/>
              </c:ext>
            </c:extLst>
          </c:dPt>
          <c:dPt>
            <c:idx val="5"/>
            <c:bubble3D val="0"/>
            <c:extLst>
              <c:ext xmlns:c16="http://schemas.microsoft.com/office/drawing/2014/chart" uri="{C3380CC4-5D6E-409C-BE32-E72D297353CC}">
                <c16:uniqueId val="{00000005-8D81-4338-BF7E-ED35EC829FB8}"/>
              </c:ext>
            </c:extLst>
          </c:dPt>
          <c:dPt>
            <c:idx val="6"/>
            <c:bubble3D val="0"/>
            <c:extLst>
              <c:ext xmlns:c16="http://schemas.microsoft.com/office/drawing/2014/chart" uri="{C3380CC4-5D6E-409C-BE32-E72D297353CC}">
                <c16:uniqueId val="{00000006-8D81-4338-BF7E-ED35EC829FB8}"/>
              </c:ext>
            </c:extLst>
          </c:dPt>
          <c:dPt>
            <c:idx val="7"/>
            <c:bubble3D val="0"/>
            <c:extLst>
              <c:ext xmlns:c16="http://schemas.microsoft.com/office/drawing/2014/chart" uri="{C3380CC4-5D6E-409C-BE32-E72D297353CC}">
                <c16:uniqueId val="{00000007-8D81-4338-BF7E-ED35EC829FB8}"/>
              </c:ext>
            </c:extLst>
          </c:dPt>
          <c:dPt>
            <c:idx val="8"/>
            <c:bubble3D val="0"/>
            <c:extLst>
              <c:ext xmlns:c16="http://schemas.microsoft.com/office/drawing/2014/chart" uri="{C3380CC4-5D6E-409C-BE32-E72D297353CC}">
                <c16:uniqueId val="{00000008-8D81-4338-BF7E-ED35EC829FB8}"/>
              </c:ext>
            </c:extLst>
          </c:dPt>
          <c:dPt>
            <c:idx val="9"/>
            <c:bubble3D val="0"/>
            <c:extLst>
              <c:ext xmlns:c16="http://schemas.microsoft.com/office/drawing/2014/chart" uri="{C3380CC4-5D6E-409C-BE32-E72D297353CC}">
                <c16:uniqueId val="{00000009-8D81-4338-BF7E-ED35EC829FB8}"/>
              </c:ext>
            </c:extLst>
          </c:dPt>
          <c:dPt>
            <c:idx val="10"/>
            <c:bubble3D val="0"/>
            <c:extLst>
              <c:ext xmlns:c16="http://schemas.microsoft.com/office/drawing/2014/chart" uri="{C3380CC4-5D6E-409C-BE32-E72D297353CC}">
                <c16:uniqueId val="{0000000A-8D81-4338-BF7E-ED35EC829FB8}"/>
              </c:ext>
            </c:extLst>
          </c:dPt>
          <c:dPt>
            <c:idx val="11"/>
            <c:bubble3D val="0"/>
            <c:extLst>
              <c:ext xmlns:c16="http://schemas.microsoft.com/office/drawing/2014/chart" uri="{C3380CC4-5D6E-409C-BE32-E72D297353CC}">
                <c16:uniqueId val="{0000000B-8D81-4338-BF7E-ED35EC829FB8}"/>
              </c:ext>
            </c:extLst>
          </c:dPt>
          <c:dLbls>
            <c:dLbl>
              <c:idx val="0"/>
              <c:delete val="1"/>
              <c:extLst>
                <c:ext xmlns:c15="http://schemas.microsoft.com/office/drawing/2012/chart" uri="{CE6537A1-D6FC-4f65-9D91-7224C49458BB}"/>
                <c:ext xmlns:c16="http://schemas.microsoft.com/office/drawing/2014/chart" uri="{C3380CC4-5D6E-409C-BE32-E72D297353CC}">
                  <c16:uniqueId val="{00000000-8D81-4338-BF7E-ED35EC829FB8}"/>
                </c:ext>
              </c:extLst>
            </c:dLbl>
            <c:dLbl>
              <c:idx val="1"/>
              <c:tx>
                <c:rich>
                  <a:bodyPr/>
                  <a:lstStyle/>
                  <a:p>
                    <a:r>
                      <a:rPr lang="en-US" altLang="zh-CN" dirty="0"/>
                      <a:t>16.48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D81-4338-BF7E-ED35EC829FB8}"/>
                </c:ext>
              </c:extLst>
            </c:dLbl>
            <c:dLbl>
              <c:idx val="2"/>
              <c:tx>
                <c:rich>
                  <a:bodyPr/>
                  <a:lstStyle/>
                  <a:p>
                    <a:r>
                      <a:rPr lang="en-US" altLang="zh-CN" dirty="0"/>
                      <a:t>17.38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D81-4338-BF7E-ED35EC829FB8}"/>
                </c:ext>
              </c:extLst>
            </c:dLbl>
            <c:dLbl>
              <c:idx val="3"/>
              <c:tx>
                <c:rich>
                  <a:bodyPr/>
                  <a:lstStyle/>
                  <a:p>
                    <a:r>
                      <a:rPr lang="en-US" altLang="zh-CN" dirty="0"/>
                      <a:t>19.31</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8D81-4338-BF7E-ED35EC829FB8}"/>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D81-4338-BF7E-ED35EC829FB8}"/>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D81-4338-BF7E-ED35EC829FB8}"/>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8D81-4338-BF7E-ED35EC829FB8}"/>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D81-4338-BF7E-ED35EC829FB8}"/>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8D81-4338-BF7E-ED35EC829FB8}"/>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D81-4338-BF7E-ED35EC829FB8}"/>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8D81-4338-BF7E-ED35EC829FB8}"/>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D81-4338-BF7E-ED35EC829FB8}"/>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8D81-4338-BF7E-ED35EC829FB8}"/>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7.0000000000000007E-2</c:v>
                </c:pt>
                <c:pt idx="3">
                  <c:v>0.19</c:v>
                </c:pt>
              </c:numCache>
            </c:numRef>
          </c:val>
          <c:smooth val="0"/>
          <c:extLst>
            <c:ext xmlns:c16="http://schemas.microsoft.com/office/drawing/2014/chart" uri="{C3380CC4-5D6E-409C-BE32-E72D297353CC}">
              <c16:uniqueId val="{0000000D-8D81-4338-BF7E-ED35EC829FB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0.5万以下</c:v>
                </c:pt>
                <c:pt idx="1">
                  <c:v>0.5-1万</c:v>
                </c:pt>
                <c:pt idx="2">
                  <c:v>1万以上</c:v>
                </c:pt>
              </c:strCache>
            </c:strRef>
          </c:cat>
          <c:val>
            <c:numRef>
              <c:f>Sheet1!$B$2:$B$4</c:f>
              <c:numCache>
                <c:formatCode>#,##0</c:formatCode>
                <c:ptCount val="3"/>
                <c:pt idx="0">
                  <c:v>46899</c:v>
                </c:pt>
                <c:pt idx="1">
                  <c:v>12538</c:v>
                </c:pt>
                <c:pt idx="2" formatCode="General">
                  <c:v>4398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0.5万以下</c:v>
                </c:pt>
                <c:pt idx="1">
                  <c:v>0.5-1万</c:v>
                </c:pt>
                <c:pt idx="2">
                  <c:v>1万以上</c:v>
                </c:pt>
              </c:strCache>
            </c:strRef>
          </c:cat>
          <c:val>
            <c:numRef>
              <c:f>Sheet1!$B$2:$B$4</c:f>
              <c:numCache>
                <c:formatCode>#,##0</c:formatCode>
                <c:ptCount val="3"/>
                <c:pt idx="0">
                  <c:v>45619</c:v>
                </c:pt>
                <c:pt idx="1">
                  <c:v>12942</c:v>
                </c:pt>
                <c:pt idx="2" formatCode="General">
                  <c:v>5949</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CEF-49FE-A5FC-045845BD95B0}"/>
              </c:ext>
            </c:extLst>
          </c:dPt>
          <c:dPt>
            <c:idx val="1"/>
            <c:bubble3D val="0"/>
            <c:extLst>
              <c:ext xmlns:c16="http://schemas.microsoft.com/office/drawing/2014/chart" uri="{C3380CC4-5D6E-409C-BE32-E72D297353CC}">
                <c16:uniqueId val="{00000001-4CEF-49FE-A5FC-045845BD95B0}"/>
              </c:ext>
            </c:extLst>
          </c:dPt>
          <c:dPt>
            <c:idx val="2"/>
            <c:bubble3D val="0"/>
            <c:extLst>
              <c:ext xmlns:c16="http://schemas.microsoft.com/office/drawing/2014/chart" uri="{C3380CC4-5D6E-409C-BE32-E72D297353CC}">
                <c16:uniqueId val="{00000002-4CEF-49FE-A5FC-045845BD95B0}"/>
              </c:ext>
            </c:extLst>
          </c:dPt>
          <c:dPt>
            <c:idx val="3"/>
            <c:bubble3D val="0"/>
            <c:extLst>
              <c:ext xmlns:c16="http://schemas.microsoft.com/office/drawing/2014/chart" uri="{C3380CC4-5D6E-409C-BE32-E72D297353CC}">
                <c16:uniqueId val="{00000003-4CEF-49FE-A5FC-045845BD95B0}"/>
              </c:ext>
            </c:extLst>
          </c:dPt>
          <c:dPt>
            <c:idx val="4"/>
            <c:bubble3D val="0"/>
            <c:extLst>
              <c:ext xmlns:c16="http://schemas.microsoft.com/office/drawing/2014/chart" uri="{C3380CC4-5D6E-409C-BE32-E72D297353CC}">
                <c16:uniqueId val="{00000004-4CEF-49FE-A5FC-045845BD95B0}"/>
              </c:ext>
            </c:extLst>
          </c:dPt>
          <c:dPt>
            <c:idx val="5"/>
            <c:bubble3D val="0"/>
            <c:extLst>
              <c:ext xmlns:c16="http://schemas.microsoft.com/office/drawing/2014/chart" uri="{C3380CC4-5D6E-409C-BE32-E72D297353CC}">
                <c16:uniqueId val="{00000005-4CEF-49FE-A5FC-045845BD95B0}"/>
              </c:ext>
            </c:extLst>
          </c:dPt>
          <c:dPt>
            <c:idx val="6"/>
            <c:bubble3D val="0"/>
            <c:extLst>
              <c:ext xmlns:c16="http://schemas.microsoft.com/office/drawing/2014/chart" uri="{C3380CC4-5D6E-409C-BE32-E72D297353CC}">
                <c16:uniqueId val="{00000006-4CEF-49FE-A5FC-045845BD95B0}"/>
              </c:ext>
            </c:extLst>
          </c:dPt>
          <c:dPt>
            <c:idx val="7"/>
            <c:bubble3D val="0"/>
            <c:extLst>
              <c:ext xmlns:c16="http://schemas.microsoft.com/office/drawing/2014/chart" uri="{C3380CC4-5D6E-409C-BE32-E72D297353CC}">
                <c16:uniqueId val="{00000007-4CEF-49FE-A5FC-045845BD95B0}"/>
              </c:ext>
            </c:extLst>
          </c:dPt>
          <c:dPt>
            <c:idx val="8"/>
            <c:bubble3D val="0"/>
            <c:extLst>
              <c:ext xmlns:c16="http://schemas.microsoft.com/office/drawing/2014/chart" uri="{C3380CC4-5D6E-409C-BE32-E72D297353CC}">
                <c16:uniqueId val="{00000008-4CEF-49FE-A5FC-045845BD95B0}"/>
              </c:ext>
            </c:extLst>
          </c:dPt>
          <c:dPt>
            <c:idx val="9"/>
            <c:bubble3D val="0"/>
            <c:extLst>
              <c:ext xmlns:c16="http://schemas.microsoft.com/office/drawing/2014/chart" uri="{C3380CC4-5D6E-409C-BE32-E72D297353CC}">
                <c16:uniqueId val="{00000009-4CEF-49FE-A5FC-045845BD95B0}"/>
              </c:ext>
            </c:extLst>
          </c:dPt>
          <c:dPt>
            <c:idx val="10"/>
            <c:bubble3D val="0"/>
            <c:extLst>
              <c:ext xmlns:c16="http://schemas.microsoft.com/office/drawing/2014/chart" uri="{C3380CC4-5D6E-409C-BE32-E72D297353CC}">
                <c16:uniqueId val="{0000000A-4CEF-49FE-A5FC-045845BD95B0}"/>
              </c:ext>
            </c:extLst>
          </c:dPt>
          <c:dPt>
            <c:idx val="11"/>
            <c:bubble3D val="0"/>
            <c:extLst>
              <c:ext xmlns:c16="http://schemas.microsoft.com/office/drawing/2014/chart" uri="{C3380CC4-5D6E-409C-BE32-E72D297353CC}">
                <c16:uniqueId val="{0000000B-4CEF-49FE-A5FC-045845BD95B0}"/>
              </c:ext>
            </c:extLst>
          </c:dPt>
          <c:dLbls>
            <c:dLbl>
              <c:idx val="0"/>
              <c:delete val="1"/>
              <c:extLst>
                <c:ext xmlns:c15="http://schemas.microsoft.com/office/drawing/2012/chart" uri="{CE6537A1-D6FC-4f65-9D91-7224C49458BB}"/>
                <c:ext xmlns:c16="http://schemas.microsoft.com/office/drawing/2014/chart" uri="{C3380CC4-5D6E-409C-BE32-E72D297353CC}">
                  <c16:uniqueId val="{00000000-4CEF-49FE-A5FC-045845BD95B0}"/>
                </c:ext>
              </c:extLst>
            </c:dLbl>
            <c:dLbl>
              <c:idx val="1"/>
              <c:tx>
                <c:rich>
                  <a:bodyPr/>
                  <a:lstStyle/>
                  <a:p>
                    <a:r>
                      <a:rPr lang="en-US" altLang="zh-CN" dirty="0"/>
                      <a:t>0.58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CEF-49FE-A5FC-045845BD95B0}"/>
                </c:ext>
              </c:extLst>
            </c:dLbl>
            <c:dLbl>
              <c:idx val="2"/>
              <c:tx>
                <c:rich>
                  <a:bodyPr/>
                  <a:lstStyle/>
                  <a:p>
                    <a:r>
                      <a:rPr lang="en-US" altLang="zh-CN" dirty="0"/>
                      <a:t>0.39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CEF-49FE-A5FC-045845BD95B0}"/>
                </c:ext>
              </c:extLst>
            </c:dLbl>
            <c:dLbl>
              <c:idx val="3"/>
              <c:tx>
                <c:rich>
                  <a:bodyPr/>
                  <a:lstStyle/>
                  <a:p>
                    <a:r>
                      <a:rPr lang="en-US" altLang="zh-CN" dirty="0"/>
                      <a:t>0.34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CEF-49FE-A5FC-045845BD95B0}"/>
                </c:ext>
              </c:extLst>
            </c:dLbl>
            <c:dLbl>
              <c:idx val="4"/>
              <c:tx>
                <c:rich>
                  <a:bodyPr/>
                  <a:lstStyle/>
                  <a:p>
                    <a:r>
                      <a:rPr lang="en-US" altLang="zh-CN"/>
                      <a:t>1.63</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CEF-49FE-A5FC-045845BD95B0}"/>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CEF-49FE-A5FC-045845BD95B0}"/>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CEF-49FE-A5FC-045845BD95B0}"/>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CEF-49FE-A5FC-045845BD95B0}"/>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CEF-49FE-A5FC-045845BD95B0}"/>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CEF-49FE-A5FC-045845BD95B0}"/>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CEF-49FE-A5FC-045845BD95B0}"/>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CEF-49FE-A5FC-045845BD95B0}"/>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CEF-49FE-A5FC-045845BD95B0}"/>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-0.39902028967317305</c:v>
                </c:pt>
                <c:pt idx="3">
                  <c:v>-0.48</c:v>
                </c:pt>
              </c:numCache>
            </c:numRef>
          </c:val>
          <c:smooth val="0"/>
          <c:extLst>
            <c:ext xmlns:c16="http://schemas.microsoft.com/office/drawing/2014/chart" uri="{C3380CC4-5D6E-409C-BE32-E72D297353CC}">
              <c16:uniqueId val="{0000000D-4CEF-49FE-A5FC-045845BD95B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2FE9-4B28-981E-E2AEC8EDA2EF}"/>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2FE9-4B28-981E-E2AEC8EDA2EF}"/>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2FE9-4B28-981E-E2AEC8EDA2EF}"/>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2FE9-4B28-981E-E2AEC8EDA2EF}"/>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E9-4B28-981E-E2AEC8EDA2EF}"/>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E9-4B28-981E-E2AEC8EDA2EF}"/>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General</c:formatCode>
                <c:ptCount val="3"/>
                <c:pt idx="0">
                  <c:v>503945</c:v>
                </c:pt>
                <c:pt idx="1">
                  <c:v>558854</c:v>
                </c:pt>
                <c:pt idx="2">
                  <c:v>63835</c:v>
                </c:pt>
              </c:numCache>
            </c:numRef>
          </c:val>
          <c:extLst>
            <c:ext xmlns:c16="http://schemas.microsoft.com/office/drawing/2014/chart" uri="{C3380CC4-5D6E-409C-BE32-E72D297353CC}">
              <c16:uniqueId val="{00000008-2FE9-4B28-981E-E2AEC8EDA2EF}"/>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AD0-4341-83D2-5F44F5E15B91}"/>
              </c:ext>
            </c:extLst>
          </c:dPt>
          <c:dPt>
            <c:idx val="1"/>
            <c:bubble3D val="0"/>
            <c:extLst>
              <c:ext xmlns:c16="http://schemas.microsoft.com/office/drawing/2014/chart" uri="{C3380CC4-5D6E-409C-BE32-E72D297353CC}">
                <c16:uniqueId val="{00000001-AAD0-4341-83D2-5F44F5E15B91}"/>
              </c:ext>
            </c:extLst>
          </c:dPt>
          <c:dPt>
            <c:idx val="2"/>
            <c:bubble3D val="0"/>
            <c:extLst>
              <c:ext xmlns:c16="http://schemas.microsoft.com/office/drawing/2014/chart" uri="{C3380CC4-5D6E-409C-BE32-E72D297353CC}">
                <c16:uniqueId val="{00000002-AAD0-4341-83D2-5F44F5E15B91}"/>
              </c:ext>
            </c:extLst>
          </c:dPt>
          <c:dPt>
            <c:idx val="3"/>
            <c:bubble3D val="0"/>
            <c:extLst>
              <c:ext xmlns:c16="http://schemas.microsoft.com/office/drawing/2014/chart" uri="{C3380CC4-5D6E-409C-BE32-E72D297353CC}">
                <c16:uniqueId val="{00000003-AAD0-4341-83D2-5F44F5E15B91}"/>
              </c:ext>
            </c:extLst>
          </c:dPt>
          <c:dPt>
            <c:idx val="4"/>
            <c:bubble3D val="0"/>
            <c:extLst>
              <c:ext xmlns:c16="http://schemas.microsoft.com/office/drawing/2014/chart" uri="{C3380CC4-5D6E-409C-BE32-E72D297353CC}">
                <c16:uniqueId val="{00000004-AAD0-4341-83D2-5F44F5E15B91}"/>
              </c:ext>
            </c:extLst>
          </c:dPt>
          <c:dPt>
            <c:idx val="5"/>
            <c:bubble3D val="0"/>
            <c:extLst>
              <c:ext xmlns:c16="http://schemas.microsoft.com/office/drawing/2014/chart" uri="{C3380CC4-5D6E-409C-BE32-E72D297353CC}">
                <c16:uniqueId val="{00000005-AAD0-4341-83D2-5F44F5E15B91}"/>
              </c:ext>
            </c:extLst>
          </c:dPt>
          <c:dPt>
            <c:idx val="6"/>
            <c:bubble3D val="0"/>
            <c:extLst>
              <c:ext xmlns:c16="http://schemas.microsoft.com/office/drawing/2014/chart" uri="{C3380CC4-5D6E-409C-BE32-E72D297353CC}">
                <c16:uniqueId val="{00000006-AAD0-4341-83D2-5F44F5E15B91}"/>
              </c:ext>
            </c:extLst>
          </c:dPt>
          <c:dPt>
            <c:idx val="7"/>
            <c:bubble3D val="0"/>
            <c:extLst>
              <c:ext xmlns:c16="http://schemas.microsoft.com/office/drawing/2014/chart" uri="{C3380CC4-5D6E-409C-BE32-E72D297353CC}">
                <c16:uniqueId val="{00000007-AAD0-4341-83D2-5F44F5E15B91}"/>
              </c:ext>
            </c:extLst>
          </c:dPt>
          <c:dPt>
            <c:idx val="8"/>
            <c:bubble3D val="0"/>
            <c:extLst>
              <c:ext xmlns:c16="http://schemas.microsoft.com/office/drawing/2014/chart" uri="{C3380CC4-5D6E-409C-BE32-E72D297353CC}">
                <c16:uniqueId val="{00000008-AAD0-4341-83D2-5F44F5E15B91}"/>
              </c:ext>
            </c:extLst>
          </c:dPt>
          <c:dPt>
            <c:idx val="9"/>
            <c:bubble3D val="0"/>
            <c:extLst>
              <c:ext xmlns:c16="http://schemas.microsoft.com/office/drawing/2014/chart" uri="{C3380CC4-5D6E-409C-BE32-E72D297353CC}">
                <c16:uniqueId val="{00000009-AAD0-4341-83D2-5F44F5E15B91}"/>
              </c:ext>
            </c:extLst>
          </c:dPt>
          <c:dPt>
            <c:idx val="10"/>
            <c:bubble3D val="0"/>
            <c:extLst>
              <c:ext xmlns:c16="http://schemas.microsoft.com/office/drawing/2014/chart" uri="{C3380CC4-5D6E-409C-BE32-E72D297353CC}">
                <c16:uniqueId val="{0000000A-AAD0-4341-83D2-5F44F5E15B91}"/>
              </c:ext>
            </c:extLst>
          </c:dPt>
          <c:dPt>
            <c:idx val="11"/>
            <c:bubble3D val="0"/>
            <c:extLst>
              <c:ext xmlns:c16="http://schemas.microsoft.com/office/drawing/2014/chart" uri="{C3380CC4-5D6E-409C-BE32-E72D297353CC}">
                <c16:uniqueId val="{0000000B-AAD0-4341-83D2-5F44F5E15B91}"/>
              </c:ext>
            </c:extLst>
          </c:dPt>
          <c:dLbls>
            <c:dLbl>
              <c:idx val="0"/>
              <c:delete val="1"/>
              <c:extLst>
                <c:ext xmlns:c15="http://schemas.microsoft.com/office/drawing/2012/chart" uri="{CE6537A1-D6FC-4f65-9D91-7224C49458BB}"/>
                <c:ext xmlns:c16="http://schemas.microsoft.com/office/drawing/2014/chart" uri="{C3380CC4-5D6E-409C-BE32-E72D297353CC}">
                  <c16:uniqueId val="{00000000-AAD0-4341-83D2-5F44F5E15B91}"/>
                </c:ext>
              </c:extLst>
            </c:dLbl>
            <c:dLbl>
              <c:idx val="1"/>
              <c:tx>
                <c:rich>
                  <a:bodyPr/>
                  <a:lstStyle/>
                  <a:p>
                    <a:r>
                      <a:rPr lang="en-US" altLang="zh-CN" dirty="0"/>
                      <a:t>1.89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AD0-4341-83D2-5F44F5E15B91}"/>
                </c:ext>
              </c:extLst>
            </c:dLbl>
            <c:dLbl>
              <c:idx val="2"/>
              <c:tx>
                <c:rich>
                  <a:bodyPr/>
                  <a:lstStyle/>
                  <a:p>
                    <a:r>
                      <a:rPr lang="en-US" altLang="zh-CN" dirty="0"/>
                      <a:t>1.80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AAD0-4341-83D2-5F44F5E15B91}"/>
                </c:ext>
              </c:extLst>
            </c:dLbl>
            <c:dLbl>
              <c:idx val="3"/>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AD0-4341-83D2-5F44F5E15B91}"/>
                </c:ext>
              </c:extLst>
            </c:dLbl>
            <c:dLbl>
              <c:idx val="4"/>
              <c:tx>
                <c:rich>
                  <a:bodyPr/>
                  <a:lstStyle/>
                  <a:p>
                    <a:r>
                      <a:rPr lang="en-US" altLang="zh-CN"/>
                      <a:t>1.63</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AD0-4341-83D2-5F44F5E15B91}"/>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AD0-4341-83D2-5F44F5E15B91}"/>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AD0-4341-83D2-5F44F5E15B91}"/>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AD0-4341-83D2-5F44F5E15B91}"/>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AD0-4341-83D2-5F44F5E15B91}"/>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AD0-4341-83D2-5F44F5E15B91}"/>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AD0-4341-83D2-5F44F5E15B91}"/>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AD0-4341-83D2-5F44F5E15B91}"/>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AD0-4341-83D2-5F44F5E15B91}"/>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0.17</c:v>
                </c:pt>
                <c:pt idx="2">
                  <c:v>0.11405298731407432</c:v>
                </c:pt>
                <c:pt idx="3">
                  <c:v>0.14000000000000001</c:v>
                </c:pt>
              </c:numCache>
            </c:numRef>
          </c:val>
          <c:smooth val="0"/>
          <c:extLst>
            <c:ext xmlns:c16="http://schemas.microsoft.com/office/drawing/2014/chart" uri="{C3380CC4-5D6E-409C-BE32-E72D297353CC}">
              <c16:uniqueId val="{0000000D-AAD0-4341-83D2-5F44F5E15B9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1.wdp"/><Relationship Id="rId3" Type="http://schemas.openxmlformats.org/officeDocument/2006/relationships/image" Target="../media/image2.svg"/><Relationship Id="rId7" Type="http://schemas.openxmlformats.org/officeDocument/2006/relationships/image" Target="../media/image13.svg"/><Relationship Id="rId12"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1.sv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9.svg"/><Relationship Id="rId4" Type="http://schemas.openxmlformats.org/officeDocument/2006/relationships/image" Target="../media/image8.png"/><Relationship Id="rId9" Type="http://schemas.microsoft.com/office/2007/relationships/hdphoto" Target="../media/hdphoto1.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5.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2"/>
      </p:bgRef>
    </p:bg>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0904BFB7-EB05-4919-BD59-3CB4F16FB51F}"/>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sp>
        <p:nvSpPr>
          <p:cNvPr id="4" name="文本占位符 3">
            <a:extLst>
              <a:ext uri="{FF2B5EF4-FFF2-40B4-BE49-F238E27FC236}">
                <a16:creationId xmlns:a16="http://schemas.microsoft.com/office/drawing/2014/main" id="{F1BECD76-B51F-4D6A-9702-4C00A15FA07B}"/>
              </a:ext>
            </a:extLst>
          </p:cNvPr>
          <p:cNvSpPr>
            <a:spLocks noGrp="1"/>
          </p:cNvSpPr>
          <p:nvPr>
            <p:ph type="body" sz="quarter" idx="10" hasCustomPrompt="1"/>
          </p:nvPr>
        </p:nvSpPr>
        <p:spPr>
          <a:xfrm>
            <a:off x="669924" y="2691978"/>
            <a:ext cx="9722305" cy="1474043"/>
          </a:xfrm>
        </p:spPr>
        <p:txBody>
          <a:bodyPr anchor="t" anchorCtr="0">
            <a:noAutofit/>
          </a:bodyPr>
          <a:lstStyle>
            <a:lvl1pPr marL="0" indent="0" algn="l">
              <a:buNone/>
              <a:defRPr sz="5400" b="1">
                <a:solidFill>
                  <a:schemeClr val="tx1">
                    <a:lumMod val="85000"/>
                    <a:lumOff val="15000"/>
                  </a:schemeClr>
                </a:solidFill>
              </a:defRPr>
            </a:lvl1pPr>
          </a:lstStyle>
          <a:p>
            <a:pPr lvl="0"/>
            <a:r>
              <a:rPr lang="en-US" altLang="zh-CN" dirty="0"/>
              <a:t>Click to edit Master title style</a:t>
            </a:r>
          </a:p>
        </p:txBody>
      </p:sp>
      <p:sp>
        <p:nvSpPr>
          <p:cNvPr id="5" name="文本占位符 4">
            <a:extLst>
              <a:ext uri="{FF2B5EF4-FFF2-40B4-BE49-F238E27FC236}">
                <a16:creationId xmlns:a16="http://schemas.microsoft.com/office/drawing/2014/main" id="{4999724E-690E-47CA-AE72-73BDB0696814}"/>
              </a:ext>
            </a:extLst>
          </p:cNvPr>
          <p:cNvSpPr>
            <a:spLocks noGrp="1"/>
          </p:cNvSpPr>
          <p:nvPr>
            <p:ph type="body" sz="quarter" idx="11" hasCustomPrompt="1"/>
          </p:nvPr>
        </p:nvSpPr>
        <p:spPr>
          <a:xfrm>
            <a:off x="669924" y="2101969"/>
            <a:ext cx="9722305" cy="425243"/>
          </a:xfrm>
        </p:spPr>
        <p:txBody>
          <a:bodyPr anchor="b" anchorCtr="0">
            <a:noAutofit/>
          </a:bodyPr>
          <a:lstStyle>
            <a:lvl1pPr marL="0" indent="0" algn="l">
              <a:buNone/>
              <a:defRPr sz="2000" b="0">
                <a:solidFill>
                  <a:schemeClr val="tx1">
                    <a:lumMod val="85000"/>
                    <a:lumOff val="15000"/>
                  </a:schemeClr>
                </a:solidFill>
              </a:defRPr>
            </a:lvl1pPr>
          </a:lstStyle>
          <a:p>
            <a:pPr lvl="0"/>
            <a:r>
              <a:rPr lang="en-US" altLang="zh-CN" dirty="0"/>
              <a:t>Click to edit Master subtitle style</a:t>
            </a:r>
          </a:p>
        </p:txBody>
      </p:sp>
      <p:sp>
        <p:nvSpPr>
          <p:cNvPr id="347" name="页脚占位符 346">
            <a:extLst>
              <a:ext uri="{FF2B5EF4-FFF2-40B4-BE49-F238E27FC236}">
                <a16:creationId xmlns:a16="http://schemas.microsoft.com/office/drawing/2014/main" id="{4A1EB7FD-FC3E-4C63-A386-42FB293C802C}"/>
              </a:ext>
            </a:extLst>
          </p:cNvPr>
          <p:cNvSpPr>
            <a:spLocks noGrp="1"/>
          </p:cNvSpPr>
          <p:nvPr>
            <p:ph type="ftr" sz="quarter" idx="13"/>
          </p:nvPr>
        </p:nvSpPr>
        <p:spPr>
          <a:xfrm>
            <a:off x="669924" y="6132509"/>
            <a:ext cx="4140201" cy="206381"/>
          </a:xfrm>
        </p:spPr>
        <p:txBody>
          <a:bodyPr/>
          <a:lstStyle>
            <a:lvl1pPr>
              <a:defRPr>
                <a:solidFill>
                  <a:schemeClr val="bg2">
                    <a:lumMod val="25000"/>
                  </a:schemeClr>
                </a:solidFill>
              </a:defRPr>
            </a:lvl1pPr>
          </a:lstStyle>
          <a:p>
            <a:r>
              <a:rPr lang="en-US" altLang="zh-CN" dirty="0"/>
              <a:t>www.is</a:t>
            </a:r>
            <a:r>
              <a:rPr lang="en-US" altLang="zh-CN" sz="100" dirty="0"/>
              <a:t> </a:t>
            </a:r>
            <a:r>
              <a:rPr lang="en-US" altLang="zh-CN" dirty="0"/>
              <a:t>lide.cc</a:t>
            </a:r>
          </a:p>
        </p:txBody>
      </p:sp>
      <p:sp>
        <p:nvSpPr>
          <p:cNvPr id="352" name="灯片编号占位符 351">
            <a:extLst>
              <a:ext uri="{FF2B5EF4-FFF2-40B4-BE49-F238E27FC236}">
                <a16:creationId xmlns:a16="http://schemas.microsoft.com/office/drawing/2014/main" id="{73291556-8704-4D4C-8D57-2AFFB0D1C519}"/>
              </a:ext>
            </a:extLst>
          </p:cNvPr>
          <p:cNvSpPr>
            <a:spLocks noGrp="1"/>
          </p:cNvSpPr>
          <p:nvPr>
            <p:ph type="sldNum" sz="quarter" idx="14"/>
          </p:nvPr>
        </p:nvSpPr>
        <p:spPr>
          <a:xfrm>
            <a:off x="8610599" y="6132509"/>
            <a:ext cx="2909888" cy="206381"/>
          </a:xfrm>
        </p:spPr>
        <p:txBody>
          <a:bodyPr/>
          <a:lstStyle>
            <a:lvl1pPr>
              <a:defRPr>
                <a:solidFill>
                  <a:schemeClr val="bg2">
                    <a:lumMod val="25000"/>
                  </a:schemeClr>
                </a:solidFill>
              </a:defRPr>
            </a:lvl1pPr>
          </a:lstStyle>
          <a:p>
            <a:r>
              <a:rPr lang="en-US" altLang="zh-CN" dirty="0"/>
              <a:t>Speaker </a:t>
            </a:r>
            <a:r>
              <a:rPr lang="en-US" altLang="zh-CN" dirty="0" err="1"/>
              <a:t>nam</a:t>
            </a:r>
            <a:r>
              <a:rPr lang="en-US" altLang="zh-CN" sz="100" dirty="0"/>
              <a:t> </a:t>
            </a:r>
            <a:r>
              <a:rPr lang="en-US" altLang="zh-CN" dirty="0"/>
              <a:t>e and title</a:t>
            </a:r>
          </a:p>
        </p:txBody>
      </p:sp>
      <p:sp>
        <p:nvSpPr>
          <p:cNvPr id="44" name="îs1îḋè">
            <a:extLst>
              <a:ext uri="{FF2B5EF4-FFF2-40B4-BE49-F238E27FC236}">
                <a16:creationId xmlns:a16="http://schemas.microsoft.com/office/drawing/2014/main" id="{279BD658-7111-4196-9544-5BD3FE3F28DC}"/>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endParaRPr lang="zh-CN" altLang="en-US"/>
          </a:p>
        </p:txBody>
      </p:sp>
      <p:pic>
        <p:nvPicPr>
          <p:cNvPr id="810" name="图形 809">
            <a:extLst>
              <a:ext uri="{FF2B5EF4-FFF2-40B4-BE49-F238E27FC236}">
                <a16:creationId xmlns:a16="http://schemas.microsoft.com/office/drawing/2014/main" id="{0C8A5A94-11EF-40F5-880F-F1F6D66C2E7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1999" cy="1956823"/>
          </a:xfrm>
          <a:prstGeom prst="rect">
            <a:avLst/>
          </a:prstGeom>
        </p:spPr>
      </p:pic>
      <p:pic>
        <p:nvPicPr>
          <p:cNvPr id="811" name="图形 810">
            <a:extLst>
              <a:ext uri="{FF2B5EF4-FFF2-40B4-BE49-F238E27FC236}">
                <a16:creationId xmlns:a16="http://schemas.microsoft.com/office/drawing/2014/main" id="{2B850AF8-8A32-46DD-8068-BD9995CBE9D0}"/>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700" cy="5306385"/>
          </a:xfrm>
          <a:prstGeom prst="rect">
            <a:avLst/>
          </a:prstGeom>
        </p:spPr>
      </p:pic>
      <p:pic>
        <p:nvPicPr>
          <p:cNvPr id="812" name="图形 811">
            <a:extLst>
              <a:ext uri="{FF2B5EF4-FFF2-40B4-BE49-F238E27FC236}">
                <a16:creationId xmlns:a16="http://schemas.microsoft.com/office/drawing/2014/main" id="{16B69D6B-51E0-4112-9525-11D3AD5D56F1}"/>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42496" t="46785"/>
          <a:stretch/>
        </p:blipFill>
        <p:spPr>
          <a:xfrm flipH="1">
            <a:off x="9486220" y="0"/>
            <a:ext cx="2705780" cy="1328012"/>
          </a:xfrm>
          <a:prstGeom prst="rect">
            <a:avLst/>
          </a:prstGeom>
        </p:spPr>
      </p:pic>
      <p:pic>
        <p:nvPicPr>
          <p:cNvPr id="813" name="图形 812">
            <a:extLst>
              <a:ext uri="{FF2B5EF4-FFF2-40B4-BE49-F238E27FC236}">
                <a16:creationId xmlns:a16="http://schemas.microsoft.com/office/drawing/2014/main" id="{CD58E5B7-8613-4D3E-A10F-8D72E515964E}"/>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257" r="3257" b="16165"/>
          <a:stretch/>
        </p:blipFill>
        <p:spPr>
          <a:xfrm>
            <a:off x="1" y="4389625"/>
            <a:ext cx="12192000" cy="2468376"/>
          </a:xfrm>
          <a:prstGeom prst="rect">
            <a:avLst/>
          </a:prstGeom>
        </p:spPr>
      </p:pic>
      <p:sp>
        <p:nvSpPr>
          <p:cNvPr id="47" name="í$ļïďê">
            <a:extLst>
              <a:ext uri="{FF2B5EF4-FFF2-40B4-BE49-F238E27FC236}">
                <a16:creationId xmlns:a16="http://schemas.microsoft.com/office/drawing/2014/main" id="{BD3F0769-46E3-469B-8060-2C006C5811FA}"/>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877" name="iŝļiḓe">
            <a:extLst>
              <a:ext uri="{FF2B5EF4-FFF2-40B4-BE49-F238E27FC236}">
                <a16:creationId xmlns:a16="http://schemas.microsoft.com/office/drawing/2014/main" id="{B374F818-4339-4DFC-8BCB-6DD66871F90E}"/>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9" name="îṡliḋé">
            <a:extLst>
              <a:ext uri="{FF2B5EF4-FFF2-40B4-BE49-F238E27FC236}">
                <a16:creationId xmlns:a16="http://schemas.microsoft.com/office/drawing/2014/main" id="{10A10407-1347-4EB2-9EC0-E082D07BA3F5}"/>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80" name="iSļîḋê">
            <a:extLst>
              <a:ext uri="{FF2B5EF4-FFF2-40B4-BE49-F238E27FC236}">
                <a16:creationId xmlns:a16="http://schemas.microsoft.com/office/drawing/2014/main" id="{1F7E01A5-C7FD-47BF-95FB-8EDA8669D6F2}"/>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39419414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AD9CF57B-B3AE-48DB-9F9D-4AECC59F4642}"/>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a:off x="0" y="0"/>
            <a:ext cx="12192000" cy="6858000"/>
          </a:xfrm>
          <a:prstGeom prst="rect">
            <a:avLst/>
          </a:prstGeom>
        </p:spPr>
      </p:pic>
      <p:pic>
        <p:nvPicPr>
          <p:cNvPr id="7" name="图形 6">
            <a:extLst>
              <a:ext uri="{FF2B5EF4-FFF2-40B4-BE49-F238E27FC236}">
                <a16:creationId xmlns:a16="http://schemas.microsoft.com/office/drawing/2014/main" id="{D1DCBA5B-97D0-4BD4-B059-4DFC74DA398D}"/>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2000" cy="1956823"/>
          </a:xfrm>
          <a:prstGeom prst="rect">
            <a:avLst/>
          </a:prstGeom>
        </p:spPr>
      </p:pic>
      <p:pic>
        <p:nvPicPr>
          <p:cNvPr id="11" name="图形 10">
            <a:extLst>
              <a:ext uri="{FF2B5EF4-FFF2-40B4-BE49-F238E27FC236}">
                <a16:creationId xmlns:a16="http://schemas.microsoft.com/office/drawing/2014/main" id="{4D16AAE3-16B6-467C-B73B-E99E6E05C2C4}"/>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52931" t="46785"/>
          <a:stretch/>
        </p:blipFill>
        <p:spPr>
          <a:xfrm flipH="1">
            <a:off x="9977235" y="0"/>
            <a:ext cx="2214765" cy="1328012"/>
          </a:xfrm>
          <a:prstGeom prst="rect">
            <a:avLst/>
          </a:prstGeom>
        </p:spPr>
      </p:pic>
      <p:pic>
        <p:nvPicPr>
          <p:cNvPr id="9" name="图形 8">
            <a:extLst>
              <a:ext uri="{FF2B5EF4-FFF2-40B4-BE49-F238E27FC236}">
                <a16:creationId xmlns:a16="http://schemas.microsoft.com/office/drawing/2014/main" id="{ADB3D322-1BEF-4DA6-86BB-029DB08AFD6C}"/>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r="30112" b="28240"/>
          <a:stretch/>
        </p:blipFill>
        <p:spPr>
          <a:xfrm flipH="1">
            <a:off x="-2" y="2277329"/>
            <a:ext cx="8617137" cy="4580671"/>
          </a:xfrm>
          <a:prstGeom prst="rect">
            <a:avLst/>
          </a:prstGeom>
        </p:spPr>
      </p:pic>
      <p:pic>
        <p:nvPicPr>
          <p:cNvPr id="13" name="图形 12">
            <a:extLst>
              <a:ext uri="{FF2B5EF4-FFF2-40B4-BE49-F238E27FC236}">
                <a16:creationId xmlns:a16="http://schemas.microsoft.com/office/drawing/2014/main" id="{EF20F201-3D23-438B-9D04-F1BDA6BCB7E3}"/>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015" r="3499" b="40814"/>
          <a:stretch/>
        </p:blipFill>
        <p:spPr>
          <a:xfrm flipH="1">
            <a:off x="-1" y="5115339"/>
            <a:ext cx="12192001" cy="1742662"/>
          </a:xfrm>
          <a:prstGeom prst="rect">
            <a:avLst/>
          </a:prstGeom>
        </p:spPr>
      </p:pic>
      <p:sp>
        <p:nvSpPr>
          <p:cNvPr id="20" name="标题 19"/>
          <p:cNvSpPr>
            <a:spLocks noGrp="1"/>
          </p:cNvSpPr>
          <p:nvPr userDrawn="1">
            <p:ph type="title" hasCustomPrompt="1"/>
          </p:nvPr>
        </p:nvSpPr>
        <p:spPr>
          <a:xfrm>
            <a:off x="3559750" y="2927663"/>
            <a:ext cx="5419185" cy="895350"/>
          </a:xfrm>
        </p:spPr>
        <p:txBody>
          <a:bodyPr anchor="b">
            <a:normAutofit/>
          </a:bodyPr>
          <a:lstStyle>
            <a:lvl1pPr algn="l">
              <a:defRPr sz="2400" b="1">
                <a:solidFill>
                  <a:schemeClr val="tx1">
                    <a:lumMod val="85000"/>
                    <a:lumOff val="15000"/>
                  </a:schemeClr>
                </a:solidFill>
              </a:defRPr>
            </a:lvl1pPr>
          </a:lstStyle>
          <a:p>
            <a:r>
              <a:rPr lang="en-US" altLang="zh-CN" dirty="0"/>
              <a:t>Click to edit Master title style</a:t>
            </a:r>
            <a:endParaRPr lang="zh-CN" altLang="en-US" dirty="0"/>
          </a:p>
        </p:txBody>
      </p:sp>
      <p:sp>
        <p:nvSpPr>
          <p:cNvPr id="21" name="文本占位符 20"/>
          <p:cNvSpPr>
            <a:spLocks noGrp="1"/>
          </p:cNvSpPr>
          <p:nvPr userDrawn="1">
            <p:ph type="body" idx="1" hasCustomPrompt="1"/>
          </p:nvPr>
        </p:nvSpPr>
        <p:spPr>
          <a:xfrm>
            <a:off x="3560866" y="3823013"/>
            <a:ext cx="5419185" cy="1015623"/>
          </a:xfrm>
        </p:spPr>
        <p:txBody>
          <a:bodyPr anchor="t">
            <a:normAutofit/>
          </a:bodyPr>
          <a:lstStyle>
            <a:lvl1pPr marL="0" indent="0" algn="l">
              <a:lnSpc>
                <a:spcPct val="150000"/>
              </a:lnSpc>
              <a:spcBef>
                <a:spcPts val="0"/>
              </a:spcBef>
              <a:buNone/>
              <a:defRPr sz="1100">
                <a:solidFill>
                  <a:schemeClr val="tx1">
                    <a:lumMod val="65000"/>
                    <a:lumOff val="3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sp>
        <p:nvSpPr>
          <p:cNvPr id="30" name="îṥ1íḋè">
            <a:extLst>
              <a:ext uri="{FF2B5EF4-FFF2-40B4-BE49-F238E27FC236}">
                <a16:creationId xmlns:a16="http://schemas.microsoft.com/office/drawing/2014/main" id="{E1802CF4-812B-4E0B-9F1D-B1192E121CBB}"/>
              </a:ext>
            </a:extLst>
          </p:cNvPr>
          <p:cNvSpPr/>
          <p:nvPr userDrawn="1"/>
        </p:nvSpPr>
        <p:spPr>
          <a:xfrm>
            <a:off x="0" y="0"/>
            <a:ext cx="4176718" cy="2650960"/>
          </a:xfrm>
          <a:custGeom>
            <a:avLst/>
            <a:gdLst>
              <a:gd name="connsiteX0" fmla="*/ 2081218 w 4176718"/>
              <a:gd name="connsiteY0" fmla="*/ 2610002 h 2650960"/>
              <a:gd name="connsiteX1" fmla="*/ 2093600 w 4176718"/>
              <a:gd name="connsiteY1" fmla="*/ 2628099 h 2650960"/>
              <a:gd name="connsiteX2" fmla="*/ 2078360 w 4176718"/>
              <a:gd name="connsiteY2" fmla="*/ 2633814 h 2650960"/>
              <a:gd name="connsiteX3" fmla="*/ 2066930 w 4176718"/>
              <a:gd name="connsiteY3" fmla="*/ 2630957 h 2650960"/>
              <a:gd name="connsiteX4" fmla="*/ 2066930 w 4176718"/>
              <a:gd name="connsiteY4" fmla="*/ 2618574 h 2650960"/>
              <a:gd name="connsiteX5" fmla="*/ 2081218 w 4176718"/>
              <a:gd name="connsiteY5" fmla="*/ 2610002 h 2650960"/>
              <a:gd name="connsiteX6" fmla="*/ 482923 w 4176718"/>
              <a:gd name="connsiteY6" fmla="*/ 2608097 h 2650960"/>
              <a:gd name="connsiteX7" fmla="*/ 495306 w 4176718"/>
              <a:gd name="connsiteY7" fmla="*/ 2629052 h 2650960"/>
              <a:gd name="connsiteX8" fmla="*/ 489591 w 4176718"/>
              <a:gd name="connsiteY8" fmla="*/ 2632862 h 2650960"/>
              <a:gd name="connsiteX9" fmla="*/ 481971 w 4176718"/>
              <a:gd name="connsiteY9" fmla="*/ 2630957 h 2650960"/>
              <a:gd name="connsiteX10" fmla="*/ 466731 w 4176718"/>
              <a:gd name="connsiteY10" fmla="*/ 2626194 h 2650960"/>
              <a:gd name="connsiteX11" fmla="*/ 482923 w 4176718"/>
              <a:gd name="connsiteY11" fmla="*/ 2608097 h 2650960"/>
              <a:gd name="connsiteX12" fmla="*/ 1761178 w 4176718"/>
              <a:gd name="connsiteY12" fmla="*/ 2601429 h 2650960"/>
              <a:gd name="connsiteX13" fmla="*/ 1782133 w 4176718"/>
              <a:gd name="connsiteY13" fmla="*/ 2624288 h 2650960"/>
              <a:gd name="connsiteX14" fmla="*/ 1760225 w 4176718"/>
              <a:gd name="connsiteY14" fmla="*/ 2645244 h 2650960"/>
              <a:gd name="connsiteX15" fmla="*/ 1737365 w 4176718"/>
              <a:gd name="connsiteY15" fmla="*/ 2621431 h 2650960"/>
              <a:gd name="connsiteX16" fmla="*/ 1761178 w 4176718"/>
              <a:gd name="connsiteY16" fmla="*/ 2601429 h 2650960"/>
              <a:gd name="connsiteX17" fmla="*/ 801058 w 4176718"/>
              <a:gd name="connsiteY17" fmla="*/ 2601429 h 2650960"/>
              <a:gd name="connsiteX18" fmla="*/ 822966 w 4176718"/>
              <a:gd name="connsiteY18" fmla="*/ 2622384 h 2650960"/>
              <a:gd name="connsiteX19" fmla="*/ 802011 w 4176718"/>
              <a:gd name="connsiteY19" fmla="*/ 2645244 h 2650960"/>
              <a:gd name="connsiteX20" fmla="*/ 778198 w 4176718"/>
              <a:gd name="connsiteY20" fmla="*/ 2622384 h 2650960"/>
              <a:gd name="connsiteX21" fmla="*/ 801058 w 4176718"/>
              <a:gd name="connsiteY21" fmla="*/ 2601429 h 2650960"/>
              <a:gd name="connsiteX22" fmla="*/ 1440185 w 4176718"/>
              <a:gd name="connsiteY22" fmla="*/ 2598572 h 2650960"/>
              <a:gd name="connsiteX23" fmla="*/ 1465903 w 4176718"/>
              <a:gd name="connsiteY23" fmla="*/ 2626194 h 2650960"/>
              <a:gd name="connsiteX24" fmla="*/ 1439233 w 4176718"/>
              <a:gd name="connsiteY24" fmla="*/ 2650960 h 2650960"/>
              <a:gd name="connsiteX25" fmla="*/ 1413516 w 4176718"/>
              <a:gd name="connsiteY25" fmla="*/ 2623337 h 2650960"/>
              <a:gd name="connsiteX26" fmla="*/ 1440185 w 4176718"/>
              <a:gd name="connsiteY26" fmla="*/ 2598572 h 2650960"/>
              <a:gd name="connsiteX27" fmla="*/ 1122051 w 4176718"/>
              <a:gd name="connsiteY27" fmla="*/ 2597619 h 2650960"/>
              <a:gd name="connsiteX28" fmla="*/ 1146816 w 4176718"/>
              <a:gd name="connsiteY28" fmla="*/ 2622384 h 2650960"/>
              <a:gd name="connsiteX29" fmla="*/ 1121098 w 4176718"/>
              <a:gd name="connsiteY29" fmla="*/ 2650007 h 2650960"/>
              <a:gd name="connsiteX30" fmla="*/ 1095380 w 4176718"/>
              <a:gd name="connsiteY30" fmla="*/ 2624289 h 2650960"/>
              <a:gd name="connsiteX31" fmla="*/ 1122051 w 4176718"/>
              <a:gd name="connsiteY31" fmla="*/ 2597619 h 2650960"/>
              <a:gd name="connsiteX32" fmla="*/ 2241238 w 4176718"/>
              <a:gd name="connsiteY32" fmla="*/ 2439505 h 2650960"/>
              <a:gd name="connsiteX33" fmla="*/ 2265050 w 4176718"/>
              <a:gd name="connsiteY33" fmla="*/ 2466174 h 2650960"/>
              <a:gd name="connsiteX34" fmla="*/ 2237428 w 4176718"/>
              <a:gd name="connsiteY34" fmla="*/ 2489035 h 2650960"/>
              <a:gd name="connsiteX35" fmla="*/ 2215520 w 4176718"/>
              <a:gd name="connsiteY35" fmla="*/ 2463317 h 2650960"/>
              <a:gd name="connsiteX36" fmla="*/ 2241238 w 4176718"/>
              <a:gd name="connsiteY36" fmla="*/ 2439505 h 2650960"/>
              <a:gd name="connsiteX37" fmla="*/ 320999 w 4176718"/>
              <a:gd name="connsiteY37" fmla="*/ 2437599 h 2650960"/>
              <a:gd name="connsiteX38" fmla="*/ 346716 w 4176718"/>
              <a:gd name="connsiteY38" fmla="*/ 2463317 h 2650960"/>
              <a:gd name="connsiteX39" fmla="*/ 320999 w 4176718"/>
              <a:gd name="connsiteY39" fmla="*/ 2487129 h 2650960"/>
              <a:gd name="connsiteX40" fmla="*/ 297186 w 4176718"/>
              <a:gd name="connsiteY40" fmla="*/ 2463317 h 2650960"/>
              <a:gd name="connsiteX41" fmla="*/ 320999 w 4176718"/>
              <a:gd name="connsiteY41" fmla="*/ 2437599 h 2650960"/>
              <a:gd name="connsiteX42" fmla="*/ 1920245 w 4176718"/>
              <a:gd name="connsiteY42" fmla="*/ 2430931 h 2650960"/>
              <a:gd name="connsiteX43" fmla="*/ 1953583 w 4176718"/>
              <a:gd name="connsiteY43" fmla="*/ 2464269 h 2650960"/>
              <a:gd name="connsiteX44" fmla="*/ 1919293 w 4176718"/>
              <a:gd name="connsiteY44" fmla="*/ 2497606 h 2650960"/>
              <a:gd name="connsiteX45" fmla="*/ 1885955 w 4176718"/>
              <a:gd name="connsiteY45" fmla="*/ 2464269 h 2650960"/>
              <a:gd name="connsiteX46" fmla="*/ 1920245 w 4176718"/>
              <a:gd name="connsiteY46" fmla="*/ 2430931 h 2650960"/>
              <a:gd name="connsiteX47" fmla="*/ 641039 w 4176718"/>
              <a:gd name="connsiteY47" fmla="*/ 2429026 h 2650960"/>
              <a:gd name="connsiteX48" fmla="*/ 675328 w 4176718"/>
              <a:gd name="connsiteY48" fmla="*/ 2462364 h 2650960"/>
              <a:gd name="connsiteX49" fmla="*/ 641991 w 4176718"/>
              <a:gd name="connsiteY49" fmla="*/ 2496654 h 2650960"/>
              <a:gd name="connsiteX50" fmla="*/ 607701 w 4176718"/>
              <a:gd name="connsiteY50" fmla="*/ 2463316 h 2650960"/>
              <a:gd name="connsiteX51" fmla="*/ 641039 w 4176718"/>
              <a:gd name="connsiteY51" fmla="*/ 2429026 h 2650960"/>
              <a:gd name="connsiteX52" fmla="*/ 1598300 w 4176718"/>
              <a:gd name="connsiteY52" fmla="*/ 2427122 h 2650960"/>
              <a:gd name="connsiteX53" fmla="*/ 1638305 w 4176718"/>
              <a:gd name="connsiteY53" fmla="*/ 2464269 h 2650960"/>
              <a:gd name="connsiteX54" fmla="*/ 1602110 w 4176718"/>
              <a:gd name="connsiteY54" fmla="*/ 2502369 h 2650960"/>
              <a:gd name="connsiteX55" fmla="*/ 1562105 w 4176718"/>
              <a:gd name="connsiteY55" fmla="*/ 2465222 h 2650960"/>
              <a:gd name="connsiteX56" fmla="*/ 1598300 w 4176718"/>
              <a:gd name="connsiteY56" fmla="*/ 2427122 h 2650960"/>
              <a:gd name="connsiteX57" fmla="*/ 962983 w 4176718"/>
              <a:gd name="connsiteY57" fmla="*/ 2425217 h 2650960"/>
              <a:gd name="connsiteX58" fmla="*/ 999178 w 4176718"/>
              <a:gd name="connsiteY58" fmla="*/ 2463317 h 2650960"/>
              <a:gd name="connsiteX59" fmla="*/ 959173 w 4176718"/>
              <a:gd name="connsiteY59" fmla="*/ 2500464 h 2650960"/>
              <a:gd name="connsiteX60" fmla="*/ 922978 w 4176718"/>
              <a:gd name="connsiteY60" fmla="*/ 2462364 h 2650960"/>
              <a:gd name="connsiteX61" fmla="*/ 962983 w 4176718"/>
              <a:gd name="connsiteY61" fmla="*/ 2425217 h 2650960"/>
              <a:gd name="connsiteX62" fmla="*/ 1279213 w 4176718"/>
              <a:gd name="connsiteY62" fmla="*/ 2423311 h 2650960"/>
              <a:gd name="connsiteX63" fmla="*/ 1320170 w 4176718"/>
              <a:gd name="connsiteY63" fmla="*/ 2463316 h 2650960"/>
              <a:gd name="connsiteX64" fmla="*/ 1282070 w 4176718"/>
              <a:gd name="connsiteY64" fmla="*/ 2502369 h 2650960"/>
              <a:gd name="connsiteX65" fmla="*/ 1241113 w 4176718"/>
              <a:gd name="connsiteY65" fmla="*/ 2463316 h 2650960"/>
              <a:gd name="connsiteX66" fmla="*/ 1279213 w 4176718"/>
              <a:gd name="connsiteY66" fmla="*/ 2423311 h 2650960"/>
              <a:gd name="connsiteX67" fmla="*/ 2718441 w 4176718"/>
              <a:gd name="connsiteY67" fmla="*/ 2284247 h 2650960"/>
              <a:gd name="connsiteX68" fmla="*/ 2739395 w 4176718"/>
              <a:gd name="connsiteY68" fmla="*/ 2303297 h 2650960"/>
              <a:gd name="connsiteX69" fmla="*/ 2720345 w 4176718"/>
              <a:gd name="connsiteY69" fmla="*/ 2325204 h 2650960"/>
              <a:gd name="connsiteX70" fmla="*/ 2698438 w 4176718"/>
              <a:gd name="connsiteY70" fmla="*/ 2304249 h 2650960"/>
              <a:gd name="connsiteX71" fmla="*/ 2718441 w 4176718"/>
              <a:gd name="connsiteY71" fmla="*/ 2284247 h 2650960"/>
              <a:gd name="connsiteX72" fmla="*/ 2400305 w 4176718"/>
              <a:gd name="connsiteY72" fmla="*/ 2271864 h 2650960"/>
              <a:gd name="connsiteX73" fmla="*/ 2433643 w 4176718"/>
              <a:gd name="connsiteY73" fmla="*/ 2306154 h 2650960"/>
              <a:gd name="connsiteX74" fmla="*/ 2399353 w 4176718"/>
              <a:gd name="connsiteY74" fmla="*/ 2338539 h 2650960"/>
              <a:gd name="connsiteX75" fmla="*/ 2366968 w 4176718"/>
              <a:gd name="connsiteY75" fmla="*/ 2304249 h 2650960"/>
              <a:gd name="connsiteX76" fmla="*/ 2400305 w 4176718"/>
              <a:gd name="connsiteY76" fmla="*/ 2271864 h 2650960"/>
              <a:gd name="connsiteX77" fmla="*/ 162883 w 4176718"/>
              <a:gd name="connsiteY77" fmla="*/ 2269959 h 2650960"/>
              <a:gd name="connsiteX78" fmla="*/ 196220 w 4176718"/>
              <a:gd name="connsiteY78" fmla="*/ 2304249 h 2650960"/>
              <a:gd name="connsiteX79" fmla="*/ 161931 w 4176718"/>
              <a:gd name="connsiteY79" fmla="*/ 2336634 h 2650960"/>
              <a:gd name="connsiteX80" fmla="*/ 128593 w 4176718"/>
              <a:gd name="connsiteY80" fmla="*/ 2303297 h 2650960"/>
              <a:gd name="connsiteX81" fmla="*/ 162883 w 4176718"/>
              <a:gd name="connsiteY81" fmla="*/ 2269959 h 2650960"/>
              <a:gd name="connsiteX82" fmla="*/ 2079313 w 4176718"/>
              <a:gd name="connsiteY82" fmla="*/ 2262339 h 2650960"/>
              <a:gd name="connsiteX83" fmla="*/ 2121223 w 4176718"/>
              <a:gd name="connsiteY83" fmla="*/ 2303297 h 2650960"/>
              <a:gd name="connsiteX84" fmla="*/ 2081218 w 4176718"/>
              <a:gd name="connsiteY84" fmla="*/ 2347112 h 2650960"/>
              <a:gd name="connsiteX85" fmla="*/ 2038355 w 4176718"/>
              <a:gd name="connsiteY85" fmla="*/ 2306155 h 2650960"/>
              <a:gd name="connsiteX86" fmla="*/ 2079313 w 4176718"/>
              <a:gd name="connsiteY86" fmla="*/ 2262339 h 2650960"/>
              <a:gd name="connsiteX87" fmla="*/ 481971 w 4176718"/>
              <a:gd name="connsiteY87" fmla="*/ 2261387 h 2650960"/>
              <a:gd name="connsiteX88" fmla="*/ 522928 w 4176718"/>
              <a:gd name="connsiteY88" fmla="*/ 2304250 h 2650960"/>
              <a:gd name="connsiteX89" fmla="*/ 480066 w 4176718"/>
              <a:gd name="connsiteY89" fmla="*/ 2345207 h 2650960"/>
              <a:gd name="connsiteX90" fmla="*/ 439108 w 4176718"/>
              <a:gd name="connsiteY90" fmla="*/ 2302344 h 2650960"/>
              <a:gd name="connsiteX91" fmla="*/ 481971 w 4176718"/>
              <a:gd name="connsiteY91" fmla="*/ 2261387 h 2650960"/>
              <a:gd name="connsiteX92" fmla="*/ 1759273 w 4176718"/>
              <a:gd name="connsiteY92" fmla="*/ 2257576 h 2650960"/>
              <a:gd name="connsiteX93" fmla="*/ 1805945 w 4176718"/>
              <a:gd name="connsiteY93" fmla="*/ 2302344 h 2650960"/>
              <a:gd name="connsiteX94" fmla="*/ 1760225 w 4176718"/>
              <a:gd name="connsiteY94" fmla="*/ 2350921 h 2650960"/>
              <a:gd name="connsiteX95" fmla="*/ 1713553 w 4176718"/>
              <a:gd name="connsiteY95" fmla="*/ 2306154 h 2650960"/>
              <a:gd name="connsiteX96" fmla="*/ 1759273 w 4176718"/>
              <a:gd name="connsiteY96" fmla="*/ 2257576 h 2650960"/>
              <a:gd name="connsiteX97" fmla="*/ 800106 w 4176718"/>
              <a:gd name="connsiteY97" fmla="*/ 2256624 h 2650960"/>
              <a:gd name="connsiteX98" fmla="*/ 846779 w 4176718"/>
              <a:gd name="connsiteY98" fmla="*/ 2303297 h 2650960"/>
              <a:gd name="connsiteX99" fmla="*/ 801058 w 4176718"/>
              <a:gd name="connsiteY99" fmla="*/ 2349017 h 2650960"/>
              <a:gd name="connsiteX100" fmla="*/ 754386 w 4176718"/>
              <a:gd name="connsiteY100" fmla="*/ 2304249 h 2650960"/>
              <a:gd name="connsiteX101" fmla="*/ 800106 w 4176718"/>
              <a:gd name="connsiteY101" fmla="*/ 2256624 h 2650960"/>
              <a:gd name="connsiteX102" fmla="*/ 1439233 w 4176718"/>
              <a:gd name="connsiteY102" fmla="*/ 2255672 h 2650960"/>
              <a:gd name="connsiteX103" fmla="*/ 1489715 w 4176718"/>
              <a:gd name="connsiteY103" fmla="*/ 2303297 h 2650960"/>
              <a:gd name="connsiteX104" fmla="*/ 1441138 w 4176718"/>
              <a:gd name="connsiteY104" fmla="*/ 2352827 h 2650960"/>
              <a:gd name="connsiteX105" fmla="*/ 1390655 w 4176718"/>
              <a:gd name="connsiteY105" fmla="*/ 2305202 h 2650960"/>
              <a:gd name="connsiteX106" fmla="*/ 1439233 w 4176718"/>
              <a:gd name="connsiteY106" fmla="*/ 2255672 h 2650960"/>
              <a:gd name="connsiteX107" fmla="*/ 1120145 w 4176718"/>
              <a:gd name="connsiteY107" fmla="*/ 2254719 h 2650960"/>
              <a:gd name="connsiteX108" fmla="*/ 1169676 w 4176718"/>
              <a:gd name="connsiteY108" fmla="*/ 2302344 h 2650960"/>
              <a:gd name="connsiteX109" fmla="*/ 1121098 w 4176718"/>
              <a:gd name="connsiteY109" fmla="*/ 2351874 h 2650960"/>
              <a:gd name="connsiteX110" fmla="*/ 1071568 w 4176718"/>
              <a:gd name="connsiteY110" fmla="*/ 2303297 h 2650960"/>
              <a:gd name="connsiteX111" fmla="*/ 1120145 w 4176718"/>
              <a:gd name="connsiteY111" fmla="*/ 2254719 h 2650960"/>
              <a:gd name="connsiteX112" fmla="*/ 2878461 w 4176718"/>
              <a:gd name="connsiteY112" fmla="*/ 2119464 h 2650960"/>
              <a:gd name="connsiteX113" fmla="*/ 2903226 w 4176718"/>
              <a:gd name="connsiteY113" fmla="*/ 2146134 h 2650960"/>
              <a:gd name="connsiteX114" fmla="*/ 2876555 w 4176718"/>
              <a:gd name="connsiteY114" fmla="*/ 2169947 h 2650960"/>
              <a:gd name="connsiteX115" fmla="*/ 2853695 w 4176718"/>
              <a:gd name="connsiteY115" fmla="*/ 2142324 h 2650960"/>
              <a:gd name="connsiteX116" fmla="*/ 2878461 w 4176718"/>
              <a:gd name="connsiteY116" fmla="*/ 2119464 h 2650960"/>
              <a:gd name="connsiteX117" fmla="*/ 2558421 w 4176718"/>
              <a:gd name="connsiteY117" fmla="*/ 2106129 h 2650960"/>
              <a:gd name="connsiteX118" fmla="*/ 2598426 w 4176718"/>
              <a:gd name="connsiteY118" fmla="*/ 2143276 h 2650960"/>
              <a:gd name="connsiteX119" fmla="*/ 2560326 w 4176718"/>
              <a:gd name="connsiteY119" fmla="*/ 2182329 h 2650960"/>
              <a:gd name="connsiteX120" fmla="*/ 2520321 w 4176718"/>
              <a:gd name="connsiteY120" fmla="*/ 2145181 h 2650960"/>
              <a:gd name="connsiteX121" fmla="*/ 2558421 w 4176718"/>
              <a:gd name="connsiteY121" fmla="*/ 2106129 h 2650960"/>
              <a:gd name="connsiteX122" fmla="*/ 2863 w 4176718"/>
              <a:gd name="connsiteY122" fmla="*/ 2104224 h 2650960"/>
              <a:gd name="connsiteX123" fmla="*/ 40963 w 4176718"/>
              <a:gd name="connsiteY123" fmla="*/ 2144229 h 2650960"/>
              <a:gd name="connsiteX124" fmla="*/ 958 w 4176718"/>
              <a:gd name="connsiteY124" fmla="*/ 2182329 h 2650960"/>
              <a:gd name="connsiteX125" fmla="*/ 0 w 4176718"/>
              <a:gd name="connsiteY125" fmla="*/ 2181919 h 2650960"/>
              <a:gd name="connsiteX126" fmla="*/ 0 w 4176718"/>
              <a:gd name="connsiteY126" fmla="*/ 2105372 h 2650960"/>
              <a:gd name="connsiteX127" fmla="*/ 2238380 w 4176718"/>
              <a:gd name="connsiteY127" fmla="*/ 2096604 h 2650960"/>
              <a:gd name="connsiteX128" fmla="*/ 2286958 w 4176718"/>
              <a:gd name="connsiteY128" fmla="*/ 2142324 h 2650960"/>
              <a:gd name="connsiteX129" fmla="*/ 2239333 w 4176718"/>
              <a:gd name="connsiteY129" fmla="*/ 2191854 h 2650960"/>
              <a:gd name="connsiteX130" fmla="*/ 2191708 w 4176718"/>
              <a:gd name="connsiteY130" fmla="*/ 2145182 h 2650960"/>
              <a:gd name="connsiteX131" fmla="*/ 2238380 w 4176718"/>
              <a:gd name="connsiteY131" fmla="*/ 2096604 h 2650960"/>
              <a:gd name="connsiteX132" fmla="*/ 320998 w 4176718"/>
              <a:gd name="connsiteY132" fmla="*/ 2095651 h 2650960"/>
              <a:gd name="connsiteX133" fmla="*/ 369575 w 4176718"/>
              <a:gd name="connsiteY133" fmla="*/ 2141371 h 2650960"/>
              <a:gd name="connsiteX134" fmla="*/ 321950 w 4176718"/>
              <a:gd name="connsiteY134" fmla="*/ 2190901 h 2650960"/>
              <a:gd name="connsiteX135" fmla="*/ 274325 w 4176718"/>
              <a:gd name="connsiteY135" fmla="*/ 2143276 h 2650960"/>
              <a:gd name="connsiteX136" fmla="*/ 320998 w 4176718"/>
              <a:gd name="connsiteY136" fmla="*/ 2095651 h 2650960"/>
              <a:gd name="connsiteX137" fmla="*/ 1921198 w 4176718"/>
              <a:gd name="connsiteY137" fmla="*/ 2091842 h 2650960"/>
              <a:gd name="connsiteX138" fmla="*/ 1972633 w 4176718"/>
              <a:gd name="connsiteY138" fmla="*/ 2145181 h 2650960"/>
              <a:gd name="connsiteX139" fmla="*/ 1918341 w 4176718"/>
              <a:gd name="connsiteY139" fmla="*/ 2198522 h 2650960"/>
              <a:gd name="connsiteX140" fmla="*/ 1865953 w 4176718"/>
              <a:gd name="connsiteY140" fmla="*/ 2145181 h 2650960"/>
              <a:gd name="connsiteX141" fmla="*/ 1921198 w 4176718"/>
              <a:gd name="connsiteY141" fmla="*/ 2091842 h 2650960"/>
              <a:gd name="connsiteX142" fmla="*/ 641990 w 4176718"/>
              <a:gd name="connsiteY142" fmla="*/ 2089937 h 2650960"/>
              <a:gd name="connsiteX143" fmla="*/ 694378 w 4176718"/>
              <a:gd name="connsiteY143" fmla="*/ 2142325 h 2650960"/>
              <a:gd name="connsiteX144" fmla="*/ 641038 w 4176718"/>
              <a:gd name="connsiteY144" fmla="*/ 2196617 h 2650960"/>
              <a:gd name="connsiteX145" fmla="*/ 587698 w 4176718"/>
              <a:gd name="connsiteY145" fmla="*/ 2144230 h 2650960"/>
              <a:gd name="connsiteX146" fmla="*/ 641990 w 4176718"/>
              <a:gd name="connsiteY146" fmla="*/ 2089937 h 2650960"/>
              <a:gd name="connsiteX147" fmla="*/ 1599253 w 4176718"/>
              <a:gd name="connsiteY147" fmla="*/ 2088984 h 2650960"/>
              <a:gd name="connsiteX148" fmla="*/ 1656403 w 4176718"/>
              <a:gd name="connsiteY148" fmla="*/ 2144229 h 2650960"/>
              <a:gd name="connsiteX149" fmla="*/ 1599253 w 4176718"/>
              <a:gd name="connsiteY149" fmla="*/ 2202331 h 2650960"/>
              <a:gd name="connsiteX150" fmla="*/ 1544008 w 4176718"/>
              <a:gd name="connsiteY150" fmla="*/ 2145181 h 2650960"/>
              <a:gd name="connsiteX151" fmla="*/ 1599253 w 4176718"/>
              <a:gd name="connsiteY151" fmla="*/ 2088984 h 2650960"/>
              <a:gd name="connsiteX152" fmla="*/ 1279213 w 4176718"/>
              <a:gd name="connsiteY152" fmla="*/ 2087079 h 2650960"/>
              <a:gd name="connsiteX153" fmla="*/ 1337316 w 4176718"/>
              <a:gd name="connsiteY153" fmla="*/ 2142324 h 2650960"/>
              <a:gd name="connsiteX154" fmla="*/ 1281118 w 4176718"/>
              <a:gd name="connsiteY154" fmla="*/ 2201379 h 2650960"/>
              <a:gd name="connsiteX155" fmla="*/ 1223016 w 4176718"/>
              <a:gd name="connsiteY155" fmla="*/ 2145182 h 2650960"/>
              <a:gd name="connsiteX156" fmla="*/ 1279213 w 4176718"/>
              <a:gd name="connsiteY156" fmla="*/ 2087079 h 2650960"/>
              <a:gd name="connsiteX157" fmla="*/ 962030 w 4176718"/>
              <a:gd name="connsiteY157" fmla="*/ 2087079 h 2650960"/>
              <a:gd name="connsiteX158" fmla="*/ 1017275 w 4176718"/>
              <a:gd name="connsiteY158" fmla="*/ 2144229 h 2650960"/>
              <a:gd name="connsiteX159" fmla="*/ 961078 w 4176718"/>
              <a:gd name="connsiteY159" fmla="*/ 2199474 h 2650960"/>
              <a:gd name="connsiteX160" fmla="*/ 904880 w 4176718"/>
              <a:gd name="connsiteY160" fmla="*/ 2144229 h 2650960"/>
              <a:gd name="connsiteX161" fmla="*/ 962030 w 4176718"/>
              <a:gd name="connsiteY161" fmla="*/ 2087079 h 2650960"/>
              <a:gd name="connsiteX162" fmla="*/ 3040385 w 4176718"/>
              <a:gd name="connsiteY162" fmla="*/ 1957539 h 2650960"/>
              <a:gd name="connsiteX163" fmla="*/ 3067055 w 4176718"/>
              <a:gd name="connsiteY163" fmla="*/ 1985162 h 2650960"/>
              <a:gd name="connsiteX164" fmla="*/ 3039433 w 4176718"/>
              <a:gd name="connsiteY164" fmla="*/ 2011832 h 2650960"/>
              <a:gd name="connsiteX165" fmla="*/ 3011810 w 4176718"/>
              <a:gd name="connsiteY165" fmla="*/ 1986114 h 2650960"/>
              <a:gd name="connsiteX166" fmla="*/ 3040385 w 4176718"/>
              <a:gd name="connsiteY166" fmla="*/ 1957539 h 2650960"/>
              <a:gd name="connsiteX167" fmla="*/ 2719393 w 4176718"/>
              <a:gd name="connsiteY167" fmla="*/ 1943251 h 2650960"/>
              <a:gd name="connsiteX168" fmla="*/ 2761303 w 4176718"/>
              <a:gd name="connsiteY168" fmla="*/ 1986114 h 2650960"/>
              <a:gd name="connsiteX169" fmla="*/ 2719393 w 4176718"/>
              <a:gd name="connsiteY169" fmla="*/ 2028024 h 2650960"/>
              <a:gd name="connsiteX170" fmla="*/ 2675578 w 4176718"/>
              <a:gd name="connsiteY170" fmla="*/ 1987067 h 2650960"/>
              <a:gd name="connsiteX171" fmla="*/ 2719393 w 4176718"/>
              <a:gd name="connsiteY171" fmla="*/ 1943251 h 2650960"/>
              <a:gd name="connsiteX172" fmla="*/ 2397448 w 4176718"/>
              <a:gd name="connsiteY172" fmla="*/ 1932774 h 2650960"/>
              <a:gd name="connsiteX173" fmla="*/ 2450788 w 4176718"/>
              <a:gd name="connsiteY173" fmla="*/ 1984209 h 2650960"/>
              <a:gd name="connsiteX174" fmla="*/ 2400305 w 4176718"/>
              <a:gd name="connsiteY174" fmla="*/ 2037549 h 2650960"/>
              <a:gd name="connsiteX175" fmla="*/ 2346966 w 4176718"/>
              <a:gd name="connsiteY175" fmla="*/ 1986113 h 2650960"/>
              <a:gd name="connsiteX176" fmla="*/ 2397448 w 4176718"/>
              <a:gd name="connsiteY176" fmla="*/ 1932774 h 2650960"/>
              <a:gd name="connsiteX177" fmla="*/ 160978 w 4176718"/>
              <a:gd name="connsiteY177" fmla="*/ 1931822 h 2650960"/>
              <a:gd name="connsiteX178" fmla="*/ 213365 w 4176718"/>
              <a:gd name="connsiteY178" fmla="*/ 1984210 h 2650960"/>
              <a:gd name="connsiteX179" fmla="*/ 160026 w 4176718"/>
              <a:gd name="connsiteY179" fmla="*/ 2035644 h 2650960"/>
              <a:gd name="connsiteX180" fmla="*/ 109543 w 4176718"/>
              <a:gd name="connsiteY180" fmla="*/ 1984210 h 2650960"/>
              <a:gd name="connsiteX181" fmla="*/ 160978 w 4176718"/>
              <a:gd name="connsiteY181" fmla="*/ 1931822 h 2650960"/>
              <a:gd name="connsiteX182" fmla="*/ 2078360 w 4176718"/>
              <a:gd name="connsiteY182" fmla="*/ 1927059 h 2650960"/>
              <a:gd name="connsiteX183" fmla="*/ 2137416 w 4176718"/>
              <a:gd name="connsiteY183" fmla="*/ 1985161 h 2650960"/>
              <a:gd name="connsiteX184" fmla="*/ 2078360 w 4176718"/>
              <a:gd name="connsiteY184" fmla="*/ 2043263 h 2650960"/>
              <a:gd name="connsiteX185" fmla="*/ 2020258 w 4176718"/>
              <a:gd name="connsiteY185" fmla="*/ 1986113 h 2650960"/>
              <a:gd name="connsiteX186" fmla="*/ 2078360 w 4176718"/>
              <a:gd name="connsiteY186" fmla="*/ 1927059 h 2650960"/>
              <a:gd name="connsiteX187" fmla="*/ 481970 w 4176718"/>
              <a:gd name="connsiteY187" fmla="*/ 1925155 h 2650960"/>
              <a:gd name="connsiteX188" fmla="*/ 539120 w 4176718"/>
              <a:gd name="connsiteY188" fmla="*/ 1985162 h 2650960"/>
              <a:gd name="connsiteX189" fmla="*/ 480065 w 4176718"/>
              <a:gd name="connsiteY189" fmla="*/ 2042312 h 2650960"/>
              <a:gd name="connsiteX190" fmla="*/ 421963 w 4176718"/>
              <a:gd name="connsiteY190" fmla="*/ 1984210 h 2650960"/>
              <a:gd name="connsiteX191" fmla="*/ 481970 w 4176718"/>
              <a:gd name="connsiteY191" fmla="*/ 1925155 h 2650960"/>
              <a:gd name="connsiteX192" fmla="*/ 1761179 w 4176718"/>
              <a:gd name="connsiteY192" fmla="*/ 1921344 h 2650960"/>
              <a:gd name="connsiteX193" fmla="*/ 1822139 w 4176718"/>
              <a:gd name="connsiteY193" fmla="*/ 1985162 h 2650960"/>
              <a:gd name="connsiteX194" fmla="*/ 1758321 w 4176718"/>
              <a:gd name="connsiteY194" fmla="*/ 2047074 h 2650960"/>
              <a:gd name="connsiteX195" fmla="*/ 1697361 w 4176718"/>
              <a:gd name="connsiteY195" fmla="*/ 1983257 h 2650960"/>
              <a:gd name="connsiteX196" fmla="*/ 1761179 w 4176718"/>
              <a:gd name="connsiteY196" fmla="*/ 1921344 h 2650960"/>
              <a:gd name="connsiteX197" fmla="*/ 1440186 w 4176718"/>
              <a:gd name="connsiteY197" fmla="*/ 1920392 h 2650960"/>
              <a:gd name="connsiteX198" fmla="*/ 1504956 w 4176718"/>
              <a:gd name="connsiteY198" fmla="*/ 1987067 h 2650960"/>
              <a:gd name="connsiteX199" fmla="*/ 1439233 w 4176718"/>
              <a:gd name="connsiteY199" fmla="*/ 2048980 h 2650960"/>
              <a:gd name="connsiteX200" fmla="*/ 1375416 w 4176718"/>
              <a:gd name="connsiteY200" fmla="*/ 1984210 h 2650960"/>
              <a:gd name="connsiteX201" fmla="*/ 1440186 w 4176718"/>
              <a:gd name="connsiteY201" fmla="*/ 1920392 h 2650960"/>
              <a:gd name="connsiteX202" fmla="*/ 801058 w 4176718"/>
              <a:gd name="connsiteY202" fmla="*/ 1920392 h 2650960"/>
              <a:gd name="connsiteX203" fmla="*/ 863923 w 4176718"/>
              <a:gd name="connsiteY203" fmla="*/ 1982305 h 2650960"/>
              <a:gd name="connsiteX204" fmla="*/ 802010 w 4176718"/>
              <a:gd name="connsiteY204" fmla="*/ 2046122 h 2650960"/>
              <a:gd name="connsiteX205" fmla="*/ 739145 w 4176718"/>
              <a:gd name="connsiteY205" fmla="*/ 1984210 h 2650960"/>
              <a:gd name="connsiteX206" fmla="*/ 801058 w 4176718"/>
              <a:gd name="connsiteY206" fmla="*/ 1920392 h 2650960"/>
              <a:gd name="connsiteX207" fmla="*/ 1119193 w 4176718"/>
              <a:gd name="connsiteY207" fmla="*/ 1919439 h 2650960"/>
              <a:gd name="connsiteX208" fmla="*/ 1186820 w 4176718"/>
              <a:gd name="connsiteY208" fmla="*/ 1983257 h 2650960"/>
              <a:gd name="connsiteX209" fmla="*/ 1122050 w 4176718"/>
              <a:gd name="connsiteY209" fmla="*/ 2048026 h 2650960"/>
              <a:gd name="connsiteX210" fmla="*/ 1056328 w 4176718"/>
              <a:gd name="connsiteY210" fmla="*/ 1985162 h 2650960"/>
              <a:gd name="connsiteX211" fmla="*/ 1119193 w 4176718"/>
              <a:gd name="connsiteY211" fmla="*/ 1919439 h 2650960"/>
              <a:gd name="connsiteX212" fmla="*/ 3198501 w 4176718"/>
              <a:gd name="connsiteY212" fmla="*/ 1795614 h 2650960"/>
              <a:gd name="connsiteX213" fmla="*/ 3227076 w 4176718"/>
              <a:gd name="connsiteY213" fmla="*/ 1824189 h 2650960"/>
              <a:gd name="connsiteX214" fmla="*/ 3196595 w 4176718"/>
              <a:gd name="connsiteY214" fmla="*/ 1854669 h 2650960"/>
              <a:gd name="connsiteX215" fmla="*/ 3168973 w 4176718"/>
              <a:gd name="connsiteY215" fmla="*/ 1826094 h 2650960"/>
              <a:gd name="connsiteX216" fmla="*/ 3198501 w 4176718"/>
              <a:gd name="connsiteY216" fmla="*/ 1795614 h 2650960"/>
              <a:gd name="connsiteX217" fmla="*/ 2881318 w 4176718"/>
              <a:gd name="connsiteY217" fmla="*/ 1780374 h 2650960"/>
              <a:gd name="connsiteX218" fmla="*/ 2924181 w 4176718"/>
              <a:gd name="connsiteY218" fmla="*/ 1826094 h 2650960"/>
              <a:gd name="connsiteX219" fmla="*/ 2876556 w 4176718"/>
              <a:gd name="connsiteY219" fmla="*/ 1869909 h 2650960"/>
              <a:gd name="connsiteX220" fmla="*/ 2833693 w 4176718"/>
              <a:gd name="connsiteY220" fmla="*/ 1824189 h 2650960"/>
              <a:gd name="connsiteX221" fmla="*/ 2881318 w 4176718"/>
              <a:gd name="connsiteY221" fmla="*/ 1780374 h 2650960"/>
              <a:gd name="connsiteX222" fmla="*/ 2559373 w 4176718"/>
              <a:gd name="connsiteY222" fmla="*/ 1769897 h 2650960"/>
              <a:gd name="connsiteX223" fmla="*/ 2614618 w 4176718"/>
              <a:gd name="connsiteY223" fmla="*/ 1824189 h 2650960"/>
              <a:gd name="connsiteX224" fmla="*/ 2558420 w 4176718"/>
              <a:gd name="connsiteY224" fmla="*/ 1879434 h 2650960"/>
              <a:gd name="connsiteX225" fmla="*/ 2504128 w 4176718"/>
              <a:gd name="connsiteY225" fmla="*/ 1825141 h 2650960"/>
              <a:gd name="connsiteX226" fmla="*/ 2559373 w 4176718"/>
              <a:gd name="connsiteY226" fmla="*/ 1769897 h 2650960"/>
              <a:gd name="connsiteX227" fmla="*/ 2863 w 4176718"/>
              <a:gd name="connsiteY227" fmla="*/ 1767992 h 2650960"/>
              <a:gd name="connsiteX228" fmla="*/ 57155 w 4176718"/>
              <a:gd name="connsiteY228" fmla="*/ 1822284 h 2650960"/>
              <a:gd name="connsiteX229" fmla="*/ 1910 w 4176718"/>
              <a:gd name="connsiteY229" fmla="*/ 1878481 h 2650960"/>
              <a:gd name="connsiteX230" fmla="*/ 0 w 4176718"/>
              <a:gd name="connsiteY230" fmla="*/ 1878095 h 2650960"/>
              <a:gd name="connsiteX231" fmla="*/ 0 w 4176718"/>
              <a:gd name="connsiteY231" fmla="*/ 1768514 h 2650960"/>
              <a:gd name="connsiteX232" fmla="*/ 2241238 w 4176718"/>
              <a:gd name="connsiteY232" fmla="*/ 1762276 h 2650960"/>
              <a:gd name="connsiteX233" fmla="*/ 2302198 w 4176718"/>
              <a:gd name="connsiteY233" fmla="*/ 1824189 h 2650960"/>
              <a:gd name="connsiteX234" fmla="*/ 2240286 w 4176718"/>
              <a:gd name="connsiteY234" fmla="*/ 1887054 h 2650960"/>
              <a:gd name="connsiteX235" fmla="*/ 2177421 w 4176718"/>
              <a:gd name="connsiteY235" fmla="*/ 1824189 h 2650960"/>
              <a:gd name="connsiteX236" fmla="*/ 2241238 w 4176718"/>
              <a:gd name="connsiteY236" fmla="*/ 1762276 h 2650960"/>
              <a:gd name="connsiteX237" fmla="*/ 320998 w 4176718"/>
              <a:gd name="connsiteY237" fmla="*/ 1761324 h 2650960"/>
              <a:gd name="connsiteX238" fmla="*/ 383863 w 4176718"/>
              <a:gd name="connsiteY238" fmla="*/ 1824189 h 2650960"/>
              <a:gd name="connsiteX239" fmla="*/ 320998 w 4176718"/>
              <a:gd name="connsiteY239" fmla="*/ 1886101 h 2650960"/>
              <a:gd name="connsiteX240" fmla="*/ 260038 w 4176718"/>
              <a:gd name="connsiteY240" fmla="*/ 1825142 h 2650960"/>
              <a:gd name="connsiteX241" fmla="*/ 320998 w 4176718"/>
              <a:gd name="connsiteY241" fmla="*/ 1761324 h 2650960"/>
              <a:gd name="connsiteX242" fmla="*/ 1919293 w 4176718"/>
              <a:gd name="connsiteY242" fmla="*/ 1756562 h 2650960"/>
              <a:gd name="connsiteX243" fmla="*/ 1986920 w 4176718"/>
              <a:gd name="connsiteY243" fmla="*/ 1824189 h 2650960"/>
              <a:gd name="connsiteX244" fmla="*/ 1920245 w 4176718"/>
              <a:gd name="connsiteY244" fmla="*/ 1891817 h 2650960"/>
              <a:gd name="connsiteX245" fmla="*/ 1853570 w 4176718"/>
              <a:gd name="connsiteY245" fmla="*/ 1826094 h 2650960"/>
              <a:gd name="connsiteX246" fmla="*/ 1919293 w 4176718"/>
              <a:gd name="connsiteY246" fmla="*/ 1756562 h 2650960"/>
              <a:gd name="connsiteX247" fmla="*/ 639133 w 4176718"/>
              <a:gd name="connsiteY247" fmla="*/ 1756562 h 2650960"/>
              <a:gd name="connsiteX248" fmla="*/ 707713 w 4176718"/>
              <a:gd name="connsiteY248" fmla="*/ 1823237 h 2650960"/>
              <a:gd name="connsiteX249" fmla="*/ 641038 w 4176718"/>
              <a:gd name="connsiteY249" fmla="*/ 1890864 h 2650960"/>
              <a:gd name="connsiteX250" fmla="*/ 574363 w 4176718"/>
              <a:gd name="connsiteY250" fmla="*/ 1823237 h 2650960"/>
              <a:gd name="connsiteX251" fmla="*/ 639133 w 4176718"/>
              <a:gd name="connsiteY251" fmla="*/ 1756562 h 2650960"/>
              <a:gd name="connsiteX252" fmla="*/ 1600205 w 4176718"/>
              <a:gd name="connsiteY252" fmla="*/ 1754656 h 2650960"/>
              <a:gd name="connsiteX253" fmla="*/ 1670690 w 4176718"/>
              <a:gd name="connsiteY253" fmla="*/ 1823236 h 2650960"/>
              <a:gd name="connsiteX254" fmla="*/ 1601158 w 4176718"/>
              <a:gd name="connsiteY254" fmla="*/ 1894674 h 2650960"/>
              <a:gd name="connsiteX255" fmla="*/ 1529720 w 4176718"/>
              <a:gd name="connsiteY255" fmla="*/ 1825141 h 2650960"/>
              <a:gd name="connsiteX256" fmla="*/ 1600205 w 4176718"/>
              <a:gd name="connsiteY256" fmla="*/ 1754656 h 2650960"/>
              <a:gd name="connsiteX257" fmla="*/ 962983 w 4176718"/>
              <a:gd name="connsiteY257" fmla="*/ 1753704 h 2650960"/>
              <a:gd name="connsiteX258" fmla="*/ 1031563 w 4176718"/>
              <a:gd name="connsiteY258" fmla="*/ 1824188 h 2650960"/>
              <a:gd name="connsiteX259" fmla="*/ 960126 w 4176718"/>
              <a:gd name="connsiteY259" fmla="*/ 1893721 h 2650960"/>
              <a:gd name="connsiteX260" fmla="*/ 890593 w 4176718"/>
              <a:gd name="connsiteY260" fmla="*/ 1822284 h 2650960"/>
              <a:gd name="connsiteX261" fmla="*/ 962983 w 4176718"/>
              <a:gd name="connsiteY261" fmla="*/ 1753704 h 2650960"/>
              <a:gd name="connsiteX262" fmla="*/ 1280165 w 4176718"/>
              <a:gd name="connsiteY262" fmla="*/ 1752751 h 2650960"/>
              <a:gd name="connsiteX263" fmla="*/ 1352555 w 4176718"/>
              <a:gd name="connsiteY263" fmla="*/ 1825141 h 2650960"/>
              <a:gd name="connsiteX264" fmla="*/ 1280165 w 4176718"/>
              <a:gd name="connsiteY264" fmla="*/ 1894674 h 2650960"/>
              <a:gd name="connsiteX265" fmla="*/ 1209680 w 4176718"/>
              <a:gd name="connsiteY265" fmla="*/ 1824188 h 2650960"/>
              <a:gd name="connsiteX266" fmla="*/ 1280165 w 4176718"/>
              <a:gd name="connsiteY266" fmla="*/ 1752751 h 2650960"/>
              <a:gd name="connsiteX267" fmla="*/ 3359473 w 4176718"/>
              <a:gd name="connsiteY267" fmla="*/ 1637499 h 2650960"/>
              <a:gd name="connsiteX268" fmla="*/ 3387096 w 4176718"/>
              <a:gd name="connsiteY268" fmla="*/ 1664169 h 2650960"/>
              <a:gd name="connsiteX269" fmla="*/ 3358521 w 4176718"/>
              <a:gd name="connsiteY269" fmla="*/ 1693697 h 2650960"/>
              <a:gd name="connsiteX270" fmla="*/ 3329946 w 4176718"/>
              <a:gd name="connsiteY270" fmla="*/ 1665122 h 2650960"/>
              <a:gd name="connsiteX271" fmla="*/ 3359473 w 4176718"/>
              <a:gd name="connsiteY271" fmla="*/ 1637499 h 2650960"/>
              <a:gd name="connsiteX272" fmla="*/ 3038480 w 4176718"/>
              <a:gd name="connsiteY272" fmla="*/ 1619402 h 2650960"/>
              <a:gd name="connsiteX273" fmla="*/ 3084200 w 4176718"/>
              <a:gd name="connsiteY273" fmla="*/ 1665122 h 2650960"/>
              <a:gd name="connsiteX274" fmla="*/ 3039433 w 4176718"/>
              <a:gd name="connsiteY274" fmla="*/ 1711794 h 2650960"/>
              <a:gd name="connsiteX275" fmla="*/ 2993713 w 4176718"/>
              <a:gd name="connsiteY275" fmla="*/ 1666074 h 2650960"/>
              <a:gd name="connsiteX276" fmla="*/ 3038480 w 4176718"/>
              <a:gd name="connsiteY276" fmla="*/ 1619402 h 2650960"/>
              <a:gd name="connsiteX277" fmla="*/ 2718441 w 4176718"/>
              <a:gd name="connsiteY277" fmla="*/ 1607971 h 2650960"/>
              <a:gd name="connsiteX278" fmla="*/ 2775591 w 4176718"/>
              <a:gd name="connsiteY278" fmla="*/ 1665121 h 2650960"/>
              <a:gd name="connsiteX279" fmla="*/ 2718441 w 4176718"/>
              <a:gd name="connsiteY279" fmla="*/ 1722271 h 2650960"/>
              <a:gd name="connsiteX280" fmla="*/ 2662243 w 4176718"/>
              <a:gd name="connsiteY280" fmla="*/ 1664168 h 2650960"/>
              <a:gd name="connsiteX281" fmla="*/ 2718441 w 4176718"/>
              <a:gd name="connsiteY281" fmla="*/ 1607971 h 2650960"/>
              <a:gd name="connsiteX282" fmla="*/ 2397448 w 4176718"/>
              <a:gd name="connsiteY282" fmla="*/ 1600352 h 2650960"/>
              <a:gd name="connsiteX283" fmla="*/ 2464123 w 4176718"/>
              <a:gd name="connsiteY283" fmla="*/ 1665121 h 2650960"/>
              <a:gd name="connsiteX284" fmla="*/ 2400305 w 4176718"/>
              <a:gd name="connsiteY284" fmla="*/ 1729892 h 2650960"/>
              <a:gd name="connsiteX285" fmla="*/ 2333630 w 4176718"/>
              <a:gd name="connsiteY285" fmla="*/ 1665121 h 2650960"/>
              <a:gd name="connsiteX286" fmla="*/ 2397448 w 4176718"/>
              <a:gd name="connsiteY286" fmla="*/ 1600352 h 2650960"/>
              <a:gd name="connsiteX287" fmla="*/ 161931 w 4176718"/>
              <a:gd name="connsiteY287" fmla="*/ 1598446 h 2650960"/>
              <a:gd name="connsiteX288" fmla="*/ 226701 w 4176718"/>
              <a:gd name="connsiteY288" fmla="*/ 1663216 h 2650960"/>
              <a:gd name="connsiteX289" fmla="*/ 160978 w 4176718"/>
              <a:gd name="connsiteY289" fmla="*/ 1728939 h 2650960"/>
              <a:gd name="connsiteX290" fmla="*/ 96208 w 4176718"/>
              <a:gd name="connsiteY290" fmla="*/ 1664168 h 2650960"/>
              <a:gd name="connsiteX291" fmla="*/ 161931 w 4176718"/>
              <a:gd name="connsiteY291" fmla="*/ 1598446 h 2650960"/>
              <a:gd name="connsiteX292" fmla="*/ 2078360 w 4176718"/>
              <a:gd name="connsiteY292" fmla="*/ 1594636 h 2650960"/>
              <a:gd name="connsiteX293" fmla="*/ 2151703 w 4176718"/>
              <a:gd name="connsiteY293" fmla="*/ 1665121 h 2650960"/>
              <a:gd name="connsiteX294" fmla="*/ 2080265 w 4176718"/>
              <a:gd name="connsiteY294" fmla="*/ 1736559 h 2650960"/>
              <a:gd name="connsiteX295" fmla="*/ 2008828 w 4176718"/>
              <a:gd name="connsiteY295" fmla="*/ 1667026 h 2650960"/>
              <a:gd name="connsiteX296" fmla="*/ 2078360 w 4176718"/>
              <a:gd name="connsiteY296" fmla="*/ 1594636 h 2650960"/>
              <a:gd name="connsiteX297" fmla="*/ 481018 w 4176718"/>
              <a:gd name="connsiteY297" fmla="*/ 1591779 h 2650960"/>
              <a:gd name="connsiteX298" fmla="*/ 552456 w 4176718"/>
              <a:gd name="connsiteY298" fmla="*/ 1663217 h 2650960"/>
              <a:gd name="connsiteX299" fmla="*/ 481971 w 4176718"/>
              <a:gd name="connsiteY299" fmla="*/ 1734654 h 2650960"/>
              <a:gd name="connsiteX300" fmla="*/ 409581 w 4176718"/>
              <a:gd name="connsiteY300" fmla="*/ 1665122 h 2650960"/>
              <a:gd name="connsiteX301" fmla="*/ 481018 w 4176718"/>
              <a:gd name="connsiteY301" fmla="*/ 1591779 h 2650960"/>
              <a:gd name="connsiteX302" fmla="*/ 1759273 w 4176718"/>
              <a:gd name="connsiteY302" fmla="*/ 1589874 h 2650960"/>
              <a:gd name="connsiteX303" fmla="*/ 1834521 w 4176718"/>
              <a:gd name="connsiteY303" fmla="*/ 1666074 h 2650960"/>
              <a:gd name="connsiteX304" fmla="*/ 1760226 w 4176718"/>
              <a:gd name="connsiteY304" fmla="*/ 1740369 h 2650960"/>
              <a:gd name="connsiteX305" fmla="*/ 1684026 w 4176718"/>
              <a:gd name="connsiteY305" fmla="*/ 1664169 h 2650960"/>
              <a:gd name="connsiteX306" fmla="*/ 1759273 w 4176718"/>
              <a:gd name="connsiteY306" fmla="*/ 1589874 h 2650960"/>
              <a:gd name="connsiteX307" fmla="*/ 802963 w 4176718"/>
              <a:gd name="connsiteY307" fmla="*/ 1589874 h 2650960"/>
              <a:gd name="connsiteX308" fmla="*/ 876305 w 4176718"/>
              <a:gd name="connsiteY308" fmla="*/ 1664169 h 2650960"/>
              <a:gd name="connsiteX309" fmla="*/ 799153 w 4176718"/>
              <a:gd name="connsiteY309" fmla="*/ 1739417 h 2650960"/>
              <a:gd name="connsiteX310" fmla="*/ 725810 w 4176718"/>
              <a:gd name="connsiteY310" fmla="*/ 1664169 h 2650960"/>
              <a:gd name="connsiteX311" fmla="*/ 802963 w 4176718"/>
              <a:gd name="connsiteY311" fmla="*/ 1589874 h 2650960"/>
              <a:gd name="connsiteX312" fmla="*/ 1439233 w 4176718"/>
              <a:gd name="connsiteY312" fmla="*/ 1588921 h 2650960"/>
              <a:gd name="connsiteX313" fmla="*/ 1517339 w 4176718"/>
              <a:gd name="connsiteY313" fmla="*/ 1665121 h 2650960"/>
              <a:gd name="connsiteX314" fmla="*/ 1439233 w 4176718"/>
              <a:gd name="connsiteY314" fmla="*/ 1741321 h 2650960"/>
              <a:gd name="connsiteX315" fmla="*/ 1363986 w 4176718"/>
              <a:gd name="connsiteY315" fmla="*/ 1665121 h 2650960"/>
              <a:gd name="connsiteX316" fmla="*/ 1439233 w 4176718"/>
              <a:gd name="connsiteY316" fmla="*/ 1588921 h 2650960"/>
              <a:gd name="connsiteX317" fmla="*/ 1122050 w 4176718"/>
              <a:gd name="connsiteY317" fmla="*/ 1587017 h 2650960"/>
              <a:gd name="connsiteX318" fmla="*/ 1198250 w 4176718"/>
              <a:gd name="connsiteY318" fmla="*/ 1664169 h 2650960"/>
              <a:gd name="connsiteX319" fmla="*/ 1119192 w 4176718"/>
              <a:gd name="connsiteY319" fmla="*/ 1740369 h 2650960"/>
              <a:gd name="connsiteX320" fmla="*/ 1043945 w 4176718"/>
              <a:gd name="connsiteY320" fmla="*/ 1664169 h 2650960"/>
              <a:gd name="connsiteX321" fmla="*/ 1122050 w 4176718"/>
              <a:gd name="connsiteY321" fmla="*/ 1587017 h 2650960"/>
              <a:gd name="connsiteX322" fmla="*/ 3519493 w 4176718"/>
              <a:gd name="connsiteY322" fmla="*/ 1478431 h 2650960"/>
              <a:gd name="connsiteX323" fmla="*/ 3545211 w 4176718"/>
              <a:gd name="connsiteY323" fmla="*/ 1506054 h 2650960"/>
              <a:gd name="connsiteX324" fmla="*/ 3518541 w 4176718"/>
              <a:gd name="connsiteY324" fmla="*/ 1532724 h 2650960"/>
              <a:gd name="connsiteX325" fmla="*/ 3490918 w 4176718"/>
              <a:gd name="connsiteY325" fmla="*/ 1506054 h 2650960"/>
              <a:gd name="connsiteX326" fmla="*/ 3519493 w 4176718"/>
              <a:gd name="connsiteY326" fmla="*/ 1478431 h 2650960"/>
              <a:gd name="connsiteX327" fmla="*/ 3198500 w 4176718"/>
              <a:gd name="connsiteY327" fmla="*/ 1460334 h 2650960"/>
              <a:gd name="connsiteX328" fmla="*/ 3243268 w 4176718"/>
              <a:gd name="connsiteY328" fmla="*/ 1507007 h 2650960"/>
              <a:gd name="connsiteX329" fmla="*/ 3197548 w 4176718"/>
              <a:gd name="connsiteY329" fmla="*/ 1551774 h 2650960"/>
              <a:gd name="connsiteX330" fmla="*/ 3152780 w 4176718"/>
              <a:gd name="connsiteY330" fmla="*/ 1505102 h 2650960"/>
              <a:gd name="connsiteX331" fmla="*/ 3198500 w 4176718"/>
              <a:gd name="connsiteY331" fmla="*/ 1460334 h 2650960"/>
              <a:gd name="connsiteX332" fmla="*/ 2879413 w 4176718"/>
              <a:gd name="connsiteY332" fmla="*/ 1446999 h 2650960"/>
              <a:gd name="connsiteX333" fmla="*/ 2936563 w 4176718"/>
              <a:gd name="connsiteY333" fmla="*/ 1506054 h 2650960"/>
              <a:gd name="connsiteX334" fmla="*/ 2878461 w 4176718"/>
              <a:gd name="connsiteY334" fmla="*/ 1563204 h 2650960"/>
              <a:gd name="connsiteX335" fmla="*/ 2820358 w 4176718"/>
              <a:gd name="connsiteY335" fmla="*/ 1505101 h 2650960"/>
              <a:gd name="connsiteX336" fmla="*/ 2879413 w 4176718"/>
              <a:gd name="connsiteY336" fmla="*/ 1446999 h 2650960"/>
              <a:gd name="connsiteX337" fmla="*/ 2560326 w 4176718"/>
              <a:gd name="connsiteY337" fmla="*/ 1438427 h 2650960"/>
              <a:gd name="connsiteX338" fmla="*/ 2626048 w 4176718"/>
              <a:gd name="connsiteY338" fmla="*/ 1505102 h 2650960"/>
              <a:gd name="connsiteX339" fmla="*/ 2559373 w 4176718"/>
              <a:gd name="connsiteY339" fmla="*/ 1573682 h 2650960"/>
              <a:gd name="connsiteX340" fmla="*/ 2492698 w 4176718"/>
              <a:gd name="connsiteY340" fmla="*/ 1505102 h 2650960"/>
              <a:gd name="connsiteX341" fmla="*/ 2560326 w 4176718"/>
              <a:gd name="connsiteY341" fmla="*/ 1438427 h 2650960"/>
              <a:gd name="connsiteX342" fmla="*/ 6 w 4176718"/>
              <a:gd name="connsiteY342" fmla="*/ 1436522 h 2650960"/>
              <a:gd name="connsiteX343" fmla="*/ 68585 w 4176718"/>
              <a:gd name="connsiteY343" fmla="*/ 1503197 h 2650960"/>
              <a:gd name="connsiteX344" fmla="*/ 1910 w 4176718"/>
              <a:gd name="connsiteY344" fmla="*/ 1570824 h 2650960"/>
              <a:gd name="connsiteX345" fmla="*/ 0 w 4176718"/>
              <a:gd name="connsiteY345" fmla="*/ 1570464 h 2650960"/>
              <a:gd name="connsiteX346" fmla="*/ 0 w 4176718"/>
              <a:gd name="connsiteY346" fmla="*/ 1436524 h 2650960"/>
              <a:gd name="connsiteX347" fmla="*/ 2239333 w 4176718"/>
              <a:gd name="connsiteY347" fmla="*/ 1430806 h 2650960"/>
              <a:gd name="connsiteX348" fmla="*/ 2312676 w 4176718"/>
              <a:gd name="connsiteY348" fmla="*/ 1506054 h 2650960"/>
              <a:gd name="connsiteX349" fmla="*/ 2238381 w 4176718"/>
              <a:gd name="connsiteY349" fmla="*/ 1579396 h 2650960"/>
              <a:gd name="connsiteX350" fmla="*/ 2165991 w 4176718"/>
              <a:gd name="connsiteY350" fmla="*/ 1506054 h 2650960"/>
              <a:gd name="connsiteX351" fmla="*/ 2239333 w 4176718"/>
              <a:gd name="connsiteY351" fmla="*/ 1430806 h 2650960"/>
              <a:gd name="connsiteX352" fmla="*/ 321951 w 4176718"/>
              <a:gd name="connsiteY352" fmla="*/ 1430806 h 2650960"/>
              <a:gd name="connsiteX353" fmla="*/ 395294 w 4176718"/>
              <a:gd name="connsiteY353" fmla="*/ 1506054 h 2650960"/>
              <a:gd name="connsiteX354" fmla="*/ 319094 w 4176718"/>
              <a:gd name="connsiteY354" fmla="*/ 1578443 h 2650960"/>
              <a:gd name="connsiteX355" fmla="*/ 247656 w 4176718"/>
              <a:gd name="connsiteY355" fmla="*/ 1504149 h 2650960"/>
              <a:gd name="connsiteX356" fmla="*/ 321951 w 4176718"/>
              <a:gd name="connsiteY356" fmla="*/ 1430806 h 2650960"/>
              <a:gd name="connsiteX357" fmla="*/ 640086 w 4176718"/>
              <a:gd name="connsiteY357" fmla="*/ 1426044 h 2650960"/>
              <a:gd name="connsiteX358" fmla="*/ 720096 w 4176718"/>
              <a:gd name="connsiteY358" fmla="*/ 1503196 h 2650960"/>
              <a:gd name="connsiteX359" fmla="*/ 641991 w 4176718"/>
              <a:gd name="connsiteY359" fmla="*/ 1583206 h 2650960"/>
              <a:gd name="connsiteX360" fmla="*/ 562933 w 4176718"/>
              <a:gd name="connsiteY360" fmla="*/ 1504149 h 2650960"/>
              <a:gd name="connsiteX361" fmla="*/ 640086 w 4176718"/>
              <a:gd name="connsiteY361" fmla="*/ 1426044 h 2650960"/>
              <a:gd name="connsiteX362" fmla="*/ 1918341 w 4176718"/>
              <a:gd name="connsiteY362" fmla="*/ 1425092 h 2650960"/>
              <a:gd name="connsiteX363" fmla="*/ 1998351 w 4176718"/>
              <a:gd name="connsiteY363" fmla="*/ 1504149 h 2650960"/>
              <a:gd name="connsiteX364" fmla="*/ 1920245 w 4176718"/>
              <a:gd name="connsiteY364" fmla="*/ 1584159 h 2650960"/>
              <a:gd name="connsiteX365" fmla="*/ 1841188 w 4176718"/>
              <a:gd name="connsiteY365" fmla="*/ 1504149 h 2650960"/>
              <a:gd name="connsiteX366" fmla="*/ 1918341 w 4176718"/>
              <a:gd name="connsiteY366" fmla="*/ 1425092 h 2650960"/>
              <a:gd name="connsiteX367" fmla="*/ 1598301 w 4176718"/>
              <a:gd name="connsiteY367" fmla="*/ 1424139 h 2650960"/>
              <a:gd name="connsiteX368" fmla="*/ 1682121 w 4176718"/>
              <a:gd name="connsiteY368" fmla="*/ 1505101 h 2650960"/>
              <a:gd name="connsiteX369" fmla="*/ 1601158 w 4176718"/>
              <a:gd name="connsiteY369" fmla="*/ 1587016 h 2650960"/>
              <a:gd name="connsiteX370" fmla="*/ 1518291 w 4176718"/>
              <a:gd name="connsiteY370" fmla="*/ 1507006 h 2650960"/>
              <a:gd name="connsiteX371" fmla="*/ 1598301 w 4176718"/>
              <a:gd name="connsiteY371" fmla="*/ 1424139 h 2650960"/>
              <a:gd name="connsiteX372" fmla="*/ 961078 w 4176718"/>
              <a:gd name="connsiteY372" fmla="*/ 1422234 h 2650960"/>
              <a:gd name="connsiteX373" fmla="*/ 1042993 w 4176718"/>
              <a:gd name="connsiteY373" fmla="*/ 1504149 h 2650960"/>
              <a:gd name="connsiteX374" fmla="*/ 962030 w 4176718"/>
              <a:gd name="connsiteY374" fmla="*/ 1586064 h 2650960"/>
              <a:gd name="connsiteX375" fmla="*/ 879163 w 4176718"/>
              <a:gd name="connsiteY375" fmla="*/ 1506054 h 2650960"/>
              <a:gd name="connsiteX376" fmla="*/ 961078 w 4176718"/>
              <a:gd name="connsiteY376" fmla="*/ 1422234 h 2650960"/>
              <a:gd name="connsiteX377" fmla="*/ 1280165 w 4176718"/>
              <a:gd name="connsiteY377" fmla="*/ 1420329 h 2650960"/>
              <a:gd name="connsiteX378" fmla="*/ 1363033 w 4176718"/>
              <a:gd name="connsiteY378" fmla="*/ 1503197 h 2650960"/>
              <a:gd name="connsiteX379" fmla="*/ 1280165 w 4176718"/>
              <a:gd name="connsiteY379" fmla="*/ 1586064 h 2650960"/>
              <a:gd name="connsiteX380" fmla="*/ 1197298 w 4176718"/>
              <a:gd name="connsiteY380" fmla="*/ 1503197 h 2650960"/>
              <a:gd name="connsiteX381" fmla="*/ 1280165 w 4176718"/>
              <a:gd name="connsiteY381" fmla="*/ 1420329 h 2650960"/>
              <a:gd name="connsiteX382" fmla="*/ 3677608 w 4176718"/>
              <a:gd name="connsiteY382" fmla="*/ 1322221 h 2650960"/>
              <a:gd name="connsiteX383" fmla="*/ 3701421 w 4176718"/>
              <a:gd name="connsiteY383" fmla="*/ 1345081 h 2650960"/>
              <a:gd name="connsiteX384" fmla="*/ 3678561 w 4176718"/>
              <a:gd name="connsiteY384" fmla="*/ 1368893 h 2650960"/>
              <a:gd name="connsiteX385" fmla="*/ 3654748 w 4176718"/>
              <a:gd name="connsiteY385" fmla="*/ 1346034 h 2650960"/>
              <a:gd name="connsiteX386" fmla="*/ 3677608 w 4176718"/>
              <a:gd name="connsiteY386" fmla="*/ 1322221 h 2650960"/>
              <a:gd name="connsiteX387" fmla="*/ 3361378 w 4176718"/>
              <a:gd name="connsiteY387" fmla="*/ 1302219 h 2650960"/>
              <a:gd name="connsiteX388" fmla="*/ 3403288 w 4176718"/>
              <a:gd name="connsiteY388" fmla="*/ 1347939 h 2650960"/>
              <a:gd name="connsiteX389" fmla="*/ 3354711 w 4176718"/>
              <a:gd name="connsiteY389" fmla="*/ 1389849 h 2650960"/>
              <a:gd name="connsiteX390" fmla="*/ 3314706 w 4176718"/>
              <a:gd name="connsiteY390" fmla="*/ 1343177 h 2650960"/>
              <a:gd name="connsiteX391" fmla="*/ 3361378 w 4176718"/>
              <a:gd name="connsiteY391" fmla="*/ 1302219 h 2650960"/>
              <a:gd name="connsiteX392" fmla="*/ 3038480 w 4176718"/>
              <a:gd name="connsiteY392" fmla="*/ 1287931 h 2650960"/>
              <a:gd name="connsiteX393" fmla="*/ 3095630 w 4176718"/>
              <a:gd name="connsiteY393" fmla="*/ 1345081 h 2650960"/>
              <a:gd name="connsiteX394" fmla="*/ 3038480 w 4176718"/>
              <a:gd name="connsiteY394" fmla="*/ 1403184 h 2650960"/>
              <a:gd name="connsiteX395" fmla="*/ 2981330 w 4176718"/>
              <a:gd name="connsiteY395" fmla="*/ 1346034 h 2650960"/>
              <a:gd name="connsiteX396" fmla="*/ 3038480 w 4176718"/>
              <a:gd name="connsiteY396" fmla="*/ 1287931 h 2650960"/>
              <a:gd name="connsiteX397" fmla="*/ 2720346 w 4176718"/>
              <a:gd name="connsiteY397" fmla="*/ 1278406 h 2650960"/>
              <a:gd name="connsiteX398" fmla="*/ 2787021 w 4176718"/>
              <a:gd name="connsiteY398" fmla="*/ 1346987 h 2650960"/>
              <a:gd name="connsiteX399" fmla="*/ 2718441 w 4176718"/>
              <a:gd name="connsiteY399" fmla="*/ 1413662 h 2650960"/>
              <a:gd name="connsiteX400" fmla="*/ 2651766 w 4176718"/>
              <a:gd name="connsiteY400" fmla="*/ 1345081 h 2650960"/>
              <a:gd name="connsiteX401" fmla="*/ 2720346 w 4176718"/>
              <a:gd name="connsiteY401" fmla="*/ 1278406 h 2650960"/>
              <a:gd name="connsiteX402" fmla="*/ 2398401 w 4176718"/>
              <a:gd name="connsiteY402" fmla="*/ 1270787 h 2650960"/>
              <a:gd name="connsiteX403" fmla="*/ 2475553 w 4176718"/>
              <a:gd name="connsiteY403" fmla="*/ 1346034 h 2650960"/>
              <a:gd name="connsiteX404" fmla="*/ 2399353 w 4176718"/>
              <a:gd name="connsiteY404" fmla="*/ 1421282 h 2650960"/>
              <a:gd name="connsiteX405" fmla="*/ 2324105 w 4176718"/>
              <a:gd name="connsiteY405" fmla="*/ 1345082 h 2650960"/>
              <a:gd name="connsiteX406" fmla="*/ 2398401 w 4176718"/>
              <a:gd name="connsiteY406" fmla="*/ 1270787 h 2650960"/>
              <a:gd name="connsiteX407" fmla="*/ 161931 w 4176718"/>
              <a:gd name="connsiteY407" fmla="*/ 1269834 h 2650960"/>
              <a:gd name="connsiteX408" fmla="*/ 237178 w 4176718"/>
              <a:gd name="connsiteY408" fmla="*/ 1343177 h 2650960"/>
              <a:gd name="connsiteX409" fmla="*/ 162883 w 4176718"/>
              <a:gd name="connsiteY409" fmla="*/ 1420330 h 2650960"/>
              <a:gd name="connsiteX410" fmla="*/ 85731 w 4176718"/>
              <a:gd name="connsiteY410" fmla="*/ 1345082 h 2650960"/>
              <a:gd name="connsiteX411" fmla="*/ 161931 w 4176718"/>
              <a:gd name="connsiteY411" fmla="*/ 1269834 h 2650960"/>
              <a:gd name="connsiteX412" fmla="*/ 2079314 w 4176718"/>
              <a:gd name="connsiteY412" fmla="*/ 1264119 h 2650960"/>
              <a:gd name="connsiteX413" fmla="*/ 2162181 w 4176718"/>
              <a:gd name="connsiteY413" fmla="*/ 1346987 h 2650960"/>
              <a:gd name="connsiteX414" fmla="*/ 2079314 w 4176718"/>
              <a:gd name="connsiteY414" fmla="*/ 1426996 h 2650960"/>
              <a:gd name="connsiteX415" fmla="*/ 1998351 w 4176718"/>
              <a:gd name="connsiteY415" fmla="*/ 1346034 h 2650960"/>
              <a:gd name="connsiteX416" fmla="*/ 2079314 w 4176718"/>
              <a:gd name="connsiteY416" fmla="*/ 1264119 h 2650960"/>
              <a:gd name="connsiteX417" fmla="*/ 481018 w 4176718"/>
              <a:gd name="connsiteY417" fmla="*/ 1262214 h 2650960"/>
              <a:gd name="connsiteX418" fmla="*/ 562933 w 4176718"/>
              <a:gd name="connsiteY418" fmla="*/ 1344129 h 2650960"/>
              <a:gd name="connsiteX419" fmla="*/ 481970 w 4176718"/>
              <a:gd name="connsiteY419" fmla="*/ 1426044 h 2650960"/>
              <a:gd name="connsiteX420" fmla="*/ 399103 w 4176718"/>
              <a:gd name="connsiteY420" fmla="*/ 1346034 h 2650960"/>
              <a:gd name="connsiteX421" fmla="*/ 481018 w 4176718"/>
              <a:gd name="connsiteY421" fmla="*/ 1262214 h 2650960"/>
              <a:gd name="connsiteX422" fmla="*/ 1761178 w 4176718"/>
              <a:gd name="connsiteY422" fmla="*/ 1259356 h 2650960"/>
              <a:gd name="connsiteX423" fmla="*/ 1844998 w 4176718"/>
              <a:gd name="connsiteY423" fmla="*/ 1346034 h 2650960"/>
              <a:gd name="connsiteX424" fmla="*/ 1758320 w 4176718"/>
              <a:gd name="connsiteY424" fmla="*/ 1430806 h 2650960"/>
              <a:gd name="connsiteX425" fmla="*/ 1673548 w 4176718"/>
              <a:gd name="connsiteY425" fmla="*/ 1345081 h 2650960"/>
              <a:gd name="connsiteX426" fmla="*/ 1761178 w 4176718"/>
              <a:gd name="connsiteY426" fmla="*/ 1259356 h 2650960"/>
              <a:gd name="connsiteX427" fmla="*/ 1440185 w 4176718"/>
              <a:gd name="connsiteY427" fmla="*/ 1258404 h 2650960"/>
              <a:gd name="connsiteX428" fmla="*/ 1527815 w 4176718"/>
              <a:gd name="connsiteY428" fmla="*/ 1346986 h 2650960"/>
              <a:gd name="connsiteX429" fmla="*/ 1441138 w 4176718"/>
              <a:gd name="connsiteY429" fmla="*/ 1433664 h 2650960"/>
              <a:gd name="connsiteX430" fmla="*/ 1352555 w 4176718"/>
              <a:gd name="connsiteY430" fmla="*/ 1346034 h 2650960"/>
              <a:gd name="connsiteX431" fmla="*/ 1440185 w 4176718"/>
              <a:gd name="connsiteY431" fmla="*/ 1258404 h 2650960"/>
              <a:gd name="connsiteX432" fmla="*/ 802963 w 4176718"/>
              <a:gd name="connsiteY432" fmla="*/ 1258404 h 2650960"/>
              <a:gd name="connsiteX433" fmla="*/ 885831 w 4176718"/>
              <a:gd name="connsiteY433" fmla="*/ 1345081 h 2650960"/>
              <a:gd name="connsiteX434" fmla="*/ 801058 w 4176718"/>
              <a:gd name="connsiteY434" fmla="*/ 1429854 h 2650960"/>
              <a:gd name="connsiteX435" fmla="*/ 715333 w 4176718"/>
              <a:gd name="connsiteY435" fmla="*/ 1343176 h 2650960"/>
              <a:gd name="connsiteX436" fmla="*/ 802963 w 4176718"/>
              <a:gd name="connsiteY436" fmla="*/ 1258404 h 2650960"/>
              <a:gd name="connsiteX437" fmla="*/ 1120146 w 4176718"/>
              <a:gd name="connsiteY437" fmla="*/ 1256499 h 2650960"/>
              <a:gd name="connsiteX438" fmla="*/ 1208728 w 4176718"/>
              <a:gd name="connsiteY438" fmla="*/ 1343177 h 2650960"/>
              <a:gd name="connsiteX439" fmla="*/ 1122051 w 4176718"/>
              <a:gd name="connsiteY439" fmla="*/ 1431759 h 2650960"/>
              <a:gd name="connsiteX440" fmla="*/ 1033468 w 4176718"/>
              <a:gd name="connsiteY440" fmla="*/ 1345082 h 2650960"/>
              <a:gd name="connsiteX441" fmla="*/ 1120146 w 4176718"/>
              <a:gd name="connsiteY441" fmla="*/ 1256499 h 2650960"/>
              <a:gd name="connsiteX442" fmla="*/ 3837628 w 4176718"/>
              <a:gd name="connsiteY442" fmla="*/ 1168869 h 2650960"/>
              <a:gd name="connsiteX443" fmla="*/ 3855725 w 4176718"/>
              <a:gd name="connsiteY443" fmla="*/ 1184109 h 2650960"/>
              <a:gd name="connsiteX444" fmla="*/ 3840485 w 4176718"/>
              <a:gd name="connsiteY444" fmla="*/ 1202207 h 2650960"/>
              <a:gd name="connsiteX445" fmla="*/ 3821435 w 4176718"/>
              <a:gd name="connsiteY445" fmla="*/ 1187919 h 2650960"/>
              <a:gd name="connsiteX446" fmla="*/ 3837628 w 4176718"/>
              <a:gd name="connsiteY446" fmla="*/ 1168869 h 2650960"/>
              <a:gd name="connsiteX447" fmla="*/ 3517587 w 4176718"/>
              <a:gd name="connsiteY447" fmla="*/ 1144104 h 2650960"/>
              <a:gd name="connsiteX448" fmla="*/ 3559498 w 4176718"/>
              <a:gd name="connsiteY448" fmla="*/ 1183156 h 2650960"/>
              <a:gd name="connsiteX449" fmla="*/ 3519492 w 4176718"/>
              <a:gd name="connsiteY449" fmla="*/ 1226971 h 2650960"/>
              <a:gd name="connsiteX450" fmla="*/ 3477583 w 4176718"/>
              <a:gd name="connsiteY450" fmla="*/ 1187919 h 2650960"/>
              <a:gd name="connsiteX451" fmla="*/ 3517587 w 4176718"/>
              <a:gd name="connsiteY451" fmla="*/ 1144104 h 2650960"/>
              <a:gd name="connsiteX452" fmla="*/ 3197548 w 4176718"/>
              <a:gd name="connsiteY452" fmla="*/ 1128864 h 2650960"/>
              <a:gd name="connsiteX453" fmla="*/ 3253745 w 4176718"/>
              <a:gd name="connsiteY453" fmla="*/ 1184109 h 2650960"/>
              <a:gd name="connsiteX454" fmla="*/ 3196595 w 4176718"/>
              <a:gd name="connsiteY454" fmla="*/ 1241259 h 2650960"/>
              <a:gd name="connsiteX455" fmla="*/ 3142303 w 4176718"/>
              <a:gd name="connsiteY455" fmla="*/ 1185061 h 2650960"/>
              <a:gd name="connsiteX456" fmla="*/ 3197548 w 4176718"/>
              <a:gd name="connsiteY456" fmla="*/ 1128864 h 2650960"/>
              <a:gd name="connsiteX457" fmla="*/ 2877508 w 4176718"/>
              <a:gd name="connsiteY457" fmla="*/ 1118386 h 2650960"/>
              <a:gd name="connsiteX458" fmla="*/ 2946088 w 4176718"/>
              <a:gd name="connsiteY458" fmla="*/ 1185061 h 2650960"/>
              <a:gd name="connsiteX459" fmla="*/ 2879413 w 4176718"/>
              <a:gd name="connsiteY459" fmla="*/ 1253641 h 2650960"/>
              <a:gd name="connsiteX460" fmla="*/ 2810833 w 4176718"/>
              <a:gd name="connsiteY460" fmla="*/ 1186966 h 2650960"/>
              <a:gd name="connsiteX461" fmla="*/ 2877508 w 4176718"/>
              <a:gd name="connsiteY461" fmla="*/ 1118386 h 2650960"/>
              <a:gd name="connsiteX462" fmla="*/ 2559373 w 4176718"/>
              <a:gd name="connsiteY462" fmla="*/ 1109814 h 2650960"/>
              <a:gd name="connsiteX463" fmla="*/ 2636526 w 4176718"/>
              <a:gd name="connsiteY463" fmla="*/ 1185061 h 2650960"/>
              <a:gd name="connsiteX464" fmla="*/ 2558420 w 4176718"/>
              <a:gd name="connsiteY464" fmla="*/ 1262214 h 2650960"/>
              <a:gd name="connsiteX465" fmla="*/ 2483173 w 4176718"/>
              <a:gd name="connsiteY465" fmla="*/ 1185061 h 2650960"/>
              <a:gd name="connsiteX466" fmla="*/ 2559373 w 4176718"/>
              <a:gd name="connsiteY466" fmla="*/ 1109814 h 2650960"/>
              <a:gd name="connsiteX467" fmla="*/ 2863 w 4176718"/>
              <a:gd name="connsiteY467" fmla="*/ 1107909 h 2650960"/>
              <a:gd name="connsiteX468" fmla="*/ 79063 w 4176718"/>
              <a:gd name="connsiteY468" fmla="*/ 1186967 h 2650960"/>
              <a:gd name="connsiteX469" fmla="*/ 6 w 4176718"/>
              <a:gd name="connsiteY469" fmla="*/ 1260309 h 2650960"/>
              <a:gd name="connsiteX470" fmla="*/ 0 w 4176718"/>
              <a:gd name="connsiteY470" fmla="*/ 1260308 h 2650960"/>
              <a:gd name="connsiteX471" fmla="*/ 0 w 4176718"/>
              <a:gd name="connsiteY471" fmla="*/ 1108437 h 2650960"/>
              <a:gd name="connsiteX472" fmla="*/ 2237428 w 4176718"/>
              <a:gd name="connsiteY472" fmla="*/ 1102194 h 2650960"/>
              <a:gd name="connsiteX473" fmla="*/ 2322200 w 4176718"/>
              <a:gd name="connsiteY473" fmla="*/ 1186014 h 2650960"/>
              <a:gd name="connsiteX474" fmla="*/ 2239333 w 4176718"/>
              <a:gd name="connsiteY474" fmla="*/ 1268881 h 2650960"/>
              <a:gd name="connsiteX475" fmla="*/ 2156465 w 4176718"/>
              <a:gd name="connsiteY475" fmla="*/ 1186967 h 2650960"/>
              <a:gd name="connsiteX476" fmla="*/ 2237428 w 4176718"/>
              <a:gd name="connsiteY476" fmla="*/ 1102194 h 2650960"/>
              <a:gd name="connsiteX477" fmla="*/ 320045 w 4176718"/>
              <a:gd name="connsiteY477" fmla="*/ 1100289 h 2650960"/>
              <a:gd name="connsiteX478" fmla="*/ 403865 w 4176718"/>
              <a:gd name="connsiteY478" fmla="*/ 1184109 h 2650960"/>
              <a:gd name="connsiteX479" fmla="*/ 320998 w 4176718"/>
              <a:gd name="connsiteY479" fmla="*/ 1266977 h 2650960"/>
              <a:gd name="connsiteX480" fmla="*/ 238130 w 4176718"/>
              <a:gd name="connsiteY480" fmla="*/ 1184109 h 2650960"/>
              <a:gd name="connsiteX481" fmla="*/ 320045 w 4176718"/>
              <a:gd name="connsiteY481" fmla="*/ 1100289 h 2650960"/>
              <a:gd name="connsiteX482" fmla="*/ 1919292 w 4176718"/>
              <a:gd name="connsiteY482" fmla="*/ 1097431 h 2650960"/>
              <a:gd name="connsiteX483" fmla="*/ 2008828 w 4176718"/>
              <a:gd name="connsiteY483" fmla="*/ 1186967 h 2650960"/>
              <a:gd name="connsiteX484" fmla="*/ 1920245 w 4176718"/>
              <a:gd name="connsiteY484" fmla="*/ 1274596 h 2650960"/>
              <a:gd name="connsiteX485" fmla="*/ 1831663 w 4176718"/>
              <a:gd name="connsiteY485" fmla="*/ 1186014 h 2650960"/>
              <a:gd name="connsiteX486" fmla="*/ 1919292 w 4176718"/>
              <a:gd name="connsiteY486" fmla="*/ 1097431 h 2650960"/>
              <a:gd name="connsiteX487" fmla="*/ 641991 w 4176718"/>
              <a:gd name="connsiteY487" fmla="*/ 1095527 h 2650960"/>
              <a:gd name="connsiteX488" fmla="*/ 728668 w 4176718"/>
              <a:gd name="connsiteY488" fmla="*/ 1185062 h 2650960"/>
              <a:gd name="connsiteX489" fmla="*/ 641038 w 4176718"/>
              <a:gd name="connsiteY489" fmla="*/ 1272692 h 2650960"/>
              <a:gd name="connsiteX490" fmla="*/ 552456 w 4176718"/>
              <a:gd name="connsiteY490" fmla="*/ 1185062 h 2650960"/>
              <a:gd name="connsiteX491" fmla="*/ 641991 w 4176718"/>
              <a:gd name="connsiteY491" fmla="*/ 1095527 h 2650960"/>
              <a:gd name="connsiteX492" fmla="*/ 1603063 w 4176718"/>
              <a:gd name="connsiteY492" fmla="*/ 1094574 h 2650960"/>
              <a:gd name="connsiteX493" fmla="*/ 1692598 w 4176718"/>
              <a:gd name="connsiteY493" fmla="*/ 1187919 h 2650960"/>
              <a:gd name="connsiteX494" fmla="*/ 1599254 w 4176718"/>
              <a:gd name="connsiteY494" fmla="*/ 1277454 h 2650960"/>
              <a:gd name="connsiteX495" fmla="*/ 1508766 w 4176718"/>
              <a:gd name="connsiteY495" fmla="*/ 1186014 h 2650960"/>
              <a:gd name="connsiteX496" fmla="*/ 1603063 w 4176718"/>
              <a:gd name="connsiteY496" fmla="*/ 1094574 h 2650960"/>
              <a:gd name="connsiteX497" fmla="*/ 962983 w 4176718"/>
              <a:gd name="connsiteY497" fmla="*/ 1092669 h 2650960"/>
              <a:gd name="connsiteX498" fmla="*/ 1053470 w 4176718"/>
              <a:gd name="connsiteY498" fmla="*/ 1185062 h 2650960"/>
              <a:gd name="connsiteX499" fmla="*/ 961078 w 4176718"/>
              <a:gd name="connsiteY499" fmla="*/ 1276502 h 2650960"/>
              <a:gd name="connsiteX500" fmla="*/ 869638 w 4176718"/>
              <a:gd name="connsiteY500" fmla="*/ 1185062 h 2650960"/>
              <a:gd name="connsiteX501" fmla="*/ 962983 w 4176718"/>
              <a:gd name="connsiteY501" fmla="*/ 1092669 h 2650960"/>
              <a:gd name="connsiteX502" fmla="*/ 1280166 w 4176718"/>
              <a:gd name="connsiteY502" fmla="*/ 1091717 h 2650960"/>
              <a:gd name="connsiteX503" fmla="*/ 1373511 w 4176718"/>
              <a:gd name="connsiteY503" fmla="*/ 1184109 h 2650960"/>
              <a:gd name="connsiteX504" fmla="*/ 1280166 w 4176718"/>
              <a:gd name="connsiteY504" fmla="*/ 1276502 h 2650960"/>
              <a:gd name="connsiteX505" fmla="*/ 1187773 w 4176718"/>
              <a:gd name="connsiteY505" fmla="*/ 1183157 h 2650960"/>
              <a:gd name="connsiteX506" fmla="*/ 1280166 w 4176718"/>
              <a:gd name="connsiteY506" fmla="*/ 1091717 h 2650960"/>
              <a:gd name="connsiteX507" fmla="*/ 3677609 w 4176718"/>
              <a:gd name="connsiteY507" fmla="*/ 988846 h 2650960"/>
              <a:gd name="connsiteX508" fmla="*/ 3714756 w 4176718"/>
              <a:gd name="connsiteY508" fmla="*/ 1025041 h 2650960"/>
              <a:gd name="connsiteX509" fmla="*/ 3678561 w 4176718"/>
              <a:gd name="connsiteY509" fmla="*/ 1063141 h 2650960"/>
              <a:gd name="connsiteX510" fmla="*/ 3640461 w 4176718"/>
              <a:gd name="connsiteY510" fmla="*/ 1026946 h 2650960"/>
              <a:gd name="connsiteX511" fmla="*/ 3677609 w 4176718"/>
              <a:gd name="connsiteY511" fmla="*/ 988846 h 2650960"/>
              <a:gd name="connsiteX512" fmla="*/ 3357568 w 4176718"/>
              <a:gd name="connsiteY512" fmla="*/ 971702 h 2650960"/>
              <a:gd name="connsiteX513" fmla="*/ 3412813 w 4176718"/>
              <a:gd name="connsiteY513" fmla="*/ 1024089 h 2650960"/>
              <a:gd name="connsiteX514" fmla="*/ 3359473 w 4176718"/>
              <a:gd name="connsiteY514" fmla="*/ 1079334 h 2650960"/>
              <a:gd name="connsiteX515" fmla="*/ 3304229 w 4176718"/>
              <a:gd name="connsiteY515" fmla="*/ 1026947 h 2650960"/>
              <a:gd name="connsiteX516" fmla="*/ 3357568 w 4176718"/>
              <a:gd name="connsiteY516" fmla="*/ 971702 h 2650960"/>
              <a:gd name="connsiteX517" fmla="*/ 3040385 w 4176718"/>
              <a:gd name="connsiteY517" fmla="*/ 959318 h 2650960"/>
              <a:gd name="connsiteX518" fmla="*/ 3105155 w 4176718"/>
              <a:gd name="connsiteY518" fmla="*/ 1026946 h 2650960"/>
              <a:gd name="connsiteX519" fmla="*/ 3038480 w 4176718"/>
              <a:gd name="connsiteY519" fmla="*/ 1092668 h 2650960"/>
              <a:gd name="connsiteX520" fmla="*/ 2971805 w 4176718"/>
              <a:gd name="connsiteY520" fmla="*/ 1025041 h 2650960"/>
              <a:gd name="connsiteX521" fmla="*/ 3040385 w 4176718"/>
              <a:gd name="connsiteY521" fmla="*/ 959318 h 2650960"/>
              <a:gd name="connsiteX522" fmla="*/ 2718441 w 4176718"/>
              <a:gd name="connsiteY522" fmla="*/ 949794 h 2650960"/>
              <a:gd name="connsiteX523" fmla="*/ 2795593 w 4176718"/>
              <a:gd name="connsiteY523" fmla="*/ 1024090 h 2650960"/>
              <a:gd name="connsiteX524" fmla="*/ 2718441 w 4176718"/>
              <a:gd name="connsiteY524" fmla="*/ 1101242 h 2650960"/>
              <a:gd name="connsiteX525" fmla="*/ 2642241 w 4176718"/>
              <a:gd name="connsiteY525" fmla="*/ 1025042 h 2650960"/>
              <a:gd name="connsiteX526" fmla="*/ 2718441 w 4176718"/>
              <a:gd name="connsiteY526" fmla="*/ 949794 h 2650960"/>
              <a:gd name="connsiteX527" fmla="*/ 2399353 w 4176718"/>
              <a:gd name="connsiteY527" fmla="*/ 941221 h 2650960"/>
              <a:gd name="connsiteX528" fmla="*/ 2483173 w 4176718"/>
              <a:gd name="connsiteY528" fmla="*/ 1025994 h 2650960"/>
              <a:gd name="connsiteX529" fmla="*/ 2398400 w 4176718"/>
              <a:gd name="connsiteY529" fmla="*/ 1109814 h 2650960"/>
              <a:gd name="connsiteX530" fmla="*/ 2314580 w 4176718"/>
              <a:gd name="connsiteY530" fmla="*/ 1025042 h 2650960"/>
              <a:gd name="connsiteX531" fmla="*/ 2399353 w 4176718"/>
              <a:gd name="connsiteY531" fmla="*/ 941221 h 2650960"/>
              <a:gd name="connsiteX532" fmla="*/ 160978 w 4176718"/>
              <a:gd name="connsiteY532" fmla="*/ 940269 h 2650960"/>
              <a:gd name="connsiteX533" fmla="*/ 245751 w 4176718"/>
              <a:gd name="connsiteY533" fmla="*/ 1023137 h 2650960"/>
              <a:gd name="connsiteX534" fmla="*/ 162883 w 4176718"/>
              <a:gd name="connsiteY534" fmla="*/ 1108862 h 2650960"/>
              <a:gd name="connsiteX535" fmla="*/ 78111 w 4176718"/>
              <a:gd name="connsiteY535" fmla="*/ 1025994 h 2650960"/>
              <a:gd name="connsiteX536" fmla="*/ 160978 w 4176718"/>
              <a:gd name="connsiteY536" fmla="*/ 940269 h 2650960"/>
              <a:gd name="connsiteX537" fmla="*/ 2079313 w 4176718"/>
              <a:gd name="connsiteY537" fmla="*/ 935506 h 2650960"/>
              <a:gd name="connsiteX538" fmla="*/ 2169800 w 4176718"/>
              <a:gd name="connsiteY538" fmla="*/ 1027899 h 2650960"/>
              <a:gd name="connsiteX539" fmla="*/ 2079313 w 4176718"/>
              <a:gd name="connsiteY539" fmla="*/ 1116481 h 2650960"/>
              <a:gd name="connsiteX540" fmla="*/ 1988825 w 4176718"/>
              <a:gd name="connsiteY540" fmla="*/ 1025041 h 2650960"/>
              <a:gd name="connsiteX541" fmla="*/ 2079313 w 4176718"/>
              <a:gd name="connsiteY541" fmla="*/ 935506 h 2650960"/>
              <a:gd name="connsiteX542" fmla="*/ 481971 w 4176718"/>
              <a:gd name="connsiteY542" fmla="*/ 934555 h 2650960"/>
              <a:gd name="connsiteX543" fmla="*/ 571506 w 4176718"/>
              <a:gd name="connsiteY543" fmla="*/ 1026947 h 2650960"/>
              <a:gd name="connsiteX544" fmla="*/ 480066 w 4176718"/>
              <a:gd name="connsiteY544" fmla="*/ 1115530 h 2650960"/>
              <a:gd name="connsiteX545" fmla="*/ 390531 w 4176718"/>
              <a:gd name="connsiteY545" fmla="*/ 1025042 h 2650960"/>
              <a:gd name="connsiteX546" fmla="*/ 481971 w 4176718"/>
              <a:gd name="connsiteY546" fmla="*/ 934555 h 2650960"/>
              <a:gd name="connsiteX547" fmla="*/ 1763083 w 4176718"/>
              <a:gd name="connsiteY547" fmla="*/ 930744 h 2650960"/>
              <a:gd name="connsiteX548" fmla="*/ 1855475 w 4176718"/>
              <a:gd name="connsiteY548" fmla="*/ 1027899 h 2650960"/>
              <a:gd name="connsiteX549" fmla="*/ 1758320 w 4176718"/>
              <a:gd name="connsiteY549" fmla="*/ 1120292 h 2650960"/>
              <a:gd name="connsiteX550" fmla="*/ 1665928 w 4176718"/>
              <a:gd name="connsiteY550" fmla="*/ 1023136 h 2650960"/>
              <a:gd name="connsiteX551" fmla="*/ 1763083 w 4176718"/>
              <a:gd name="connsiteY551" fmla="*/ 930744 h 2650960"/>
              <a:gd name="connsiteX552" fmla="*/ 800105 w 4176718"/>
              <a:gd name="connsiteY552" fmla="*/ 929792 h 2650960"/>
              <a:gd name="connsiteX553" fmla="*/ 895355 w 4176718"/>
              <a:gd name="connsiteY553" fmla="*/ 1024089 h 2650960"/>
              <a:gd name="connsiteX554" fmla="*/ 802010 w 4176718"/>
              <a:gd name="connsiteY554" fmla="*/ 1119339 h 2650960"/>
              <a:gd name="connsiteX555" fmla="*/ 706760 w 4176718"/>
              <a:gd name="connsiteY555" fmla="*/ 1025042 h 2650960"/>
              <a:gd name="connsiteX556" fmla="*/ 800105 w 4176718"/>
              <a:gd name="connsiteY556" fmla="*/ 929792 h 2650960"/>
              <a:gd name="connsiteX557" fmla="*/ 1443996 w 4176718"/>
              <a:gd name="connsiteY557" fmla="*/ 928839 h 2650960"/>
              <a:gd name="connsiteX558" fmla="*/ 1538293 w 4176718"/>
              <a:gd name="connsiteY558" fmla="*/ 1027899 h 2650960"/>
              <a:gd name="connsiteX559" fmla="*/ 1439233 w 4176718"/>
              <a:gd name="connsiteY559" fmla="*/ 1122197 h 2650960"/>
              <a:gd name="connsiteX560" fmla="*/ 1343983 w 4176718"/>
              <a:gd name="connsiteY560" fmla="*/ 1025042 h 2650960"/>
              <a:gd name="connsiteX561" fmla="*/ 1443996 w 4176718"/>
              <a:gd name="connsiteY561" fmla="*/ 928839 h 2650960"/>
              <a:gd name="connsiteX562" fmla="*/ 1121098 w 4176718"/>
              <a:gd name="connsiteY562" fmla="*/ 927887 h 2650960"/>
              <a:gd name="connsiteX563" fmla="*/ 1217301 w 4176718"/>
              <a:gd name="connsiteY563" fmla="*/ 1025042 h 2650960"/>
              <a:gd name="connsiteX564" fmla="*/ 1121098 w 4176718"/>
              <a:gd name="connsiteY564" fmla="*/ 1121244 h 2650960"/>
              <a:gd name="connsiteX565" fmla="*/ 1022991 w 4176718"/>
              <a:gd name="connsiteY565" fmla="*/ 1025994 h 2650960"/>
              <a:gd name="connsiteX566" fmla="*/ 1121098 w 4176718"/>
              <a:gd name="connsiteY566" fmla="*/ 927887 h 2650960"/>
              <a:gd name="connsiteX567" fmla="*/ 3839533 w 4176718"/>
              <a:gd name="connsiteY567" fmla="*/ 834542 h 2650960"/>
              <a:gd name="connsiteX568" fmla="*/ 3868108 w 4176718"/>
              <a:gd name="connsiteY568" fmla="*/ 866927 h 2650960"/>
              <a:gd name="connsiteX569" fmla="*/ 3837628 w 4176718"/>
              <a:gd name="connsiteY569" fmla="*/ 896455 h 2650960"/>
              <a:gd name="connsiteX570" fmla="*/ 3808100 w 4176718"/>
              <a:gd name="connsiteY570" fmla="*/ 863117 h 2650960"/>
              <a:gd name="connsiteX571" fmla="*/ 3839533 w 4176718"/>
              <a:gd name="connsiteY571" fmla="*/ 834542 h 2650960"/>
              <a:gd name="connsiteX572" fmla="*/ 3518541 w 4176718"/>
              <a:gd name="connsiteY572" fmla="*/ 816444 h 2650960"/>
              <a:gd name="connsiteX573" fmla="*/ 3569023 w 4176718"/>
              <a:gd name="connsiteY573" fmla="*/ 865974 h 2650960"/>
              <a:gd name="connsiteX574" fmla="*/ 3518541 w 4176718"/>
              <a:gd name="connsiteY574" fmla="*/ 916456 h 2650960"/>
              <a:gd name="connsiteX575" fmla="*/ 3469011 w 4176718"/>
              <a:gd name="connsiteY575" fmla="*/ 867879 h 2650960"/>
              <a:gd name="connsiteX576" fmla="*/ 3518541 w 4176718"/>
              <a:gd name="connsiteY576" fmla="*/ 816444 h 2650960"/>
              <a:gd name="connsiteX577" fmla="*/ 3197548 w 4176718"/>
              <a:gd name="connsiteY577" fmla="*/ 802156 h 2650960"/>
              <a:gd name="connsiteX578" fmla="*/ 3262318 w 4176718"/>
              <a:gd name="connsiteY578" fmla="*/ 865974 h 2650960"/>
              <a:gd name="connsiteX579" fmla="*/ 3199453 w 4176718"/>
              <a:gd name="connsiteY579" fmla="*/ 930744 h 2650960"/>
              <a:gd name="connsiteX580" fmla="*/ 3134683 w 4176718"/>
              <a:gd name="connsiteY580" fmla="*/ 867879 h 2650960"/>
              <a:gd name="connsiteX581" fmla="*/ 3197548 w 4176718"/>
              <a:gd name="connsiteY581" fmla="*/ 802156 h 2650960"/>
              <a:gd name="connsiteX582" fmla="*/ 2878461 w 4176718"/>
              <a:gd name="connsiteY582" fmla="*/ 790727 h 2650960"/>
              <a:gd name="connsiteX583" fmla="*/ 2953708 w 4176718"/>
              <a:gd name="connsiteY583" fmla="*/ 866927 h 2650960"/>
              <a:gd name="connsiteX584" fmla="*/ 2878461 w 4176718"/>
              <a:gd name="connsiteY584" fmla="*/ 941222 h 2650960"/>
              <a:gd name="connsiteX585" fmla="*/ 2802261 w 4176718"/>
              <a:gd name="connsiteY585" fmla="*/ 865022 h 2650960"/>
              <a:gd name="connsiteX586" fmla="*/ 2878461 w 4176718"/>
              <a:gd name="connsiteY586" fmla="*/ 790727 h 2650960"/>
              <a:gd name="connsiteX587" fmla="*/ 2561278 w 4176718"/>
              <a:gd name="connsiteY587" fmla="*/ 782154 h 2650960"/>
              <a:gd name="connsiteX588" fmla="*/ 2643193 w 4176718"/>
              <a:gd name="connsiteY588" fmla="*/ 868831 h 2650960"/>
              <a:gd name="connsiteX589" fmla="*/ 2559373 w 4176718"/>
              <a:gd name="connsiteY589" fmla="*/ 950746 h 2650960"/>
              <a:gd name="connsiteX590" fmla="*/ 2475553 w 4176718"/>
              <a:gd name="connsiteY590" fmla="*/ 865021 h 2650960"/>
              <a:gd name="connsiteX591" fmla="*/ 2561278 w 4176718"/>
              <a:gd name="connsiteY591" fmla="*/ 782154 h 2650960"/>
              <a:gd name="connsiteX592" fmla="*/ 1910 w 4176718"/>
              <a:gd name="connsiteY592" fmla="*/ 781202 h 2650960"/>
              <a:gd name="connsiteX593" fmla="*/ 85730 w 4176718"/>
              <a:gd name="connsiteY593" fmla="*/ 865974 h 2650960"/>
              <a:gd name="connsiteX594" fmla="*/ 3815 w 4176718"/>
              <a:gd name="connsiteY594" fmla="*/ 949794 h 2650960"/>
              <a:gd name="connsiteX595" fmla="*/ 0 w 4176718"/>
              <a:gd name="connsiteY595" fmla="*/ 948980 h 2650960"/>
              <a:gd name="connsiteX596" fmla="*/ 0 w 4176718"/>
              <a:gd name="connsiteY596" fmla="*/ 781579 h 2650960"/>
              <a:gd name="connsiteX597" fmla="*/ 2238381 w 4176718"/>
              <a:gd name="connsiteY597" fmla="*/ 775487 h 2650960"/>
              <a:gd name="connsiteX598" fmla="*/ 2330773 w 4176718"/>
              <a:gd name="connsiteY598" fmla="*/ 865974 h 2650960"/>
              <a:gd name="connsiteX599" fmla="*/ 2240286 w 4176718"/>
              <a:gd name="connsiteY599" fmla="*/ 957414 h 2650960"/>
              <a:gd name="connsiteX600" fmla="*/ 2147893 w 4176718"/>
              <a:gd name="connsiteY600" fmla="*/ 866927 h 2650960"/>
              <a:gd name="connsiteX601" fmla="*/ 2238381 w 4176718"/>
              <a:gd name="connsiteY601" fmla="*/ 775487 h 2650960"/>
              <a:gd name="connsiteX602" fmla="*/ 322903 w 4176718"/>
              <a:gd name="connsiteY602" fmla="*/ 773581 h 2650960"/>
              <a:gd name="connsiteX603" fmla="*/ 412438 w 4176718"/>
              <a:gd name="connsiteY603" fmla="*/ 865974 h 2650960"/>
              <a:gd name="connsiteX604" fmla="*/ 320045 w 4176718"/>
              <a:gd name="connsiteY604" fmla="*/ 955508 h 2650960"/>
              <a:gd name="connsiteX605" fmla="*/ 230510 w 4176718"/>
              <a:gd name="connsiteY605" fmla="*/ 863116 h 2650960"/>
              <a:gd name="connsiteX606" fmla="*/ 322903 w 4176718"/>
              <a:gd name="connsiteY606" fmla="*/ 773581 h 2650960"/>
              <a:gd name="connsiteX607" fmla="*/ 1921198 w 4176718"/>
              <a:gd name="connsiteY607" fmla="*/ 769772 h 2650960"/>
              <a:gd name="connsiteX608" fmla="*/ 2017400 w 4176718"/>
              <a:gd name="connsiteY608" fmla="*/ 866927 h 2650960"/>
              <a:gd name="connsiteX609" fmla="*/ 1920245 w 4176718"/>
              <a:gd name="connsiteY609" fmla="*/ 963129 h 2650960"/>
              <a:gd name="connsiteX610" fmla="*/ 1823091 w 4176718"/>
              <a:gd name="connsiteY610" fmla="*/ 864069 h 2650960"/>
              <a:gd name="connsiteX611" fmla="*/ 1921198 w 4176718"/>
              <a:gd name="connsiteY611" fmla="*/ 769772 h 2650960"/>
              <a:gd name="connsiteX612" fmla="*/ 640086 w 4176718"/>
              <a:gd name="connsiteY612" fmla="*/ 768819 h 2650960"/>
              <a:gd name="connsiteX613" fmla="*/ 738193 w 4176718"/>
              <a:gd name="connsiteY613" fmla="*/ 865974 h 2650960"/>
              <a:gd name="connsiteX614" fmla="*/ 641038 w 4176718"/>
              <a:gd name="connsiteY614" fmla="*/ 962176 h 2650960"/>
              <a:gd name="connsiteX615" fmla="*/ 543883 w 4176718"/>
              <a:gd name="connsiteY615" fmla="*/ 865974 h 2650960"/>
              <a:gd name="connsiteX616" fmla="*/ 640086 w 4176718"/>
              <a:gd name="connsiteY616" fmla="*/ 768819 h 2650960"/>
              <a:gd name="connsiteX617" fmla="*/ 1600206 w 4176718"/>
              <a:gd name="connsiteY617" fmla="*/ 765962 h 2650960"/>
              <a:gd name="connsiteX618" fmla="*/ 1700218 w 4176718"/>
              <a:gd name="connsiteY618" fmla="*/ 865974 h 2650960"/>
              <a:gd name="connsiteX619" fmla="*/ 1599254 w 4176718"/>
              <a:gd name="connsiteY619" fmla="*/ 966939 h 2650960"/>
              <a:gd name="connsiteX620" fmla="*/ 1499241 w 4176718"/>
              <a:gd name="connsiteY620" fmla="*/ 866927 h 2650960"/>
              <a:gd name="connsiteX621" fmla="*/ 1600206 w 4176718"/>
              <a:gd name="connsiteY621" fmla="*/ 765962 h 2650960"/>
              <a:gd name="connsiteX622" fmla="*/ 961078 w 4176718"/>
              <a:gd name="connsiteY622" fmla="*/ 764056 h 2650960"/>
              <a:gd name="connsiteX623" fmla="*/ 1061090 w 4176718"/>
              <a:gd name="connsiteY623" fmla="*/ 864069 h 2650960"/>
              <a:gd name="connsiteX624" fmla="*/ 960125 w 4176718"/>
              <a:gd name="connsiteY624" fmla="*/ 965034 h 2650960"/>
              <a:gd name="connsiteX625" fmla="*/ 860113 w 4176718"/>
              <a:gd name="connsiteY625" fmla="*/ 865021 h 2650960"/>
              <a:gd name="connsiteX626" fmla="*/ 961078 w 4176718"/>
              <a:gd name="connsiteY626" fmla="*/ 764056 h 2650960"/>
              <a:gd name="connsiteX627" fmla="*/ 1280166 w 4176718"/>
              <a:gd name="connsiteY627" fmla="*/ 763104 h 2650960"/>
              <a:gd name="connsiteX628" fmla="*/ 1382083 w 4176718"/>
              <a:gd name="connsiteY628" fmla="*/ 864068 h 2650960"/>
              <a:gd name="connsiteX629" fmla="*/ 1281118 w 4176718"/>
              <a:gd name="connsiteY629" fmla="*/ 966939 h 2650960"/>
              <a:gd name="connsiteX630" fmla="*/ 1178248 w 4176718"/>
              <a:gd name="connsiteY630" fmla="*/ 864068 h 2650960"/>
              <a:gd name="connsiteX631" fmla="*/ 1280166 w 4176718"/>
              <a:gd name="connsiteY631" fmla="*/ 763104 h 2650960"/>
              <a:gd name="connsiteX632" fmla="*/ 3999554 w 4176718"/>
              <a:gd name="connsiteY632" fmla="*/ 684999 h 2650960"/>
              <a:gd name="connsiteX633" fmla="*/ 4019556 w 4176718"/>
              <a:gd name="connsiteY633" fmla="*/ 706907 h 2650960"/>
              <a:gd name="connsiteX634" fmla="*/ 3997648 w 4176718"/>
              <a:gd name="connsiteY634" fmla="*/ 727862 h 2650960"/>
              <a:gd name="connsiteX635" fmla="*/ 3975741 w 4176718"/>
              <a:gd name="connsiteY635" fmla="*/ 706907 h 2650960"/>
              <a:gd name="connsiteX636" fmla="*/ 3999554 w 4176718"/>
              <a:gd name="connsiteY636" fmla="*/ 684999 h 2650960"/>
              <a:gd name="connsiteX637" fmla="*/ 3678561 w 4176718"/>
              <a:gd name="connsiteY637" fmla="*/ 661186 h 2650960"/>
              <a:gd name="connsiteX638" fmla="*/ 3723329 w 4176718"/>
              <a:gd name="connsiteY638" fmla="*/ 707859 h 2650960"/>
              <a:gd name="connsiteX639" fmla="*/ 3677609 w 4176718"/>
              <a:gd name="connsiteY639" fmla="*/ 752626 h 2650960"/>
              <a:gd name="connsiteX640" fmla="*/ 3632841 w 4176718"/>
              <a:gd name="connsiteY640" fmla="*/ 705954 h 2650960"/>
              <a:gd name="connsiteX641" fmla="*/ 3678561 w 4176718"/>
              <a:gd name="connsiteY641" fmla="*/ 661186 h 2650960"/>
              <a:gd name="connsiteX642" fmla="*/ 3358521 w 4176718"/>
              <a:gd name="connsiteY642" fmla="*/ 645946 h 2650960"/>
              <a:gd name="connsiteX643" fmla="*/ 3420434 w 4176718"/>
              <a:gd name="connsiteY643" fmla="*/ 705954 h 2650960"/>
              <a:gd name="connsiteX644" fmla="*/ 3357568 w 4176718"/>
              <a:gd name="connsiteY644" fmla="*/ 767866 h 2650960"/>
              <a:gd name="connsiteX645" fmla="*/ 3297561 w 4176718"/>
              <a:gd name="connsiteY645" fmla="*/ 705954 h 2650960"/>
              <a:gd name="connsiteX646" fmla="*/ 3358521 w 4176718"/>
              <a:gd name="connsiteY646" fmla="*/ 645946 h 2650960"/>
              <a:gd name="connsiteX647" fmla="*/ 3039433 w 4176718"/>
              <a:gd name="connsiteY647" fmla="*/ 633564 h 2650960"/>
              <a:gd name="connsiteX648" fmla="*/ 3111824 w 4176718"/>
              <a:gd name="connsiteY648" fmla="*/ 708811 h 2650960"/>
              <a:gd name="connsiteX649" fmla="*/ 3036576 w 4176718"/>
              <a:gd name="connsiteY649" fmla="*/ 779296 h 2650960"/>
              <a:gd name="connsiteX650" fmla="*/ 2966091 w 4176718"/>
              <a:gd name="connsiteY650" fmla="*/ 705001 h 2650960"/>
              <a:gd name="connsiteX651" fmla="*/ 3039433 w 4176718"/>
              <a:gd name="connsiteY651" fmla="*/ 633564 h 2650960"/>
              <a:gd name="connsiteX652" fmla="*/ 2719393 w 4176718"/>
              <a:gd name="connsiteY652" fmla="*/ 624039 h 2650960"/>
              <a:gd name="connsiteX653" fmla="*/ 2801308 w 4176718"/>
              <a:gd name="connsiteY653" fmla="*/ 707859 h 2650960"/>
              <a:gd name="connsiteX654" fmla="*/ 2717489 w 4176718"/>
              <a:gd name="connsiteY654" fmla="*/ 789774 h 2650960"/>
              <a:gd name="connsiteX655" fmla="*/ 2636526 w 4176718"/>
              <a:gd name="connsiteY655" fmla="*/ 705954 h 2650960"/>
              <a:gd name="connsiteX656" fmla="*/ 2719393 w 4176718"/>
              <a:gd name="connsiteY656" fmla="*/ 624039 h 2650960"/>
              <a:gd name="connsiteX657" fmla="*/ 2400305 w 4176718"/>
              <a:gd name="connsiteY657" fmla="*/ 615466 h 2650960"/>
              <a:gd name="connsiteX658" fmla="*/ 2490793 w 4176718"/>
              <a:gd name="connsiteY658" fmla="*/ 706906 h 2650960"/>
              <a:gd name="connsiteX659" fmla="*/ 2398401 w 4176718"/>
              <a:gd name="connsiteY659" fmla="*/ 797394 h 2650960"/>
              <a:gd name="connsiteX660" fmla="*/ 2307913 w 4176718"/>
              <a:gd name="connsiteY660" fmla="*/ 705001 h 2650960"/>
              <a:gd name="connsiteX661" fmla="*/ 2400305 w 4176718"/>
              <a:gd name="connsiteY661" fmla="*/ 615466 h 2650960"/>
              <a:gd name="connsiteX662" fmla="*/ 161930 w 4176718"/>
              <a:gd name="connsiteY662" fmla="*/ 613562 h 2650960"/>
              <a:gd name="connsiteX663" fmla="*/ 252418 w 4176718"/>
              <a:gd name="connsiteY663" fmla="*/ 705002 h 2650960"/>
              <a:gd name="connsiteX664" fmla="*/ 160978 w 4176718"/>
              <a:gd name="connsiteY664" fmla="*/ 795490 h 2650960"/>
              <a:gd name="connsiteX665" fmla="*/ 71443 w 4176718"/>
              <a:gd name="connsiteY665" fmla="*/ 705002 h 2650960"/>
              <a:gd name="connsiteX666" fmla="*/ 161930 w 4176718"/>
              <a:gd name="connsiteY666" fmla="*/ 613562 h 2650960"/>
              <a:gd name="connsiteX667" fmla="*/ 2081218 w 4176718"/>
              <a:gd name="connsiteY667" fmla="*/ 608799 h 2650960"/>
              <a:gd name="connsiteX668" fmla="*/ 2178373 w 4176718"/>
              <a:gd name="connsiteY668" fmla="*/ 706906 h 2650960"/>
              <a:gd name="connsiteX669" fmla="*/ 2079313 w 4176718"/>
              <a:gd name="connsiteY669" fmla="*/ 804062 h 2650960"/>
              <a:gd name="connsiteX670" fmla="*/ 1982158 w 4176718"/>
              <a:gd name="connsiteY670" fmla="*/ 705954 h 2650960"/>
              <a:gd name="connsiteX671" fmla="*/ 2081218 w 4176718"/>
              <a:gd name="connsiteY671" fmla="*/ 608799 h 2650960"/>
              <a:gd name="connsiteX672" fmla="*/ 483876 w 4176718"/>
              <a:gd name="connsiteY672" fmla="*/ 607846 h 2650960"/>
              <a:gd name="connsiteX673" fmla="*/ 580078 w 4176718"/>
              <a:gd name="connsiteY673" fmla="*/ 707859 h 2650960"/>
              <a:gd name="connsiteX674" fmla="*/ 480065 w 4176718"/>
              <a:gd name="connsiteY674" fmla="*/ 803109 h 2650960"/>
              <a:gd name="connsiteX675" fmla="*/ 383863 w 4176718"/>
              <a:gd name="connsiteY675" fmla="*/ 704049 h 2650960"/>
              <a:gd name="connsiteX676" fmla="*/ 483876 w 4176718"/>
              <a:gd name="connsiteY676" fmla="*/ 607846 h 2650960"/>
              <a:gd name="connsiteX677" fmla="*/ 1760225 w 4176718"/>
              <a:gd name="connsiteY677" fmla="*/ 603084 h 2650960"/>
              <a:gd name="connsiteX678" fmla="*/ 1863095 w 4176718"/>
              <a:gd name="connsiteY678" fmla="*/ 705954 h 2650960"/>
              <a:gd name="connsiteX679" fmla="*/ 1760225 w 4176718"/>
              <a:gd name="connsiteY679" fmla="*/ 808824 h 2650960"/>
              <a:gd name="connsiteX680" fmla="*/ 1657355 w 4176718"/>
              <a:gd name="connsiteY680" fmla="*/ 705954 h 2650960"/>
              <a:gd name="connsiteX681" fmla="*/ 1760225 w 4176718"/>
              <a:gd name="connsiteY681" fmla="*/ 603084 h 2650960"/>
              <a:gd name="connsiteX682" fmla="*/ 802963 w 4176718"/>
              <a:gd name="connsiteY682" fmla="*/ 602132 h 2650960"/>
              <a:gd name="connsiteX683" fmla="*/ 903928 w 4176718"/>
              <a:gd name="connsiteY683" fmla="*/ 706907 h 2650960"/>
              <a:gd name="connsiteX684" fmla="*/ 799153 w 4176718"/>
              <a:gd name="connsiteY684" fmla="*/ 807872 h 2650960"/>
              <a:gd name="connsiteX685" fmla="*/ 698188 w 4176718"/>
              <a:gd name="connsiteY685" fmla="*/ 703097 h 2650960"/>
              <a:gd name="connsiteX686" fmla="*/ 802963 w 4176718"/>
              <a:gd name="connsiteY686" fmla="*/ 602132 h 2650960"/>
              <a:gd name="connsiteX687" fmla="*/ 1441138 w 4176718"/>
              <a:gd name="connsiteY687" fmla="*/ 600227 h 2650960"/>
              <a:gd name="connsiteX688" fmla="*/ 1545913 w 4176718"/>
              <a:gd name="connsiteY688" fmla="*/ 705954 h 2650960"/>
              <a:gd name="connsiteX689" fmla="*/ 1439233 w 4176718"/>
              <a:gd name="connsiteY689" fmla="*/ 812634 h 2650960"/>
              <a:gd name="connsiteX690" fmla="*/ 1334458 w 4176718"/>
              <a:gd name="connsiteY690" fmla="*/ 706907 h 2650960"/>
              <a:gd name="connsiteX691" fmla="*/ 1441138 w 4176718"/>
              <a:gd name="connsiteY691" fmla="*/ 600227 h 2650960"/>
              <a:gd name="connsiteX692" fmla="*/ 1122051 w 4176718"/>
              <a:gd name="connsiteY692" fmla="*/ 599274 h 2650960"/>
              <a:gd name="connsiteX693" fmla="*/ 1225873 w 4176718"/>
              <a:gd name="connsiteY693" fmla="*/ 705002 h 2650960"/>
              <a:gd name="connsiteX694" fmla="*/ 1121098 w 4176718"/>
              <a:gd name="connsiteY694" fmla="*/ 810729 h 2650960"/>
              <a:gd name="connsiteX695" fmla="*/ 1014418 w 4176718"/>
              <a:gd name="connsiteY695" fmla="*/ 705002 h 2650960"/>
              <a:gd name="connsiteX696" fmla="*/ 1122051 w 4176718"/>
              <a:gd name="connsiteY696" fmla="*/ 599274 h 2650960"/>
              <a:gd name="connsiteX697" fmla="*/ 3838580 w 4176718"/>
              <a:gd name="connsiteY697" fmla="*/ 507834 h 2650960"/>
              <a:gd name="connsiteX698" fmla="*/ 3876680 w 4176718"/>
              <a:gd name="connsiteY698" fmla="*/ 546887 h 2650960"/>
              <a:gd name="connsiteX699" fmla="*/ 3836675 w 4176718"/>
              <a:gd name="connsiteY699" fmla="*/ 584987 h 2650960"/>
              <a:gd name="connsiteX700" fmla="*/ 3798575 w 4176718"/>
              <a:gd name="connsiteY700" fmla="*/ 545934 h 2650960"/>
              <a:gd name="connsiteX701" fmla="*/ 3838580 w 4176718"/>
              <a:gd name="connsiteY701" fmla="*/ 507834 h 2650960"/>
              <a:gd name="connsiteX702" fmla="*/ 3517588 w 4176718"/>
              <a:gd name="connsiteY702" fmla="*/ 488784 h 2650960"/>
              <a:gd name="connsiteX703" fmla="*/ 3574738 w 4176718"/>
              <a:gd name="connsiteY703" fmla="*/ 545934 h 2650960"/>
              <a:gd name="connsiteX704" fmla="*/ 3517588 w 4176718"/>
              <a:gd name="connsiteY704" fmla="*/ 603084 h 2650960"/>
              <a:gd name="connsiteX705" fmla="*/ 3461391 w 4176718"/>
              <a:gd name="connsiteY705" fmla="*/ 544981 h 2650960"/>
              <a:gd name="connsiteX706" fmla="*/ 3517588 w 4176718"/>
              <a:gd name="connsiteY706" fmla="*/ 488784 h 2650960"/>
              <a:gd name="connsiteX707" fmla="*/ 3199454 w 4176718"/>
              <a:gd name="connsiteY707" fmla="*/ 476402 h 2650960"/>
              <a:gd name="connsiteX708" fmla="*/ 3268034 w 4176718"/>
              <a:gd name="connsiteY708" fmla="*/ 547840 h 2650960"/>
              <a:gd name="connsiteX709" fmla="*/ 3197548 w 4176718"/>
              <a:gd name="connsiteY709" fmla="*/ 616419 h 2650960"/>
              <a:gd name="connsiteX710" fmla="*/ 3128016 w 4176718"/>
              <a:gd name="connsiteY710" fmla="*/ 546887 h 2650960"/>
              <a:gd name="connsiteX711" fmla="*/ 3199454 w 4176718"/>
              <a:gd name="connsiteY711" fmla="*/ 476402 h 2650960"/>
              <a:gd name="connsiteX712" fmla="*/ 2879414 w 4176718"/>
              <a:gd name="connsiteY712" fmla="*/ 465924 h 2650960"/>
              <a:gd name="connsiteX713" fmla="*/ 2959423 w 4176718"/>
              <a:gd name="connsiteY713" fmla="*/ 545934 h 2650960"/>
              <a:gd name="connsiteX714" fmla="*/ 2878461 w 4176718"/>
              <a:gd name="connsiteY714" fmla="*/ 626896 h 2650960"/>
              <a:gd name="connsiteX715" fmla="*/ 2798451 w 4176718"/>
              <a:gd name="connsiteY715" fmla="*/ 546887 h 2650960"/>
              <a:gd name="connsiteX716" fmla="*/ 2879414 w 4176718"/>
              <a:gd name="connsiteY716" fmla="*/ 465924 h 2650960"/>
              <a:gd name="connsiteX717" fmla="*/ 2560326 w 4176718"/>
              <a:gd name="connsiteY717" fmla="*/ 456399 h 2650960"/>
              <a:gd name="connsiteX718" fmla="*/ 2648908 w 4176718"/>
              <a:gd name="connsiteY718" fmla="*/ 545934 h 2650960"/>
              <a:gd name="connsiteX719" fmla="*/ 2560326 w 4176718"/>
              <a:gd name="connsiteY719" fmla="*/ 636421 h 2650960"/>
              <a:gd name="connsiteX720" fmla="*/ 2469838 w 4176718"/>
              <a:gd name="connsiteY720" fmla="*/ 544981 h 2650960"/>
              <a:gd name="connsiteX721" fmla="*/ 2560326 w 4176718"/>
              <a:gd name="connsiteY721" fmla="*/ 456399 h 2650960"/>
              <a:gd name="connsiteX722" fmla="*/ 1911 w 4176718"/>
              <a:gd name="connsiteY722" fmla="*/ 455446 h 2650960"/>
              <a:gd name="connsiteX723" fmla="*/ 91446 w 4176718"/>
              <a:gd name="connsiteY723" fmla="*/ 544981 h 2650960"/>
              <a:gd name="connsiteX724" fmla="*/ 2864 w 4176718"/>
              <a:gd name="connsiteY724" fmla="*/ 635468 h 2650960"/>
              <a:gd name="connsiteX725" fmla="*/ 0 w 4176718"/>
              <a:gd name="connsiteY725" fmla="*/ 634946 h 2650960"/>
              <a:gd name="connsiteX726" fmla="*/ 0 w 4176718"/>
              <a:gd name="connsiteY726" fmla="*/ 455824 h 2650960"/>
              <a:gd name="connsiteX727" fmla="*/ 2241239 w 4176718"/>
              <a:gd name="connsiteY727" fmla="*/ 448779 h 2650960"/>
              <a:gd name="connsiteX728" fmla="*/ 2337441 w 4176718"/>
              <a:gd name="connsiteY728" fmla="*/ 548792 h 2650960"/>
              <a:gd name="connsiteX729" fmla="*/ 2239333 w 4176718"/>
              <a:gd name="connsiteY729" fmla="*/ 644042 h 2650960"/>
              <a:gd name="connsiteX730" fmla="*/ 2142179 w 4176718"/>
              <a:gd name="connsiteY730" fmla="*/ 544982 h 2650960"/>
              <a:gd name="connsiteX731" fmla="*/ 2241239 w 4176718"/>
              <a:gd name="connsiteY731" fmla="*/ 448779 h 2650960"/>
              <a:gd name="connsiteX732" fmla="*/ 320998 w 4176718"/>
              <a:gd name="connsiteY732" fmla="*/ 446874 h 2650960"/>
              <a:gd name="connsiteX733" fmla="*/ 419106 w 4176718"/>
              <a:gd name="connsiteY733" fmla="*/ 544982 h 2650960"/>
              <a:gd name="connsiteX734" fmla="*/ 320998 w 4176718"/>
              <a:gd name="connsiteY734" fmla="*/ 642137 h 2650960"/>
              <a:gd name="connsiteX735" fmla="*/ 223843 w 4176718"/>
              <a:gd name="connsiteY735" fmla="*/ 543077 h 2650960"/>
              <a:gd name="connsiteX736" fmla="*/ 320998 w 4176718"/>
              <a:gd name="connsiteY736" fmla="*/ 446874 h 2650960"/>
              <a:gd name="connsiteX737" fmla="*/ 1919293 w 4176718"/>
              <a:gd name="connsiteY737" fmla="*/ 442111 h 2650960"/>
              <a:gd name="connsiteX738" fmla="*/ 2025020 w 4176718"/>
              <a:gd name="connsiteY738" fmla="*/ 545933 h 2650960"/>
              <a:gd name="connsiteX739" fmla="*/ 1919293 w 4176718"/>
              <a:gd name="connsiteY739" fmla="*/ 649756 h 2650960"/>
              <a:gd name="connsiteX740" fmla="*/ 1816423 w 4176718"/>
              <a:gd name="connsiteY740" fmla="*/ 545933 h 2650960"/>
              <a:gd name="connsiteX741" fmla="*/ 1919293 w 4176718"/>
              <a:gd name="connsiteY741" fmla="*/ 442111 h 2650960"/>
              <a:gd name="connsiteX742" fmla="*/ 641038 w 4176718"/>
              <a:gd name="connsiteY742" fmla="*/ 441159 h 2650960"/>
              <a:gd name="connsiteX743" fmla="*/ 745813 w 4176718"/>
              <a:gd name="connsiteY743" fmla="*/ 545934 h 2650960"/>
              <a:gd name="connsiteX744" fmla="*/ 641991 w 4176718"/>
              <a:gd name="connsiteY744" fmla="*/ 648804 h 2650960"/>
              <a:gd name="connsiteX745" fmla="*/ 537216 w 4176718"/>
              <a:gd name="connsiteY745" fmla="*/ 546886 h 2650960"/>
              <a:gd name="connsiteX746" fmla="*/ 641038 w 4176718"/>
              <a:gd name="connsiteY746" fmla="*/ 441159 h 2650960"/>
              <a:gd name="connsiteX747" fmla="*/ 1601233 w 4176718"/>
              <a:gd name="connsiteY747" fmla="*/ 437587 h 2650960"/>
              <a:gd name="connsiteX748" fmla="*/ 1708791 w 4176718"/>
              <a:gd name="connsiteY748" fmla="*/ 529741 h 2650960"/>
              <a:gd name="connsiteX749" fmla="*/ 1620208 w 4176718"/>
              <a:gd name="connsiteY749" fmla="*/ 652614 h 2650960"/>
              <a:gd name="connsiteX750" fmla="*/ 1513528 w 4176718"/>
              <a:gd name="connsiteY750" fmla="*/ 607846 h 2650960"/>
              <a:gd name="connsiteX751" fmla="*/ 1507813 w 4176718"/>
              <a:gd name="connsiteY751" fmla="*/ 492593 h 2650960"/>
              <a:gd name="connsiteX752" fmla="*/ 1514481 w 4176718"/>
              <a:gd name="connsiteY752" fmla="*/ 476401 h 2650960"/>
              <a:gd name="connsiteX753" fmla="*/ 1532578 w 4176718"/>
              <a:gd name="connsiteY753" fmla="*/ 456399 h 2650960"/>
              <a:gd name="connsiteX754" fmla="*/ 1552581 w 4176718"/>
              <a:gd name="connsiteY754" fmla="*/ 448779 h 2650960"/>
              <a:gd name="connsiteX755" fmla="*/ 1601233 w 4176718"/>
              <a:gd name="connsiteY755" fmla="*/ 437587 h 2650960"/>
              <a:gd name="connsiteX756" fmla="*/ 951077 w 4176718"/>
              <a:gd name="connsiteY756" fmla="*/ 435697 h 2650960"/>
              <a:gd name="connsiteX757" fmla="*/ 1002988 w 4176718"/>
              <a:gd name="connsiteY757" fmla="*/ 444017 h 2650960"/>
              <a:gd name="connsiteX758" fmla="*/ 1029658 w 4176718"/>
              <a:gd name="connsiteY758" fmla="*/ 456399 h 2650960"/>
              <a:gd name="connsiteX759" fmla="*/ 1047755 w 4176718"/>
              <a:gd name="connsiteY759" fmla="*/ 476402 h 2650960"/>
              <a:gd name="connsiteX760" fmla="*/ 1058233 w 4176718"/>
              <a:gd name="connsiteY760" fmla="*/ 497356 h 2650960"/>
              <a:gd name="connsiteX761" fmla="*/ 1038230 w 4176718"/>
              <a:gd name="connsiteY761" fmla="*/ 620229 h 2650960"/>
              <a:gd name="connsiteX762" fmla="*/ 918216 w 4176718"/>
              <a:gd name="connsiteY762" fmla="*/ 644042 h 2650960"/>
              <a:gd name="connsiteX763" fmla="*/ 852493 w 4176718"/>
              <a:gd name="connsiteY763" fmla="*/ 537362 h 2650960"/>
              <a:gd name="connsiteX764" fmla="*/ 951077 w 4176718"/>
              <a:gd name="connsiteY764" fmla="*/ 435697 h 2650960"/>
              <a:gd name="connsiteX765" fmla="*/ 3997648 w 4176718"/>
              <a:gd name="connsiteY765" fmla="*/ 357339 h 2650960"/>
              <a:gd name="connsiteX766" fmla="*/ 4028128 w 4176718"/>
              <a:gd name="connsiteY766" fmla="*/ 387819 h 2650960"/>
              <a:gd name="connsiteX767" fmla="*/ 3998600 w 4176718"/>
              <a:gd name="connsiteY767" fmla="*/ 416394 h 2650960"/>
              <a:gd name="connsiteX768" fmla="*/ 3969073 w 4176718"/>
              <a:gd name="connsiteY768" fmla="*/ 385914 h 2650960"/>
              <a:gd name="connsiteX769" fmla="*/ 3997648 w 4176718"/>
              <a:gd name="connsiteY769" fmla="*/ 357339 h 2650960"/>
              <a:gd name="connsiteX770" fmla="*/ 3677608 w 4176718"/>
              <a:gd name="connsiteY770" fmla="*/ 335431 h 2650960"/>
              <a:gd name="connsiteX771" fmla="*/ 3729043 w 4176718"/>
              <a:gd name="connsiteY771" fmla="*/ 385914 h 2650960"/>
              <a:gd name="connsiteX772" fmla="*/ 3676655 w 4176718"/>
              <a:gd name="connsiteY772" fmla="*/ 437349 h 2650960"/>
              <a:gd name="connsiteX773" fmla="*/ 3627125 w 4176718"/>
              <a:gd name="connsiteY773" fmla="*/ 385914 h 2650960"/>
              <a:gd name="connsiteX774" fmla="*/ 3677608 w 4176718"/>
              <a:gd name="connsiteY774" fmla="*/ 335431 h 2650960"/>
              <a:gd name="connsiteX775" fmla="*/ 1336363 w 4176718"/>
              <a:gd name="connsiteY775" fmla="*/ 335431 h 2650960"/>
              <a:gd name="connsiteX776" fmla="*/ 1309693 w 4176718"/>
              <a:gd name="connsiteY776" fmla="*/ 343051 h 2650960"/>
              <a:gd name="connsiteX777" fmla="*/ 1281118 w 4176718"/>
              <a:gd name="connsiteY777" fmla="*/ 345909 h 2650960"/>
              <a:gd name="connsiteX778" fmla="*/ 1254448 w 4176718"/>
              <a:gd name="connsiteY778" fmla="*/ 343051 h 2650960"/>
              <a:gd name="connsiteX779" fmla="*/ 1225873 w 4176718"/>
              <a:gd name="connsiteY779" fmla="*/ 337336 h 2650960"/>
              <a:gd name="connsiteX780" fmla="*/ 1217300 w 4176718"/>
              <a:gd name="connsiteY780" fmla="*/ 454493 h 2650960"/>
              <a:gd name="connsiteX781" fmla="*/ 1241113 w 4176718"/>
              <a:gd name="connsiteY781" fmla="*/ 444016 h 2650960"/>
              <a:gd name="connsiteX782" fmla="*/ 1266830 w 4176718"/>
              <a:gd name="connsiteY782" fmla="*/ 437349 h 2650960"/>
              <a:gd name="connsiteX783" fmla="*/ 1295405 w 4176718"/>
              <a:gd name="connsiteY783" fmla="*/ 437349 h 2650960"/>
              <a:gd name="connsiteX784" fmla="*/ 1321123 w 4176718"/>
              <a:gd name="connsiteY784" fmla="*/ 444016 h 2650960"/>
              <a:gd name="connsiteX785" fmla="*/ 1344935 w 4176718"/>
              <a:gd name="connsiteY785" fmla="*/ 452589 h 2650960"/>
              <a:gd name="connsiteX786" fmla="*/ 1330648 w 4176718"/>
              <a:gd name="connsiteY786" fmla="*/ 414489 h 2650960"/>
              <a:gd name="connsiteX787" fmla="*/ 1327790 w 4176718"/>
              <a:gd name="connsiteY787" fmla="*/ 375436 h 2650960"/>
              <a:gd name="connsiteX788" fmla="*/ 1336363 w 4176718"/>
              <a:gd name="connsiteY788" fmla="*/ 335431 h 2650960"/>
              <a:gd name="connsiteX789" fmla="*/ 3360425 w 4176718"/>
              <a:gd name="connsiteY789" fmla="*/ 321144 h 2650960"/>
              <a:gd name="connsiteX790" fmla="*/ 3424243 w 4176718"/>
              <a:gd name="connsiteY790" fmla="*/ 386867 h 2650960"/>
              <a:gd name="connsiteX791" fmla="*/ 3357568 w 4176718"/>
              <a:gd name="connsiteY791" fmla="*/ 451637 h 2650960"/>
              <a:gd name="connsiteX792" fmla="*/ 3292798 w 4176718"/>
              <a:gd name="connsiteY792" fmla="*/ 384962 h 2650960"/>
              <a:gd name="connsiteX793" fmla="*/ 3360425 w 4176718"/>
              <a:gd name="connsiteY793" fmla="*/ 321144 h 2650960"/>
              <a:gd name="connsiteX794" fmla="*/ 3039433 w 4176718"/>
              <a:gd name="connsiteY794" fmla="*/ 308762 h 2650960"/>
              <a:gd name="connsiteX795" fmla="*/ 3116585 w 4176718"/>
              <a:gd name="connsiteY795" fmla="*/ 387819 h 2650960"/>
              <a:gd name="connsiteX796" fmla="*/ 3037528 w 4176718"/>
              <a:gd name="connsiteY796" fmla="*/ 464972 h 2650960"/>
              <a:gd name="connsiteX797" fmla="*/ 2961328 w 4176718"/>
              <a:gd name="connsiteY797" fmla="*/ 385914 h 2650960"/>
              <a:gd name="connsiteX798" fmla="*/ 3039433 w 4176718"/>
              <a:gd name="connsiteY798" fmla="*/ 308762 h 2650960"/>
              <a:gd name="connsiteX799" fmla="*/ 2720345 w 4176718"/>
              <a:gd name="connsiteY799" fmla="*/ 299236 h 2650960"/>
              <a:gd name="connsiteX800" fmla="*/ 2807023 w 4176718"/>
              <a:gd name="connsiteY800" fmla="*/ 385914 h 2650960"/>
              <a:gd name="connsiteX801" fmla="*/ 2719392 w 4176718"/>
              <a:gd name="connsiteY801" fmla="*/ 474496 h 2650960"/>
              <a:gd name="connsiteX802" fmla="*/ 2631763 w 4176718"/>
              <a:gd name="connsiteY802" fmla="*/ 385914 h 2650960"/>
              <a:gd name="connsiteX803" fmla="*/ 2720345 w 4176718"/>
              <a:gd name="connsiteY803" fmla="*/ 299236 h 2650960"/>
              <a:gd name="connsiteX804" fmla="*/ 2398400 w 4176718"/>
              <a:gd name="connsiteY804" fmla="*/ 290664 h 2650960"/>
              <a:gd name="connsiteX805" fmla="*/ 2495555 w 4176718"/>
              <a:gd name="connsiteY805" fmla="*/ 385914 h 2650960"/>
              <a:gd name="connsiteX806" fmla="*/ 2400305 w 4176718"/>
              <a:gd name="connsiteY806" fmla="*/ 483069 h 2650960"/>
              <a:gd name="connsiteX807" fmla="*/ 2303150 w 4176718"/>
              <a:gd name="connsiteY807" fmla="*/ 387819 h 2650960"/>
              <a:gd name="connsiteX808" fmla="*/ 2398400 w 4176718"/>
              <a:gd name="connsiteY808" fmla="*/ 290664 h 2650960"/>
              <a:gd name="connsiteX809" fmla="*/ 163835 w 4176718"/>
              <a:gd name="connsiteY809" fmla="*/ 288759 h 2650960"/>
              <a:gd name="connsiteX810" fmla="*/ 258133 w 4176718"/>
              <a:gd name="connsiteY810" fmla="*/ 386867 h 2650960"/>
              <a:gd name="connsiteX811" fmla="*/ 160978 w 4176718"/>
              <a:gd name="connsiteY811" fmla="*/ 482117 h 2650960"/>
              <a:gd name="connsiteX812" fmla="*/ 65728 w 4176718"/>
              <a:gd name="connsiteY812" fmla="*/ 384009 h 2650960"/>
              <a:gd name="connsiteX813" fmla="*/ 163835 w 4176718"/>
              <a:gd name="connsiteY813" fmla="*/ 288759 h 2650960"/>
              <a:gd name="connsiteX814" fmla="*/ 2081218 w 4176718"/>
              <a:gd name="connsiteY814" fmla="*/ 283997 h 2650960"/>
              <a:gd name="connsiteX815" fmla="*/ 2184088 w 4176718"/>
              <a:gd name="connsiteY815" fmla="*/ 387819 h 2650960"/>
              <a:gd name="connsiteX816" fmla="*/ 2077408 w 4176718"/>
              <a:gd name="connsiteY816" fmla="*/ 490690 h 2650960"/>
              <a:gd name="connsiteX817" fmla="*/ 1976443 w 4176718"/>
              <a:gd name="connsiteY817" fmla="*/ 384962 h 2650960"/>
              <a:gd name="connsiteX818" fmla="*/ 2081218 w 4176718"/>
              <a:gd name="connsiteY818" fmla="*/ 283997 h 2650960"/>
              <a:gd name="connsiteX819" fmla="*/ 481018 w 4176718"/>
              <a:gd name="connsiteY819" fmla="*/ 282092 h 2650960"/>
              <a:gd name="connsiteX820" fmla="*/ 585793 w 4176718"/>
              <a:gd name="connsiteY820" fmla="*/ 386867 h 2650960"/>
              <a:gd name="connsiteX821" fmla="*/ 481018 w 4176718"/>
              <a:gd name="connsiteY821" fmla="*/ 488784 h 2650960"/>
              <a:gd name="connsiteX822" fmla="*/ 378148 w 4176718"/>
              <a:gd name="connsiteY822" fmla="*/ 385914 h 2650960"/>
              <a:gd name="connsiteX823" fmla="*/ 481018 w 4176718"/>
              <a:gd name="connsiteY823" fmla="*/ 282092 h 2650960"/>
              <a:gd name="connsiteX824" fmla="*/ 4157668 w 4176718"/>
              <a:gd name="connsiteY824" fmla="*/ 207796 h 2650960"/>
              <a:gd name="connsiteX825" fmla="*/ 4176718 w 4176718"/>
              <a:gd name="connsiteY825" fmla="*/ 225893 h 2650960"/>
              <a:gd name="connsiteX826" fmla="*/ 4156715 w 4176718"/>
              <a:gd name="connsiteY826" fmla="*/ 245896 h 2650960"/>
              <a:gd name="connsiteX827" fmla="*/ 4139571 w 4176718"/>
              <a:gd name="connsiteY827" fmla="*/ 225893 h 2650960"/>
              <a:gd name="connsiteX828" fmla="*/ 4157668 w 4176718"/>
              <a:gd name="connsiteY828" fmla="*/ 207796 h 2650960"/>
              <a:gd name="connsiteX829" fmla="*/ 1487810 w 4176718"/>
              <a:gd name="connsiteY829" fmla="*/ 184936 h 2650960"/>
              <a:gd name="connsiteX830" fmla="*/ 1443995 w 4176718"/>
              <a:gd name="connsiteY830" fmla="*/ 190651 h 2650960"/>
              <a:gd name="connsiteX831" fmla="*/ 1396370 w 4176718"/>
              <a:gd name="connsiteY831" fmla="*/ 186841 h 2650960"/>
              <a:gd name="connsiteX832" fmla="*/ 1395418 w 4176718"/>
              <a:gd name="connsiteY832" fmla="*/ 194461 h 2650960"/>
              <a:gd name="connsiteX833" fmla="*/ 1389703 w 4176718"/>
              <a:gd name="connsiteY833" fmla="*/ 274471 h 2650960"/>
              <a:gd name="connsiteX834" fmla="*/ 1391608 w 4176718"/>
              <a:gd name="connsiteY834" fmla="*/ 281139 h 2650960"/>
              <a:gd name="connsiteX835" fmla="*/ 1425898 w 4176718"/>
              <a:gd name="connsiteY835" fmla="*/ 273518 h 2650960"/>
              <a:gd name="connsiteX836" fmla="*/ 1463045 w 4176718"/>
              <a:gd name="connsiteY836" fmla="*/ 274471 h 2650960"/>
              <a:gd name="connsiteX837" fmla="*/ 1495430 w 4176718"/>
              <a:gd name="connsiteY837" fmla="*/ 283043 h 2650960"/>
              <a:gd name="connsiteX838" fmla="*/ 1487810 w 4176718"/>
              <a:gd name="connsiteY838" fmla="*/ 184936 h 2650960"/>
              <a:gd name="connsiteX839" fmla="*/ 3838581 w 4176718"/>
              <a:gd name="connsiteY839" fmla="*/ 183984 h 2650960"/>
              <a:gd name="connsiteX840" fmla="*/ 3881443 w 4176718"/>
              <a:gd name="connsiteY840" fmla="*/ 228752 h 2650960"/>
              <a:gd name="connsiteX841" fmla="*/ 3837628 w 4176718"/>
              <a:gd name="connsiteY841" fmla="*/ 270662 h 2650960"/>
              <a:gd name="connsiteX842" fmla="*/ 3793813 w 4176718"/>
              <a:gd name="connsiteY842" fmla="*/ 226847 h 2650960"/>
              <a:gd name="connsiteX843" fmla="*/ 3838581 w 4176718"/>
              <a:gd name="connsiteY843" fmla="*/ 183984 h 2650960"/>
              <a:gd name="connsiteX844" fmla="*/ 1079188 w 4176718"/>
              <a:gd name="connsiteY844" fmla="*/ 183984 h 2650960"/>
              <a:gd name="connsiteX845" fmla="*/ 1073473 w 4176718"/>
              <a:gd name="connsiteY845" fmla="*/ 185889 h 2650960"/>
              <a:gd name="connsiteX846" fmla="*/ 1076330 w 4176718"/>
              <a:gd name="connsiteY846" fmla="*/ 234466 h 2650960"/>
              <a:gd name="connsiteX847" fmla="*/ 1065853 w 4176718"/>
              <a:gd name="connsiteY847" fmla="*/ 284949 h 2650960"/>
              <a:gd name="connsiteX848" fmla="*/ 1170628 w 4176718"/>
              <a:gd name="connsiteY848" fmla="*/ 282091 h 2650960"/>
              <a:gd name="connsiteX849" fmla="*/ 1161103 w 4176718"/>
              <a:gd name="connsiteY849" fmla="*/ 234466 h 2650960"/>
              <a:gd name="connsiteX850" fmla="*/ 1164913 w 4176718"/>
              <a:gd name="connsiteY850" fmla="*/ 183984 h 2650960"/>
              <a:gd name="connsiteX851" fmla="*/ 1079188 w 4176718"/>
              <a:gd name="connsiteY851" fmla="*/ 183984 h 2650960"/>
              <a:gd name="connsiteX852" fmla="*/ 3517588 w 4176718"/>
              <a:gd name="connsiteY852" fmla="*/ 166839 h 2650960"/>
              <a:gd name="connsiteX853" fmla="*/ 3579501 w 4176718"/>
              <a:gd name="connsiteY853" fmla="*/ 225894 h 2650960"/>
              <a:gd name="connsiteX854" fmla="*/ 3519493 w 4176718"/>
              <a:gd name="connsiteY854" fmla="*/ 286854 h 2650960"/>
              <a:gd name="connsiteX855" fmla="*/ 3457581 w 4176718"/>
              <a:gd name="connsiteY855" fmla="*/ 227799 h 2650960"/>
              <a:gd name="connsiteX856" fmla="*/ 3517588 w 4176718"/>
              <a:gd name="connsiteY856" fmla="*/ 166839 h 2650960"/>
              <a:gd name="connsiteX857" fmla="*/ 735335 w 4176718"/>
              <a:gd name="connsiteY857" fmla="*/ 166839 h 2650960"/>
              <a:gd name="connsiteX858" fmla="*/ 742003 w 4176718"/>
              <a:gd name="connsiteY858" fmla="*/ 183031 h 2650960"/>
              <a:gd name="connsiteX859" fmla="*/ 746765 w 4176718"/>
              <a:gd name="connsiteY859" fmla="*/ 198271 h 2650960"/>
              <a:gd name="connsiteX860" fmla="*/ 750575 w 4176718"/>
              <a:gd name="connsiteY860" fmla="*/ 216368 h 2650960"/>
              <a:gd name="connsiteX861" fmla="*/ 750575 w 4176718"/>
              <a:gd name="connsiteY861" fmla="*/ 234466 h 2650960"/>
              <a:gd name="connsiteX862" fmla="*/ 746765 w 4176718"/>
              <a:gd name="connsiteY862" fmla="*/ 252564 h 2650960"/>
              <a:gd name="connsiteX863" fmla="*/ 742003 w 4176718"/>
              <a:gd name="connsiteY863" fmla="*/ 267804 h 2650960"/>
              <a:gd name="connsiteX864" fmla="*/ 733430 w 4176718"/>
              <a:gd name="connsiteY864" fmla="*/ 283996 h 2650960"/>
              <a:gd name="connsiteX865" fmla="*/ 725810 w 4176718"/>
              <a:gd name="connsiteY865" fmla="*/ 301141 h 2650960"/>
              <a:gd name="connsiteX866" fmla="*/ 734383 w 4176718"/>
              <a:gd name="connsiteY866" fmla="*/ 298284 h 2650960"/>
              <a:gd name="connsiteX867" fmla="*/ 852493 w 4176718"/>
              <a:gd name="connsiteY867" fmla="*/ 287806 h 2650960"/>
              <a:gd name="connsiteX868" fmla="*/ 863923 w 4176718"/>
              <a:gd name="connsiteY868" fmla="*/ 289711 h 2650960"/>
              <a:gd name="connsiteX869" fmla="*/ 856303 w 4176718"/>
              <a:gd name="connsiteY869" fmla="*/ 174459 h 2650960"/>
              <a:gd name="connsiteX870" fmla="*/ 853445 w 4176718"/>
              <a:gd name="connsiteY870" fmla="*/ 169696 h 2650960"/>
              <a:gd name="connsiteX871" fmla="*/ 735335 w 4176718"/>
              <a:gd name="connsiteY871" fmla="*/ 166839 h 2650960"/>
              <a:gd name="connsiteX872" fmla="*/ 3199453 w 4176718"/>
              <a:gd name="connsiteY872" fmla="*/ 153504 h 2650960"/>
              <a:gd name="connsiteX873" fmla="*/ 3271843 w 4176718"/>
              <a:gd name="connsiteY873" fmla="*/ 226846 h 2650960"/>
              <a:gd name="connsiteX874" fmla="*/ 3197548 w 4176718"/>
              <a:gd name="connsiteY874" fmla="*/ 301142 h 2650960"/>
              <a:gd name="connsiteX875" fmla="*/ 3125158 w 4176718"/>
              <a:gd name="connsiteY875" fmla="*/ 227799 h 2650960"/>
              <a:gd name="connsiteX876" fmla="*/ 3199453 w 4176718"/>
              <a:gd name="connsiteY876" fmla="*/ 153504 h 2650960"/>
              <a:gd name="connsiteX877" fmla="*/ 2882271 w 4176718"/>
              <a:gd name="connsiteY877" fmla="*/ 142074 h 2650960"/>
              <a:gd name="connsiteX878" fmla="*/ 2963233 w 4176718"/>
              <a:gd name="connsiteY878" fmla="*/ 228751 h 2650960"/>
              <a:gd name="connsiteX879" fmla="*/ 2877508 w 4176718"/>
              <a:gd name="connsiteY879" fmla="*/ 311619 h 2650960"/>
              <a:gd name="connsiteX880" fmla="*/ 2795593 w 4176718"/>
              <a:gd name="connsiteY880" fmla="*/ 224942 h 2650960"/>
              <a:gd name="connsiteX881" fmla="*/ 2882271 w 4176718"/>
              <a:gd name="connsiteY881" fmla="*/ 142074 h 2650960"/>
              <a:gd name="connsiteX882" fmla="*/ 2560326 w 4176718"/>
              <a:gd name="connsiteY882" fmla="*/ 132549 h 2650960"/>
              <a:gd name="connsiteX883" fmla="*/ 2652718 w 4176718"/>
              <a:gd name="connsiteY883" fmla="*/ 225894 h 2650960"/>
              <a:gd name="connsiteX884" fmla="*/ 2558421 w 4176718"/>
              <a:gd name="connsiteY884" fmla="*/ 320192 h 2650960"/>
              <a:gd name="connsiteX885" fmla="*/ 2466028 w 4176718"/>
              <a:gd name="connsiteY885" fmla="*/ 226846 h 2650960"/>
              <a:gd name="connsiteX886" fmla="*/ 2560326 w 4176718"/>
              <a:gd name="connsiteY886" fmla="*/ 132549 h 2650960"/>
              <a:gd name="connsiteX887" fmla="*/ 957 w 4176718"/>
              <a:gd name="connsiteY887" fmla="*/ 132549 h 2650960"/>
              <a:gd name="connsiteX888" fmla="*/ 95255 w 4176718"/>
              <a:gd name="connsiteY888" fmla="*/ 225894 h 2650960"/>
              <a:gd name="connsiteX889" fmla="*/ 2863 w 4176718"/>
              <a:gd name="connsiteY889" fmla="*/ 319239 h 2650960"/>
              <a:gd name="connsiteX890" fmla="*/ 0 w 4176718"/>
              <a:gd name="connsiteY890" fmla="*/ 318684 h 2650960"/>
              <a:gd name="connsiteX891" fmla="*/ 0 w 4176718"/>
              <a:gd name="connsiteY891" fmla="*/ 132746 h 2650960"/>
              <a:gd name="connsiteX892" fmla="*/ 2238380 w 4176718"/>
              <a:gd name="connsiteY892" fmla="*/ 124929 h 2650960"/>
              <a:gd name="connsiteX893" fmla="*/ 2342203 w 4176718"/>
              <a:gd name="connsiteY893" fmla="*/ 226847 h 2650960"/>
              <a:gd name="connsiteX894" fmla="*/ 2241238 w 4176718"/>
              <a:gd name="connsiteY894" fmla="*/ 328764 h 2650960"/>
              <a:gd name="connsiteX895" fmla="*/ 2137416 w 4176718"/>
              <a:gd name="connsiteY895" fmla="*/ 226847 h 2650960"/>
              <a:gd name="connsiteX896" fmla="*/ 2238380 w 4176718"/>
              <a:gd name="connsiteY896" fmla="*/ 124929 h 2650960"/>
              <a:gd name="connsiteX897" fmla="*/ 320998 w 4176718"/>
              <a:gd name="connsiteY897" fmla="*/ 123977 h 2650960"/>
              <a:gd name="connsiteX898" fmla="*/ 423869 w 4176718"/>
              <a:gd name="connsiteY898" fmla="*/ 226847 h 2650960"/>
              <a:gd name="connsiteX899" fmla="*/ 321951 w 4176718"/>
              <a:gd name="connsiteY899" fmla="*/ 327812 h 2650960"/>
              <a:gd name="connsiteX900" fmla="*/ 219081 w 4176718"/>
              <a:gd name="connsiteY900" fmla="*/ 224942 h 2650960"/>
              <a:gd name="connsiteX901" fmla="*/ 320998 w 4176718"/>
              <a:gd name="connsiteY901" fmla="*/ 123977 h 2650960"/>
              <a:gd name="connsiteX902" fmla="*/ 1246828 w 4176718"/>
              <a:gd name="connsiteY902" fmla="*/ 40156 h 2650960"/>
              <a:gd name="connsiteX903" fmla="*/ 1241113 w 4176718"/>
              <a:gd name="connsiteY903" fmla="*/ 110641 h 2650960"/>
              <a:gd name="connsiteX904" fmla="*/ 1278260 w 4176718"/>
              <a:gd name="connsiteY904" fmla="*/ 106831 h 2650960"/>
              <a:gd name="connsiteX905" fmla="*/ 1321123 w 4176718"/>
              <a:gd name="connsiteY905" fmla="*/ 110641 h 2650960"/>
              <a:gd name="connsiteX906" fmla="*/ 1316360 w 4176718"/>
              <a:gd name="connsiteY906" fmla="*/ 74446 h 2650960"/>
              <a:gd name="connsiteX907" fmla="*/ 1315408 w 4176718"/>
              <a:gd name="connsiteY907" fmla="*/ 40156 h 2650960"/>
              <a:gd name="connsiteX908" fmla="*/ 1246828 w 4176718"/>
              <a:gd name="connsiteY908" fmla="*/ 40156 h 2650960"/>
              <a:gd name="connsiteX909" fmla="*/ 4000506 w 4176718"/>
              <a:gd name="connsiteY909" fmla="*/ 34442 h 2650960"/>
              <a:gd name="connsiteX910" fmla="*/ 4031938 w 4176718"/>
              <a:gd name="connsiteY910" fmla="*/ 69684 h 2650960"/>
              <a:gd name="connsiteX911" fmla="*/ 3995743 w 4176718"/>
              <a:gd name="connsiteY911" fmla="*/ 100164 h 2650960"/>
              <a:gd name="connsiteX912" fmla="*/ 3964311 w 4176718"/>
              <a:gd name="connsiteY912" fmla="*/ 64922 h 2650960"/>
              <a:gd name="connsiteX913" fmla="*/ 4000506 w 4176718"/>
              <a:gd name="connsiteY913" fmla="*/ 34442 h 2650960"/>
              <a:gd name="connsiteX914" fmla="*/ 1650688 w 4176718"/>
              <a:gd name="connsiteY914" fmla="*/ 21106 h 2650960"/>
              <a:gd name="connsiteX915" fmla="*/ 1627828 w 4176718"/>
              <a:gd name="connsiteY915" fmla="*/ 26821 h 2650960"/>
              <a:gd name="connsiteX916" fmla="*/ 1606873 w 4176718"/>
              <a:gd name="connsiteY916" fmla="*/ 29679 h 2650960"/>
              <a:gd name="connsiteX917" fmla="*/ 1583060 w 4176718"/>
              <a:gd name="connsiteY917" fmla="*/ 28726 h 2650960"/>
              <a:gd name="connsiteX918" fmla="*/ 1562105 w 4176718"/>
              <a:gd name="connsiteY918" fmla="*/ 25868 h 2650960"/>
              <a:gd name="connsiteX919" fmla="*/ 1561153 w 4176718"/>
              <a:gd name="connsiteY919" fmla="*/ 35393 h 2650960"/>
              <a:gd name="connsiteX920" fmla="*/ 1559248 w 4176718"/>
              <a:gd name="connsiteY920" fmla="*/ 105879 h 2650960"/>
              <a:gd name="connsiteX921" fmla="*/ 1559248 w 4176718"/>
              <a:gd name="connsiteY921" fmla="*/ 117309 h 2650960"/>
              <a:gd name="connsiteX922" fmla="*/ 1654498 w 4176718"/>
              <a:gd name="connsiteY922" fmla="*/ 122071 h 2650960"/>
              <a:gd name="connsiteX923" fmla="*/ 1650688 w 4176718"/>
              <a:gd name="connsiteY923" fmla="*/ 21106 h 2650960"/>
              <a:gd name="connsiteX924" fmla="*/ 909643 w 4176718"/>
              <a:gd name="connsiteY924" fmla="*/ 19201 h 2650960"/>
              <a:gd name="connsiteX925" fmla="*/ 915358 w 4176718"/>
              <a:gd name="connsiteY925" fmla="*/ 55396 h 2650960"/>
              <a:gd name="connsiteX926" fmla="*/ 914405 w 4176718"/>
              <a:gd name="connsiteY926" fmla="*/ 86829 h 2650960"/>
              <a:gd name="connsiteX927" fmla="*/ 906785 w 4176718"/>
              <a:gd name="connsiteY927" fmla="*/ 120166 h 2650960"/>
              <a:gd name="connsiteX928" fmla="*/ 939170 w 4176718"/>
              <a:gd name="connsiteY928" fmla="*/ 111593 h 2650960"/>
              <a:gd name="connsiteX929" fmla="*/ 970603 w 4176718"/>
              <a:gd name="connsiteY929" fmla="*/ 109689 h 2650960"/>
              <a:gd name="connsiteX930" fmla="*/ 1002035 w 4176718"/>
              <a:gd name="connsiteY930" fmla="*/ 114451 h 2650960"/>
              <a:gd name="connsiteX931" fmla="*/ 1002035 w 4176718"/>
              <a:gd name="connsiteY931" fmla="*/ 104926 h 2650960"/>
              <a:gd name="connsiteX932" fmla="*/ 1000130 w 4176718"/>
              <a:gd name="connsiteY932" fmla="*/ 31583 h 2650960"/>
              <a:gd name="connsiteX933" fmla="*/ 997273 w 4176718"/>
              <a:gd name="connsiteY933" fmla="*/ 23011 h 2650960"/>
              <a:gd name="connsiteX934" fmla="*/ 909643 w 4176718"/>
              <a:gd name="connsiteY934" fmla="*/ 19201 h 2650960"/>
              <a:gd name="connsiteX935" fmla="*/ 3679512 w 4176718"/>
              <a:gd name="connsiteY935" fmla="*/ 13487 h 2650960"/>
              <a:gd name="connsiteX936" fmla="*/ 3732853 w 4176718"/>
              <a:gd name="connsiteY936" fmla="*/ 68731 h 2650960"/>
              <a:gd name="connsiteX937" fmla="*/ 3677608 w 4176718"/>
              <a:gd name="connsiteY937" fmla="*/ 121119 h 2650960"/>
              <a:gd name="connsiteX938" fmla="*/ 3624268 w 4176718"/>
              <a:gd name="connsiteY938" fmla="*/ 66827 h 2650960"/>
              <a:gd name="connsiteX939" fmla="*/ 3679512 w 4176718"/>
              <a:gd name="connsiteY939" fmla="*/ 13487 h 2650960"/>
              <a:gd name="connsiteX940" fmla="*/ 3349903 w 4176718"/>
              <a:gd name="connsiteY940" fmla="*/ 0 h 2650960"/>
              <a:gd name="connsiteX941" fmla="*/ 3367049 w 4176718"/>
              <a:gd name="connsiteY941" fmla="*/ 0 h 2650960"/>
              <a:gd name="connsiteX942" fmla="*/ 3385296 w 4176718"/>
              <a:gd name="connsiteY942" fmla="*/ 3753 h 2650960"/>
              <a:gd name="connsiteX943" fmla="*/ 3426149 w 4176718"/>
              <a:gd name="connsiteY943" fmla="*/ 67779 h 2650960"/>
              <a:gd name="connsiteX944" fmla="*/ 3358521 w 4176718"/>
              <a:gd name="connsiteY944" fmla="*/ 135406 h 2650960"/>
              <a:gd name="connsiteX945" fmla="*/ 3289941 w 4176718"/>
              <a:gd name="connsiteY945" fmla="*/ 65874 h 2650960"/>
              <a:gd name="connsiteX946" fmla="*/ 3332268 w 4176718"/>
              <a:gd name="connsiteY946" fmla="*/ 3589 h 2650960"/>
              <a:gd name="connsiteX947" fmla="*/ 2997073 w 4176718"/>
              <a:gd name="connsiteY947" fmla="*/ 0 h 2650960"/>
              <a:gd name="connsiteX948" fmla="*/ 3081982 w 4176718"/>
              <a:gd name="connsiteY948" fmla="*/ 0 h 2650960"/>
              <a:gd name="connsiteX949" fmla="*/ 3095392 w 4176718"/>
              <a:gd name="connsiteY949" fmla="*/ 9081 h 2650960"/>
              <a:gd name="connsiteX950" fmla="*/ 3118490 w 4176718"/>
              <a:gd name="connsiteY950" fmla="*/ 65874 h 2650960"/>
              <a:gd name="connsiteX951" fmla="*/ 3037528 w 4176718"/>
              <a:gd name="connsiteY951" fmla="*/ 146836 h 2650960"/>
              <a:gd name="connsiteX952" fmla="*/ 2958470 w 4176718"/>
              <a:gd name="connsiteY952" fmla="*/ 66827 h 2650960"/>
              <a:gd name="connsiteX953" fmla="*/ 2982521 w 4176718"/>
              <a:gd name="connsiteY953" fmla="*/ 9915 h 2650960"/>
              <a:gd name="connsiteX954" fmla="*/ 2659663 w 4176718"/>
              <a:gd name="connsiteY954" fmla="*/ 0 h 2650960"/>
              <a:gd name="connsiteX955" fmla="*/ 2778600 w 4176718"/>
              <a:gd name="connsiteY955" fmla="*/ 0 h 2650960"/>
              <a:gd name="connsiteX956" fmla="*/ 2784044 w 4176718"/>
              <a:gd name="connsiteY956" fmla="*/ 3843 h 2650960"/>
              <a:gd name="connsiteX957" fmla="*/ 2808928 w 4176718"/>
              <a:gd name="connsiteY957" fmla="*/ 67779 h 2650960"/>
              <a:gd name="connsiteX958" fmla="*/ 2718440 w 4176718"/>
              <a:gd name="connsiteY958" fmla="*/ 157314 h 2650960"/>
              <a:gd name="connsiteX959" fmla="*/ 2628905 w 4176718"/>
              <a:gd name="connsiteY959" fmla="*/ 66827 h 2650960"/>
              <a:gd name="connsiteX960" fmla="*/ 2656171 w 4176718"/>
              <a:gd name="connsiteY960" fmla="*/ 2295 h 2650960"/>
              <a:gd name="connsiteX961" fmla="*/ 2542426 w 4176718"/>
              <a:gd name="connsiteY961" fmla="*/ 0 h 2650960"/>
              <a:gd name="connsiteX962" fmla="*/ 2574325 w 4176718"/>
              <a:gd name="connsiteY962" fmla="*/ 0 h 2650960"/>
              <a:gd name="connsiteX963" fmla="*/ 2560326 w 4176718"/>
              <a:gd name="connsiteY963" fmla="*/ 3009 h 2650960"/>
              <a:gd name="connsiteX964" fmla="*/ 2325218 w 4176718"/>
              <a:gd name="connsiteY964" fmla="*/ 0 h 2650960"/>
              <a:gd name="connsiteX965" fmla="*/ 2473716 w 4176718"/>
              <a:gd name="connsiteY965" fmla="*/ 0 h 2650960"/>
              <a:gd name="connsiteX966" fmla="*/ 2475554 w 4176718"/>
              <a:gd name="connsiteY966" fmla="*/ 1461 h 2650960"/>
              <a:gd name="connsiteX967" fmla="*/ 2499366 w 4176718"/>
              <a:gd name="connsiteY967" fmla="*/ 66826 h 2650960"/>
              <a:gd name="connsiteX968" fmla="*/ 2398401 w 4176718"/>
              <a:gd name="connsiteY968" fmla="*/ 165886 h 2650960"/>
              <a:gd name="connsiteX969" fmla="*/ 2300293 w 4176718"/>
              <a:gd name="connsiteY969" fmla="*/ 65874 h 2650960"/>
              <a:gd name="connsiteX970" fmla="*/ 2306678 w 4176718"/>
              <a:gd name="connsiteY970" fmla="*/ 30170 h 2650960"/>
              <a:gd name="connsiteX971" fmla="*/ 2191741 w 4176718"/>
              <a:gd name="connsiteY971" fmla="*/ 0 h 2650960"/>
              <a:gd name="connsiteX972" fmla="*/ 2287903 w 4176718"/>
              <a:gd name="connsiteY972" fmla="*/ 0 h 2650960"/>
              <a:gd name="connsiteX973" fmla="*/ 2285574 w 4176718"/>
              <a:gd name="connsiteY973" fmla="*/ 1774 h 2650960"/>
              <a:gd name="connsiteX974" fmla="*/ 2239333 w 4176718"/>
              <a:gd name="connsiteY974" fmla="*/ 11581 h 2650960"/>
              <a:gd name="connsiteX975" fmla="*/ 2194432 w 4176718"/>
              <a:gd name="connsiteY975" fmla="*/ 2027 h 2650960"/>
              <a:gd name="connsiteX976" fmla="*/ 1993756 w 4176718"/>
              <a:gd name="connsiteY976" fmla="*/ 0 h 2650960"/>
              <a:gd name="connsiteX977" fmla="*/ 2158963 w 4176718"/>
              <a:gd name="connsiteY977" fmla="*/ 0 h 2650960"/>
              <a:gd name="connsiteX978" fmla="*/ 2178731 w 4176718"/>
              <a:gd name="connsiteY978" fmla="*/ 23012 h 2650960"/>
              <a:gd name="connsiteX979" fmla="*/ 2185041 w 4176718"/>
              <a:gd name="connsiteY979" fmla="*/ 82067 h 2650960"/>
              <a:gd name="connsiteX980" fmla="*/ 2109793 w 4176718"/>
              <a:gd name="connsiteY980" fmla="*/ 169697 h 2650960"/>
              <a:gd name="connsiteX981" fmla="*/ 1996445 w 4176718"/>
              <a:gd name="connsiteY981" fmla="*/ 135407 h 2650960"/>
              <a:gd name="connsiteX982" fmla="*/ 1983110 w 4176718"/>
              <a:gd name="connsiteY982" fmla="*/ 18249 h 2650960"/>
              <a:gd name="connsiteX983" fmla="*/ 585554 w 4176718"/>
              <a:gd name="connsiteY983" fmla="*/ 0 h 2650960"/>
              <a:gd name="connsiteX984" fmla="*/ 1978688 w 4176718"/>
              <a:gd name="connsiteY984" fmla="*/ 0 h 2650960"/>
              <a:gd name="connsiteX985" fmla="*/ 1978348 w 4176718"/>
              <a:gd name="connsiteY985" fmla="*/ 151 h 2650960"/>
              <a:gd name="connsiteX986" fmla="*/ 1871668 w 4176718"/>
              <a:gd name="connsiteY986" fmla="*/ 6818 h 2650960"/>
              <a:gd name="connsiteX987" fmla="*/ 1859285 w 4176718"/>
              <a:gd name="connsiteY987" fmla="*/ 3008 h 2650960"/>
              <a:gd name="connsiteX988" fmla="*/ 1869763 w 4176718"/>
              <a:gd name="connsiteY988" fmla="*/ 34441 h 2650960"/>
              <a:gd name="connsiteX989" fmla="*/ 1873573 w 4176718"/>
              <a:gd name="connsiteY989" fmla="*/ 68731 h 2650960"/>
              <a:gd name="connsiteX990" fmla="*/ 1867858 w 4176718"/>
              <a:gd name="connsiteY990" fmla="*/ 100164 h 2650960"/>
              <a:gd name="connsiteX991" fmla="*/ 1855475 w 4176718"/>
              <a:gd name="connsiteY991" fmla="*/ 129691 h 2650960"/>
              <a:gd name="connsiteX992" fmla="*/ 1933580 w 4176718"/>
              <a:gd name="connsiteY992" fmla="*/ 116356 h 2650960"/>
              <a:gd name="connsiteX993" fmla="*/ 1980253 w 4176718"/>
              <a:gd name="connsiteY993" fmla="*/ 134454 h 2650960"/>
              <a:gd name="connsiteX994" fmla="*/ 2012638 w 4176718"/>
              <a:gd name="connsiteY994" fmla="*/ 169696 h 2650960"/>
              <a:gd name="connsiteX995" fmla="*/ 1994540 w 4176718"/>
              <a:gd name="connsiteY995" fmla="*/ 303999 h 2650960"/>
              <a:gd name="connsiteX996" fmla="*/ 1859285 w 4176718"/>
              <a:gd name="connsiteY996" fmla="*/ 317334 h 2650960"/>
              <a:gd name="connsiteX997" fmla="*/ 1810708 w 4176718"/>
              <a:gd name="connsiteY997" fmla="*/ 246849 h 2650960"/>
              <a:gd name="connsiteX998" fmla="*/ 1826900 w 4176718"/>
              <a:gd name="connsiteY998" fmla="*/ 163029 h 2650960"/>
              <a:gd name="connsiteX999" fmla="*/ 1802135 w 4176718"/>
              <a:gd name="connsiteY999" fmla="*/ 171601 h 2650960"/>
              <a:gd name="connsiteX1000" fmla="*/ 1779275 w 4176718"/>
              <a:gd name="connsiteY1000" fmla="*/ 178268 h 2650960"/>
              <a:gd name="connsiteX1001" fmla="*/ 1752605 w 4176718"/>
              <a:gd name="connsiteY1001" fmla="*/ 180174 h 2650960"/>
              <a:gd name="connsiteX1002" fmla="*/ 1728793 w 4176718"/>
              <a:gd name="connsiteY1002" fmla="*/ 176364 h 2650960"/>
              <a:gd name="connsiteX1003" fmla="*/ 1704028 w 4176718"/>
              <a:gd name="connsiteY1003" fmla="*/ 168743 h 2650960"/>
              <a:gd name="connsiteX1004" fmla="*/ 1704028 w 4176718"/>
              <a:gd name="connsiteY1004" fmla="*/ 178268 h 2650960"/>
              <a:gd name="connsiteX1005" fmla="*/ 1700218 w 4176718"/>
              <a:gd name="connsiteY1005" fmla="*/ 281139 h 2650960"/>
              <a:gd name="connsiteX1006" fmla="*/ 1699265 w 4176718"/>
              <a:gd name="connsiteY1006" fmla="*/ 285901 h 2650960"/>
              <a:gd name="connsiteX1007" fmla="*/ 1713553 w 4176718"/>
              <a:gd name="connsiteY1007" fmla="*/ 283996 h 2650960"/>
              <a:gd name="connsiteX1008" fmla="*/ 1778323 w 4176718"/>
              <a:gd name="connsiteY1008" fmla="*/ 276376 h 2650960"/>
              <a:gd name="connsiteX1009" fmla="*/ 1867858 w 4176718"/>
              <a:gd name="connsiteY1009" fmla="*/ 394486 h 2650960"/>
              <a:gd name="connsiteX1010" fmla="*/ 1759273 w 4176718"/>
              <a:gd name="connsiteY1010" fmla="*/ 494499 h 2650960"/>
              <a:gd name="connsiteX1011" fmla="*/ 1654498 w 4176718"/>
              <a:gd name="connsiteY1011" fmla="*/ 350671 h 2650960"/>
              <a:gd name="connsiteX1012" fmla="*/ 1664975 w 4176718"/>
              <a:gd name="connsiteY1012" fmla="*/ 324001 h 2650960"/>
              <a:gd name="connsiteX1013" fmla="*/ 1624018 w 4176718"/>
              <a:gd name="connsiteY1013" fmla="*/ 337336 h 2650960"/>
              <a:gd name="connsiteX1014" fmla="*/ 1584013 w 4176718"/>
              <a:gd name="connsiteY1014" fmla="*/ 339241 h 2650960"/>
              <a:gd name="connsiteX1015" fmla="*/ 1543055 w 4176718"/>
              <a:gd name="connsiteY1015" fmla="*/ 327811 h 2650960"/>
              <a:gd name="connsiteX1016" fmla="*/ 1544008 w 4176718"/>
              <a:gd name="connsiteY1016" fmla="*/ 339241 h 2650960"/>
              <a:gd name="connsiteX1017" fmla="*/ 1535435 w 4176718"/>
              <a:gd name="connsiteY1017" fmla="*/ 444016 h 2650960"/>
              <a:gd name="connsiteX1018" fmla="*/ 1530673 w 4176718"/>
              <a:gd name="connsiteY1018" fmla="*/ 453541 h 2650960"/>
              <a:gd name="connsiteX1019" fmla="*/ 1512575 w 4176718"/>
              <a:gd name="connsiteY1019" fmla="*/ 473543 h 2650960"/>
              <a:gd name="connsiteX1020" fmla="*/ 1503050 w 4176718"/>
              <a:gd name="connsiteY1020" fmla="*/ 477354 h 2650960"/>
              <a:gd name="connsiteX1021" fmla="*/ 1383988 w 4176718"/>
              <a:gd name="connsiteY1021" fmla="*/ 483068 h 2650960"/>
              <a:gd name="connsiteX1022" fmla="*/ 1374463 w 4176718"/>
              <a:gd name="connsiteY1022" fmla="*/ 481164 h 2650960"/>
              <a:gd name="connsiteX1023" fmla="*/ 1379225 w 4176718"/>
              <a:gd name="connsiteY1023" fmla="*/ 497356 h 2650960"/>
              <a:gd name="connsiteX1024" fmla="*/ 1296358 w 4176718"/>
              <a:gd name="connsiteY1024" fmla="*/ 650709 h 2650960"/>
              <a:gd name="connsiteX1025" fmla="*/ 1169675 w 4176718"/>
              <a:gd name="connsiteY1025" fmla="*/ 557364 h 2650960"/>
              <a:gd name="connsiteX1026" fmla="*/ 1181105 w 4176718"/>
              <a:gd name="connsiteY1026" fmla="*/ 490689 h 2650960"/>
              <a:gd name="connsiteX1027" fmla="*/ 1187773 w 4176718"/>
              <a:gd name="connsiteY1027" fmla="*/ 477354 h 2650960"/>
              <a:gd name="connsiteX1028" fmla="*/ 1172533 w 4176718"/>
              <a:gd name="connsiteY1028" fmla="*/ 482116 h 2650960"/>
              <a:gd name="connsiteX1029" fmla="*/ 1061090 w 4176718"/>
              <a:gd name="connsiteY1029" fmla="*/ 479259 h 2650960"/>
              <a:gd name="connsiteX1030" fmla="*/ 1046803 w 4176718"/>
              <a:gd name="connsiteY1030" fmla="*/ 472591 h 2650960"/>
              <a:gd name="connsiteX1031" fmla="*/ 1029658 w 4176718"/>
              <a:gd name="connsiteY1031" fmla="*/ 456399 h 2650960"/>
              <a:gd name="connsiteX1032" fmla="*/ 1017275 w 4176718"/>
              <a:gd name="connsiteY1032" fmla="*/ 335431 h 2650960"/>
              <a:gd name="connsiteX1033" fmla="*/ 1016323 w 4176718"/>
              <a:gd name="connsiteY1033" fmla="*/ 328764 h 2650960"/>
              <a:gd name="connsiteX1034" fmla="*/ 900118 w 4176718"/>
              <a:gd name="connsiteY1034" fmla="*/ 324954 h 2650960"/>
              <a:gd name="connsiteX1035" fmla="*/ 901070 w 4176718"/>
              <a:gd name="connsiteY1035" fmla="*/ 339241 h 2650960"/>
              <a:gd name="connsiteX1036" fmla="*/ 904880 w 4176718"/>
              <a:gd name="connsiteY1036" fmla="*/ 422109 h 2650960"/>
              <a:gd name="connsiteX1037" fmla="*/ 780103 w 4176718"/>
              <a:gd name="connsiteY1037" fmla="*/ 493546 h 2650960"/>
              <a:gd name="connsiteX1038" fmla="*/ 691520 w 4176718"/>
              <a:gd name="connsiteY1038" fmla="*/ 387818 h 2650960"/>
              <a:gd name="connsiteX1039" fmla="*/ 709618 w 4176718"/>
              <a:gd name="connsiteY1039" fmla="*/ 324954 h 2650960"/>
              <a:gd name="connsiteX1040" fmla="*/ 720095 w 4176718"/>
              <a:gd name="connsiteY1040" fmla="*/ 308761 h 2650960"/>
              <a:gd name="connsiteX1041" fmla="*/ 701998 w 4176718"/>
              <a:gd name="connsiteY1041" fmla="*/ 316381 h 2650960"/>
              <a:gd name="connsiteX1042" fmla="*/ 682948 w 4176718"/>
              <a:gd name="connsiteY1042" fmla="*/ 325906 h 2650960"/>
              <a:gd name="connsiteX1043" fmla="*/ 664850 w 4176718"/>
              <a:gd name="connsiteY1043" fmla="*/ 331621 h 2650960"/>
              <a:gd name="connsiteX1044" fmla="*/ 643895 w 4176718"/>
              <a:gd name="connsiteY1044" fmla="*/ 333526 h 2650960"/>
              <a:gd name="connsiteX1045" fmla="*/ 625798 w 4176718"/>
              <a:gd name="connsiteY1045" fmla="*/ 332574 h 2650960"/>
              <a:gd name="connsiteX1046" fmla="*/ 604843 w 4176718"/>
              <a:gd name="connsiteY1046" fmla="*/ 327811 h 2650960"/>
              <a:gd name="connsiteX1047" fmla="*/ 587698 w 4176718"/>
              <a:gd name="connsiteY1047" fmla="*/ 320191 h 2650960"/>
              <a:gd name="connsiteX1048" fmla="*/ 570553 w 4176718"/>
              <a:gd name="connsiteY1048" fmla="*/ 307809 h 2650960"/>
              <a:gd name="connsiteX1049" fmla="*/ 557218 w 4176718"/>
              <a:gd name="connsiteY1049" fmla="*/ 294474 h 2650960"/>
              <a:gd name="connsiteX1050" fmla="*/ 551503 w 4176718"/>
              <a:gd name="connsiteY1050" fmla="*/ 161124 h 2650960"/>
              <a:gd name="connsiteX1051" fmla="*/ 619130 w 4176718"/>
              <a:gd name="connsiteY1051" fmla="*/ 117309 h 2650960"/>
              <a:gd name="connsiteX1052" fmla="*/ 698188 w 4176718"/>
              <a:gd name="connsiteY1052" fmla="*/ 129691 h 2650960"/>
              <a:gd name="connsiteX1053" fmla="*/ 700093 w 4176718"/>
              <a:gd name="connsiteY1053" fmla="*/ 120166 h 2650960"/>
              <a:gd name="connsiteX1054" fmla="*/ 697235 w 4176718"/>
              <a:gd name="connsiteY1054" fmla="*/ 12533 h 2650960"/>
              <a:gd name="connsiteX1055" fmla="*/ 699140 w 4176718"/>
              <a:gd name="connsiteY1055" fmla="*/ 4914 h 2650960"/>
              <a:gd name="connsiteX1056" fmla="*/ 684853 w 4176718"/>
              <a:gd name="connsiteY1056" fmla="*/ 7771 h 2650960"/>
              <a:gd name="connsiteX1057" fmla="*/ 630441 w 4176718"/>
              <a:gd name="connsiteY1057" fmla="*/ 16463 h 2650960"/>
              <a:gd name="connsiteX1058" fmla="*/ 399243 w 4176718"/>
              <a:gd name="connsiteY1058" fmla="*/ 0 h 2650960"/>
              <a:gd name="connsiteX1059" fmla="*/ 567783 w 4176718"/>
              <a:gd name="connsiteY1059" fmla="*/ 0 h 2650960"/>
              <a:gd name="connsiteX1060" fmla="*/ 574363 w 4176718"/>
              <a:gd name="connsiteY1060" fmla="*/ 10629 h 2650960"/>
              <a:gd name="connsiteX1061" fmla="*/ 564838 w 4176718"/>
              <a:gd name="connsiteY1061" fmla="*/ 132549 h 2650960"/>
              <a:gd name="connsiteX1062" fmla="*/ 450538 w 4176718"/>
              <a:gd name="connsiteY1062" fmla="*/ 167792 h 2650960"/>
              <a:gd name="connsiteX1063" fmla="*/ 373385 w 4176718"/>
              <a:gd name="connsiteY1063" fmla="*/ 72542 h 2650960"/>
              <a:gd name="connsiteX1064" fmla="*/ 383387 w 4176718"/>
              <a:gd name="connsiteY1064" fmla="*/ 17177 h 2650960"/>
              <a:gd name="connsiteX1065" fmla="*/ 277193 w 4176718"/>
              <a:gd name="connsiteY1065" fmla="*/ 0 h 2650960"/>
              <a:gd name="connsiteX1066" fmla="*/ 364688 w 4176718"/>
              <a:gd name="connsiteY1066" fmla="*/ 0 h 2650960"/>
              <a:gd name="connsiteX1067" fmla="*/ 361480 w 4176718"/>
              <a:gd name="connsiteY1067" fmla="*/ 2160 h 2650960"/>
              <a:gd name="connsiteX1068" fmla="*/ 320046 w 4176718"/>
              <a:gd name="connsiteY1068" fmla="*/ 9676 h 2650960"/>
              <a:gd name="connsiteX1069" fmla="*/ 279327 w 4176718"/>
              <a:gd name="connsiteY1069" fmla="*/ 1461 h 2650960"/>
              <a:gd name="connsiteX1070" fmla="*/ 88852 w 4176718"/>
              <a:gd name="connsiteY1070" fmla="*/ 0 h 2650960"/>
              <a:gd name="connsiteX1071" fmla="*/ 235298 w 4176718"/>
              <a:gd name="connsiteY1071" fmla="*/ 0 h 2650960"/>
              <a:gd name="connsiteX1072" fmla="*/ 253832 w 4176718"/>
              <a:gd name="connsiteY1072" fmla="*/ 28683 h 2650960"/>
              <a:gd name="connsiteX1073" fmla="*/ 260990 w 4176718"/>
              <a:gd name="connsiteY1073" fmla="*/ 67780 h 2650960"/>
              <a:gd name="connsiteX1074" fmla="*/ 161930 w 4176718"/>
              <a:gd name="connsiteY1074" fmla="*/ 164934 h 2650960"/>
              <a:gd name="connsiteX1075" fmla="*/ 62870 w 4176718"/>
              <a:gd name="connsiteY1075" fmla="*/ 64922 h 2650960"/>
              <a:gd name="connsiteX1076" fmla="*/ 70862 w 4176718"/>
              <a:gd name="connsiteY1076" fmla="*/ 26138 h 2650960"/>
              <a:gd name="connsiteX1077" fmla="*/ 0 w 4176718"/>
              <a:gd name="connsiteY1077" fmla="*/ 0 h 2650960"/>
              <a:gd name="connsiteX1078" fmla="*/ 11106 w 4176718"/>
              <a:gd name="connsiteY1078" fmla="*/ 0 h 2650960"/>
              <a:gd name="connsiteX1079" fmla="*/ 1911 w 4176718"/>
              <a:gd name="connsiteY1079" fmla="*/ 2056 h 2650960"/>
              <a:gd name="connsiteX1080" fmla="*/ 0 w 4176718"/>
              <a:gd name="connsiteY1080" fmla="*/ 1713 h 265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Lst>
            <a:rect l="l" t="t" r="r" b="b"/>
            <a:pathLst>
              <a:path w="4176718" h="2650960">
                <a:moveTo>
                  <a:pt x="2081218" y="2610002"/>
                </a:moveTo>
                <a:cubicBezTo>
                  <a:pt x="2089790" y="2610002"/>
                  <a:pt x="2095505" y="2615717"/>
                  <a:pt x="2093600" y="2628099"/>
                </a:cubicBezTo>
                <a:cubicBezTo>
                  <a:pt x="2087885" y="2630004"/>
                  <a:pt x="2083123" y="2631909"/>
                  <a:pt x="2078360" y="2633814"/>
                </a:cubicBezTo>
                <a:cubicBezTo>
                  <a:pt x="2073598" y="2634767"/>
                  <a:pt x="2068835" y="2635719"/>
                  <a:pt x="2066930" y="2630957"/>
                </a:cubicBezTo>
                <a:cubicBezTo>
                  <a:pt x="2065978" y="2627147"/>
                  <a:pt x="2065978" y="2622384"/>
                  <a:pt x="2066930" y="2618574"/>
                </a:cubicBezTo>
                <a:cubicBezTo>
                  <a:pt x="2068835" y="2611907"/>
                  <a:pt x="2074550" y="2609049"/>
                  <a:pt x="2081218" y="2610002"/>
                </a:cubicBezTo>
                <a:close/>
                <a:moveTo>
                  <a:pt x="482923" y="2608097"/>
                </a:moveTo>
                <a:cubicBezTo>
                  <a:pt x="493401" y="2609049"/>
                  <a:pt x="500069" y="2619527"/>
                  <a:pt x="495306" y="2629052"/>
                </a:cubicBezTo>
                <a:cubicBezTo>
                  <a:pt x="494353" y="2630957"/>
                  <a:pt x="491496" y="2632862"/>
                  <a:pt x="489591" y="2632862"/>
                </a:cubicBezTo>
                <a:cubicBezTo>
                  <a:pt x="486733" y="2632862"/>
                  <a:pt x="483876" y="2631910"/>
                  <a:pt x="481971" y="2630957"/>
                </a:cubicBezTo>
                <a:cubicBezTo>
                  <a:pt x="476256" y="2630004"/>
                  <a:pt x="471494" y="2628099"/>
                  <a:pt x="466731" y="2626194"/>
                </a:cubicBezTo>
                <a:cubicBezTo>
                  <a:pt x="470541" y="2610954"/>
                  <a:pt x="473398" y="2608097"/>
                  <a:pt x="482923" y="2608097"/>
                </a:cubicBezTo>
                <a:close/>
                <a:moveTo>
                  <a:pt x="1761178" y="2601429"/>
                </a:moveTo>
                <a:cubicBezTo>
                  <a:pt x="1773560" y="2603334"/>
                  <a:pt x="1782133" y="2612859"/>
                  <a:pt x="1782133" y="2624288"/>
                </a:cubicBezTo>
                <a:cubicBezTo>
                  <a:pt x="1782133" y="2636671"/>
                  <a:pt x="1772608" y="2645244"/>
                  <a:pt x="1760225" y="2645244"/>
                </a:cubicBezTo>
                <a:cubicBezTo>
                  <a:pt x="1746890" y="2645244"/>
                  <a:pt x="1736413" y="2633813"/>
                  <a:pt x="1737365" y="2621431"/>
                </a:cubicBezTo>
                <a:cubicBezTo>
                  <a:pt x="1738317" y="2610001"/>
                  <a:pt x="1748795" y="2600476"/>
                  <a:pt x="1761178" y="2601429"/>
                </a:cubicBezTo>
                <a:close/>
                <a:moveTo>
                  <a:pt x="801058" y="2601429"/>
                </a:moveTo>
                <a:cubicBezTo>
                  <a:pt x="813440" y="2601429"/>
                  <a:pt x="822966" y="2610954"/>
                  <a:pt x="822966" y="2622384"/>
                </a:cubicBezTo>
                <a:cubicBezTo>
                  <a:pt x="822966" y="2633814"/>
                  <a:pt x="813440" y="2644292"/>
                  <a:pt x="802011" y="2645244"/>
                </a:cubicBezTo>
                <a:cubicBezTo>
                  <a:pt x="789628" y="2646197"/>
                  <a:pt x="778198" y="2634767"/>
                  <a:pt x="778198" y="2622384"/>
                </a:cubicBezTo>
                <a:cubicBezTo>
                  <a:pt x="779151" y="2610954"/>
                  <a:pt x="789628" y="2601429"/>
                  <a:pt x="801058" y="2601429"/>
                </a:cubicBezTo>
                <a:close/>
                <a:moveTo>
                  <a:pt x="1440185" y="2598572"/>
                </a:moveTo>
                <a:cubicBezTo>
                  <a:pt x="1455426" y="2598572"/>
                  <a:pt x="1466855" y="2610954"/>
                  <a:pt x="1465903" y="2626194"/>
                </a:cubicBezTo>
                <a:cubicBezTo>
                  <a:pt x="1464951" y="2640482"/>
                  <a:pt x="1453520" y="2650960"/>
                  <a:pt x="1439233" y="2650960"/>
                </a:cubicBezTo>
                <a:cubicBezTo>
                  <a:pt x="1424945" y="2650960"/>
                  <a:pt x="1412563" y="2637624"/>
                  <a:pt x="1413516" y="2623337"/>
                </a:cubicBezTo>
                <a:cubicBezTo>
                  <a:pt x="1414468" y="2610002"/>
                  <a:pt x="1426851" y="2598572"/>
                  <a:pt x="1440185" y="2598572"/>
                </a:cubicBezTo>
                <a:close/>
                <a:moveTo>
                  <a:pt x="1122051" y="2597619"/>
                </a:moveTo>
                <a:cubicBezTo>
                  <a:pt x="1135386" y="2597619"/>
                  <a:pt x="1145863" y="2608097"/>
                  <a:pt x="1146816" y="2622384"/>
                </a:cubicBezTo>
                <a:cubicBezTo>
                  <a:pt x="1146816" y="2637624"/>
                  <a:pt x="1135386" y="2650007"/>
                  <a:pt x="1121098" y="2650007"/>
                </a:cubicBezTo>
                <a:cubicBezTo>
                  <a:pt x="1107763" y="2650007"/>
                  <a:pt x="1096333" y="2637624"/>
                  <a:pt x="1095380" y="2624289"/>
                </a:cubicBezTo>
                <a:cubicBezTo>
                  <a:pt x="1094428" y="2610001"/>
                  <a:pt x="1106811" y="2597619"/>
                  <a:pt x="1122051" y="2597619"/>
                </a:cubicBezTo>
                <a:close/>
                <a:moveTo>
                  <a:pt x="2241238" y="2439505"/>
                </a:moveTo>
                <a:cubicBezTo>
                  <a:pt x="2254573" y="2440457"/>
                  <a:pt x="2266003" y="2452839"/>
                  <a:pt x="2265050" y="2466174"/>
                </a:cubicBezTo>
                <a:cubicBezTo>
                  <a:pt x="2264098" y="2479510"/>
                  <a:pt x="2250763" y="2490939"/>
                  <a:pt x="2237428" y="2489035"/>
                </a:cubicBezTo>
                <a:cubicBezTo>
                  <a:pt x="2224092" y="2487130"/>
                  <a:pt x="2215520" y="2476652"/>
                  <a:pt x="2215520" y="2463317"/>
                </a:cubicBezTo>
                <a:cubicBezTo>
                  <a:pt x="2215520" y="2449982"/>
                  <a:pt x="2226950" y="2438552"/>
                  <a:pt x="2241238" y="2439505"/>
                </a:cubicBezTo>
                <a:close/>
                <a:moveTo>
                  <a:pt x="320999" y="2437599"/>
                </a:moveTo>
                <a:cubicBezTo>
                  <a:pt x="335286" y="2438551"/>
                  <a:pt x="346716" y="2449981"/>
                  <a:pt x="346716" y="2463317"/>
                </a:cubicBezTo>
                <a:cubicBezTo>
                  <a:pt x="346716" y="2477604"/>
                  <a:pt x="335286" y="2488081"/>
                  <a:pt x="320999" y="2487129"/>
                </a:cubicBezTo>
                <a:cubicBezTo>
                  <a:pt x="307664" y="2486176"/>
                  <a:pt x="298139" y="2476651"/>
                  <a:pt x="297186" y="2463317"/>
                </a:cubicBezTo>
                <a:cubicBezTo>
                  <a:pt x="297186" y="2449029"/>
                  <a:pt x="307664" y="2437599"/>
                  <a:pt x="320999" y="2437599"/>
                </a:cubicBezTo>
                <a:close/>
                <a:moveTo>
                  <a:pt x="1920245" y="2430931"/>
                </a:moveTo>
                <a:cubicBezTo>
                  <a:pt x="1939295" y="2430931"/>
                  <a:pt x="1953583" y="2446171"/>
                  <a:pt x="1953583" y="2464269"/>
                </a:cubicBezTo>
                <a:cubicBezTo>
                  <a:pt x="1953583" y="2482366"/>
                  <a:pt x="1938343" y="2497606"/>
                  <a:pt x="1919293" y="2497606"/>
                </a:cubicBezTo>
                <a:cubicBezTo>
                  <a:pt x="1900243" y="2497606"/>
                  <a:pt x="1885955" y="2483319"/>
                  <a:pt x="1885955" y="2464269"/>
                </a:cubicBezTo>
                <a:cubicBezTo>
                  <a:pt x="1885955" y="2446171"/>
                  <a:pt x="1901195" y="2430931"/>
                  <a:pt x="1920245" y="2430931"/>
                </a:cubicBezTo>
                <a:close/>
                <a:moveTo>
                  <a:pt x="641039" y="2429026"/>
                </a:moveTo>
                <a:cubicBezTo>
                  <a:pt x="659136" y="2429026"/>
                  <a:pt x="675328" y="2444266"/>
                  <a:pt x="675328" y="2462364"/>
                </a:cubicBezTo>
                <a:cubicBezTo>
                  <a:pt x="675328" y="2480461"/>
                  <a:pt x="660089" y="2495701"/>
                  <a:pt x="641991" y="2496654"/>
                </a:cubicBezTo>
                <a:cubicBezTo>
                  <a:pt x="622941" y="2496654"/>
                  <a:pt x="607701" y="2482366"/>
                  <a:pt x="607701" y="2463316"/>
                </a:cubicBezTo>
                <a:cubicBezTo>
                  <a:pt x="607701" y="2445219"/>
                  <a:pt x="622941" y="2429026"/>
                  <a:pt x="641039" y="2429026"/>
                </a:cubicBezTo>
                <a:close/>
                <a:moveTo>
                  <a:pt x="1598300" y="2427122"/>
                </a:moveTo>
                <a:cubicBezTo>
                  <a:pt x="1620208" y="2426169"/>
                  <a:pt x="1638305" y="2442362"/>
                  <a:pt x="1638305" y="2464269"/>
                </a:cubicBezTo>
                <a:cubicBezTo>
                  <a:pt x="1638305" y="2485224"/>
                  <a:pt x="1623065" y="2501417"/>
                  <a:pt x="1602110" y="2502369"/>
                </a:cubicBezTo>
                <a:cubicBezTo>
                  <a:pt x="1580203" y="2503322"/>
                  <a:pt x="1562105" y="2486177"/>
                  <a:pt x="1562105" y="2465222"/>
                </a:cubicBezTo>
                <a:cubicBezTo>
                  <a:pt x="1562105" y="2445219"/>
                  <a:pt x="1578298" y="2428074"/>
                  <a:pt x="1598300" y="2427122"/>
                </a:cubicBezTo>
                <a:close/>
                <a:moveTo>
                  <a:pt x="962983" y="2425217"/>
                </a:moveTo>
                <a:cubicBezTo>
                  <a:pt x="983938" y="2426169"/>
                  <a:pt x="999178" y="2443314"/>
                  <a:pt x="999178" y="2463317"/>
                </a:cubicBezTo>
                <a:cubicBezTo>
                  <a:pt x="999178" y="2484272"/>
                  <a:pt x="980128" y="2501417"/>
                  <a:pt x="959173" y="2500464"/>
                </a:cubicBezTo>
                <a:cubicBezTo>
                  <a:pt x="938218" y="2500464"/>
                  <a:pt x="922025" y="2482367"/>
                  <a:pt x="922978" y="2462364"/>
                </a:cubicBezTo>
                <a:cubicBezTo>
                  <a:pt x="923930" y="2441410"/>
                  <a:pt x="941075" y="2424264"/>
                  <a:pt x="962983" y="2425217"/>
                </a:cubicBezTo>
                <a:close/>
                <a:moveTo>
                  <a:pt x="1279213" y="2423311"/>
                </a:moveTo>
                <a:cubicBezTo>
                  <a:pt x="1300168" y="2422359"/>
                  <a:pt x="1320170" y="2441409"/>
                  <a:pt x="1320170" y="2463316"/>
                </a:cubicBezTo>
                <a:cubicBezTo>
                  <a:pt x="1320170" y="2484271"/>
                  <a:pt x="1303026" y="2502369"/>
                  <a:pt x="1282070" y="2502369"/>
                </a:cubicBezTo>
                <a:cubicBezTo>
                  <a:pt x="1259210" y="2503321"/>
                  <a:pt x="1241113" y="2486176"/>
                  <a:pt x="1241113" y="2463316"/>
                </a:cubicBezTo>
                <a:cubicBezTo>
                  <a:pt x="1241113" y="2442361"/>
                  <a:pt x="1258258" y="2424264"/>
                  <a:pt x="1279213" y="2423311"/>
                </a:cubicBezTo>
                <a:close/>
                <a:moveTo>
                  <a:pt x="2718441" y="2284247"/>
                </a:moveTo>
                <a:cubicBezTo>
                  <a:pt x="2729870" y="2283294"/>
                  <a:pt x="2738443" y="2292819"/>
                  <a:pt x="2739395" y="2303297"/>
                </a:cubicBezTo>
                <a:cubicBezTo>
                  <a:pt x="2739395" y="2314726"/>
                  <a:pt x="2731776" y="2324251"/>
                  <a:pt x="2720345" y="2325204"/>
                </a:cubicBezTo>
                <a:cubicBezTo>
                  <a:pt x="2708916" y="2326157"/>
                  <a:pt x="2698438" y="2315679"/>
                  <a:pt x="2698438" y="2304249"/>
                </a:cubicBezTo>
                <a:cubicBezTo>
                  <a:pt x="2698438" y="2293772"/>
                  <a:pt x="2707963" y="2284247"/>
                  <a:pt x="2718441" y="2284247"/>
                </a:cubicBezTo>
                <a:close/>
                <a:moveTo>
                  <a:pt x="2400305" y="2271864"/>
                </a:moveTo>
                <a:cubicBezTo>
                  <a:pt x="2418403" y="2271864"/>
                  <a:pt x="2433643" y="2288057"/>
                  <a:pt x="2433643" y="2306154"/>
                </a:cubicBezTo>
                <a:cubicBezTo>
                  <a:pt x="2432691" y="2324251"/>
                  <a:pt x="2417451" y="2338539"/>
                  <a:pt x="2399353" y="2338539"/>
                </a:cubicBezTo>
                <a:cubicBezTo>
                  <a:pt x="2380303" y="2338539"/>
                  <a:pt x="2366016" y="2323299"/>
                  <a:pt x="2366968" y="2304249"/>
                </a:cubicBezTo>
                <a:cubicBezTo>
                  <a:pt x="2366016" y="2285199"/>
                  <a:pt x="2381255" y="2270912"/>
                  <a:pt x="2400305" y="2271864"/>
                </a:cubicBezTo>
                <a:close/>
                <a:moveTo>
                  <a:pt x="162883" y="2269959"/>
                </a:moveTo>
                <a:cubicBezTo>
                  <a:pt x="180981" y="2269959"/>
                  <a:pt x="196220" y="2286151"/>
                  <a:pt x="196220" y="2304249"/>
                </a:cubicBezTo>
                <a:cubicBezTo>
                  <a:pt x="195268" y="2321394"/>
                  <a:pt x="180028" y="2336634"/>
                  <a:pt x="161931" y="2336634"/>
                </a:cubicBezTo>
                <a:cubicBezTo>
                  <a:pt x="143833" y="2336634"/>
                  <a:pt x="128593" y="2321394"/>
                  <a:pt x="128593" y="2303297"/>
                </a:cubicBezTo>
                <a:cubicBezTo>
                  <a:pt x="128593" y="2285199"/>
                  <a:pt x="144785" y="2269959"/>
                  <a:pt x="162883" y="2269959"/>
                </a:cubicBezTo>
                <a:close/>
                <a:moveTo>
                  <a:pt x="2079313" y="2262339"/>
                </a:moveTo>
                <a:cubicBezTo>
                  <a:pt x="2101220" y="2261387"/>
                  <a:pt x="2121223" y="2280437"/>
                  <a:pt x="2121223" y="2303297"/>
                </a:cubicBezTo>
                <a:cubicBezTo>
                  <a:pt x="2122175" y="2327110"/>
                  <a:pt x="2104078" y="2346160"/>
                  <a:pt x="2081218" y="2347112"/>
                </a:cubicBezTo>
                <a:cubicBezTo>
                  <a:pt x="2058358" y="2348064"/>
                  <a:pt x="2038355" y="2329014"/>
                  <a:pt x="2038355" y="2306155"/>
                </a:cubicBezTo>
                <a:cubicBezTo>
                  <a:pt x="2037403" y="2283294"/>
                  <a:pt x="2056453" y="2263292"/>
                  <a:pt x="2079313" y="2262339"/>
                </a:cubicBezTo>
                <a:close/>
                <a:moveTo>
                  <a:pt x="481971" y="2261387"/>
                </a:moveTo>
                <a:cubicBezTo>
                  <a:pt x="505783" y="2262339"/>
                  <a:pt x="522928" y="2280437"/>
                  <a:pt x="522928" y="2304250"/>
                </a:cubicBezTo>
                <a:cubicBezTo>
                  <a:pt x="522928" y="2328062"/>
                  <a:pt x="502926" y="2345207"/>
                  <a:pt x="480066" y="2345207"/>
                </a:cubicBezTo>
                <a:cubicBezTo>
                  <a:pt x="457206" y="2344255"/>
                  <a:pt x="438156" y="2324252"/>
                  <a:pt x="439108" y="2302344"/>
                </a:cubicBezTo>
                <a:cubicBezTo>
                  <a:pt x="440061" y="2279485"/>
                  <a:pt x="459111" y="2261387"/>
                  <a:pt x="481971" y="2261387"/>
                </a:cubicBezTo>
                <a:close/>
                <a:moveTo>
                  <a:pt x="1759273" y="2257576"/>
                </a:moveTo>
                <a:cubicBezTo>
                  <a:pt x="1784038" y="2257576"/>
                  <a:pt x="1804993" y="2277579"/>
                  <a:pt x="1805945" y="2302344"/>
                </a:cubicBezTo>
                <a:cubicBezTo>
                  <a:pt x="1806898" y="2328061"/>
                  <a:pt x="1785943" y="2350921"/>
                  <a:pt x="1760225" y="2350921"/>
                </a:cubicBezTo>
                <a:cubicBezTo>
                  <a:pt x="1735460" y="2350921"/>
                  <a:pt x="1714505" y="2330919"/>
                  <a:pt x="1713553" y="2306154"/>
                </a:cubicBezTo>
                <a:cubicBezTo>
                  <a:pt x="1712600" y="2278531"/>
                  <a:pt x="1734508" y="2259481"/>
                  <a:pt x="1759273" y="2257576"/>
                </a:cubicBezTo>
                <a:close/>
                <a:moveTo>
                  <a:pt x="800106" y="2256624"/>
                </a:moveTo>
                <a:cubicBezTo>
                  <a:pt x="825824" y="2256624"/>
                  <a:pt x="846779" y="2277579"/>
                  <a:pt x="846779" y="2303297"/>
                </a:cubicBezTo>
                <a:cubicBezTo>
                  <a:pt x="846779" y="2328062"/>
                  <a:pt x="826776" y="2348064"/>
                  <a:pt x="801058" y="2349017"/>
                </a:cubicBezTo>
                <a:cubicBezTo>
                  <a:pt x="775341" y="2349017"/>
                  <a:pt x="755339" y="2329967"/>
                  <a:pt x="754386" y="2304249"/>
                </a:cubicBezTo>
                <a:cubicBezTo>
                  <a:pt x="754386" y="2278531"/>
                  <a:pt x="774389" y="2257576"/>
                  <a:pt x="800106" y="2256624"/>
                </a:cubicBezTo>
                <a:close/>
                <a:moveTo>
                  <a:pt x="1439233" y="2255672"/>
                </a:moveTo>
                <a:cubicBezTo>
                  <a:pt x="1466855" y="2255672"/>
                  <a:pt x="1488763" y="2276627"/>
                  <a:pt x="1489715" y="2303297"/>
                </a:cubicBezTo>
                <a:cubicBezTo>
                  <a:pt x="1490668" y="2329967"/>
                  <a:pt x="1468760" y="2352827"/>
                  <a:pt x="1441138" y="2352827"/>
                </a:cubicBezTo>
                <a:cubicBezTo>
                  <a:pt x="1413515" y="2352827"/>
                  <a:pt x="1391608" y="2331872"/>
                  <a:pt x="1390655" y="2305202"/>
                </a:cubicBezTo>
                <a:cubicBezTo>
                  <a:pt x="1390655" y="2278532"/>
                  <a:pt x="1412563" y="2256624"/>
                  <a:pt x="1439233" y="2255672"/>
                </a:cubicBezTo>
                <a:close/>
                <a:moveTo>
                  <a:pt x="1120145" y="2254719"/>
                </a:moveTo>
                <a:cubicBezTo>
                  <a:pt x="1147768" y="2254719"/>
                  <a:pt x="1169676" y="2275674"/>
                  <a:pt x="1169676" y="2302344"/>
                </a:cubicBezTo>
                <a:cubicBezTo>
                  <a:pt x="1169676" y="2329014"/>
                  <a:pt x="1147768" y="2351874"/>
                  <a:pt x="1121098" y="2351874"/>
                </a:cubicBezTo>
                <a:cubicBezTo>
                  <a:pt x="1094428" y="2351874"/>
                  <a:pt x="1071568" y="2329967"/>
                  <a:pt x="1071568" y="2303297"/>
                </a:cubicBezTo>
                <a:cubicBezTo>
                  <a:pt x="1070616" y="2277579"/>
                  <a:pt x="1092523" y="2254719"/>
                  <a:pt x="1120145" y="2254719"/>
                </a:cubicBezTo>
                <a:close/>
                <a:moveTo>
                  <a:pt x="2878461" y="2119464"/>
                </a:moveTo>
                <a:cubicBezTo>
                  <a:pt x="2892748" y="2119464"/>
                  <a:pt x="2904178" y="2131847"/>
                  <a:pt x="2903226" y="2146134"/>
                </a:cubicBezTo>
                <a:cubicBezTo>
                  <a:pt x="2902273" y="2159469"/>
                  <a:pt x="2889891" y="2170899"/>
                  <a:pt x="2876555" y="2169947"/>
                </a:cubicBezTo>
                <a:cubicBezTo>
                  <a:pt x="2862268" y="2168994"/>
                  <a:pt x="2852743" y="2156612"/>
                  <a:pt x="2853695" y="2142324"/>
                </a:cubicBezTo>
                <a:cubicBezTo>
                  <a:pt x="2854648" y="2129942"/>
                  <a:pt x="2866078" y="2119464"/>
                  <a:pt x="2878461" y="2119464"/>
                </a:cubicBezTo>
                <a:close/>
                <a:moveTo>
                  <a:pt x="2558421" y="2106129"/>
                </a:moveTo>
                <a:cubicBezTo>
                  <a:pt x="2579376" y="2106129"/>
                  <a:pt x="2597473" y="2122322"/>
                  <a:pt x="2598426" y="2143276"/>
                </a:cubicBezTo>
                <a:cubicBezTo>
                  <a:pt x="2599379" y="2164231"/>
                  <a:pt x="2581281" y="2182329"/>
                  <a:pt x="2560326" y="2182329"/>
                </a:cubicBezTo>
                <a:cubicBezTo>
                  <a:pt x="2538418" y="2182329"/>
                  <a:pt x="2521273" y="2166136"/>
                  <a:pt x="2520321" y="2145181"/>
                </a:cubicBezTo>
                <a:cubicBezTo>
                  <a:pt x="2519368" y="2124226"/>
                  <a:pt x="2536513" y="2106129"/>
                  <a:pt x="2558421" y="2106129"/>
                </a:cubicBezTo>
                <a:close/>
                <a:moveTo>
                  <a:pt x="2863" y="2104224"/>
                </a:moveTo>
                <a:cubicBezTo>
                  <a:pt x="23818" y="2104224"/>
                  <a:pt x="41916" y="2123274"/>
                  <a:pt x="40963" y="2144229"/>
                </a:cubicBezTo>
                <a:cubicBezTo>
                  <a:pt x="40963" y="2165184"/>
                  <a:pt x="22866" y="2182329"/>
                  <a:pt x="958" y="2182329"/>
                </a:cubicBezTo>
                <a:lnTo>
                  <a:pt x="0" y="2181919"/>
                </a:lnTo>
                <a:lnTo>
                  <a:pt x="0" y="2105372"/>
                </a:lnTo>
                <a:close/>
                <a:moveTo>
                  <a:pt x="2238380" y="2096604"/>
                </a:moveTo>
                <a:cubicBezTo>
                  <a:pt x="2264098" y="2095651"/>
                  <a:pt x="2286005" y="2116607"/>
                  <a:pt x="2286958" y="2142324"/>
                </a:cubicBezTo>
                <a:cubicBezTo>
                  <a:pt x="2287911" y="2169947"/>
                  <a:pt x="2266955" y="2191854"/>
                  <a:pt x="2239333" y="2191854"/>
                </a:cubicBezTo>
                <a:cubicBezTo>
                  <a:pt x="2213616" y="2191854"/>
                  <a:pt x="2191708" y="2170899"/>
                  <a:pt x="2191708" y="2145182"/>
                </a:cubicBezTo>
                <a:cubicBezTo>
                  <a:pt x="2190755" y="2119464"/>
                  <a:pt x="2212663" y="2097557"/>
                  <a:pt x="2238380" y="2096604"/>
                </a:cubicBezTo>
                <a:close/>
                <a:moveTo>
                  <a:pt x="320998" y="2095651"/>
                </a:moveTo>
                <a:cubicBezTo>
                  <a:pt x="347668" y="2095651"/>
                  <a:pt x="368623" y="2114701"/>
                  <a:pt x="369575" y="2141371"/>
                </a:cubicBezTo>
                <a:cubicBezTo>
                  <a:pt x="370528" y="2168994"/>
                  <a:pt x="348620" y="2190901"/>
                  <a:pt x="321950" y="2190901"/>
                </a:cubicBezTo>
                <a:cubicBezTo>
                  <a:pt x="296233" y="2190901"/>
                  <a:pt x="274325" y="2168041"/>
                  <a:pt x="274325" y="2143276"/>
                </a:cubicBezTo>
                <a:cubicBezTo>
                  <a:pt x="273373" y="2117559"/>
                  <a:pt x="294328" y="2096604"/>
                  <a:pt x="320998" y="2095651"/>
                </a:cubicBezTo>
                <a:close/>
                <a:moveTo>
                  <a:pt x="1921198" y="2091842"/>
                </a:moveTo>
                <a:cubicBezTo>
                  <a:pt x="1950725" y="2091842"/>
                  <a:pt x="1972633" y="2115654"/>
                  <a:pt x="1972633" y="2145181"/>
                </a:cubicBezTo>
                <a:cubicBezTo>
                  <a:pt x="1972633" y="2175661"/>
                  <a:pt x="1948820" y="2199474"/>
                  <a:pt x="1918341" y="2198522"/>
                </a:cubicBezTo>
                <a:cubicBezTo>
                  <a:pt x="1889766" y="2197569"/>
                  <a:pt x="1865953" y="2173756"/>
                  <a:pt x="1865953" y="2145181"/>
                </a:cubicBezTo>
                <a:cubicBezTo>
                  <a:pt x="1865953" y="2115654"/>
                  <a:pt x="1891670" y="2090889"/>
                  <a:pt x="1921198" y="2091842"/>
                </a:cubicBezTo>
                <a:close/>
                <a:moveTo>
                  <a:pt x="641990" y="2089937"/>
                </a:moveTo>
                <a:cubicBezTo>
                  <a:pt x="671518" y="2090889"/>
                  <a:pt x="693425" y="2112797"/>
                  <a:pt x="694378" y="2142325"/>
                </a:cubicBezTo>
                <a:cubicBezTo>
                  <a:pt x="694378" y="2172805"/>
                  <a:pt x="670565" y="2197569"/>
                  <a:pt x="641038" y="2196617"/>
                </a:cubicBezTo>
                <a:cubicBezTo>
                  <a:pt x="612463" y="2196617"/>
                  <a:pt x="588650" y="2171852"/>
                  <a:pt x="587698" y="2144230"/>
                </a:cubicBezTo>
                <a:cubicBezTo>
                  <a:pt x="586745" y="2114702"/>
                  <a:pt x="611510" y="2089937"/>
                  <a:pt x="641990" y="2089937"/>
                </a:cubicBezTo>
                <a:close/>
                <a:moveTo>
                  <a:pt x="1599253" y="2088984"/>
                </a:moveTo>
                <a:cubicBezTo>
                  <a:pt x="1629733" y="2088984"/>
                  <a:pt x="1655451" y="2113749"/>
                  <a:pt x="1656403" y="2144229"/>
                </a:cubicBezTo>
                <a:cubicBezTo>
                  <a:pt x="1657355" y="2175661"/>
                  <a:pt x="1630686" y="2202331"/>
                  <a:pt x="1599253" y="2202331"/>
                </a:cubicBezTo>
                <a:cubicBezTo>
                  <a:pt x="1568773" y="2200426"/>
                  <a:pt x="1544008" y="2175661"/>
                  <a:pt x="1544008" y="2145181"/>
                </a:cubicBezTo>
                <a:cubicBezTo>
                  <a:pt x="1544008" y="2113749"/>
                  <a:pt x="1568773" y="2088984"/>
                  <a:pt x="1599253" y="2088984"/>
                </a:cubicBezTo>
                <a:close/>
                <a:moveTo>
                  <a:pt x="1279213" y="2087079"/>
                </a:moveTo>
                <a:cubicBezTo>
                  <a:pt x="1311598" y="2085174"/>
                  <a:pt x="1337316" y="2110892"/>
                  <a:pt x="1337316" y="2142324"/>
                </a:cubicBezTo>
                <a:cubicBezTo>
                  <a:pt x="1338268" y="2174710"/>
                  <a:pt x="1313503" y="2200427"/>
                  <a:pt x="1281118" y="2201379"/>
                </a:cubicBezTo>
                <a:cubicBezTo>
                  <a:pt x="1249685" y="2202332"/>
                  <a:pt x="1223968" y="2176614"/>
                  <a:pt x="1223016" y="2145182"/>
                </a:cubicBezTo>
                <a:cubicBezTo>
                  <a:pt x="1222063" y="2112797"/>
                  <a:pt x="1246828" y="2087079"/>
                  <a:pt x="1279213" y="2087079"/>
                </a:cubicBezTo>
                <a:close/>
                <a:moveTo>
                  <a:pt x="962030" y="2087079"/>
                </a:moveTo>
                <a:cubicBezTo>
                  <a:pt x="992510" y="2088031"/>
                  <a:pt x="1017275" y="2113749"/>
                  <a:pt x="1017275" y="2144229"/>
                </a:cubicBezTo>
                <a:cubicBezTo>
                  <a:pt x="1017275" y="2174709"/>
                  <a:pt x="992510" y="2199474"/>
                  <a:pt x="961078" y="2199474"/>
                </a:cubicBezTo>
                <a:cubicBezTo>
                  <a:pt x="929645" y="2199474"/>
                  <a:pt x="904880" y="2175661"/>
                  <a:pt x="904880" y="2144229"/>
                </a:cubicBezTo>
                <a:cubicBezTo>
                  <a:pt x="904880" y="2111843"/>
                  <a:pt x="930598" y="2086126"/>
                  <a:pt x="962030" y="2087079"/>
                </a:cubicBezTo>
                <a:close/>
                <a:moveTo>
                  <a:pt x="3040385" y="1957539"/>
                </a:moveTo>
                <a:cubicBezTo>
                  <a:pt x="3055625" y="1957539"/>
                  <a:pt x="3067055" y="1969922"/>
                  <a:pt x="3067055" y="1985162"/>
                </a:cubicBezTo>
                <a:cubicBezTo>
                  <a:pt x="3066103" y="1999449"/>
                  <a:pt x="3053720" y="2011832"/>
                  <a:pt x="3039433" y="2011832"/>
                </a:cubicBezTo>
                <a:cubicBezTo>
                  <a:pt x="3025145" y="2011832"/>
                  <a:pt x="3011810" y="2000402"/>
                  <a:pt x="3011810" y="1986114"/>
                </a:cubicBezTo>
                <a:cubicBezTo>
                  <a:pt x="3010858" y="1970874"/>
                  <a:pt x="3024192" y="1957539"/>
                  <a:pt x="3040385" y="1957539"/>
                </a:cubicBezTo>
                <a:close/>
                <a:moveTo>
                  <a:pt x="2719393" y="1943251"/>
                </a:moveTo>
                <a:cubicBezTo>
                  <a:pt x="2743206" y="1943251"/>
                  <a:pt x="2761303" y="1962301"/>
                  <a:pt x="2761303" y="1986114"/>
                </a:cubicBezTo>
                <a:cubicBezTo>
                  <a:pt x="2761303" y="2008974"/>
                  <a:pt x="2743206" y="2027072"/>
                  <a:pt x="2719393" y="2028024"/>
                </a:cubicBezTo>
                <a:cubicBezTo>
                  <a:pt x="2696533" y="2028024"/>
                  <a:pt x="2676531" y="2009926"/>
                  <a:pt x="2675578" y="1987067"/>
                </a:cubicBezTo>
                <a:cubicBezTo>
                  <a:pt x="2674626" y="1963254"/>
                  <a:pt x="2695581" y="1942299"/>
                  <a:pt x="2719393" y="1943251"/>
                </a:cubicBezTo>
                <a:close/>
                <a:moveTo>
                  <a:pt x="2397448" y="1932774"/>
                </a:moveTo>
                <a:cubicBezTo>
                  <a:pt x="2426976" y="1931821"/>
                  <a:pt x="2450788" y="1954681"/>
                  <a:pt x="2450788" y="1984209"/>
                </a:cubicBezTo>
                <a:cubicBezTo>
                  <a:pt x="2451741" y="2013736"/>
                  <a:pt x="2428880" y="2036596"/>
                  <a:pt x="2400305" y="2037549"/>
                </a:cubicBezTo>
                <a:cubicBezTo>
                  <a:pt x="2371730" y="2038501"/>
                  <a:pt x="2347918" y="2015641"/>
                  <a:pt x="2346966" y="1986113"/>
                </a:cubicBezTo>
                <a:cubicBezTo>
                  <a:pt x="2346013" y="1957538"/>
                  <a:pt x="2368873" y="1932774"/>
                  <a:pt x="2397448" y="1932774"/>
                </a:cubicBezTo>
                <a:close/>
                <a:moveTo>
                  <a:pt x="160978" y="1931822"/>
                </a:moveTo>
                <a:cubicBezTo>
                  <a:pt x="191458" y="1931822"/>
                  <a:pt x="213365" y="1954682"/>
                  <a:pt x="213365" y="1984210"/>
                </a:cubicBezTo>
                <a:cubicBezTo>
                  <a:pt x="213365" y="2012785"/>
                  <a:pt x="188601" y="2036597"/>
                  <a:pt x="160026" y="2035644"/>
                </a:cubicBezTo>
                <a:cubicBezTo>
                  <a:pt x="131451" y="2034692"/>
                  <a:pt x="109543" y="2011832"/>
                  <a:pt x="109543" y="1984210"/>
                </a:cubicBezTo>
                <a:cubicBezTo>
                  <a:pt x="109543" y="1954682"/>
                  <a:pt x="132403" y="1931822"/>
                  <a:pt x="160978" y="1931822"/>
                </a:cubicBezTo>
                <a:close/>
                <a:moveTo>
                  <a:pt x="2078360" y="1927059"/>
                </a:moveTo>
                <a:cubicBezTo>
                  <a:pt x="2111698" y="1926106"/>
                  <a:pt x="2138368" y="1952776"/>
                  <a:pt x="2137416" y="1985161"/>
                </a:cubicBezTo>
                <a:cubicBezTo>
                  <a:pt x="2137416" y="2018499"/>
                  <a:pt x="2110745" y="2044216"/>
                  <a:pt x="2078360" y="2043263"/>
                </a:cubicBezTo>
                <a:cubicBezTo>
                  <a:pt x="2046928" y="2042311"/>
                  <a:pt x="2021210" y="2016593"/>
                  <a:pt x="2020258" y="1986113"/>
                </a:cubicBezTo>
                <a:cubicBezTo>
                  <a:pt x="2019305" y="1953729"/>
                  <a:pt x="2046928" y="1927059"/>
                  <a:pt x="2078360" y="1927059"/>
                </a:cubicBezTo>
                <a:close/>
                <a:moveTo>
                  <a:pt x="481970" y="1925155"/>
                </a:moveTo>
                <a:cubicBezTo>
                  <a:pt x="515308" y="1925155"/>
                  <a:pt x="540073" y="1951824"/>
                  <a:pt x="539120" y="1985162"/>
                </a:cubicBezTo>
                <a:cubicBezTo>
                  <a:pt x="538168" y="2016594"/>
                  <a:pt x="511498" y="2042312"/>
                  <a:pt x="480065" y="2042312"/>
                </a:cubicBezTo>
                <a:cubicBezTo>
                  <a:pt x="448633" y="2042312"/>
                  <a:pt x="421963" y="2015642"/>
                  <a:pt x="421963" y="1984210"/>
                </a:cubicBezTo>
                <a:cubicBezTo>
                  <a:pt x="422915" y="1944205"/>
                  <a:pt x="456253" y="1924202"/>
                  <a:pt x="481970" y="1925155"/>
                </a:cubicBezTo>
                <a:close/>
                <a:moveTo>
                  <a:pt x="1761179" y="1921344"/>
                </a:moveTo>
                <a:cubicBezTo>
                  <a:pt x="1795468" y="1921344"/>
                  <a:pt x="1823091" y="1950872"/>
                  <a:pt x="1822139" y="1985162"/>
                </a:cubicBezTo>
                <a:cubicBezTo>
                  <a:pt x="1821186" y="2019451"/>
                  <a:pt x="1792611" y="2048026"/>
                  <a:pt x="1758321" y="2047074"/>
                </a:cubicBezTo>
                <a:cubicBezTo>
                  <a:pt x="1724031" y="2047074"/>
                  <a:pt x="1697361" y="2018499"/>
                  <a:pt x="1697361" y="1983257"/>
                </a:cubicBezTo>
                <a:cubicBezTo>
                  <a:pt x="1697361" y="1946109"/>
                  <a:pt x="1727841" y="1921344"/>
                  <a:pt x="1761179" y="1921344"/>
                </a:cubicBezTo>
                <a:close/>
                <a:moveTo>
                  <a:pt x="1440186" y="1920392"/>
                </a:moveTo>
                <a:cubicBezTo>
                  <a:pt x="1477333" y="1920392"/>
                  <a:pt x="1505908" y="1950872"/>
                  <a:pt x="1504956" y="1987067"/>
                </a:cubicBezTo>
                <a:cubicBezTo>
                  <a:pt x="1504004" y="2022310"/>
                  <a:pt x="1475429" y="2049932"/>
                  <a:pt x="1439233" y="2048980"/>
                </a:cubicBezTo>
                <a:cubicBezTo>
                  <a:pt x="1403991" y="2048027"/>
                  <a:pt x="1375416" y="2019452"/>
                  <a:pt x="1375416" y="1984210"/>
                </a:cubicBezTo>
                <a:cubicBezTo>
                  <a:pt x="1375416" y="1948967"/>
                  <a:pt x="1404943" y="1920392"/>
                  <a:pt x="1440186" y="1920392"/>
                </a:cubicBezTo>
                <a:close/>
                <a:moveTo>
                  <a:pt x="801058" y="1920392"/>
                </a:moveTo>
                <a:cubicBezTo>
                  <a:pt x="836300" y="1920392"/>
                  <a:pt x="863923" y="1947062"/>
                  <a:pt x="863923" y="1982305"/>
                </a:cubicBezTo>
                <a:cubicBezTo>
                  <a:pt x="863923" y="2016594"/>
                  <a:pt x="836300" y="2045169"/>
                  <a:pt x="802010" y="2046122"/>
                </a:cubicBezTo>
                <a:cubicBezTo>
                  <a:pt x="767720" y="2047074"/>
                  <a:pt x="739145" y="2019452"/>
                  <a:pt x="739145" y="1984210"/>
                </a:cubicBezTo>
                <a:cubicBezTo>
                  <a:pt x="739145" y="1948967"/>
                  <a:pt x="765815" y="1921344"/>
                  <a:pt x="801058" y="1920392"/>
                </a:cubicBezTo>
                <a:close/>
                <a:moveTo>
                  <a:pt x="1119193" y="1919439"/>
                </a:moveTo>
                <a:cubicBezTo>
                  <a:pt x="1156340" y="1918487"/>
                  <a:pt x="1185868" y="1946109"/>
                  <a:pt x="1186820" y="1983257"/>
                </a:cubicBezTo>
                <a:cubicBezTo>
                  <a:pt x="1185868" y="2018499"/>
                  <a:pt x="1157293" y="2048026"/>
                  <a:pt x="1122050" y="2048026"/>
                </a:cubicBezTo>
                <a:cubicBezTo>
                  <a:pt x="1086808" y="2048979"/>
                  <a:pt x="1057280" y="2020404"/>
                  <a:pt x="1056328" y="1985162"/>
                </a:cubicBezTo>
                <a:cubicBezTo>
                  <a:pt x="1055375" y="1949919"/>
                  <a:pt x="1082998" y="1920392"/>
                  <a:pt x="1119193" y="1919439"/>
                </a:cubicBezTo>
                <a:close/>
                <a:moveTo>
                  <a:pt x="3198501" y="1795614"/>
                </a:moveTo>
                <a:cubicBezTo>
                  <a:pt x="3213741" y="1795614"/>
                  <a:pt x="3227076" y="1808949"/>
                  <a:pt x="3227076" y="1824189"/>
                </a:cubicBezTo>
                <a:cubicBezTo>
                  <a:pt x="3227076" y="1840382"/>
                  <a:pt x="3213741" y="1854669"/>
                  <a:pt x="3196595" y="1854669"/>
                </a:cubicBezTo>
                <a:cubicBezTo>
                  <a:pt x="3182308" y="1854669"/>
                  <a:pt x="3169926" y="1841334"/>
                  <a:pt x="3168973" y="1826094"/>
                </a:cubicBezTo>
                <a:cubicBezTo>
                  <a:pt x="3168973" y="1808949"/>
                  <a:pt x="3182308" y="1795614"/>
                  <a:pt x="3198501" y="1795614"/>
                </a:cubicBezTo>
                <a:close/>
                <a:moveTo>
                  <a:pt x="2881318" y="1780374"/>
                </a:moveTo>
                <a:cubicBezTo>
                  <a:pt x="2906083" y="1782279"/>
                  <a:pt x="2925133" y="1802282"/>
                  <a:pt x="2924181" y="1826094"/>
                </a:cubicBezTo>
                <a:cubicBezTo>
                  <a:pt x="2923228" y="1850859"/>
                  <a:pt x="2902273" y="1870862"/>
                  <a:pt x="2876556" y="1869909"/>
                </a:cubicBezTo>
                <a:cubicBezTo>
                  <a:pt x="2851791" y="1868957"/>
                  <a:pt x="2833693" y="1848954"/>
                  <a:pt x="2833693" y="1824189"/>
                </a:cubicBezTo>
                <a:cubicBezTo>
                  <a:pt x="2834646" y="1798472"/>
                  <a:pt x="2854648" y="1779422"/>
                  <a:pt x="2881318" y="1780374"/>
                </a:cubicBezTo>
                <a:close/>
                <a:moveTo>
                  <a:pt x="2559373" y="1769897"/>
                </a:moveTo>
                <a:cubicBezTo>
                  <a:pt x="2588900" y="1769897"/>
                  <a:pt x="2613666" y="1793709"/>
                  <a:pt x="2614618" y="1824189"/>
                </a:cubicBezTo>
                <a:cubicBezTo>
                  <a:pt x="2615570" y="1854669"/>
                  <a:pt x="2589853" y="1880386"/>
                  <a:pt x="2558420" y="1879434"/>
                </a:cubicBezTo>
                <a:cubicBezTo>
                  <a:pt x="2527941" y="1879434"/>
                  <a:pt x="2504128" y="1855622"/>
                  <a:pt x="2504128" y="1825141"/>
                </a:cubicBezTo>
                <a:cubicBezTo>
                  <a:pt x="2504128" y="1793709"/>
                  <a:pt x="2527941" y="1768944"/>
                  <a:pt x="2559373" y="1769897"/>
                </a:cubicBezTo>
                <a:close/>
                <a:moveTo>
                  <a:pt x="2863" y="1767992"/>
                </a:moveTo>
                <a:cubicBezTo>
                  <a:pt x="32390" y="1768944"/>
                  <a:pt x="56203" y="1793709"/>
                  <a:pt x="57155" y="1822284"/>
                </a:cubicBezTo>
                <a:cubicBezTo>
                  <a:pt x="58107" y="1852764"/>
                  <a:pt x="32390" y="1878481"/>
                  <a:pt x="1910" y="1878481"/>
                </a:cubicBezTo>
                <a:lnTo>
                  <a:pt x="0" y="1878095"/>
                </a:lnTo>
                <a:lnTo>
                  <a:pt x="0" y="1768514"/>
                </a:lnTo>
                <a:close/>
                <a:moveTo>
                  <a:pt x="2241238" y="1762276"/>
                </a:moveTo>
                <a:cubicBezTo>
                  <a:pt x="2274576" y="1762276"/>
                  <a:pt x="2301246" y="1790851"/>
                  <a:pt x="2302198" y="1824189"/>
                </a:cubicBezTo>
                <a:cubicBezTo>
                  <a:pt x="2302198" y="1858479"/>
                  <a:pt x="2273623" y="1888006"/>
                  <a:pt x="2240286" y="1887054"/>
                </a:cubicBezTo>
                <a:cubicBezTo>
                  <a:pt x="2201233" y="1886101"/>
                  <a:pt x="2176468" y="1855621"/>
                  <a:pt x="2177421" y="1824189"/>
                </a:cubicBezTo>
                <a:cubicBezTo>
                  <a:pt x="2176468" y="1792756"/>
                  <a:pt x="2202186" y="1762276"/>
                  <a:pt x="2241238" y="1762276"/>
                </a:cubicBezTo>
                <a:close/>
                <a:moveTo>
                  <a:pt x="320998" y="1761324"/>
                </a:moveTo>
                <a:cubicBezTo>
                  <a:pt x="355288" y="1761324"/>
                  <a:pt x="383863" y="1788947"/>
                  <a:pt x="383863" y="1824189"/>
                </a:cubicBezTo>
                <a:cubicBezTo>
                  <a:pt x="383863" y="1858479"/>
                  <a:pt x="356240" y="1886101"/>
                  <a:pt x="320998" y="1886101"/>
                </a:cubicBezTo>
                <a:cubicBezTo>
                  <a:pt x="286708" y="1886101"/>
                  <a:pt x="260038" y="1859431"/>
                  <a:pt x="260038" y="1825142"/>
                </a:cubicBezTo>
                <a:cubicBezTo>
                  <a:pt x="259085" y="1789899"/>
                  <a:pt x="286708" y="1762276"/>
                  <a:pt x="320998" y="1761324"/>
                </a:cubicBezTo>
                <a:close/>
                <a:moveTo>
                  <a:pt x="1919293" y="1756562"/>
                </a:moveTo>
                <a:cubicBezTo>
                  <a:pt x="1955488" y="1756562"/>
                  <a:pt x="1986920" y="1787042"/>
                  <a:pt x="1986920" y="1824189"/>
                </a:cubicBezTo>
                <a:cubicBezTo>
                  <a:pt x="1986920" y="1861337"/>
                  <a:pt x="1956440" y="1891817"/>
                  <a:pt x="1920245" y="1891817"/>
                </a:cubicBezTo>
                <a:cubicBezTo>
                  <a:pt x="1884050" y="1891817"/>
                  <a:pt x="1854523" y="1862289"/>
                  <a:pt x="1853570" y="1826094"/>
                </a:cubicBezTo>
                <a:cubicBezTo>
                  <a:pt x="1852618" y="1787994"/>
                  <a:pt x="1881193" y="1757514"/>
                  <a:pt x="1919293" y="1756562"/>
                </a:cubicBezTo>
                <a:close/>
                <a:moveTo>
                  <a:pt x="639133" y="1756562"/>
                </a:moveTo>
                <a:cubicBezTo>
                  <a:pt x="676281" y="1755609"/>
                  <a:pt x="707713" y="1786089"/>
                  <a:pt x="707713" y="1823237"/>
                </a:cubicBezTo>
                <a:cubicBezTo>
                  <a:pt x="708666" y="1860384"/>
                  <a:pt x="679138" y="1889912"/>
                  <a:pt x="641038" y="1890864"/>
                </a:cubicBezTo>
                <a:cubicBezTo>
                  <a:pt x="602938" y="1890864"/>
                  <a:pt x="573411" y="1861337"/>
                  <a:pt x="574363" y="1823237"/>
                </a:cubicBezTo>
                <a:cubicBezTo>
                  <a:pt x="574363" y="1787042"/>
                  <a:pt x="602938" y="1757514"/>
                  <a:pt x="639133" y="1756562"/>
                </a:cubicBezTo>
                <a:close/>
                <a:moveTo>
                  <a:pt x="1600205" y="1754656"/>
                </a:moveTo>
                <a:cubicBezTo>
                  <a:pt x="1638305" y="1754656"/>
                  <a:pt x="1669738" y="1785136"/>
                  <a:pt x="1670690" y="1823236"/>
                </a:cubicBezTo>
                <a:cubicBezTo>
                  <a:pt x="1670690" y="1871813"/>
                  <a:pt x="1631638" y="1896579"/>
                  <a:pt x="1601158" y="1894674"/>
                </a:cubicBezTo>
                <a:cubicBezTo>
                  <a:pt x="1561153" y="1894674"/>
                  <a:pt x="1529720" y="1864194"/>
                  <a:pt x="1529720" y="1825141"/>
                </a:cubicBezTo>
                <a:cubicBezTo>
                  <a:pt x="1529720" y="1786088"/>
                  <a:pt x="1561153" y="1754656"/>
                  <a:pt x="1600205" y="1754656"/>
                </a:cubicBezTo>
                <a:close/>
                <a:moveTo>
                  <a:pt x="962983" y="1753704"/>
                </a:moveTo>
                <a:cubicBezTo>
                  <a:pt x="1001083" y="1754656"/>
                  <a:pt x="1031563" y="1786088"/>
                  <a:pt x="1031563" y="1824188"/>
                </a:cubicBezTo>
                <a:cubicBezTo>
                  <a:pt x="1031563" y="1862288"/>
                  <a:pt x="999178" y="1894674"/>
                  <a:pt x="960126" y="1893721"/>
                </a:cubicBezTo>
                <a:cubicBezTo>
                  <a:pt x="921073" y="1893721"/>
                  <a:pt x="889641" y="1860384"/>
                  <a:pt x="890593" y="1822284"/>
                </a:cubicBezTo>
                <a:cubicBezTo>
                  <a:pt x="891546" y="1783231"/>
                  <a:pt x="923931" y="1752751"/>
                  <a:pt x="962983" y="1753704"/>
                </a:cubicBezTo>
                <a:close/>
                <a:moveTo>
                  <a:pt x="1280165" y="1752751"/>
                </a:moveTo>
                <a:cubicBezTo>
                  <a:pt x="1326838" y="1752751"/>
                  <a:pt x="1352555" y="1788946"/>
                  <a:pt x="1352555" y="1825141"/>
                </a:cubicBezTo>
                <a:cubicBezTo>
                  <a:pt x="1351603" y="1864194"/>
                  <a:pt x="1319218" y="1894674"/>
                  <a:pt x="1280165" y="1894674"/>
                </a:cubicBezTo>
                <a:cubicBezTo>
                  <a:pt x="1241113" y="1894674"/>
                  <a:pt x="1209680" y="1863241"/>
                  <a:pt x="1209680" y="1824188"/>
                </a:cubicBezTo>
                <a:cubicBezTo>
                  <a:pt x="1209680" y="1785136"/>
                  <a:pt x="1241113" y="1751799"/>
                  <a:pt x="1280165" y="1752751"/>
                </a:cubicBezTo>
                <a:close/>
                <a:moveTo>
                  <a:pt x="3359473" y="1637499"/>
                </a:moveTo>
                <a:cubicBezTo>
                  <a:pt x="3374713" y="1637499"/>
                  <a:pt x="3386143" y="1649882"/>
                  <a:pt x="3387096" y="1664169"/>
                </a:cubicBezTo>
                <a:cubicBezTo>
                  <a:pt x="3388048" y="1679409"/>
                  <a:pt x="3374713" y="1692744"/>
                  <a:pt x="3358521" y="1693697"/>
                </a:cubicBezTo>
                <a:cubicBezTo>
                  <a:pt x="3342328" y="1693697"/>
                  <a:pt x="3329946" y="1681315"/>
                  <a:pt x="3329946" y="1665122"/>
                </a:cubicBezTo>
                <a:cubicBezTo>
                  <a:pt x="3329946" y="1648930"/>
                  <a:pt x="3343281" y="1636547"/>
                  <a:pt x="3359473" y="1637499"/>
                </a:cubicBezTo>
                <a:close/>
                <a:moveTo>
                  <a:pt x="3038480" y="1619402"/>
                </a:moveTo>
                <a:cubicBezTo>
                  <a:pt x="3063245" y="1619402"/>
                  <a:pt x="3084200" y="1639405"/>
                  <a:pt x="3084200" y="1665122"/>
                </a:cubicBezTo>
                <a:cubicBezTo>
                  <a:pt x="3084200" y="1689887"/>
                  <a:pt x="3064198" y="1710842"/>
                  <a:pt x="3039433" y="1711794"/>
                </a:cubicBezTo>
                <a:cubicBezTo>
                  <a:pt x="3014667" y="1711794"/>
                  <a:pt x="2993713" y="1691792"/>
                  <a:pt x="2993713" y="1666074"/>
                </a:cubicBezTo>
                <a:cubicBezTo>
                  <a:pt x="2992760" y="1640357"/>
                  <a:pt x="3012763" y="1619402"/>
                  <a:pt x="3038480" y="1619402"/>
                </a:cubicBezTo>
                <a:close/>
                <a:moveTo>
                  <a:pt x="2718441" y="1607971"/>
                </a:moveTo>
                <a:cubicBezTo>
                  <a:pt x="2749873" y="1607971"/>
                  <a:pt x="2775591" y="1633689"/>
                  <a:pt x="2775591" y="1665121"/>
                </a:cubicBezTo>
                <a:cubicBezTo>
                  <a:pt x="2775591" y="1696554"/>
                  <a:pt x="2749873" y="1723224"/>
                  <a:pt x="2718441" y="1722271"/>
                </a:cubicBezTo>
                <a:cubicBezTo>
                  <a:pt x="2687008" y="1722271"/>
                  <a:pt x="2662243" y="1695601"/>
                  <a:pt x="2662243" y="1664168"/>
                </a:cubicBezTo>
                <a:cubicBezTo>
                  <a:pt x="2663196" y="1633689"/>
                  <a:pt x="2687961" y="1608924"/>
                  <a:pt x="2718441" y="1607971"/>
                </a:cubicBezTo>
                <a:close/>
                <a:moveTo>
                  <a:pt x="2397448" y="1600352"/>
                </a:moveTo>
                <a:cubicBezTo>
                  <a:pt x="2427928" y="1599399"/>
                  <a:pt x="2463170" y="1622259"/>
                  <a:pt x="2464123" y="1665121"/>
                </a:cubicBezTo>
                <a:cubicBezTo>
                  <a:pt x="2465075" y="1700364"/>
                  <a:pt x="2435548" y="1729892"/>
                  <a:pt x="2400305" y="1729892"/>
                </a:cubicBezTo>
                <a:cubicBezTo>
                  <a:pt x="2363158" y="1729892"/>
                  <a:pt x="2333630" y="1701317"/>
                  <a:pt x="2333630" y="1665121"/>
                </a:cubicBezTo>
                <a:cubicBezTo>
                  <a:pt x="2333630" y="1629879"/>
                  <a:pt x="2362205" y="1601304"/>
                  <a:pt x="2397448" y="1600352"/>
                </a:cubicBezTo>
                <a:close/>
                <a:moveTo>
                  <a:pt x="161931" y="1598446"/>
                </a:moveTo>
                <a:cubicBezTo>
                  <a:pt x="197173" y="1598446"/>
                  <a:pt x="226701" y="1627021"/>
                  <a:pt x="226701" y="1663216"/>
                </a:cubicBezTo>
                <a:cubicBezTo>
                  <a:pt x="227653" y="1699411"/>
                  <a:pt x="197173" y="1728939"/>
                  <a:pt x="160978" y="1728939"/>
                </a:cubicBezTo>
                <a:cubicBezTo>
                  <a:pt x="125736" y="1728939"/>
                  <a:pt x="96208" y="1699411"/>
                  <a:pt x="96208" y="1664168"/>
                </a:cubicBezTo>
                <a:cubicBezTo>
                  <a:pt x="96208" y="1627974"/>
                  <a:pt x="125736" y="1598446"/>
                  <a:pt x="161931" y="1598446"/>
                </a:cubicBezTo>
                <a:close/>
                <a:moveTo>
                  <a:pt x="2078360" y="1594636"/>
                </a:moveTo>
                <a:cubicBezTo>
                  <a:pt x="2119317" y="1593684"/>
                  <a:pt x="2151703" y="1625116"/>
                  <a:pt x="2151703" y="1665121"/>
                </a:cubicBezTo>
                <a:cubicBezTo>
                  <a:pt x="2151703" y="1704174"/>
                  <a:pt x="2119317" y="1735606"/>
                  <a:pt x="2080265" y="1736559"/>
                </a:cubicBezTo>
                <a:cubicBezTo>
                  <a:pt x="2041213" y="1736559"/>
                  <a:pt x="2008828" y="1706079"/>
                  <a:pt x="2008828" y="1667026"/>
                </a:cubicBezTo>
                <a:cubicBezTo>
                  <a:pt x="2007875" y="1627974"/>
                  <a:pt x="2038355" y="1595589"/>
                  <a:pt x="2078360" y="1594636"/>
                </a:cubicBezTo>
                <a:close/>
                <a:moveTo>
                  <a:pt x="481018" y="1591779"/>
                </a:moveTo>
                <a:cubicBezTo>
                  <a:pt x="526738" y="1592732"/>
                  <a:pt x="551503" y="1627974"/>
                  <a:pt x="552456" y="1663217"/>
                </a:cubicBezTo>
                <a:cubicBezTo>
                  <a:pt x="553408" y="1702269"/>
                  <a:pt x="521976" y="1734654"/>
                  <a:pt x="481971" y="1734654"/>
                </a:cubicBezTo>
                <a:cubicBezTo>
                  <a:pt x="442918" y="1734654"/>
                  <a:pt x="410533" y="1704174"/>
                  <a:pt x="409581" y="1665122"/>
                </a:cubicBezTo>
                <a:cubicBezTo>
                  <a:pt x="408628" y="1625117"/>
                  <a:pt x="441966" y="1590827"/>
                  <a:pt x="481018" y="1591779"/>
                </a:cubicBezTo>
                <a:close/>
                <a:moveTo>
                  <a:pt x="1759273" y="1589874"/>
                </a:moveTo>
                <a:cubicBezTo>
                  <a:pt x="1801183" y="1589874"/>
                  <a:pt x="1835473" y="1623212"/>
                  <a:pt x="1834521" y="1666074"/>
                </a:cubicBezTo>
                <a:cubicBezTo>
                  <a:pt x="1834521" y="1707031"/>
                  <a:pt x="1802136" y="1740369"/>
                  <a:pt x="1760226" y="1740369"/>
                </a:cubicBezTo>
                <a:cubicBezTo>
                  <a:pt x="1718316" y="1740369"/>
                  <a:pt x="1684026" y="1706079"/>
                  <a:pt x="1684026" y="1664169"/>
                </a:cubicBezTo>
                <a:cubicBezTo>
                  <a:pt x="1684979" y="1623212"/>
                  <a:pt x="1718316" y="1589874"/>
                  <a:pt x="1759273" y="1589874"/>
                </a:cubicBezTo>
                <a:close/>
                <a:moveTo>
                  <a:pt x="802963" y="1589874"/>
                </a:moveTo>
                <a:cubicBezTo>
                  <a:pt x="843920" y="1590826"/>
                  <a:pt x="876305" y="1623211"/>
                  <a:pt x="876305" y="1664169"/>
                </a:cubicBezTo>
                <a:cubicBezTo>
                  <a:pt x="876305" y="1706079"/>
                  <a:pt x="841063" y="1740369"/>
                  <a:pt x="799153" y="1739417"/>
                </a:cubicBezTo>
                <a:cubicBezTo>
                  <a:pt x="759148" y="1738464"/>
                  <a:pt x="724858" y="1704174"/>
                  <a:pt x="725810" y="1664169"/>
                </a:cubicBezTo>
                <a:cubicBezTo>
                  <a:pt x="726763" y="1620354"/>
                  <a:pt x="762005" y="1587969"/>
                  <a:pt x="802963" y="1589874"/>
                </a:cubicBezTo>
                <a:close/>
                <a:moveTo>
                  <a:pt x="1439233" y="1588921"/>
                </a:moveTo>
                <a:cubicBezTo>
                  <a:pt x="1482096" y="1587969"/>
                  <a:pt x="1517339" y="1622259"/>
                  <a:pt x="1517339" y="1665121"/>
                </a:cubicBezTo>
                <a:cubicBezTo>
                  <a:pt x="1517339" y="1707984"/>
                  <a:pt x="1482096" y="1742274"/>
                  <a:pt x="1439233" y="1741321"/>
                </a:cubicBezTo>
                <a:cubicBezTo>
                  <a:pt x="1397324" y="1740369"/>
                  <a:pt x="1363986" y="1707031"/>
                  <a:pt x="1363986" y="1665121"/>
                </a:cubicBezTo>
                <a:cubicBezTo>
                  <a:pt x="1363986" y="1623211"/>
                  <a:pt x="1397324" y="1588921"/>
                  <a:pt x="1439233" y="1588921"/>
                </a:cubicBezTo>
                <a:close/>
                <a:moveTo>
                  <a:pt x="1122050" y="1587017"/>
                </a:moveTo>
                <a:cubicBezTo>
                  <a:pt x="1172533" y="1588922"/>
                  <a:pt x="1197298" y="1628927"/>
                  <a:pt x="1198250" y="1664169"/>
                </a:cubicBezTo>
                <a:cubicBezTo>
                  <a:pt x="1198250" y="1707032"/>
                  <a:pt x="1163008" y="1741322"/>
                  <a:pt x="1119192" y="1740369"/>
                </a:cubicBezTo>
                <a:cubicBezTo>
                  <a:pt x="1077283" y="1740369"/>
                  <a:pt x="1043945" y="1706079"/>
                  <a:pt x="1043945" y="1664169"/>
                </a:cubicBezTo>
                <a:cubicBezTo>
                  <a:pt x="1043945" y="1621307"/>
                  <a:pt x="1080140" y="1585112"/>
                  <a:pt x="1122050" y="1587017"/>
                </a:cubicBezTo>
                <a:close/>
                <a:moveTo>
                  <a:pt x="3519493" y="1478431"/>
                </a:moveTo>
                <a:cubicBezTo>
                  <a:pt x="3534733" y="1479384"/>
                  <a:pt x="3546163" y="1491766"/>
                  <a:pt x="3545211" y="1506054"/>
                </a:cubicBezTo>
                <a:cubicBezTo>
                  <a:pt x="3545211" y="1521294"/>
                  <a:pt x="3532828" y="1532724"/>
                  <a:pt x="3518541" y="1532724"/>
                </a:cubicBezTo>
                <a:cubicBezTo>
                  <a:pt x="3504253" y="1532724"/>
                  <a:pt x="3491871" y="1521294"/>
                  <a:pt x="3490918" y="1506054"/>
                </a:cubicBezTo>
                <a:cubicBezTo>
                  <a:pt x="3489966" y="1490814"/>
                  <a:pt x="3504253" y="1477479"/>
                  <a:pt x="3519493" y="1478431"/>
                </a:cubicBezTo>
                <a:close/>
                <a:moveTo>
                  <a:pt x="3198500" y="1460334"/>
                </a:moveTo>
                <a:cubicBezTo>
                  <a:pt x="3223265" y="1460334"/>
                  <a:pt x="3244220" y="1482242"/>
                  <a:pt x="3243268" y="1507007"/>
                </a:cubicBezTo>
                <a:cubicBezTo>
                  <a:pt x="3244220" y="1530819"/>
                  <a:pt x="3222313" y="1551774"/>
                  <a:pt x="3197548" y="1551774"/>
                </a:cubicBezTo>
                <a:cubicBezTo>
                  <a:pt x="3172783" y="1551774"/>
                  <a:pt x="3152780" y="1530819"/>
                  <a:pt x="3152780" y="1505102"/>
                </a:cubicBezTo>
                <a:cubicBezTo>
                  <a:pt x="3152780" y="1480337"/>
                  <a:pt x="3173735" y="1459382"/>
                  <a:pt x="3198500" y="1460334"/>
                </a:cubicBezTo>
                <a:close/>
                <a:moveTo>
                  <a:pt x="2879413" y="1446999"/>
                </a:moveTo>
                <a:cubicBezTo>
                  <a:pt x="2911798" y="1447951"/>
                  <a:pt x="2936563" y="1474621"/>
                  <a:pt x="2936563" y="1506054"/>
                </a:cubicBezTo>
                <a:cubicBezTo>
                  <a:pt x="2936563" y="1537486"/>
                  <a:pt x="2910846" y="1563204"/>
                  <a:pt x="2878461" y="1563204"/>
                </a:cubicBezTo>
                <a:cubicBezTo>
                  <a:pt x="2847028" y="1563204"/>
                  <a:pt x="2821311" y="1537486"/>
                  <a:pt x="2820358" y="1505101"/>
                </a:cubicBezTo>
                <a:cubicBezTo>
                  <a:pt x="2820358" y="1472716"/>
                  <a:pt x="2847028" y="1446046"/>
                  <a:pt x="2879413" y="1446999"/>
                </a:cubicBezTo>
                <a:close/>
                <a:moveTo>
                  <a:pt x="2560326" y="1438427"/>
                </a:moveTo>
                <a:cubicBezTo>
                  <a:pt x="2596520" y="1438427"/>
                  <a:pt x="2626048" y="1468907"/>
                  <a:pt x="2626048" y="1505102"/>
                </a:cubicBezTo>
                <a:cubicBezTo>
                  <a:pt x="2626048" y="1542249"/>
                  <a:pt x="2596520" y="1573682"/>
                  <a:pt x="2559373" y="1573682"/>
                </a:cubicBezTo>
                <a:cubicBezTo>
                  <a:pt x="2513653" y="1571777"/>
                  <a:pt x="2490793" y="1534630"/>
                  <a:pt x="2492698" y="1505102"/>
                </a:cubicBezTo>
                <a:cubicBezTo>
                  <a:pt x="2491745" y="1475574"/>
                  <a:pt x="2514605" y="1438427"/>
                  <a:pt x="2560326" y="1438427"/>
                </a:cubicBezTo>
                <a:close/>
                <a:moveTo>
                  <a:pt x="6" y="1436522"/>
                </a:moveTo>
                <a:cubicBezTo>
                  <a:pt x="37153" y="1435569"/>
                  <a:pt x="68585" y="1466049"/>
                  <a:pt x="68585" y="1503197"/>
                </a:cubicBezTo>
                <a:cubicBezTo>
                  <a:pt x="69538" y="1540344"/>
                  <a:pt x="39058" y="1570824"/>
                  <a:pt x="1910" y="1570824"/>
                </a:cubicBezTo>
                <a:lnTo>
                  <a:pt x="0" y="1570464"/>
                </a:lnTo>
                <a:lnTo>
                  <a:pt x="0" y="1436524"/>
                </a:lnTo>
                <a:close/>
                <a:moveTo>
                  <a:pt x="2239333" y="1430806"/>
                </a:moveTo>
                <a:cubicBezTo>
                  <a:pt x="2280291" y="1430806"/>
                  <a:pt x="2313628" y="1464144"/>
                  <a:pt x="2312676" y="1506054"/>
                </a:cubicBezTo>
                <a:cubicBezTo>
                  <a:pt x="2312676" y="1547011"/>
                  <a:pt x="2279338" y="1580349"/>
                  <a:pt x="2238381" y="1579396"/>
                </a:cubicBezTo>
                <a:cubicBezTo>
                  <a:pt x="2198376" y="1578444"/>
                  <a:pt x="2165991" y="1546059"/>
                  <a:pt x="2165991" y="1506054"/>
                </a:cubicBezTo>
                <a:cubicBezTo>
                  <a:pt x="2165038" y="1465096"/>
                  <a:pt x="2198376" y="1430806"/>
                  <a:pt x="2239333" y="1430806"/>
                </a:cubicBezTo>
                <a:close/>
                <a:moveTo>
                  <a:pt x="321951" y="1430806"/>
                </a:moveTo>
                <a:cubicBezTo>
                  <a:pt x="363861" y="1430806"/>
                  <a:pt x="395294" y="1464143"/>
                  <a:pt x="395294" y="1506054"/>
                </a:cubicBezTo>
                <a:cubicBezTo>
                  <a:pt x="396246" y="1539391"/>
                  <a:pt x="368623" y="1579396"/>
                  <a:pt x="319094" y="1578443"/>
                </a:cubicBezTo>
                <a:cubicBezTo>
                  <a:pt x="279089" y="1577491"/>
                  <a:pt x="247656" y="1544154"/>
                  <a:pt x="247656" y="1504149"/>
                </a:cubicBezTo>
                <a:cubicBezTo>
                  <a:pt x="247656" y="1463191"/>
                  <a:pt x="280994" y="1429854"/>
                  <a:pt x="321951" y="1430806"/>
                </a:cubicBezTo>
                <a:close/>
                <a:moveTo>
                  <a:pt x="640086" y="1426044"/>
                </a:moveTo>
                <a:cubicBezTo>
                  <a:pt x="683901" y="1424139"/>
                  <a:pt x="719143" y="1459381"/>
                  <a:pt x="720096" y="1503196"/>
                </a:cubicBezTo>
                <a:cubicBezTo>
                  <a:pt x="722001" y="1537486"/>
                  <a:pt x="695331" y="1582254"/>
                  <a:pt x="641991" y="1583206"/>
                </a:cubicBezTo>
                <a:cubicBezTo>
                  <a:pt x="594366" y="1583206"/>
                  <a:pt x="562933" y="1545106"/>
                  <a:pt x="562933" y="1504149"/>
                </a:cubicBezTo>
                <a:cubicBezTo>
                  <a:pt x="562933" y="1461286"/>
                  <a:pt x="597223" y="1426044"/>
                  <a:pt x="640086" y="1426044"/>
                </a:cubicBezTo>
                <a:close/>
                <a:moveTo>
                  <a:pt x="1918341" y="1425092"/>
                </a:moveTo>
                <a:cubicBezTo>
                  <a:pt x="1968823" y="1426044"/>
                  <a:pt x="1999303" y="1467002"/>
                  <a:pt x="1998351" y="1504149"/>
                </a:cubicBezTo>
                <a:cubicBezTo>
                  <a:pt x="1998351" y="1547964"/>
                  <a:pt x="1964060" y="1584159"/>
                  <a:pt x="1920245" y="1584159"/>
                </a:cubicBezTo>
                <a:cubicBezTo>
                  <a:pt x="1876430" y="1584159"/>
                  <a:pt x="1841188" y="1548917"/>
                  <a:pt x="1841188" y="1504149"/>
                </a:cubicBezTo>
                <a:cubicBezTo>
                  <a:pt x="1841188" y="1461287"/>
                  <a:pt x="1875478" y="1426044"/>
                  <a:pt x="1918341" y="1425092"/>
                </a:cubicBezTo>
                <a:close/>
                <a:moveTo>
                  <a:pt x="1598301" y="1424139"/>
                </a:moveTo>
                <a:cubicBezTo>
                  <a:pt x="1641163" y="1422234"/>
                  <a:pt x="1682121" y="1455571"/>
                  <a:pt x="1682121" y="1505101"/>
                </a:cubicBezTo>
                <a:cubicBezTo>
                  <a:pt x="1682121" y="1553679"/>
                  <a:pt x="1643068" y="1587016"/>
                  <a:pt x="1601158" y="1587016"/>
                </a:cubicBezTo>
                <a:cubicBezTo>
                  <a:pt x="1555438" y="1587016"/>
                  <a:pt x="1519243" y="1551774"/>
                  <a:pt x="1518291" y="1507006"/>
                </a:cubicBezTo>
                <a:cubicBezTo>
                  <a:pt x="1517338" y="1462239"/>
                  <a:pt x="1552581" y="1426043"/>
                  <a:pt x="1598301" y="1424139"/>
                </a:cubicBezTo>
                <a:close/>
                <a:moveTo>
                  <a:pt x="961078" y="1422234"/>
                </a:moveTo>
                <a:cubicBezTo>
                  <a:pt x="1005845" y="1422234"/>
                  <a:pt x="1042993" y="1459381"/>
                  <a:pt x="1042993" y="1504149"/>
                </a:cubicBezTo>
                <a:cubicBezTo>
                  <a:pt x="1042993" y="1547964"/>
                  <a:pt x="1006798" y="1585112"/>
                  <a:pt x="962030" y="1586064"/>
                </a:cubicBezTo>
                <a:cubicBezTo>
                  <a:pt x="917263" y="1587017"/>
                  <a:pt x="880115" y="1550822"/>
                  <a:pt x="879163" y="1506054"/>
                </a:cubicBezTo>
                <a:cubicBezTo>
                  <a:pt x="878210" y="1460334"/>
                  <a:pt x="915358" y="1422234"/>
                  <a:pt x="961078" y="1422234"/>
                </a:cubicBezTo>
                <a:close/>
                <a:moveTo>
                  <a:pt x="1280165" y="1420329"/>
                </a:moveTo>
                <a:cubicBezTo>
                  <a:pt x="1325885" y="1419377"/>
                  <a:pt x="1363033" y="1457477"/>
                  <a:pt x="1363033" y="1503197"/>
                </a:cubicBezTo>
                <a:cubicBezTo>
                  <a:pt x="1363985" y="1549869"/>
                  <a:pt x="1326838" y="1586064"/>
                  <a:pt x="1280165" y="1586064"/>
                </a:cubicBezTo>
                <a:cubicBezTo>
                  <a:pt x="1233493" y="1586064"/>
                  <a:pt x="1198250" y="1549869"/>
                  <a:pt x="1197298" y="1503197"/>
                </a:cubicBezTo>
                <a:cubicBezTo>
                  <a:pt x="1196345" y="1465097"/>
                  <a:pt x="1226825" y="1421282"/>
                  <a:pt x="1280165" y="1420329"/>
                </a:cubicBezTo>
                <a:close/>
                <a:moveTo>
                  <a:pt x="3677608" y="1322221"/>
                </a:moveTo>
                <a:cubicBezTo>
                  <a:pt x="3689991" y="1322221"/>
                  <a:pt x="3701421" y="1332699"/>
                  <a:pt x="3701421" y="1345081"/>
                </a:cubicBezTo>
                <a:cubicBezTo>
                  <a:pt x="3701421" y="1357464"/>
                  <a:pt x="3690943" y="1368893"/>
                  <a:pt x="3678561" y="1368893"/>
                </a:cubicBezTo>
                <a:cubicBezTo>
                  <a:pt x="3665225" y="1368893"/>
                  <a:pt x="3654748" y="1359368"/>
                  <a:pt x="3654748" y="1346034"/>
                </a:cubicBezTo>
                <a:cubicBezTo>
                  <a:pt x="3654748" y="1332699"/>
                  <a:pt x="3664273" y="1322221"/>
                  <a:pt x="3677608" y="1322221"/>
                </a:cubicBezTo>
                <a:close/>
                <a:moveTo>
                  <a:pt x="3361378" y="1302219"/>
                </a:moveTo>
                <a:cubicBezTo>
                  <a:pt x="3385191" y="1303171"/>
                  <a:pt x="3404241" y="1324127"/>
                  <a:pt x="3403288" y="1347939"/>
                </a:cubicBezTo>
                <a:cubicBezTo>
                  <a:pt x="3402336" y="1372704"/>
                  <a:pt x="3380428" y="1391754"/>
                  <a:pt x="3354711" y="1389849"/>
                </a:cubicBezTo>
                <a:cubicBezTo>
                  <a:pt x="3330898" y="1387944"/>
                  <a:pt x="3312801" y="1366989"/>
                  <a:pt x="3314706" y="1343177"/>
                </a:cubicBezTo>
                <a:cubicBezTo>
                  <a:pt x="3316611" y="1319364"/>
                  <a:pt x="3336613" y="1301267"/>
                  <a:pt x="3361378" y="1302219"/>
                </a:cubicBezTo>
                <a:close/>
                <a:moveTo>
                  <a:pt x="3038480" y="1287931"/>
                </a:moveTo>
                <a:cubicBezTo>
                  <a:pt x="3069913" y="1287931"/>
                  <a:pt x="3095630" y="1313649"/>
                  <a:pt x="3095630" y="1345081"/>
                </a:cubicBezTo>
                <a:cubicBezTo>
                  <a:pt x="3095630" y="1376514"/>
                  <a:pt x="3069913" y="1403184"/>
                  <a:pt x="3038480" y="1403184"/>
                </a:cubicBezTo>
                <a:cubicBezTo>
                  <a:pt x="3007048" y="1403184"/>
                  <a:pt x="2981330" y="1377466"/>
                  <a:pt x="2981330" y="1346034"/>
                </a:cubicBezTo>
                <a:cubicBezTo>
                  <a:pt x="2981330" y="1314601"/>
                  <a:pt x="3007048" y="1287931"/>
                  <a:pt x="3038480" y="1287931"/>
                </a:cubicBezTo>
                <a:close/>
                <a:moveTo>
                  <a:pt x="2720346" y="1278406"/>
                </a:moveTo>
                <a:cubicBezTo>
                  <a:pt x="2757493" y="1277454"/>
                  <a:pt x="2787021" y="1309839"/>
                  <a:pt x="2787021" y="1346987"/>
                </a:cubicBezTo>
                <a:cubicBezTo>
                  <a:pt x="2786068" y="1384134"/>
                  <a:pt x="2755588" y="1415567"/>
                  <a:pt x="2718441" y="1413662"/>
                </a:cubicBezTo>
                <a:cubicBezTo>
                  <a:pt x="2677483" y="1411756"/>
                  <a:pt x="2651766" y="1379372"/>
                  <a:pt x="2651766" y="1345081"/>
                </a:cubicBezTo>
                <a:cubicBezTo>
                  <a:pt x="2651766" y="1312697"/>
                  <a:pt x="2677483" y="1278406"/>
                  <a:pt x="2720346" y="1278406"/>
                </a:cubicBezTo>
                <a:close/>
                <a:moveTo>
                  <a:pt x="2398401" y="1270787"/>
                </a:moveTo>
                <a:cubicBezTo>
                  <a:pt x="2441263" y="1270787"/>
                  <a:pt x="2475553" y="1303172"/>
                  <a:pt x="2475553" y="1346034"/>
                </a:cubicBezTo>
                <a:cubicBezTo>
                  <a:pt x="2474601" y="1396517"/>
                  <a:pt x="2431738" y="1422234"/>
                  <a:pt x="2399353" y="1421282"/>
                </a:cubicBezTo>
                <a:cubicBezTo>
                  <a:pt x="2357443" y="1421282"/>
                  <a:pt x="2323153" y="1386992"/>
                  <a:pt x="2324105" y="1345082"/>
                </a:cubicBezTo>
                <a:cubicBezTo>
                  <a:pt x="2325058" y="1304125"/>
                  <a:pt x="2357443" y="1270787"/>
                  <a:pt x="2398401" y="1270787"/>
                </a:cubicBezTo>
                <a:close/>
                <a:moveTo>
                  <a:pt x="161931" y="1269834"/>
                </a:moveTo>
                <a:cubicBezTo>
                  <a:pt x="202889" y="1269834"/>
                  <a:pt x="236226" y="1302219"/>
                  <a:pt x="237178" y="1343177"/>
                </a:cubicBezTo>
                <a:cubicBezTo>
                  <a:pt x="239083" y="1384134"/>
                  <a:pt x="204794" y="1419377"/>
                  <a:pt x="162883" y="1420330"/>
                </a:cubicBezTo>
                <a:cubicBezTo>
                  <a:pt x="120973" y="1420330"/>
                  <a:pt x="86683" y="1386992"/>
                  <a:pt x="85731" y="1345082"/>
                </a:cubicBezTo>
                <a:cubicBezTo>
                  <a:pt x="85731" y="1303172"/>
                  <a:pt x="120021" y="1268882"/>
                  <a:pt x="161931" y="1269834"/>
                </a:cubicBezTo>
                <a:close/>
                <a:moveTo>
                  <a:pt x="2079314" y="1264119"/>
                </a:moveTo>
                <a:cubicBezTo>
                  <a:pt x="2121223" y="1263167"/>
                  <a:pt x="2162181" y="1296504"/>
                  <a:pt x="2162181" y="1346987"/>
                </a:cubicBezTo>
                <a:cubicBezTo>
                  <a:pt x="2160276" y="1395564"/>
                  <a:pt x="2120271" y="1427949"/>
                  <a:pt x="2079314" y="1426996"/>
                </a:cubicBezTo>
                <a:cubicBezTo>
                  <a:pt x="2034546" y="1426996"/>
                  <a:pt x="1998351" y="1390802"/>
                  <a:pt x="1998351" y="1346034"/>
                </a:cubicBezTo>
                <a:cubicBezTo>
                  <a:pt x="1998351" y="1301267"/>
                  <a:pt x="2034546" y="1265071"/>
                  <a:pt x="2079314" y="1264119"/>
                </a:cubicBezTo>
                <a:close/>
                <a:moveTo>
                  <a:pt x="481018" y="1262214"/>
                </a:moveTo>
                <a:cubicBezTo>
                  <a:pt x="525785" y="1262214"/>
                  <a:pt x="562933" y="1299361"/>
                  <a:pt x="562933" y="1344129"/>
                </a:cubicBezTo>
                <a:cubicBezTo>
                  <a:pt x="561980" y="1399374"/>
                  <a:pt x="517213" y="1426996"/>
                  <a:pt x="481970" y="1426044"/>
                </a:cubicBezTo>
                <a:cubicBezTo>
                  <a:pt x="437203" y="1426044"/>
                  <a:pt x="400055" y="1390802"/>
                  <a:pt x="399103" y="1346034"/>
                </a:cubicBezTo>
                <a:cubicBezTo>
                  <a:pt x="398151" y="1300314"/>
                  <a:pt x="435298" y="1262214"/>
                  <a:pt x="481018" y="1262214"/>
                </a:cubicBezTo>
                <a:close/>
                <a:moveTo>
                  <a:pt x="1761178" y="1259356"/>
                </a:moveTo>
                <a:cubicBezTo>
                  <a:pt x="1807851" y="1261261"/>
                  <a:pt x="1844998" y="1298409"/>
                  <a:pt x="1844998" y="1346034"/>
                </a:cubicBezTo>
                <a:cubicBezTo>
                  <a:pt x="1844998" y="1394611"/>
                  <a:pt x="1806898" y="1431759"/>
                  <a:pt x="1758320" y="1430806"/>
                </a:cubicBezTo>
                <a:cubicBezTo>
                  <a:pt x="1711648" y="1429854"/>
                  <a:pt x="1673548" y="1391754"/>
                  <a:pt x="1673548" y="1345081"/>
                </a:cubicBezTo>
                <a:cubicBezTo>
                  <a:pt x="1673548" y="1297456"/>
                  <a:pt x="1712601" y="1259356"/>
                  <a:pt x="1761178" y="1259356"/>
                </a:cubicBezTo>
                <a:close/>
                <a:moveTo>
                  <a:pt x="1440185" y="1258404"/>
                </a:moveTo>
                <a:cubicBezTo>
                  <a:pt x="1488763" y="1258404"/>
                  <a:pt x="1528768" y="1298409"/>
                  <a:pt x="1527815" y="1346986"/>
                </a:cubicBezTo>
                <a:cubicBezTo>
                  <a:pt x="1526863" y="1394611"/>
                  <a:pt x="1488763" y="1432711"/>
                  <a:pt x="1441138" y="1433664"/>
                </a:cubicBezTo>
                <a:cubicBezTo>
                  <a:pt x="1392560" y="1433664"/>
                  <a:pt x="1352555" y="1394611"/>
                  <a:pt x="1352555" y="1346034"/>
                </a:cubicBezTo>
                <a:cubicBezTo>
                  <a:pt x="1352555" y="1297456"/>
                  <a:pt x="1391608" y="1258404"/>
                  <a:pt x="1440185" y="1258404"/>
                </a:cubicBezTo>
                <a:close/>
                <a:moveTo>
                  <a:pt x="802963" y="1258404"/>
                </a:moveTo>
                <a:cubicBezTo>
                  <a:pt x="849636" y="1260309"/>
                  <a:pt x="886783" y="1297456"/>
                  <a:pt x="885831" y="1345081"/>
                </a:cubicBezTo>
                <a:cubicBezTo>
                  <a:pt x="885831" y="1391754"/>
                  <a:pt x="847731" y="1429854"/>
                  <a:pt x="801058" y="1429854"/>
                </a:cubicBezTo>
                <a:cubicBezTo>
                  <a:pt x="758196" y="1429854"/>
                  <a:pt x="714381" y="1397469"/>
                  <a:pt x="715333" y="1343176"/>
                </a:cubicBezTo>
                <a:cubicBezTo>
                  <a:pt x="715333" y="1288884"/>
                  <a:pt x="761053" y="1257451"/>
                  <a:pt x="802963" y="1258404"/>
                </a:cubicBezTo>
                <a:close/>
                <a:moveTo>
                  <a:pt x="1120146" y="1256499"/>
                </a:moveTo>
                <a:cubicBezTo>
                  <a:pt x="1174438" y="1256499"/>
                  <a:pt x="1207776" y="1298409"/>
                  <a:pt x="1208728" y="1343177"/>
                </a:cubicBezTo>
                <a:cubicBezTo>
                  <a:pt x="1209681" y="1391754"/>
                  <a:pt x="1170628" y="1430807"/>
                  <a:pt x="1122051" y="1431759"/>
                </a:cubicBezTo>
                <a:cubicBezTo>
                  <a:pt x="1073473" y="1433664"/>
                  <a:pt x="1033468" y="1391754"/>
                  <a:pt x="1033468" y="1345082"/>
                </a:cubicBezTo>
                <a:cubicBezTo>
                  <a:pt x="1033468" y="1296504"/>
                  <a:pt x="1071568" y="1255547"/>
                  <a:pt x="1120146" y="1256499"/>
                </a:cubicBezTo>
                <a:close/>
                <a:moveTo>
                  <a:pt x="3837628" y="1168869"/>
                </a:moveTo>
                <a:cubicBezTo>
                  <a:pt x="3846200" y="1168869"/>
                  <a:pt x="3854773" y="1175537"/>
                  <a:pt x="3855725" y="1184109"/>
                </a:cubicBezTo>
                <a:cubicBezTo>
                  <a:pt x="3856678" y="1192682"/>
                  <a:pt x="3849058" y="1201254"/>
                  <a:pt x="3840485" y="1202207"/>
                </a:cubicBezTo>
                <a:cubicBezTo>
                  <a:pt x="3830960" y="1203159"/>
                  <a:pt x="3823341" y="1197444"/>
                  <a:pt x="3821435" y="1187919"/>
                </a:cubicBezTo>
                <a:cubicBezTo>
                  <a:pt x="3819530" y="1178394"/>
                  <a:pt x="3828103" y="1168869"/>
                  <a:pt x="3837628" y="1168869"/>
                </a:cubicBezTo>
                <a:close/>
                <a:moveTo>
                  <a:pt x="3517587" y="1144104"/>
                </a:moveTo>
                <a:cubicBezTo>
                  <a:pt x="3539495" y="1143151"/>
                  <a:pt x="3558545" y="1161249"/>
                  <a:pt x="3559498" y="1183156"/>
                </a:cubicBezTo>
                <a:cubicBezTo>
                  <a:pt x="3560450" y="1206969"/>
                  <a:pt x="3542353" y="1226019"/>
                  <a:pt x="3519492" y="1226971"/>
                </a:cubicBezTo>
                <a:cubicBezTo>
                  <a:pt x="3497585" y="1227924"/>
                  <a:pt x="3478535" y="1209826"/>
                  <a:pt x="3477583" y="1187919"/>
                </a:cubicBezTo>
                <a:cubicBezTo>
                  <a:pt x="3476630" y="1165059"/>
                  <a:pt x="3493775" y="1145056"/>
                  <a:pt x="3517587" y="1144104"/>
                </a:cubicBezTo>
                <a:close/>
                <a:moveTo>
                  <a:pt x="3197548" y="1128864"/>
                </a:moveTo>
                <a:cubicBezTo>
                  <a:pt x="3228028" y="1128864"/>
                  <a:pt x="3253745" y="1153629"/>
                  <a:pt x="3253745" y="1184109"/>
                </a:cubicBezTo>
                <a:cubicBezTo>
                  <a:pt x="3254698" y="1215542"/>
                  <a:pt x="3228028" y="1242211"/>
                  <a:pt x="3196595" y="1241259"/>
                </a:cubicBezTo>
                <a:cubicBezTo>
                  <a:pt x="3167068" y="1241259"/>
                  <a:pt x="3142303" y="1216494"/>
                  <a:pt x="3142303" y="1185061"/>
                </a:cubicBezTo>
                <a:cubicBezTo>
                  <a:pt x="3142303" y="1153629"/>
                  <a:pt x="3167068" y="1128864"/>
                  <a:pt x="3197548" y="1128864"/>
                </a:cubicBezTo>
                <a:close/>
                <a:moveTo>
                  <a:pt x="2877508" y="1118386"/>
                </a:moveTo>
                <a:cubicBezTo>
                  <a:pt x="2914655" y="1116481"/>
                  <a:pt x="2946088" y="1147914"/>
                  <a:pt x="2946088" y="1185061"/>
                </a:cubicBezTo>
                <a:cubicBezTo>
                  <a:pt x="2947041" y="1222209"/>
                  <a:pt x="2916561" y="1253641"/>
                  <a:pt x="2879413" y="1253641"/>
                </a:cubicBezTo>
                <a:cubicBezTo>
                  <a:pt x="2838455" y="1253641"/>
                  <a:pt x="2811786" y="1221256"/>
                  <a:pt x="2810833" y="1186966"/>
                </a:cubicBezTo>
                <a:cubicBezTo>
                  <a:pt x="2810833" y="1153629"/>
                  <a:pt x="2834646" y="1120291"/>
                  <a:pt x="2877508" y="1118386"/>
                </a:cubicBezTo>
                <a:close/>
                <a:moveTo>
                  <a:pt x="2559373" y="1109814"/>
                </a:moveTo>
                <a:cubicBezTo>
                  <a:pt x="2601283" y="1109814"/>
                  <a:pt x="2636526" y="1143152"/>
                  <a:pt x="2636526" y="1185061"/>
                </a:cubicBezTo>
                <a:cubicBezTo>
                  <a:pt x="2636526" y="1228877"/>
                  <a:pt x="2601283" y="1263167"/>
                  <a:pt x="2558420" y="1262214"/>
                </a:cubicBezTo>
                <a:cubicBezTo>
                  <a:pt x="2516511" y="1261261"/>
                  <a:pt x="2483173" y="1227924"/>
                  <a:pt x="2483173" y="1185061"/>
                </a:cubicBezTo>
                <a:cubicBezTo>
                  <a:pt x="2483173" y="1143152"/>
                  <a:pt x="2516511" y="1109814"/>
                  <a:pt x="2559373" y="1109814"/>
                </a:cubicBezTo>
                <a:close/>
                <a:moveTo>
                  <a:pt x="2863" y="1107909"/>
                </a:moveTo>
                <a:cubicBezTo>
                  <a:pt x="52393" y="1109814"/>
                  <a:pt x="80016" y="1148867"/>
                  <a:pt x="79063" y="1186967"/>
                </a:cubicBezTo>
                <a:cubicBezTo>
                  <a:pt x="77158" y="1228877"/>
                  <a:pt x="41916" y="1261262"/>
                  <a:pt x="6" y="1260309"/>
                </a:cubicBezTo>
                <a:lnTo>
                  <a:pt x="0" y="1260308"/>
                </a:lnTo>
                <a:lnTo>
                  <a:pt x="0" y="1108437"/>
                </a:lnTo>
                <a:close/>
                <a:moveTo>
                  <a:pt x="2237428" y="1102194"/>
                </a:moveTo>
                <a:cubicBezTo>
                  <a:pt x="2283148" y="1100289"/>
                  <a:pt x="2322200" y="1139342"/>
                  <a:pt x="2322200" y="1186014"/>
                </a:cubicBezTo>
                <a:cubicBezTo>
                  <a:pt x="2322200" y="1231734"/>
                  <a:pt x="2285053" y="1269834"/>
                  <a:pt x="2239333" y="1268881"/>
                </a:cubicBezTo>
                <a:cubicBezTo>
                  <a:pt x="2184088" y="1268881"/>
                  <a:pt x="2155513" y="1223161"/>
                  <a:pt x="2156465" y="1186967"/>
                </a:cubicBezTo>
                <a:cubicBezTo>
                  <a:pt x="2154560" y="1149819"/>
                  <a:pt x="2183135" y="1105052"/>
                  <a:pt x="2237428" y="1102194"/>
                </a:cubicBezTo>
                <a:close/>
                <a:moveTo>
                  <a:pt x="320045" y="1100289"/>
                </a:moveTo>
                <a:cubicBezTo>
                  <a:pt x="366718" y="1099337"/>
                  <a:pt x="404818" y="1138389"/>
                  <a:pt x="403865" y="1184109"/>
                </a:cubicBezTo>
                <a:cubicBezTo>
                  <a:pt x="404818" y="1230781"/>
                  <a:pt x="367670" y="1266977"/>
                  <a:pt x="320998" y="1266977"/>
                </a:cubicBezTo>
                <a:cubicBezTo>
                  <a:pt x="274325" y="1266977"/>
                  <a:pt x="239083" y="1230781"/>
                  <a:pt x="238130" y="1184109"/>
                </a:cubicBezTo>
                <a:cubicBezTo>
                  <a:pt x="237178" y="1142199"/>
                  <a:pt x="271468" y="1101242"/>
                  <a:pt x="320045" y="1100289"/>
                </a:cubicBezTo>
                <a:close/>
                <a:moveTo>
                  <a:pt x="1919292" y="1097431"/>
                </a:moveTo>
                <a:cubicBezTo>
                  <a:pt x="1979300" y="1097431"/>
                  <a:pt x="2009780" y="1146961"/>
                  <a:pt x="2008828" y="1186967"/>
                </a:cubicBezTo>
                <a:cubicBezTo>
                  <a:pt x="2007875" y="1235544"/>
                  <a:pt x="1967870" y="1275549"/>
                  <a:pt x="1920245" y="1274596"/>
                </a:cubicBezTo>
                <a:cubicBezTo>
                  <a:pt x="1859285" y="1272692"/>
                  <a:pt x="1829757" y="1223161"/>
                  <a:pt x="1831663" y="1186014"/>
                </a:cubicBezTo>
                <a:cubicBezTo>
                  <a:pt x="1831663" y="1137436"/>
                  <a:pt x="1870715" y="1096479"/>
                  <a:pt x="1919292" y="1097431"/>
                </a:cubicBezTo>
                <a:close/>
                <a:moveTo>
                  <a:pt x="641991" y="1095527"/>
                </a:moveTo>
                <a:cubicBezTo>
                  <a:pt x="690568" y="1095527"/>
                  <a:pt x="729621" y="1136484"/>
                  <a:pt x="728668" y="1185062"/>
                </a:cubicBezTo>
                <a:cubicBezTo>
                  <a:pt x="729621" y="1233640"/>
                  <a:pt x="689616" y="1272692"/>
                  <a:pt x="641038" y="1272692"/>
                </a:cubicBezTo>
                <a:cubicBezTo>
                  <a:pt x="591508" y="1272692"/>
                  <a:pt x="553408" y="1234592"/>
                  <a:pt x="552456" y="1185062"/>
                </a:cubicBezTo>
                <a:cubicBezTo>
                  <a:pt x="551503" y="1140294"/>
                  <a:pt x="588651" y="1095527"/>
                  <a:pt x="641991" y="1095527"/>
                </a:cubicBezTo>
                <a:close/>
                <a:moveTo>
                  <a:pt x="1603063" y="1094574"/>
                </a:moveTo>
                <a:cubicBezTo>
                  <a:pt x="1653546" y="1096479"/>
                  <a:pt x="1694504" y="1138389"/>
                  <a:pt x="1692598" y="1187919"/>
                </a:cubicBezTo>
                <a:cubicBezTo>
                  <a:pt x="1689741" y="1248879"/>
                  <a:pt x="1639258" y="1279359"/>
                  <a:pt x="1599254" y="1277454"/>
                </a:cubicBezTo>
                <a:cubicBezTo>
                  <a:pt x="1556391" y="1278407"/>
                  <a:pt x="1508766" y="1243164"/>
                  <a:pt x="1508766" y="1186014"/>
                </a:cubicBezTo>
                <a:cubicBezTo>
                  <a:pt x="1508766" y="1129817"/>
                  <a:pt x="1556391" y="1093622"/>
                  <a:pt x="1603063" y="1094574"/>
                </a:cubicBezTo>
                <a:close/>
                <a:moveTo>
                  <a:pt x="962983" y="1092669"/>
                </a:moveTo>
                <a:cubicBezTo>
                  <a:pt x="1009655" y="1092669"/>
                  <a:pt x="1053470" y="1130769"/>
                  <a:pt x="1053470" y="1185062"/>
                </a:cubicBezTo>
                <a:cubicBezTo>
                  <a:pt x="1052518" y="1235544"/>
                  <a:pt x="1010608" y="1276502"/>
                  <a:pt x="961078" y="1276502"/>
                </a:cubicBezTo>
                <a:cubicBezTo>
                  <a:pt x="910595" y="1276502"/>
                  <a:pt x="869638" y="1235544"/>
                  <a:pt x="869638" y="1185062"/>
                </a:cubicBezTo>
                <a:cubicBezTo>
                  <a:pt x="869638" y="1133627"/>
                  <a:pt x="911548" y="1092669"/>
                  <a:pt x="962983" y="1092669"/>
                </a:cubicBezTo>
                <a:close/>
                <a:moveTo>
                  <a:pt x="1280166" y="1091717"/>
                </a:moveTo>
                <a:cubicBezTo>
                  <a:pt x="1336363" y="1092669"/>
                  <a:pt x="1373511" y="1135532"/>
                  <a:pt x="1373511" y="1184109"/>
                </a:cubicBezTo>
                <a:cubicBezTo>
                  <a:pt x="1372558" y="1245069"/>
                  <a:pt x="1322076" y="1278407"/>
                  <a:pt x="1280166" y="1276502"/>
                </a:cubicBezTo>
                <a:cubicBezTo>
                  <a:pt x="1228730" y="1276502"/>
                  <a:pt x="1187773" y="1234592"/>
                  <a:pt x="1187773" y="1183157"/>
                </a:cubicBezTo>
                <a:cubicBezTo>
                  <a:pt x="1188726" y="1132674"/>
                  <a:pt x="1229683" y="1090764"/>
                  <a:pt x="1280166" y="1091717"/>
                </a:cubicBezTo>
                <a:close/>
                <a:moveTo>
                  <a:pt x="3677609" y="988846"/>
                </a:moveTo>
                <a:cubicBezTo>
                  <a:pt x="3698563" y="988846"/>
                  <a:pt x="3714756" y="1004086"/>
                  <a:pt x="3714756" y="1025041"/>
                </a:cubicBezTo>
                <a:cubicBezTo>
                  <a:pt x="3714756" y="1045996"/>
                  <a:pt x="3699516" y="1062189"/>
                  <a:pt x="3678561" y="1063141"/>
                </a:cubicBezTo>
                <a:cubicBezTo>
                  <a:pt x="3658559" y="1063141"/>
                  <a:pt x="3641413" y="1046949"/>
                  <a:pt x="3640461" y="1026946"/>
                </a:cubicBezTo>
                <a:cubicBezTo>
                  <a:pt x="3640461" y="1006943"/>
                  <a:pt x="3656654" y="988846"/>
                  <a:pt x="3677609" y="988846"/>
                </a:cubicBezTo>
                <a:close/>
                <a:moveTo>
                  <a:pt x="3357568" y="971702"/>
                </a:moveTo>
                <a:cubicBezTo>
                  <a:pt x="3388048" y="970749"/>
                  <a:pt x="3411861" y="994562"/>
                  <a:pt x="3412813" y="1024089"/>
                </a:cubicBezTo>
                <a:cubicBezTo>
                  <a:pt x="3412813" y="1054569"/>
                  <a:pt x="3389001" y="1079334"/>
                  <a:pt x="3359473" y="1079334"/>
                </a:cubicBezTo>
                <a:cubicBezTo>
                  <a:pt x="3329946" y="1080287"/>
                  <a:pt x="3305181" y="1056474"/>
                  <a:pt x="3304229" y="1026947"/>
                </a:cubicBezTo>
                <a:cubicBezTo>
                  <a:pt x="3303276" y="997419"/>
                  <a:pt x="3328041" y="972654"/>
                  <a:pt x="3357568" y="971702"/>
                </a:cubicBezTo>
                <a:close/>
                <a:moveTo>
                  <a:pt x="3040385" y="959318"/>
                </a:moveTo>
                <a:cubicBezTo>
                  <a:pt x="3077533" y="961224"/>
                  <a:pt x="3106108" y="990751"/>
                  <a:pt x="3105155" y="1026946"/>
                </a:cubicBezTo>
                <a:cubicBezTo>
                  <a:pt x="3104203" y="1063141"/>
                  <a:pt x="3074675" y="1092668"/>
                  <a:pt x="3038480" y="1092668"/>
                </a:cubicBezTo>
                <a:cubicBezTo>
                  <a:pt x="3001333" y="1092668"/>
                  <a:pt x="2971805" y="1062189"/>
                  <a:pt x="2971805" y="1025041"/>
                </a:cubicBezTo>
                <a:cubicBezTo>
                  <a:pt x="2972758" y="987893"/>
                  <a:pt x="3003238" y="958366"/>
                  <a:pt x="3040385" y="959318"/>
                </a:cubicBezTo>
                <a:close/>
                <a:moveTo>
                  <a:pt x="2718441" y="949794"/>
                </a:moveTo>
                <a:cubicBezTo>
                  <a:pt x="2757493" y="948842"/>
                  <a:pt x="2794641" y="978369"/>
                  <a:pt x="2795593" y="1024090"/>
                </a:cubicBezTo>
                <a:cubicBezTo>
                  <a:pt x="2796546" y="1067905"/>
                  <a:pt x="2760351" y="1102194"/>
                  <a:pt x="2718441" y="1101242"/>
                </a:cubicBezTo>
                <a:cubicBezTo>
                  <a:pt x="2676531" y="1100290"/>
                  <a:pt x="2642241" y="1066952"/>
                  <a:pt x="2642241" y="1025042"/>
                </a:cubicBezTo>
                <a:cubicBezTo>
                  <a:pt x="2642241" y="984084"/>
                  <a:pt x="2676531" y="949794"/>
                  <a:pt x="2718441" y="949794"/>
                </a:cubicBezTo>
                <a:close/>
                <a:moveTo>
                  <a:pt x="2399353" y="941221"/>
                </a:moveTo>
                <a:cubicBezTo>
                  <a:pt x="2451740" y="942174"/>
                  <a:pt x="2485078" y="985037"/>
                  <a:pt x="2483173" y="1025994"/>
                </a:cubicBezTo>
                <a:cubicBezTo>
                  <a:pt x="2483173" y="1072667"/>
                  <a:pt x="2445073" y="1110767"/>
                  <a:pt x="2398400" y="1109814"/>
                </a:cubicBezTo>
                <a:cubicBezTo>
                  <a:pt x="2351728" y="1109814"/>
                  <a:pt x="2314580" y="1071714"/>
                  <a:pt x="2314580" y="1025042"/>
                </a:cubicBezTo>
                <a:cubicBezTo>
                  <a:pt x="2314580" y="978369"/>
                  <a:pt x="2352680" y="940269"/>
                  <a:pt x="2399353" y="941221"/>
                </a:cubicBezTo>
                <a:close/>
                <a:moveTo>
                  <a:pt x="160978" y="940269"/>
                </a:moveTo>
                <a:cubicBezTo>
                  <a:pt x="207651" y="940269"/>
                  <a:pt x="244798" y="976464"/>
                  <a:pt x="245751" y="1023137"/>
                </a:cubicBezTo>
                <a:cubicBezTo>
                  <a:pt x="246703" y="1060284"/>
                  <a:pt x="220033" y="1106957"/>
                  <a:pt x="162883" y="1108862"/>
                </a:cubicBezTo>
                <a:cubicBezTo>
                  <a:pt x="113353" y="1109814"/>
                  <a:pt x="78111" y="1069809"/>
                  <a:pt x="78111" y="1025994"/>
                </a:cubicBezTo>
                <a:cubicBezTo>
                  <a:pt x="77158" y="978369"/>
                  <a:pt x="114306" y="941222"/>
                  <a:pt x="160978" y="940269"/>
                </a:cubicBezTo>
                <a:close/>
                <a:moveTo>
                  <a:pt x="2079313" y="935506"/>
                </a:moveTo>
                <a:cubicBezTo>
                  <a:pt x="2129795" y="935506"/>
                  <a:pt x="2169800" y="976464"/>
                  <a:pt x="2169800" y="1027899"/>
                </a:cubicBezTo>
                <a:cubicBezTo>
                  <a:pt x="2168848" y="1077429"/>
                  <a:pt x="2129795" y="1116481"/>
                  <a:pt x="2079313" y="1116481"/>
                </a:cubicBezTo>
                <a:cubicBezTo>
                  <a:pt x="2028830" y="1116481"/>
                  <a:pt x="1987873" y="1074571"/>
                  <a:pt x="1988825" y="1025041"/>
                </a:cubicBezTo>
                <a:cubicBezTo>
                  <a:pt x="1989778" y="975511"/>
                  <a:pt x="2030735" y="935506"/>
                  <a:pt x="2079313" y="935506"/>
                </a:cubicBezTo>
                <a:close/>
                <a:moveTo>
                  <a:pt x="481971" y="934555"/>
                </a:moveTo>
                <a:cubicBezTo>
                  <a:pt x="533406" y="934555"/>
                  <a:pt x="572458" y="975512"/>
                  <a:pt x="571506" y="1026947"/>
                </a:cubicBezTo>
                <a:cubicBezTo>
                  <a:pt x="571506" y="1072667"/>
                  <a:pt x="534358" y="1115530"/>
                  <a:pt x="480066" y="1115530"/>
                </a:cubicBezTo>
                <a:cubicBezTo>
                  <a:pt x="433394" y="1115530"/>
                  <a:pt x="390531" y="1080287"/>
                  <a:pt x="390531" y="1025042"/>
                </a:cubicBezTo>
                <a:cubicBezTo>
                  <a:pt x="390531" y="965034"/>
                  <a:pt x="441014" y="932649"/>
                  <a:pt x="481971" y="934555"/>
                </a:cubicBezTo>
                <a:close/>
                <a:moveTo>
                  <a:pt x="1763083" y="930744"/>
                </a:moveTo>
                <a:cubicBezTo>
                  <a:pt x="1824043" y="932649"/>
                  <a:pt x="1856428" y="984084"/>
                  <a:pt x="1855475" y="1027899"/>
                </a:cubicBezTo>
                <a:cubicBezTo>
                  <a:pt x="1854523" y="1072667"/>
                  <a:pt x="1818328" y="1121244"/>
                  <a:pt x="1758320" y="1120292"/>
                </a:cubicBezTo>
                <a:cubicBezTo>
                  <a:pt x="1704980" y="1120292"/>
                  <a:pt x="1664023" y="1076477"/>
                  <a:pt x="1665928" y="1023136"/>
                </a:cubicBezTo>
                <a:cubicBezTo>
                  <a:pt x="1666880" y="972654"/>
                  <a:pt x="1708790" y="928839"/>
                  <a:pt x="1763083" y="930744"/>
                </a:cubicBezTo>
                <a:close/>
                <a:moveTo>
                  <a:pt x="800105" y="929792"/>
                </a:moveTo>
                <a:cubicBezTo>
                  <a:pt x="852493" y="929792"/>
                  <a:pt x="895355" y="970749"/>
                  <a:pt x="895355" y="1024089"/>
                </a:cubicBezTo>
                <a:cubicBezTo>
                  <a:pt x="895355" y="1076477"/>
                  <a:pt x="854398" y="1119339"/>
                  <a:pt x="802010" y="1119339"/>
                </a:cubicBezTo>
                <a:cubicBezTo>
                  <a:pt x="743908" y="1119339"/>
                  <a:pt x="705808" y="1072667"/>
                  <a:pt x="706760" y="1025042"/>
                </a:cubicBezTo>
                <a:cubicBezTo>
                  <a:pt x="706760" y="972655"/>
                  <a:pt x="747718" y="929792"/>
                  <a:pt x="800105" y="929792"/>
                </a:cubicBezTo>
                <a:close/>
                <a:moveTo>
                  <a:pt x="1443996" y="928839"/>
                </a:moveTo>
                <a:cubicBezTo>
                  <a:pt x="1497336" y="930744"/>
                  <a:pt x="1541151" y="974559"/>
                  <a:pt x="1538293" y="1027899"/>
                </a:cubicBezTo>
                <a:cubicBezTo>
                  <a:pt x="1534483" y="1092669"/>
                  <a:pt x="1481143" y="1125054"/>
                  <a:pt x="1439233" y="1122197"/>
                </a:cubicBezTo>
                <a:cubicBezTo>
                  <a:pt x="1393513" y="1123149"/>
                  <a:pt x="1343031" y="1086002"/>
                  <a:pt x="1343983" y="1025042"/>
                </a:cubicBezTo>
                <a:cubicBezTo>
                  <a:pt x="1343983" y="965034"/>
                  <a:pt x="1395418" y="926934"/>
                  <a:pt x="1443996" y="928839"/>
                </a:cubicBezTo>
                <a:close/>
                <a:moveTo>
                  <a:pt x="1121098" y="927887"/>
                </a:moveTo>
                <a:cubicBezTo>
                  <a:pt x="1171581" y="927887"/>
                  <a:pt x="1217301" y="966940"/>
                  <a:pt x="1217301" y="1025042"/>
                </a:cubicBezTo>
                <a:cubicBezTo>
                  <a:pt x="1217301" y="1089812"/>
                  <a:pt x="1163008" y="1122197"/>
                  <a:pt x="1121098" y="1121244"/>
                </a:cubicBezTo>
                <a:cubicBezTo>
                  <a:pt x="1067758" y="1121244"/>
                  <a:pt x="1023943" y="1078382"/>
                  <a:pt x="1022991" y="1025994"/>
                </a:cubicBezTo>
                <a:cubicBezTo>
                  <a:pt x="1022038" y="971702"/>
                  <a:pt x="1066806" y="927887"/>
                  <a:pt x="1121098" y="927887"/>
                </a:cubicBezTo>
                <a:close/>
                <a:moveTo>
                  <a:pt x="3839533" y="834542"/>
                </a:moveTo>
                <a:cubicBezTo>
                  <a:pt x="3855725" y="836447"/>
                  <a:pt x="3869060" y="850734"/>
                  <a:pt x="3868108" y="866927"/>
                </a:cubicBezTo>
                <a:cubicBezTo>
                  <a:pt x="3868108" y="883119"/>
                  <a:pt x="3853820" y="897407"/>
                  <a:pt x="3837628" y="896455"/>
                </a:cubicBezTo>
                <a:cubicBezTo>
                  <a:pt x="3820483" y="896455"/>
                  <a:pt x="3806195" y="881215"/>
                  <a:pt x="3808100" y="863117"/>
                </a:cubicBezTo>
                <a:cubicBezTo>
                  <a:pt x="3809053" y="846924"/>
                  <a:pt x="3824292" y="833590"/>
                  <a:pt x="3839533" y="834542"/>
                </a:cubicBezTo>
                <a:close/>
                <a:moveTo>
                  <a:pt x="3518541" y="816444"/>
                </a:moveTo>
                <a:cubicBezTo>
                  <a:pt x="3545211" y="815491"/>
                  <a:pt x="3569023" y="838351"/>
                  <a:pt x="3569023" y="865974"/>
                </a:cubicBezTo>
                <a:cubicBezTo>
                  <a:pt x="3569023" y="893596"/>
                  <a:pt x="3546163" y="916456"/>
                  <a:pt x="3518541" y="916456"/>
                </a:cubicBezTo>
                <a:cubicBezTo>
                  <a:pt x="3490918" y="916456"/>
                  <a:pt x="3469963" y="894549"/>
                  <a:pt x="3469011" y="867879"/>
                </a:cubicBezTo>
                <a:cubicBezTo>
                  <a:pt x="3468059" y="839304"/>
                  <a:pt x="3489966" y="816444"/>
                  <a:pt x="3518541" y="816444"/>
                </a:cubicBezTo>
                <a:close/>
                <a:moveTo>
                  <a:pt x="3197548" y="802156"/>
                </a:moveTo>
                <a:cubicBezTo>
                  <a:pt x="3233743" y="802156"/>
                  <a:pt x="3261366" y="829779"/>
                  <a:pt x="3262318" y="865974"/>
                </a:cubicBezTo>
                <a:cubicBezTo>
                  <a:pt x="3262318" y="902169"/>
                  <a:pt x="3234696" y="930744"/>
                  <a:pt x="3199453" y="930744"/>
                </a:cubicBezTo>
                <a:cubicBezTo>
                  <a:pt x="3164211" y="930744"/>
                  <a:pt x="3134683" y="903121"/>
                  <a:pt x="3134683" y="867879"/>
                </a:cubicBezTo>
                <a:cubicBezTo>
                  <a:pt x="3133731" y="831684"/>
                  <a:pt x="3162306" y="802156"/>
                  <a:pt x="3197548" y="802156"/>
                </a:cubicBezTo>
                <a:close/>
                <a:moveTo>
                  <a:pt x="2878461" y="790727"/>
                </a:moveTo>
                <a:cubicBezTo>
                  <a:pt x="2920371" y="790727"/>
                  <a:pt x="2954661" y="825017"/>
                  <a:pt x="2953708" y="866927"/>
                </a:cubicBezTo>
                <a:cubicBezTo>
                  <a:pt x="2952756" y="907884"/>
                  <a:pt x="2920371" y="940269"/>
                  <a:pt x="2878461" y="941222"/>
                </a:cubicBezTo>
                <a:cubicBezTo>
                  <a:pt x="2836551" y="941222"/>
                  <a:pt x="2802261" y="906932"/>
                  <a:pt x="2802261" y="865022"/>
                </a:cubicBezTo>
                <a:cubicBezTo>
                  <a:pt x="2804166" y="824065"/>
                  <a:pt x="2837504" y="791680"/>
                  <a:pt x="2878461" y="790727"/>
                </a:cubicBezTo>
                <a:close/>
                <a:moveTo>
                  <a:pt x="2561278" y="782154"/>
                </a:moveTo>
                <a:cubicBezTo>
                  <a:pt x="2615570" y="784059"/>
                  <a:pt x="2645098" y="828826"/>
                  <a:pt x="2643193" y="868831"/>
                </a:cubicBezTo>
                <a:cubicBezTo>
                  <a:pt x="2641288" y="914551"/>
                  <a:pt x="2604140" y="951699"/>
                  <a:pt x="2559373" y="950746"/>
                </a:cubicBezTo>
                <a:cubicBezTo>
                  <a:pt x="2511748" y="949794"/>
                  <a:pt x="2474600" y="911694"/>
                  <a:pt x="2475553" y="865021"/>
                </a:cubicBezTo>
                <a:cubicBezTo>
                  <a:pt x="2475553" y="819301"/>
                  <a:pt x="2512700" y="780249"/>
                  <a:pt x="2561278" y="782154"/>
                </a:cubicBezTo>
                <a:close/>
                <a:moveTo>
                  <a:pt x="1910" y="781202"/>
                </a:moveTo>
                <a:cubicBezTo>
                  <a:pt x="48583" y="781202"/>
                  <a:pt x="85730" y="818349"/>
                  <a:pt x="85730" y="865974"/>
                </a:cubicBezTo>
                <a:cubicBezTo>
                  <a:pt x="85730" y="911694"/>
                  <a:pt x="49535" y="948842"/>
                  <a:pt x="3815" y="949794"/>
                </a:cubicBezTo>
                <a:lnTo>
                  <a:pt x="0" y="948980"/>
                </a:lnTo>
                <a:lnTo>
                  <a:pt x="0" y="781579"/>
                </a:lnTo>
                <a:close/>
                <a:moveTo>
                  <a:pt x="2238381" y="775487"/>
                </a:moveTo>
                <a:cubicBezTo>
                  <a:pt x="2288863" y="775487"/>
                  <a:pt x="2329821" y="815492"/>
                  <a:pt x="2330773" y="865974"/>
                </a:cubicBezTo>
                <a:cubicBezTo>
                  <a:pt x="2331726" y="916456"/>
                  <a:pt x="2290768" y="957414"/>
                  <a:pt x="2240286" y="957414"/>
                </a:cubicBezTo>
                <a:cubicBezTo>
                  <a:pt x="2189803" y="957414"/>
                  <a:pt x="2147893" y="917409"/>
                  <a:pt x="2147893" y="866927"/>
                </a:cubicBezTo>
                <a:cubicBezTo>
                  <a:pt x="2148846" y="805967"/>
                  <a:pt x="2199328" y="773581"/>
                  <a:pt x="2238381" y="775487"/>
                </a:cubicBezTo>
                <a:close/>
                <a:moveTo>
                  <a:pt x="322903" y="773581"/>
                </a:moveTo>
                <a:cubicBezTo>
                  <a:pt x="373385" y="774533"/>
                  <a:pt x="413390" y="815491"/>
                  <a:pt x="412438" y="865974"/>
                </a:cubicBezTo>
                <a:cubicBezTo>
                  <a:pt x="411485" y="916456"/>
                  <a:pt x="370528" y="956461"/>
                  <a:pt x="320045" y="955508"/>
                </a:cubicBezTo>
                <a:cubicBezTo>
                  <a:pt x="273373" y="954556"/>
                  <a:pt x="229558" y="918361"/>
                  <a:pt x="230510" y="863116"/>
                </a:cubicBezTo>
                <a:cubicBezTo>
                  <a:pt x="230510" y="809776"/>
                  <a:pt x="275278" y="772629"/>
                  <a:pt x="322903" y="773581"/>
                </a:cubicBezTo>
                <a:close/>
                <a:moveTo>
                  <a:pt x="1921198" y="769772"/>
                </a:moveTo>
                <a:cubicBezTo>
                  <a:pt x="1974538" y="770724"/>
                  <a:pt x="2018353" y="814539"/>
                  <a:pt x="2017400" y="866927"/>
                </a:cubicBezTo>
                <a:cubicBezTo>
                  <a:pt x="2015495" y="932649"/>
                  <a:pt x="1962155" y="963129"/>
                  <a:pt x="1920245" y="963129"/>
                </a:cubicBezTo>
                <a:cubicBezTo>
                  <a:pt x="1871668" y="963129"/>
                  <a:pt x="1822138" y="924077"/>
                  <a:pt x="1823091" y="864069"/>
                </a:cubicBezTo>
                <a:cubicBezTo>
                  <a:pt x="1824043" y="803109"/>
                  <a:pt x="1876430" y="766914"/>
                  <a:pt x="1921198" y="769772"/>
                </a:cubicBezTo>
                <a:close/>
                <a:moveTo>
                  <a:pt x="640086" y="768819"/>
                </a:moveTo>
                <a:cubicBezTo>
                  <a:pt x="691521" y="767866"/>
                  <a:pt x="738193" y="807871"/>
                  <a:pt x="738193" y="865974"/>
                </a:cubicBezTo>
                <a:cubicBezTo>
                  <a:pt x="739146" y="918361"/>
                  <a:pt x="694378" y="962176"/>
                  <a:pt x="641038" y="962176"/>
                </a:cubicBezTo>
                <a:cubicBezTo>
                  <a:pt x="587698" y="962176"/>
                  <a:pt x="543883" y="919314"/>
                  <a:pt x="543883" y="865974"/>
                </a:cubicBezTo>
                <a:cubicBezTo>
                  <a:pt x="543883" y="812634"/>
                  <a:pt x="586746" y="769771"/>
                  <a:pt x="640086" y="768819"/>
                </a:cubicBezTo>
                <a:close/>
                <a:moveTo>
                  <a:pt x="1600206" y="765962"/>
                </a:moveTo>
                <a:cubicBezTo>
                  <a:pt x="1656404" y="765962"/>
                  <a:pt x="1700218" y="810729"/>
                  <a:pt x="1700218" y="865974"/>
                </a:cubicBezTo>
                <a:cubicBezTo>
                  <a:pt x="1700218" y="922172"/>
                  <a:pt x="1655451" y="967892"/>
                  <a:pt x="1599254" y="966939"/>
                </a:cubicBezTo>
                <a:cubicBezTo>
                  <a:pt x="1544008" y="966939"/>
                  <a:pt x="1500193" y="921219"/>
                  <a:pt x="1499241" y="866927"/>
                </a:cubicBezTo>
                <a:cubicBezTo>
                  <a:pt x="1499241" y="810729"/>
                  <a:pt x="1544961" y="765009"/>
                  <a:pt x="1600206" y="765962"/>
                </a:cubicBezTo>
                <a:close/>
                <a:moveTo>
                  <a:pt x="961078" y="764056"/>
                </a:moveTo>
                <a:cubicBezTo>
                  <a:pt x="1016323" y="765009"/>
                  <a:pt x="1061090" y="808824"/>
                  <a:pt x="1061090" y="864069"/>
                </a:cubicBezTo>
                <a:cubicBezTo>
                  <a:pt x="1062995" y="910741"/>
                  <a:pt x="1025848" y="965034"/>
                  <a:pt x="960125" y="965034"/>
                </a:cubicBezTo>
                <a:cubicBezTo>
                  <a:pt x="902975" y="965034"/>
                  <a:pt x="861065" y="920266"/>
                  <a:pt x="860113" y="865021"/>
                </a:cubicBezTo>
                <a:cubicBezTo>
                  <a:pt x="859160" y="808824"/>
                  <a:pt x="904880" y="764056"/>
                  <a:pt x="961078" y="764056"/>
                </a:cubicBezTo>
                <a:close/>
                <a:moveTo>
                  <a:pt x="1280166" y="763104"/>
                </a:moveTo>
                <a:cubicBezTo>
                  <a:pt x="1336363" y="763104"/>
                  <a:pt x="1381130" y="807871"/>
                  <a:pt x="1382083" y="864068"/>
                </a:cubicBezTo>
                <a:cubicBezTo>
                  <a:pt x="1383036" y="920266"/>
                  <a:pt x="1337316" y="965986"/>
                  <a:pt x="1281118" y="966939"/>
                </a:cubicBezTo>
                <a:cubicBezTo>
                  <a:pt x="1230636" y="967891"/>
                  <a:pt x="1178248" y="929791"/>
                  <a:pt x="1178248" y="864068"/>
                </a:cubicBezTo>
                <a:cubicBezTo>
                  <a:pt x="1179201" y="802156"/>
                  <a:pt x="1229683" y="762151"/>
                  <a:pt x="1280166" y="763104"/>
                </a:cubicBezTo>
                <a:close/>
                <a:moveTo>
                  <a:pt x="3999554" y="684999"/>
                </a:moveTo>
                <a:cubicBezTo>
                  <a:pt x="4010984" y="684999"/>
                  <a:pt x="4020509" y="695477"/>
                  <a:pt x="4019556" y="706907"/>
                </a:cubicBezTo>
                <a:cubicBezTo>
                  <a:pt x="4018604" y="719289"/>
                  <a:pt x="4009079" y="727862"/>
                  <a:pt x="3997648" y="727862"/>
                </a:cubicBezTo>
                <a:cubicBezTo>
                  <a:pt x="3985266" y="727862"/>
                  <a:pt x="3975741" y="718337"/>
                  <a:pt x="3975741" y="706907"/>
                </a:cubicBezTo>
                <a:cubicBezTo>
                  <a:pt x="3975741" y="694524"/>
                  <a:pt x="3986218" y="684047"/>
                  <a:pt x="3999554" y="684999"/>
                </a:cubicBezTo>
                <a:close/>
                <a:moveTo>
                  <a:pt x="3678561" y="661186"/>
                </a:moveTo>
                <a:cubicBezTo>
                  <a:pt x="3703326" y="662139"/>
                  <a:pt x="3724281" y="683094"/>
                  <a:pt x="3723329" y="707859"/>
                </a:cubicBezTo>
                <a:cubicBezTo>
                  <a:pt x="3723329" y="731671"/>
                  <a:pt x="3702373" y="752626"/>
                  <a:pt x="3677609" y="752626"/>
                </a:cubicBezTo>
                <a:cubicBezTo>
                  <a:pt x="3652843" y="751674"/>
                  <a:pt x="3632841" y="731671"/>
                  <a:pt x="3632841" y="705954"/>
                </a:cubicBezTo>
                <a:cubicBezTo>
                  <a:pt x="3632841" y="681189"/>
                  <a:pt x="3653796" y="660234"/>
                  <a:pt x="3678561" y="661186"/>
                </a:cubicBezTo>
                <a:close/>
                <a:moveTo>
                  <a:pt x="3358521" y="645946"/>
                </a:moveTo>
                <a:cubicBezTo>
                  <a:pt x="3391859" y="645946"/>
                  <a:pt x="3419481" y="672616"/>
                  <a:pt x="3420434" y="705954"/>
                </a:cubicBezTo>
                <a:cubicBezTo>
                  <a:pt x="3421386" y="740243"/>
                  <a:pt x="3391859" y="768818"/>
                  <a:pt x="3357568" y="767866"/>
                </a:cubicBezTo>
                <a:cubicBezTo>
                  <a:pt x="3323279" y="766914"/>
                  <a:pt x="3297561" y="739291"/>
                  <a:pt x="3297561" y="705954"/>
                </a:cubicBezTo>
                <a:cubicBezTo>
                  <a:pt x="3297561" y="672616"/>
                  <a:pt x="3324231" y="645946"/>
                  <a:pt x="3358521" y="645946"/>
                </a:cubicBezTo>
                <a:close/>
                <a:moveTo>
                  <a:pt x="3039433" y="633564"/>
                </a:moveTo>
                <a:cubicBezTo>
                  <a:pt x="3089916" y="634516"/>
                  <a:pt x="3112776" y="676426"/>
                  <a:pt x="3111824" y="708811"/>
                </a:cubicBezTo>
                <a:cubicBezTo>
                  <a:pt x="3110871" y="740244"/>
                  <a:pt x="3085154" y="780249"/>
                  <a:pt x="3036576" y="779296"/>
                </a:cubicBezTo>
                <a:cubicBezTo>
                  <a:pt x="2993714" y="778344"/>
                  <a:pt x="2964186" y="742149"/>
                  <a:pt x="2966091" y="705001"/>
                </a:cubicBezTo>
                <a:cubicBezTo>
                  <a:pt x="2965139" y="669759"/>
                  <a:pt x="2994666" y="632611"/>
                  <a:pt x="3039433" y="633564"/>
                </a:cubicBezTo>
                <a:close/>
                <a:moveTo>
                  <a:pt x="2719393" y="624039"/>
                </a:moveTo>
                <a:cubicBezTo>
                  <a:pt x="2765114" y="624991"/>
                  <a:pt x="2802261" y="662139"/>
                  <a:pt x="2801308" y="707859"/>
                </a:cubicBezTo>
                <a:cubicBezTo>
                  <a:pt x="2801308" y="753579"/>
                  <a:pt x="2763208" y="790726"/>
                  <a:pt x="2717489" y="789774"/>
                </a:cubicBezTo>
                <a:cubicBezTo>
                  <a:pt x="2672721" y="788821"/>
                  <a:pt x="2636526" y="751674"/>
                  <a:pt x="2636526" y="705954"/>
                </a:cubicBezTo>
                <a:cubicBezTo>
                  <a:pt x="2636526" y="660234"/>
                  <a:pt x="2674626" y="623086"/>
                  <a:pt x="2719393" y="624039"/>
                </a:cubicBezTo>
                <a:close/>
                <a:moveTo>
                  <a:pt x="2400305" y="615466"/>
                </a:moveTo>
                <a:cubicBezTo>
                  <a:pt x="2450788" y="615466"/>
                  <a:pt x="2491745" y="657376"/>
                  <a:pt x="2490793" y="706906"/>
                </a:cubicBezTo>
                <a:cubicBezTo>
                  <a:pt x="2489841" y="757389"/>
                  <a:pt x="2449835" y="796441"/>
                  <a:pt x="2398401" y="797394"/>
                </a:cubicBezTo>
                <a:cubicBezTo>
                  <a:pt x="2357443" y="797394"/>
                  <a:pt x="2307913" y="765961"/>
                  <a:pt x="2307913" y="705001"/>
                </a:cubicBezTo>
                <a:cubicBezTo>
                  <a:pt x="2307913" y="655471"/>
                  <a:pt x="2349823" y="614514"/>
                  <a:pt x="2400305" y="615466"/>
                </a:cubicBezTo>
                <a:close/>
                <a:moveTo>
                  <a:pt x="161930" y="613562"/>
                </a:moveTo>
                <a:cubicBezTo>
                  <a:pt x="207650" y="613562"/>
                  <a:pt x="253370" y="651662"/>
                  <a:pt x="252418" y="705002"/>
                </a:cubicBezTo>
                <a:cubicBezTo>
                  <a:pt x="252418" y="755484"/>
                  <a:pt x="210508" y="796442"/>
                  <a:pt x="160978" y="795490"/>
                </a:cubicBezTo>
                <a:cubicBezTo>
                  <a:pt x="112400" y="794537"/>
                  <a:pt x="70490" y="754532"/>
                  <a:pt x="71443" y="705002"/>
                </a:cubicBezTo>
                <a:cubicBezTo>
                  <a:pt x="71443" y="647852"/>
                  <a:pt x="119068" y="613562"/>
                  <a:pt x="161930" y="613562"/>
                </a:cubicBezTo>
                <a:close/>
                <a:moveTo>
                  <a:pt x="2081218" y="608799"/>
                </a:moveTo>
                <a:cubicBezTo>
                  <a:pt x="2132653" y="608799"/>
                  <a:pt x="2179326" y="649756"/>
                  <a:pt x="2178373" y="706906"/>
                </a:cubicBezTo>
                <a:cubicBezTo>
                  <a:pt x="2177421" y="763104"/>
                  <a:pt x="2132653" y="805014"/>
                  <a:pt x="2079313" y="804062"/>
                </a:cubicBezTo>
                <a:cubicBezTo>
                  <a:pt x="2025021" y="804062"/>
                  <a:pt x="1982158" y="760246"/>
                  <a:pt x="1982158" y="705954"/>
                </a:cubicBezTo>
                <a:cubicBezTo>
                  <a:pt x="1982158" y="651662"/>
                  <a:pt x="2025973" y="608799"/>
                  <a:pt x="2081218" y="608799"/>
                </a:cubicBezTo>
                <a:close/>
                <a:moveTo>
                  <a:pt x="483876" y="607846"/>
                </a:moveTo>
                <a:cubicBezTo>
                  <a:pt x="538168" y="607846"/>
                  <a:pt x="581983" y="654518"/>
                  <a:pt x="580078" y="707859"/>
                </a:cubicBezTo>
                <a:cubicBezTo>
                  <a:pt x="577220" y="770724"/>
                  <a:pt x="524833" y="805014"/>
                  <a:pt x="480065" y="803109"/>
                </a:cubicBezTo>
                <a:cubicBezTo>
                  <a:pt x="425773" y="802156"/>
                  <a:pt x="383863" y="758341"/>
                  <a:pt x="383863" y="704049"/>
                </a:cubicBezTo>
                <a:cubicBezTo>
                  <a:pt x="383863" y="661186"/>
                  <a:pt x="418153" y="607846"/>
                  <a:pt x="483876" y="607846"/>
                </a:cubicBezTo>
                <a:close/>
                <a:moveTo>
                  <a:pt x="1760225" y="603084"/>
                </a:moveTo>
                <a:cubicBezTo>
                  <a:pt x="1810708" y="603084"/>
                  <a:pt x="1863095" y="642137"/>
                  <a:pt x="1863095" y="705954"/>
                </a:cubicBezTo>
                <a:cubicBezTo>
                  <a:pt x="1863095" y="767867"/>
                  <a:pt x="1812613" y="809777"/>
                  <a:pt x="1760225" y="808824"/>
                </a:cubicBezTo>
                <a:cubicBezTo>
                  <a:pt x="1702123" y="809777"/>
                  <a:pt x="1657355" y="760247"/>
                  <a:pt x="1657355" y="705954"/>
                </a:cubicBezTo>
                <a:cubicBezTo>
                  <a:pt x="1657355" y="649756"/>
                  <a:pt x="1704028" y="603084"/>
                  <a:pt x="1760225" y="603084"/>
                </a:cubicBezTo>
                <a:close/>
                <a:moveTo>
                  <a:pt x="802963" y="602132"/>
                </a:moveTo>
                <a:cubicBezTo>
                  <a:pt x="864875" y="603084"/>
                  <a:pt x="905833" y="653567"/>
                  <a:pt x="903928" y="706907"/>
                </a:cubicBezTo>
                <a:cubicBezTo>
                  <a:pt x="902023" y="775487"/>
                  <a:pt x="844873" y="809777"/>
                  <a:pt x="799153" y="807872"/>
                </a:cubicBezTo>
                <a:cubicBezTo>
                  <a:pt x="742003" y="806919"/>
                  <a:pt x="697235" y="760247"/>
                  <a:pt x="698188" y="703097"/>
                </a:cubicBezTo>
                <a:cubicBezTo>
                  <a:pt x="699140" y="654519"/>
                  <a:pt x="736288" y="601179"/>
                  <a:pt x="802963" y="602132"/>
                </a:cubicBezTo>
                <a:close/>
                <a:moveTo>
                  <a:pt x="1441138" y="600227"/>
                </a:moveTo>
                <a:cubicBezTo>
                  <a:pt x="1506861" y="601179"/>
                  <a:pt x="1546866" y="655472"/>
                  <a:pt x="1545913" y="705954"/>
                </a:cubicBezTo>
                <a:cubicBezTo>
                  <a:pt x="1547818" y="760247"/>
                  <a:pt x="1503051" y="812634"/>
                  <a:pt x="1439233" y="812634"/>
                </a:cubicBezTo>
                <a:cubicBezTo>
                  <a:pt x="1381130" y="812634"/>
                  <a:pt x="1334458" y="765009"/>
                  <a:pt x="1334458" y="706907"/>
                </a:cubicBezTo>
                <a:cubicBezTo>
                  <a:pt x="1334458" y="647852"/>
                  <a:pt x="1382083" y="599274"/>
                  <a:pt x="1441138" y="600227"/>
                </a:cubicBezTo>
                <a:close/>
                <a:moveTo>
                  <a:pt x="1122051" y="599274"/>
                </a:moveTo>
                <a:cubicBezTo>
                  <a:pt x="1178248" y="599274"/>
                  <a:pt x="1227778" y="646899"/>
                  <a:pt x="1225873" y="705002"/>
                </a:cubicBezTo>
                <a:cubicBezTo>
                  <a:pt x="1227778" y="750721"/>
                  <a:pt x="1191583" y="809777"/>
                  <a:pt x="1121098" y="810729"/>
                </a:cubicBezTo>
                <a:cubicBezTo>
                  <a:pt x="1059186" y="811681"/>
                  <a:pt x="1014418" y="763104"/>
                  <a:pt x="1014418" y="705002"/>
                </a:cubicBezTo>
                <a:cubicBezTo>
                  <a:pt x="1014418" y="645946"/>
                  <a:pt x="1062043" y="599274"/>
                  <a:pt x="1122051" y="599274"/>
                </a:cubicBezTo>
                <a:close/>
                <a:moveTo>
                  <a:pt x="3838580" y="507834"/>
                </a:moveTo>
                <a:cubicBezTo>
                  <a:pt x="3859535" y="507834"/>
                  <a:pt x="3877633" y="525931"/>
                  <a:pt x="3876680" y="546887"/>
                </a:cubicBezTo>
                <a:cubicBezTo>
                  <a:pt x="3876680" y="567842"/>
                  <a:pt x="3858583" y="584987"/>
                  <a:pt x="3836675" y="584987"/>
                </a:cubicBezTo>
                <a:cubicBezTo>
                  <a:pt x="3814767" y="584987"/>
                  <a:pt x="3797623" y="567842"/>
                  <a:pt x="3798575" y="545934"/>
                </a:cubicBezTo>
                <a:cubicBezTo>
                  <a:pt x="3798575" y="524979"/>
                  <a:pt x="3816673" y="507834"/>
                  <a:pt x="3838580" y="507834"/>
                </a:cubicBezTo>
                <a:close/>
                <a:moveTo>
                  <a:pt x="3517588" y="488784"/>
                </a:moveTo>
                <a:cubicBezTo>
                  <a:pt x="3549021" y="488784"/>
                  <a:pt x="3574738" y="514502"/>
                  <a:pt x="3574738" y="545934"/>
                </a:cubicBezTo>
                <a:cubicBezTo>
                  <a:pt x="3574738" y="577367"/>
                  <a:pt x="3549021" y="604037"/>
                  <a:pt x="3517588" y="603084"/>
                </a:cubicBezTo>
                <a:cubicBezTo>
                  <a:pt x="3483298" y="602131"/>
                  <a:pt x="3460438" y="574509"/>
                  <a:pt x="3461391" y="544981"/>
                </a:cubicBezTo>
                <a:cubicBezTo>
                  <a:pt x="3462343" y="514502"/>
                  <a:pt x="3487108" y="489737"/>
                  <a:pt x="3517588" y="488784"/>
                </a:cubicBezTo>
                <a:close/>
                <a:moveTo>
                  <a:pt x="3199454" y="476402"/>
                </a:moveTo>
                <a:cubicBezTo>
                  <a:pt x="3238506" y="477355"/>
                  <a:pt x="3268986" y="508787"/>
                  <a:pt x="3268034" y="547840"/>
                </a:cubicBezTo>
                <a:cubicBezTo>
                  <a:pt x="3267081" y="585940"/>
                  <a:pt x="3236601" y="616419"/>
                  <a:pt x="3197548" y="616419"/>
                </a:cubicBezTo>
                <a:cubicBezTo>
                  <a:pt x="3159448" y="616419"/>
                  <a:pt x="3128016" y="584987"/>
                  <a:pt x="3128016" y="546887"/>
                </a:cubicBezTo>
                <a:cubicBezTo>
                  <a:pt x="3128016" y="507834"/>
                  <a:pt x="3160401" y="476402"/>
                  <a:pt x="3199454" y="476402"/>
                </a:cubicBezTo>
                <a:close/>
                <a:moveTo>
                  <a:pt x="2879414" y="465924"/>
                </a:moveTo>
                <a:cubicBezTo>
                  <a:pt x="2923229" y="465924"/>
                  <a:pt x="2958471" y="501167"/>
                  <a:pt x="2959423" y="545934"/>
                </a:cubicBezTo>
                <a:cubicBezTo>
                  <a:pt x="2959423" y="590702"/>
                  <a:pt x="2923229" y="626896"/>
                  <a:pt x="2878461" y="626896"/>
                </a:cubicBezTo>
                <a:cubicBezTo>
                  <a:pt x="2834646" y="626896"/>
                  <a:pt x="2798451" y="590702"/>
                  <a:pt x="2798451" y="546887"/>
                </a:cubicBezTo>
                <a:cubicBezTo>
                  <a:pt x="2798451" y="502119"/>
                  <a:pt x="2834646" y="465924"/>
                  <a:pt x="2879414" y="465924"/>
                </a:cubicBezTo>
                <a:close/>
                <a:moveTo>
                  <a:pt x="2560326" y="456399"/>
                </a:moveTo>
                <a:cubicBezTo>
                  <a:pt x="2608903" y="456399"/>
                  <a:pt x="2648908" y="496404"/>
                  <a:pt x="2648908" y="545934"/>
                </a:cubicBezTo>
                <a:cubicBezTo>
                  <a:pt x="2648908" y="595464"/>
                  <a:pt x="2609856" y="635469"/>
                  <a:pt x="2560326" y="636421"/>
                </a:cubicBezTo>
                <a:cubicBezTo>
                  <a:pt x="2509843" y="636421"/>
                  <a:pt x="2468886" y="595464"/>
                  <a:pt x="2469838" y="544981"/>
                </a:cubicBezTo>
                <a:cubicBezTo>
                  <a:pt x="2470791" y="495451"/>
                  <a:pt x="2510796" y="455446"/>
                  <a:pt x="2560326" y="456399"/>
                </a:cubicBezTo>
                <a:close/>
                <a:moveTo>
                  <a:pt x="1911" y="455446"/>
                </a:moveTo>
                <a:cubicBezTo>
                  <a:pt x="51441" y="455446"/>
                  <a:pt x="90494" y="494499"/>
                  <a:pt x="91446" y="544981"/>
                </a:cubicBezTo>
                <a:cubicBezTo>
                  <a:pt x="92399" y="584034"/>
                  <a:pt x="62871" y="634516"/>
                  <a:pt x="2864" y="635468"/>
                </a:cubicBezTo>
                <a:lnTo>
                  <a:pt x="0" y="634946"/>
                </a:lnTo>
                <a:lnTo>
                  <a:pt x="0" y="455824"/>
                </a:lnTo>
                <a:close/>
                <a:moveTo>
                  <a:pt x="2241239" y="448779"/>
                </a:moveTo>
                <a:cubicBezTo>
                  <a:pt x="2287911" y="447827"/>
                  <a:pt x="2338393" y="485927"/>
                  <a:pt x="2337441" y="548792"/>
                </a:cubicBezTo>
                <a:cubicBezTo>
                  <a:pt x="2335536" y="608799"/>
                  <a:pt x="2286958" y="644042"/>
                  <a:pt x="2239333" y="644042"/>
                </a:cubicBezTo>
                <a:cubicBezTo>
                  <a:pt x="2184089" y="644042"/>
                  <a:pt x="2141226" y="597369"/>
                  <a:pt x="2142179" y="544982"/>
                </a:cubicBezTo>
                <a:cubicBezTo>
                  <a:pt x="2142179" y="492594"/>
                  <a:pt x="2186946" y="446874"/>
                  <a:pt x="2241239" y="448779"/>
                </a:cubicBezTo>
                <a:close/>
                <a:moveTo>
                  <a:pt x="320998" y="446874"/>
                </a:moveTo>
                <a:cubicBezTo>
                  <a:pt x="379101" y="446874"/>
                  <a:pt x="420058" y="491642"/>
                  <a:pt x="419106" y="544982"/>
                </a:cubicBezTo>
                <a:cubicBezTo>
                  <a:pt x="419106" y="610704"/>
                  <a:pt x="363861" y="644994"/>
                  <a:pt x="320998" y="642137"/>
                </a:cubicBezTo>
                <a:cubicBezTo>
                  <a:pt x="266706" y="642137"/>
                  <a:pt x="222891" y="597369"/>
                  <a:pt x="223843" y="543077"/>
                </a:cubicBezTo>
                <a:cubicBezTo>
                  <a:pt x="224796" y="489737"/>
                  <a:pt x="267658" y="445922"/>
                  <a:pt x="320998" y="446874"/>
                </a:cubicBezTo>
                <a:close/>
                <a:moveTo>
                  <a:pt x="1919293" y="442111"/>
                </a:moveTo>
                <a:cubicBezTo>
                  <a:pt x="1977395" y="441158"/>
                  <a:pt x="2025020" y="488783"/>
                  <a:pt x="2025020" y="545933"/>
                </a:cubicBezTo>
                <a:cubicBezTo>
                  <a:pt x="2025020" y="604036"/>
                  <a:pt x="1976443" y="650708"/>
                  <a:pt x="1919293" y="649756"/>
                </a:cubicBezTo>
                <a:cubicBezTo>
                  <a:pt x="1861191" y="649756"/>
                  <a:pt x="1816423" y="603083"/>
                  <a:pt x="1816423" y="545933"/>
                </a:cubicBezTo>
                <a:cubicBezTo>
                  <a:pt x="1816423" y="488783"/>
                  <a:pt x="1862143" y="443064"/>
                  <a:pt x="1919293" y="442111"/>
                </a:cubicBezTo>
                <a:close/>
                <a:moveTo>
                  <a:pt x="641038" y="441159"/>
                </a:moveTo>
                <a:cubicBezTo>
                  <a:pt x="705808" y="440206"/>
                  <a:pt x="745813" y="493546"/>
                  <a:pt x="745813" y="545934"/>
                </a:cubicBezTo>
                <a:cubicBezTo>
                  <a:pt x="744861" y="605941"/>
                  <a:pt x="695331" y="649756"/>
                  <a:pt x="641991" y="648804"/>
                </a:cubicBezTo>
                <a:cubicBezTo>
                  <a:pt x="583888" y="650709"/>
                  <a:pt x="538168" y="601179"/>
                  <a:pt x="537216" y="546886"/>
                </a:cubicBezTo>
                <a:cubicBezTo>
                  <a:pt x="536263" y="498309"/>
                  <a:pt x="573411" y="441159"/>
                  <a:pt x="641038" y="441159"/>
                </a:cubicBezTo>
                <a:close/>
                <a:moveTo>
                  <a:pt x="1601233" y="437587"/>
                </a:moveTo>
                <a:cubicBezTo>
                  <a:pt x="1650748" y="437766"/>
                  <a:pt x="1698790" y="471162"/>
                  <a:pt x="1708791" y="529741"/>
                </a:cubicBezTo>
                <a:cubicBezTo>
                  <a:pt x="1718316" y="585939"/>
                  <a:pt x="1676406" y="644041"/>
                  <a:pt x="1620208" y="652614"/>
                </a:cubicBezTo>
                <a:cubicBezTo>
                  <a:pt x="1576393" y="659281"/>
                  <a:pt x="1539246" y="644993"/>
                  <a:pt x="1513528" y="607846"/>
                </a:cubicBezTo>
                <a:cubicBezTo>
                  <a:pt x="1487811" y="570699"/>
                  <a:pt x="1486858" y="531646"/>
                  <a:pt x="1507813" y="492593"/>
                </a:cubicBezTo>
                <a:cubicBezTo>
                  <a:pt x="1508766" y="487831"/>
                  <a:pt x="1511623" y="482116"/>
                  <a:pt x="1514481" y="476401"/>
                </a:cubicBezTo>
                <a:cubicBezTo>
                  <a:pt x="1520196" y="469733"/>
                  <a:pt x="1526863" y="463066"/>
                  <a:pt x="1532578" y="456399"/>
                </a:cubicBezTo>
                <a:cubicBezTo>
                  <a:pt x="1539246" y="453541"/>
                  <a:pt x="1545913" y="452589"/>
                  <a:pt x="1552581" y="448779"/>
                </a:cubicBezTo>
                <a:cubicBezTo>
                  <a:pt x="1568059" y="441159"/>
                  <a:pt x="1584728" y="437528"/>
                  <a:pt x="1601233" y="437587"/>
                </a:cubicBezTo>
                <a:close/>
                <a:moveTo>
                  <a:pt x="951077" y="435697"/>
                </a:moveTo>
                <a:cubicBezTo>
                  <a:pt x="968103" y="434135"/>
                  <a:pt x="985843" y="436635"/>
                  <a:pt x="1002988" y="444017"/>
                </a:cubicBezTo>
                <a:cubicBezTo>
                  <a:pt x="1012513" y="448779"/>
                  <a:pt x="1021086" y="452589"/>
                  <a:pt x="1029658" y="456399"/>
                </a:cubicBezTo>
                <a:cubicBezTo>
                  <a:pt x="1035373" y="463067"/>
                  <a:pt x="1042041" y="469734"/>
                  <a:pt x="1047755" y="476402"/>
                </a:cubicBezTo>
                <a:cubicBezTo>
                  <a:pt x="1051566" y="483069"/>
                  <a:pt x="1054423" y="490689"/>
                  <a:pt x="1058233" y="497356"/>
                </a:cubicBezTo>
                <a:cubicBezTo>
                  <a:pt x="1078236" y="539267"/>
                  <a:pt x="1069663" y="587844"/>
                  <a:pt x="1038230" y="620229"/>
                </a:cubicBezTo>
                <a:cubicBezTo>
                  <a:pt x="1006798" y="652614"/>
                  <a:pt x="959173" y="661187"/>
                  <a:pt x="918216" y="644042"/>
                </a:cubicBezTo>
                <a:cubicBezTo>
                  <a:pt x="876305" y="625944"/>
                  <a:pt x="850588" y="584034"/>
                  <a:pt x="852493" y="537362"/>
                </a:cubicBezTo>
                <a:cubicBezTo>
                  <a:pt x="855351" y="481641"/>
                  <a:pt x="899999" y="440385"/>
                  <a:pt x="951077" y="435697"/>
                </a:cubicBezTo>
                <a:close/>
                <a:moveTo>
                  <a:pt x="3997648" y="357339"/>
                </a:moveTo>
                <a:cubicBezTo>
                  <a:pt x="4013841" y="357339"/>
                  <a:pt x="4028128" y="371627"/>
                  <a:pt x="4028128" y="387819"/>
                </a:cubicBezTo>
                <a:cubicBezTo>
                  <a:pt x="4027175" y="403059"/>
                  <a:pt x="4014793" y="416394"/>
                  <a:pt x="3998600" y="416394"/>
                </a:cubicBezTo>
                <a:cubicBezTo>
                  <a:pt x="3982408" y="416394"/>
                  <a:pt x="3968121" y="403059"/>
                  <a:pt x="3969073" y="385914"/>
                </a:cubicBezTo>
                <a:cubicBezTo>
                  <a:pt x="3969073" y="369721"/>
                  <a:pt x="3981455" y="357339"/>
                  <a:pt x="3997648" y="357339"/>
                </a:cubicBezTo>
                <a:close/>
                <a:moveTo>
                  <a:pt x="3677608" y="335431"/>
                </a:moveTo>
                <a:cubicBezTo>
                  <a:pt x="3705230" y="335431"/>
                  <a:pt x="3728090" y="358291"/>
                  <a:pt x="3729043" y="385914"/>
                </a:cubicBezTo>
                <a:cubicBezTo>
                  <a:pt x="3729043" y="414489"/>
                  <a:pt x="3705230" y="438301"/>
                  <a:pt x="3676655" y="437349"/>
                </a:cubicBezTo>
                <a:cubicBezTo>
                  <a:pt x="3649033" y="437349"/>
                  <a:pt x="3627125" y="414489"/>
                  <a:pt x="3627125" y="385914"/>
                </a:cubicBezTo>
                <a:cubicBezTo>
                  <a:pt x="3627125" y="358291"/>
                  <a:pt x="3649985" y="335431"/>
                  <a:pt x="3677608" y="335431"/>
                </a:cubicBezTo>
                <a:close/>
                <a:moveTo>
                  <a:pt x="1336363" y="335431"/>
                </a:moveTo>
                <a:cubicBezTo>
                  <a:pt x="1325885" y="338289"/>
                  <a:pt x="1318265" y="341146"/>
                  <a:pt x="1309693" y="343051"/>
                </a:cubicBezTo>
                <a:cubicBezTo>
                  <a:pt x="1300168" y="344956"/>
                  <a:pt x="1290643" y="345909"/>
                  <a:pt x="1281118" y="345909"/>
                </a:cubicBezTo>
                <a:cubicBezTo>
                  <a:pt x="1272545" y="345909"/>
                  <a:pt x="1263973" y="344004"/>
                  <a:pt x="1254448" y="343051"/>
                </a:cubicBezTo>
                <a:cubicBezTo>
                  <a:pt x="1245875" y="342099"/>
                  <a:pt x="1237303" y="335431"/>
                  <a:pt x="1225873" y="337336"/>
                </a:cubicBezTo>
                <a:cubicBezTo>
                  <a:pt x="1241113" y="378293"/>
                  <a:pt x="1236350" y="415441"/>
                  <a:pt x="1217300" y="454493"/>
                </a:cubicBezTo>
                <a:cubicBezTo>
                  <a:pt x="1224920" y="450684"/>
                  <a:pt x="1232540" y="446874"/>
                  <a:pt x="1241113" y="444016"/>
                </a:cubicBezTo>
                <a:cubicBezTo>
                  <a:pt x="1249685" y="441159"/>
                  <a:pt x="1258258" y="438301"/>
                  <a:pt x="1266830" y="437349"/>
                </a:cubicBezTo>
                <a:cubicBezTo>
                  <a:pt x="1276355" y="436396"/>
                  <a:pt x="1285880" y="436396"/>
                  <a:pt x="1295405" y="437349"/>
                </a:cubicBezTo>
                <a:cubicBezTo>
                  <a:pt x="1303978" y="438301"/>
                  <a:pt x="1312550" y="442111"/>
                  <a:pt x="1321123" y="444016"/>
                </a:cubicBezTo>
                <a:cubicBezTo>
                  <a:pt x="1328743" y="445921"/>
                  <a:pt x="1335410" y="453541"/>
                  <a:pt x="1344935" y="452589"/>
                </a:cubicBezTo>
                <a:cubicBezTo>
                  <a:pt x="1339220" y="439254"/>
                  <a:pt x="1333505" y="426871"/>
                  <a:pt x="1330648" y="414489"/>
                </a:cubicBezTo>
                <a:cubicBezTo>
                  <a:pt x="1327790" y="402106"/>
                  <a:pt x="1326838" y="387818"/>
                  <a:pt x="1327790" y="375436"/>
                </a:cubicBezTo>
                <a:cubicBezTo>
                  <a:pt x="1328743" y="363054"/>
                  <a:pt x="1332553" y="350671"/>
                  <a:pt x="1336363" y="335431"/>
                </a:cubicBezTo>
                <a:close/>
                <a:moveTo>
                  <a:pt x="3360425" y="321144"/>
                </a:moveTo>
                <a:cubicBezTo>
                  <a:pt x="3395668" y="322097"/>
                  <a:pt x="3424243" y="351624"/>
                  <a:pt x="3424243" y="386867"/>
                </a:cubicBezTo>
                <a:cubicBezTo>
                  <a:pt x="3424243" y="423062"/>
                  <a:pt x="3394716" y="452589"/>
                  <a:pt x="3357568" y="451637"/>
                </a:cubicBezTo>
                <a:cubicBezTo>
                  <a:pt x="3320421" y="451637"/>
                  <a:pt x="3291846" y="421157"/>
                  <a:pt x="3292798" y="384962"/>
                </a:cubicBezTo>
                <a:cubicBezTo>
                  <a:pt x="3293750" y="348767"/>
                  <a:pt x="3323278" y="320192"/>
                  <a:pt x="3360425" y="321144"/>
                </a:cubicBezTo>
                <a:close/>
                <a:moveTo>
                  <a:pt x="3039433" y="308762"/>
                </a:moveTo>
                <a:cubicBezTo>
                  <a:pt x="3082295" y="309714"/>
                  <a:pt x="3116585" y="344957"/>
                  <a:pt x="3116585" y="387819"/>
                </a:cubicBezTo>
                <a:cubicBezTo>
                  <a:pt x="3115633" y="430682"/>
                  <a:pt x="3080390" y="465924"/>
                  <a:pt x="3037528" y="464972"/>
                </a:cubicBezTo>
                <a:cubicBezTo>
                  <a:pt x="2984188" y="462114"/>
                  <a:pt x="2959423" y="418299"/>
                  <a:pt x="2961328" y="385914"/>
                </a:cubicBezTo>
                <a:cubicBezTo>
                  <a:pt x="2961328" y="343052"/>
                  <a:pt x="2996570" y="307809"/>
                  <a:pt x="3039433" y="308762"/>
                </a:cubicBezTo>
                <a:close/>
                <a:moveTo>
                  <a:pt x="2720345" y="299236"/>
                </a:moveTo>
                <a:cubicBezTo>
                  <a:pt x="2767970" y="300189"/>
                  <a:pt x="2807023" y="338289"/>
                  <a:pt x="2807023" y="385914"/>
                </a:cubicBezTo>
                <a:cubicBezTo>
                  <a:pt x="2807023" y="434491"/>
                  <a:pt x="2767970" y="474496"/>
                  <a:pt x="2719392" y="474496"/>
                </a:cubicBezTo>
                <a:cubicBezTo>
                  <a:pt x="2670815" y="474496"/>
                  <a:pt x="2630810" y="434491"/>
                  <a:pt x="2631763" y="385914"/>
                </a:cubicBezTo>
                <a:cubicBezTo>
                  <a:pt x="2631763" y="337336"/>
                  <a:pt x="2671767" y="298284"/>
                  <a:pt x="2720345" y="299236"/>
                </a:cubicBezTo>
                <a:close/>
                <a:moveTo>
                  <a:pt x="2398400" y="290664"/>
                </a:moveTo>
                <a:cubicBezTo>
                  <a:pt x="2451740" y="289712"/>
                  <a:pt x="2494603" y="332574"/>
                  <a:pt x="2495555" y="385914"/>
                </a:cubicBezTo>
                <a:cubicBezTo>
                  <a:pt x="2496508" y="439254"/>
                  <a:pt x="2453645" y="482117"/>
                  <a:pt x="2400305" y="483069"/>
                </a:cubicBezTo>
                <a:cubicBezTo>
                  <a:pt x="2358395" y="484022"/>
                  <a:pt x="2304103" y="453542"/>
                  <a:pt x="2303150" y="387819"/>
                </a:cubicBezTo>
                <a:cubicBezTo>
                  <a:pt x="2302198" y="322097"/>
                  <a:pt x="2356490" y="289712"/>
                  <a:pt x="2398400" y="290664"/>
                </a:cubicBezTo>
                <a:close/>
                <a:moveTo>
                  <a:pt x="163835" y="288759"/>
                </a:moveTo>
                <a:cubicBezTo>
                  <a:pt x="216223" y="290664"/>
                  <a:pt x="259085" y="332574"/>
                  <a:pt x="258133" y="386867"/>
                </a:cubicBezTo>
                <a:cubicBezTo>
                  <a:pt x="257180" y="440207"/>
                  <a:pt x="213365" y="483069"/>
                  <a:pt x="160978" y="482117"/>
                </a:cubicBezTo>
                <a:cubicBezTo>
                  <a:pt x="110495" y="481164"/>
                  <a:pt x="64775" y="441159"/>
                  <a:pt x="65728" y="384009"/>
                </a:cubicBezTo>
                <a:cubicBezTo>
                  <a:pt x="66680" y="324002"/>
                  <a:pt x="116210" y="287807"/>
                  <a:pt x="163835" y="288759"/>
                </a:cubicBezTo>
                <a:close/>
                <a:moveTo>
                  <a:pt x="2081218" y="283997"/>
                </a:moveTo>
                <a:cubicBezTo>
                  <a:pt x="2138368" y="284949"/>
                  <a:pt x="2184088" y="331622"/>
                  <a:pt x="2184088" y="387819"/>
                </a:cubicBezTo>
                <a:cubicBezTo>
                  <a:pt x="2184088" y="445922"/>
                  <a:pt x="2135511" y="492594"/>
                  <a:pt x="2077408" y="490690"/>
                </a:cubicBezTo>
                <a:cubicBezTo>
                  <a:pt x="2019306" y="488784"/>
                  <a:pt x="1975491" y="442112"/>
                  <a:pt x="1976443" y="384962"/>
                </a:cubicBezTo>
                <a:cubicBezTo>
                  <a:pt x="1977396" y="327812"/>
                  <a:pt x="2024068" y="283044"/>
                  <a:pt x="2081218" y="283997"/>
                </a:cubicBezTo>
                <a:close/>
                <a:moveTo>
                  <a:pt x="481018" y="282092"/>
                </a:moveTo>
                <a:cubicBezTo>
                  <a:pt x="546740" y="283044"/>
                  <a:pt x="586745" y="334480"/>
                  <a:pt x="585793" y="386867"/>
                </a:cubicBezTo>
                <a:cubicBezTo>
                  <a:pt x="583888" y="450684"/>
                  <a:pt x="530548" y="490689"/>
                  <a:pt x="481018" y="488784"/>
                </a:cubicBezTo>
                <a:cubicBezTo>
                  <a:pt x="423868" y="488784"/>
                  <a:pt x="378148" y="443064"/>
                  <a:pt x="378148" y="385914"/>
                </a:cubicBezTo>
                <a:cubicBezTo>
                  <a:pt x="378148" y="328764"/>
                  <a:pt x="423868" y="281139"/>
                  <a:pt x="481018" y="282092"/>
                </a:cubicBezTo>
                <a:close/>
                <a:moveTo>
                  <a:pt x="4157668" y="207796"/>
                </a:moveTo>
                <a:cubicBezTo>
                  <a:pt x="4167193" y="207796"/>
                  <a:pt x="4176718" y="216368"/>
                  <a:pt x="4176718" y="225893"/>
                </a:cubicBezTo>
                <a:cubicBezTo>
                  <a:pt x="4176718" y="237324"/>
                  <a:pt x="4167193" y="246849"/>
                  <a:pt x="4156715" y="245896"/>
                </a:cubicBezTo>
                <a:cubicBezTo>
                  <a:pt x="4147190" y="244943"/>
                  <a:pt x="4138618" y="236371"/>
                  <a:pt x="4139571" y="225893"/>
                </a:cubicBezTo>
                <a:cubicBezTo>
                  <a:pt x="4139571" y="216368"/>
                  <a:pt x="4148143" y="207796"/>
                  <a:pt x="4157668" y="207796"/>
                </a:cubicBezTo>
                <a:close/>
                <a:moveTo>
                  <a:pt x="1487810" y="184936"/>
                </a:moveTo>
                <a:cubicBezTo>
                  <a:pt x="1473523" y="186841"/>
                  <a:pt x="1458283" y="190651"/>
                  <a:pt x="1443995" y="190651"/>
                </a:cubicBezTo>
                <a:cubicBezTo>
                  <a:pt x="1428755" y="190651"/>
                  <a:pt x="1412563" y="187793"/>
                  <a:pt x="1396370" y="186841"/>
                </a:cubicBezTo>
                <a:cubicBezTo>
                  <a:pt x="1396370" y="189699"/>
                  <a:pt x="1394465" y="192556"/>
                  <a:pt x="1395418" y="194461"/>
                </a:cubicBezTo>
                <a:cubicBezTo>
                  <a:pt x="1403038" y="222084"/>
                  <a:pt x="1400180" y="248754"/>
                  <a:pt x="1389703" y="274471"/>
                </a:cubicBezTo>
                <a:cubicBezTo>
                  <a:pt x="1388750" y="276376"/>
                  <a:pt x="1390655" y="279234"/>
                  <a:pt x="1391608" y="281139"/>
                </a:cubicBezTo>
                <a:cubicBezTo>
                  <a:pt x="1403990" y="278281"/>
                  <a:pt x="1414468" y="274471"/>
                  <a:pt x="1425898" y="273518"/>
                </a:cubicBezTo>
                <a:cubicBezTo>
                  <a:pt x="1438280" y="272566"/>
                  <a:pt x="1450663" y="273518"/>
                  <a:pt x="1463045" y="274471"/>
                </a:cubicBezTo>
                <a:cubicBezTo>
                  <a:pt x="1473523" y="275424"/>
                  <a:pt x="1484000" y="283043"/>
                  <a:pt x="1495430" y="283043"/>
                </a:cubicBezTo>
                <a:cubicBezTo>
                  <a:pt x="1481143" y="232561"/>
                  <a:pt x="1483048" y="237324"/>
                  <a:pt x="1487810" y="184936"/>
                </a:cubicBezTo>
                <a:close/>
                <a:moveTo>
                  <a:pt x="3838581" y="183984"/>
                </a:moveTo>
                <a:cubicBezTo>
                  <a:pt x="3862393" y="184937"/>
                  <a:pt x="3882396" y="204939"/>
                  <a:pt x="3881443" y="228752"/>
                </a:cubicBezTo>
                <a:cubicBezTo>
                  <a:pt x="3880491" y="251612"/>
                  <a:pt x="3861441" y="269709"/>
                  <a:pt x="3837628" y="270662"/>
                </a:cubicBezTo>
                <a:cubicBezTo>
                  <a:pt x="3812863" y="270662"/>
                  <a:pt x="3793813" y="250659"/>
                  <a:pt x="3793813" y="226847"/>
                </a:cubicBezTo>
                <a:cubicBezTo>
                  <a:pt x="3794766" y="202082"/>
                  <a:pt x="3814768" y="183032"/>
                  <a:pt x="3838581" y="183984"/>
                </a:cubicBezTo>
                <a:close/>
                <a:moveTo>
                  <a:pt x="1079188" y="183984"/>
                </a:moveTo>
                <a:cubicBezTo>
                  <a:pt x="1077283" y="183031"/>
                  <a:pt x="1074425" y="184936"/>
                  <a:pt x="1073473" y="185889"/>
                </a:cubicBezTo>
                <a:cubicBezTo>
                  <a:pt x="1074425" y="203034"/>
                  <a:pt x="1077283" y="218274"/>
                  <a:pt x="1076330" y="234466"/>
                </a:cubicBezTo>
                <a:cubicBezTo>
                  <a:pt x="1075378" y="250659"/>
                  <a:pt x="1069663" y="266851"/>
                  <a:pt x="1065853" y="284949"/>
                </a:cubicBezTo>
                <a:cubicBezTo>
                  <a:pt x="1099190" y="268756"/>
                  <a:pt x="1133480" y="267804"/>
                  <a:pt x="1170628" y="282091"/>
                </a:cubicBezTo>
                <a:cubicBezTo>
                  <a:pt x="1167770" y="263993"/>
                  <a:pt x="1160150" y="249706"/>
                  <a:pt x="1161103" y="234466"/>
                </a:cubicBezTo>
                <a:cubicBezTo>
                  <a:pt x="1162055" y="218274"/>
                  <a:pt x="1163008" y="202081"/>
                  <a:pt x="1164913" y="183984"/>
                </a:cubicBezTo>
                <a:cubicBezTo>
                  <a:pt x="1135385" y="192556"/>
                  <a:pt x="1106810" y="192556"/>
                  <a:pt x="1079188" y="183984"/>
                </a:cubicBezTo>
                <a:close/>
                <a:moveTo>
                  <a:pt x="3517588" y="166839"/>
                </a:moveTo>
                <a:cubicBezTo>
                  <a:pt x="3550926" y="166839"/>
                  <a:pt x="3578548" y="192556"/>
                  <a:pt x="3579501" y="225894"/>
                </a:cubicBezTo>
                <a:cubicBezTo>
                  <a:pt x="3579501" y="259231"/>
                  <a:pt x="3552831" y="286854"/>
                  <a:pt x="3519493" y="286854"/>
                </a:cubicBezTo>
                <a:cubicBezTo>
                  <a:pt x="3485203" y="287806"/>
                  <a:pt x="3458534" y="261136"/>
                  <a:pt x="3457581" y="227799"/>
                </a:cubicBezTo>
                <a:cubicBezTo>
                  <a:pt x="3456628" y="194461"/>
                  <a:pt x="3483298" y="166839"/>
                  <a:pt x="3517588" y="166839"/>
                </a:cubicBezTo>
                <a:close/>
                <a:moveTo>
                  <a:pt x="735335" y="166839"/>
                </a:moveTo>
                <a:cubicBezTo>
                  <a:pt x="737240" y="172554"/>
                  <a:pt x="740098" y="177316"/>
                  <a:pt x="742003" y="183031"/>
                </a:cubicBezTo>
                <a:cubicBezTo>
                  <a:pt x="743908" y="187793"/>
                  <a:pt x="745813" y="192556"/>
                  <a:pt x="746765" y="198271"/>
                </a:cubicBezTo>
                <a:cubicBezTo>
                  <a:pt x="748670" y="203986"/>
                  <a:pt x="749623" y="210654"/>
                  <a:pt x="750575" y="216368"/>
                </a:cubicBezTo>
                <a:cubicBezTo>
                  <a:pt x="751528" y="222084"/>
                  <a:pt x="751528" y="228751"/>
                  <a:pt x="750575" y="234466"/>
                </a:cubicBezTo>
                <a:cubicBezTo>
                  <a:pt x="749623" y="240181"/>
                  <a:pt x="748670" y="246849"/>
                  <a:pt x="746765" y="252564"/>
                </a:cubicBezTo>
                <a:cubicBezTo>
                  <a:pt x="745813" y="257326"/>
                  <a:pt x="743908" y="263041"/>
                  <a:pt x="742003" y="267804"/>
                </a:cubicBezTo>
                <a:cubicBezTo>
                  <a:pt x="739145" y="273518"/>
                  <a:pt x="736288" y="279234"/>
                  <a:pt x="733430" y="283996"/>
                </a:cubicBezTo>
                <a:cubicBezTo>
                  <a:pt x="730573" y="288759"/>
                  <a:pt x="725810" y="292568"/>
                  <a:pt x="725810" y="301141"/>
                </a:cubicBezTo>
                <a:cubicBezTo>
                  <a:pt x="729620" y="299236"/>
                  <a:pt x="732478" y="299236"/>
                  <a:pt x="734383" y="298284"/>
                </a:cubicBezTo>
                <a:cubicBezTo>
                  <a:pt x="771530" y="272566"/>
                  <a:pt x="810583" y="268756"/>
                  <a:pt x="852493" y="287806"/>
                </a:cubicBezTo>
                <a:cubicBezTo>
                  <a:pt x="855350" y="288759"/>
                  <a:pt x="858208" y="288759"/>
                  <a:pt x="863923" y="289711"/>
                </a:cubicBezTo>
                <a:cubicBezTo>
                  <a:pt x="842015" y="250659"/>
                  <a:pt x="842015" y="213511"/>
                  <a:pt x="856303" y="174459"/>
                </a:cubicBezTo>
                <a:cubicBezTo>
                  <a:pt x="856303" y="173506"/>
                  <a:pt x="854398" y="171601"/>
                  <a:pt x="853445" y="169696"/>
                </a:cubicBezTo>
                <a:cubicBezTo>
                  <a:pt x="814393" y="185889"/>
                  <a:pt x="775340" y="183984"/>
                  <a:pt x="735335" y="166839"/>
                </a:cubicBezTo>
                <a:close/>
                <a:moveTo>
                  <a:pt x="3199453" y="153504"/>
                </a:moveTo>
                <a:cubicBezTo>
                  <a:pt x="3239458" y="153504"/>
                  <a:pt x="3271843" y="186842"/>
                  <a:pt x="3271843" y="226846"/>
                </a:cubicBezTo>
                <a:cubicBezTo>
                  <a:pt x="3271843" y="267804"/>
                  <a:pt x="3238505" y="301142"/>
                  <a:pt x="3197548" y="301142"/>
                </a:cubicBezTo>
                <a:cubicBezTo>
                  <a:pt x="3157543" y="300189"/>
                  <a:pt x="3126111" y="267804"/>
                  <a:pt x="3125158" y="227799"/>
                </a:cubicBezTo>
                <a:cubicBezTo>
                  <a:pt x="3125158" y="184936"/>
                  <a:pt x="3160401" y="153504"/>
                  <a:pt x="3199453" y="153504"/>
                </a:cubicBezTo>
                <a:close/>
                <a:moveTo>
                  <a:pt x="2882271" y="142074"/>
                </a:moveTo>
                <a:cubicBezTo>
                  <a:pt x="2927039" y="143026"/>
                  <a:pt x="2964186" y="182079"/>
                  <a:pt x="2963233" y="228751"/>
                </a:cubicBezTo>
                <a:cubicBezTo>
                  <a:pt x="2962281" y="275424"/>
                  <a:pt x="2923229" y="312571"/>
                  <a:pt x="2877508" y="311619"/>
                </a:cubicBezTo>
                <a:cubicBezTo>
                  <a:pt x="2830836" y="310667"/>
                  <a:pt x="2794641" y="271614"/>
                  <a:pt x="2795593" y="224942"/>
                </a:cubicBezTo>
                <a:cubicBezTo>
                  <a:pt x="2796546" y="178269"/>
                  <a:pt x="2835598" y="141121"/>
                  <a:pt x="2882271" y="142074"/>
                </a:cubicBezTo>
                <a:close/>
                <a:moveTo>
                  <a:pt x="2560326" y="132549"/>
                </a:moveTo>
                <a:cubicBezTo>
                  <a:pt x="2610808" y="132549"/>
                  <a:pt x="2652718" y="175412"/>
                  <a:pt x="2652718" y="225894"/>
                </a:cubicBezTo>
                <a:cubicBezTo>
                  <a:pt x="2653671" y="266852"/>
                  <a:pt x="2622238" y="319239"/>
                  <a:pt x="2558421" y="320192"/>
                </a:cubicBezTo>
                <a:cubicBezTo>
                  <a:pt x="2506986" y="321144"/>
                  <a:pt x="2466981" y="278281"/>
                  <a:pt x="2466028" y="226846"/>
                </a:cubicBezTo>
                <a:cubicBezTo>
                  <a:pt x="2465076" y="184937"/>
                  <a:pt x="2497461" y="133502"/>
                  <a:pt x="2560326" y="132549"/>
                </a:cubicBezTo>
                <a:close/>
                <a:moveTo>
                  <a:pt x="957" y="132549"/>
                </a:moveTo>
                <a:cubicBezTo>
                  <a:pt x="52393" y="130644"/>
                  <a:pt x="96207" y="173507"/>
                  <a:pt x="95255" y="225894"/>
                </a:cubicBezTo>
                <a:cubicBezTo>
                  <a:pt x="95255" y="277329"/>
                  <a:pt x="54298" y="318287"/>
                  <a:pt x="2863" y="319239"/>
                </a:cubicBezTo>
                <a:lnTo>
                  <a:pt x="0" y="318684"/>
                </a:lnTo>
                <a:lnTo>
                  <a:pt x="0" y="132746"/>
                </a:lnTo>
                <a:close/>
                <a:moveTo>
                  <a:pt x="2238380" y="124929"/>
                </a:moveTo>
                <a:cubicBezTo>
                  <a:pt x="2283148" y="123977"/>
                  <a:pt x="2341251" y="158267"/>
                  <a:pt x="2342203" y="226847"/>
                </a:cubicBezTo>
                <a:cubicBezTo>
                  <a:pt x="2342203" y="283044"/>
                  <a:pt x="2296483" y="327812"/>
                  <a:pt x="2241238" y="328764"/>
                </a:cubicBezTo>
                <a:cubicBezTo>
                  <a:pt x="2191708" y="330669"/>
                  <a:pt x="2138368" y="291617"/>
                  <a:pt x="2137416" y="226847"/>
                </a:cubicBezTo>
                <a:cubicBezTo>
                  <a:pt x="2136463" y="171602"/>
                  <a:pt x="2182183" y="125882"/>
                  <a:pt x="2238380" y="124929"/>
                </a:cubicBezTo>
                <a:close/>
                <a:moveTo>
                  <a:pt x="320998" y="123977"/>
                </a:moveTo>
                <a:cubicBezTo>
                  <a:pt x="378148" y="123977"/>
                  <a:pt x="424821" y="169697"/>
                  <a:pt x="423869" y="226847"/>
                </a:cubicBezTo>
                <a:cubicBezTo>
                  <a:pt x="422916" y="282092"/>
                  <a:pt x="377196" y="327812"/>
                  <a:pt x="321951" y="327812"/>
                </a:cubicBezTo>
                <a:cubicBezTo>
                  <a:pt x="270516" y="327812"/>
                  <a:pt x="220033" y="287807"/>
                  <a:pt x="219081" y="224942"/>
                </a:cubicBezTo>
                <a:cubicBezTo>
                  <a:pt x="219081" y="168744"/>
                  <a:pt x="264801" y="123977"/>
                  <a:pt x="320998" y="123977"/>
                </a:cubicBezTo>
                <a:close/>
                <a:moveTo>
                  <a:pt x="1246828" y="40156"/>
                </a:moveTo>
                <a:cubicBezTo>
                  <a:pt x="1244923" y="63968"/>
                  <a:pt x="1243018" y="86829"/>
                  <a:pt x="1241113" y="110641"/>
                </a:cubicBezTo>
                <a:cubicBezTo>
                  <a:pt x="1253495" y="109689"/>
                  <a:pt x="1265878" y="106831"/>
                  <a:pt x="1278260" y="106831"/>
                </a:cubicBezTo>
                <a:cubicBezTo>
                  <a:pt x="1291595" y="107784"/>
                  <a:pt x="1303978" y="109689"/>
                  <a:pt x="1321123" y="110641"/>
                </a:cubicBezTo>
                <a:cubicBezTo>
                  <a:pt x="1319218" y="97306"/>
                  <a:pt x="1317313" y="85876"/>
                  <a:pt x="1316360" y="74446"/>
                </a:cubicBezTo>
                <a:cubicBezTo>
                  <a:pt x="1315408" y="63016"/>
                  <a:pt x="1316360" y="51586"/>
                  <a:pt x="1315408" y="40156"/>
                </a:cubicBezTo>
                <a:cubicBezTo>
                  <a:pt x="1290643" y="40156"/>
                  <a:pt x="1268735" y="40156"/>
                  <a:pt x="1246828" y="40156"/>
                </a:cubicBezTo>
                <a:close/>
                <a:moveTo>
                  <a:pt x="4000506" y="34442"/>
                </a:moveTo>
                <a:cubicBezTo>
                  <a:pt x="4018604" y="35394"/>
                  <a:pt x="4033843" y="51587"/>
                  <a:pt x="4031938" y="69684"/>
                </a:cubicBezTo>
                <a:cubicBezTo>
                  <a:pt x="4030034" y="88734"/>
                  <a:pt x="4014793" y="101117"/>
                  <a:pt x="3995743" y="100164"/>
                </a:cubicBezTo>
                <a:cubicBezTo>
                  <a:pt x="3976693" y="99212"/>
                  <a:pt x="3963359" y="83019"/>
                  <a:pt x="3964311" y="64922"/>
                </a:cubicBezTo>
                <a:cubicBezTo>
                  <a:pt x="3965263" y="46824"/>
                  <a:pt x="3981456" y="32537"/>
                  <a:pt x="4000506" y="34442"/>
                </a:cubicBezTo>
                <a:close/>
                <a:moveTo>
                  <a:pt x="1650688" y="21106"/>
                </a:moveTo>
                <a:cubicBezTo>
                  <a:pt x="1641163" y="23964"/>
                  <a:pt x="1634495" y="25868"/>
                  <a:pt x="1627828" y="26821"/>
                </a:cubicBezTo>
                <a:cubicBezTo>
                  <a:pt x="1621160" y="27774"/>
                  <a:pt x="1613540" y="28726"/>
                  <a:pt x="1606873" y="29679"/>
                </a:cubicBezTo>
                <a:cubicBezTo>
                  <a:pt x="1599253" y="29679"/>
                  <a:pt x="1590680" y="29679"/>
                  <a:pt x="1583060" y="28726"/>
                </a:cubicBezTo>
                <a:cubicBezTo>
                  <a:pt x="1576393" y="27774"/>
                  <a:pt x="1569725" y="26821"/>
                  <a:pt x="1562105" y="25868"/>
                </a:cubicBezTo>
                <a:cubicBezTo>
                  <a:pt x="1562105" y="29679"/>
                  <a:pt x="1561153" y="32536"/>
                  <a:pt x="1561153" y="35393"/>
                </a:cubicBezTo>
                <a:cubicBezTo>
                  <a:pt x="1567820" y="59206"/>
                  <a:pt x="1565915" y="83018"/>
                  <a:pt x="1559248" y="105879"/>
                </a:cubicBezTo>
                <a:cubicBezTo>
                  <a:pt x="1558295" y="108736"/>
                  <a:pt x="1559248" y="111593"/>
                  <a:pt x="1559248" y="117309"/>
                </a:cubicBezTo>
                <a:cubicBezTo>
                  <a:pt x="1592585" y="104926"/>
                  <a:pt x="1624018" y="109689"/>
                  <a:pt x="1654498" y="122071"/>
                </a:cubicBezTo>
                <a:cubicBezTo>
                  <a:pt x="1641163" y="62064"/>
                  <a:pt x="1644020" y="68731"/>
                  <a:pt x="1650688" y="21106"/>
                </a:cubicBezTo>
                <a:close/>
                <a:moveTo>
                  <a:pt x="909643" y="19201"/>
                </a:moveTo>
                <a:cubicBezTo>
                  <a:pt x="912500" y="32536"/>
                  <a:pt x="915358" y="43966"/>
                  <a:pt x="915358" y="55396"/>
                </a:cubicBezTo>
                <a:cubicBezTo>
                  <a:pt x="916310" y="65874"/>
                  <a:pt x="915358" y="76351"/>
                  <a:pt x="914405" y="86829"/>
                </a:cubicBezTo>
                <a:cubicBezTo>
                  <a:pt x="913453" y="97306"/>
                  <a:pt x="905833" y="107784"/>
                  <a:pt x="906785" y="120166"/>
                </a:cubicBezTo>
                <a:cubicBezTo>
                  <a:pt x="918215" y="116356"/>
                  <a:pt x="928693" y="112546"/>
                  <a:pt x="939170" y="111593"/>
                </a:cubicBezTo>
                <a:cubicBezTo>
                  <a:pt x="949648" y="109689"/>
                  <a:pt x="960125" y="109689"/>
                  <a:pt x="970603" y="109689"/>
                </a:cubicBezTo>
                <a:cubicBezTo>
                  <a:pt x="981080" y="110641"/>
                  <a:pt x="990605" y="112546"/>
                  <a:pt x="1002035" y="114451"/>
                </a:cubicBezTo>
                <a:cubicBezTo>
                  <a:pt x="1002035" y="109689"/>
                  <a:pt x="1002988" y="107784"/>
                  <a:pt x="1002035" y="104926"/>
                </a:cubicBezTo>
                <a:cubicBezTo>
                  <a:pt x="994415" y="81114"/>
                  <a:pt x="994415" y="56349"/>
                  <a:pt x="1000130" y="31583"/>
                </a:cubicBezTo>
                <a:cubicBezTo>
                  <a:pt x="1001083" y="29679"/>
                  <a:pt x="999178" y="26821"/>
                  <a:pt x="997273" y="23011"/>
                </a:cubicBezTo>
                <a:cubicBezTo>
                  <a:pt x="967745" y="33489"/>
                  <a:pt x="940123" y="28726"/>
                  <a:pt x="909643" y="19201"/>
                </a:cubicBezTo>
                <a:close/>
                <a:moveTo>
                  <a:pt x="3679512" y="13487"/>
                </a:moveTo>
                <a:cubicBezTo>
                  <a:pt x="3709040" y="14439"/>
                  <a:pt x="3732853" y="38252"/>
                  <a:pt x="3732853" y="68731"/>
                </a:cubicBezTo>
                <a:cubicBezTo>
                  <a:pt x="3731900" y="98259"/>
                  <a:pt x="3708087" y="122072"/>
                  <a:pt x="3677608" y="121119"/>
                </a:cubicBezTo>
                <a:cubicBezTo>
                  <a:pt x="3648080" y="121119"/>
                  <a:pt x="3623315" y="95402"/>
                  <a:pt x="3624268" y="66827"/>
                </a:cubicBezTo>
                <a:cubicBezTo>
                  <a:pt x="3624268" y="36347"/>
                  <a:pt x="3649033" y="12534"/>
                  <a:pt x="3679512" y="13487"/>
                </a:cubicBezTo>
                <a:close/>
                <a:moveTo>
                  <a:pt x="3349903" y="0"/>
                </a:moveTo>
                <a:lnTo>
                  <a:pt x="3367049" y="0"/>
                </a:lnTo>
                <a:lnTo>
                  <a:pt x="3385296" y="3753"/>
                </a:lnTo>
                <a:cubicBezTo>
                  <a:pt x="3409897" y="14379"/>
                  <a:pt x="3426863" y="39204"/>
                  <a:pt x="3426149" y="67779"/>
                </a:cubicBezTo>
                <a:cubicBezTo>
                  <a:pt x="3425196" y="104926"/>
                  <a:pt x="3395668" y="135406"/>
                  <a:pt x="3358521" y="135406"/>
                </a:cubicBezTo>
                <a:cubicBezTo>
                  <a:pt x="3320421" y="135406"/>
                  <a:pt x="3288988" y="103974"/>
                  <a:pt x="3289941" y="65874"/>
                </a:cubicBezTo>
                <a:cubicBezTo>
                  <a:pt x="3290655" y="38013"/>
                  <a:pt x="3307979" y="13903"/>
                  <a:pt x="3332268" y="3589"/>
                </a:cubicBezTo>
                <a:close/>
                <a:moveTo>
                  <a:pt x="2997073" y="0"/>
                </a:moveTo>
                <a:lnTo>
                  <a:pt x="3081982" y="0"/>
                </a:lnTo>
                <a:lnTo>
                  <a:pt x="3095392" y="9081"/>
                </a:lnTo>
                <a:cubicBezTo>
                  <a:pt x="3109680" y="23488"/>
                  <a:pt x="3118490" y="43490"/>
                  <a:pt x="3118490" y="65874"/>
                </a:cubicBezTo>
                <a:cubicBezTo>
                  <a:pt x="3118490" y="111594"/>
                  <a:pt x="3083248" y="147789"/>
                  <a:pt x="3037528" y="146836"/>
                </a:cubicBezTo>
                <a:cubicBezTo>
                  <a:pt x="2993713" y="146836"/>
                  <a:pt x="2958470" y="110642"/>
                  <a:pt x="2958470" y="66827"/>
                </a:cubicBezTo>
                <a:cubicBezTo>
                  <a:pt x="2958470" y="44919"/>
                  <a:pt x="2967757" y="24678"/>
                  <a:pt x="2982521" y="9915"/>
                </a:cubicBezTo>
                <a:close/>
                <a:moveTo>
                  <a:pt x="2659663" y="0"/>
                </a:moveTo>
                <a:lnTo>
                  <a:pt x="2778600" y="0"/>
                </a:lnTo>
                <a:lnTo>
                  <a:pt x="2784044" y="3843"/>
                </a:lnTo>
                <a:cubicBezTo>
                  <a:pt x="2799879" y="20392"/>
                  <a:pt x="2809404" y="43014"/>
                  <a:pt x="2808928" y="67779"/>
                </a:cubicBezTo>
                <a:cubicBezTo>
                  <a:pt x="2807975" y="117309"/>
                  <a:pt x="2767970" y="157314"/>
                  <a:pt x="2718440" y="157314"/>
                </a:cubicBezTo>
                <a:cubicBezTo>
                  <a:pt x="2668910" y="157314"/>
                  <a:pt x="2628905" y="116357"/>
                  <a:pt x="2628905" y="66827"/>
                </a:cubicBezTo>
                <a:cubicBezTo>
                  <a:pt x="2628905" y="41586"/>
                  <a:pt x="2639383" y="18726"/>
                  <a:pt x="2656171" y="2295"/>
                </a:cubicBezTo>
                <a:close/>
                <a:moveTo>
                  <a:pt x="2542426" y="0"/>
                </a:moveTo>
                <a:lnTo>
                  <a:pt x="2574325" y="0"/>
                </a:lnTo>
                <a:lnTo>
                  <a:pt x="2560326" y="3009"/>
                </a:lnTo>
                <a:close/>
                <a:moveTo>
                  <a:pt x="2325218" y="0"/>
                </a:moveTo>
                <a:lnTo>
                  <a:pt x="2473716" y="0"/>
                </a:lnTo>
                <a:lnTo>
                  <a:pt x="2475554" y="1461"/>
                </a:lnTo>
                <a:cubicBezTo>
                  <a:pt x="2491746" y="21106"/>
                  <a:pt x="2499366" y="45871"/>
                  <a:pt x="2499366" y="66826"/>
                </a:cubicBezTo>
                <a:cubicBezTo>
                  <a:pt x="2499366" y="110641"/>
                  <a:pt x="2465076" y="165886"/>
                  <a:pt x="2398401" y="165886"/>
                </a:cubicBezTo>
                <a:cubicBezTo>
                  <a:pt x="2336488" y="165886"/>
                  <a:pt x="2298388" y="115404"/>
                  <a:pt x="2300293" y="65874"/>
                </a:cubicBezTo>
                <a:cubicBezTo>
                  <a:pt x="2300055" y="53968"/>
                  <a:pt x="2302258" y="41764"/>
                  <a:pt x="2306678" y="30170"/>
                </a:cubicBezTo>
                <a:close/>
                <a:moveTo>
                  <a:pt x="2191741" y="0"/>
                </a:moveTo>
                <a:lnTo>
                  <a:pt x="2287903" y="0"/>
                </a:lnTo>
                <a:lnTo>
                  <a:pt x="2285574" y="1774"/>
                </a:lnTo>
                <a:cubicBezTo>
                  <a:pt x="2272373" y="7950"/>
                  <a:pt x="2256955" y="11581"/>
                  <a:pt x="2239333" y="11581"/>
                </a:cubicBezTo>
                <a:cubicBezTo>
                  <a:pt x="2222426" y="11581"/>
                  <a:pt x="2207424" y="8069"/>
                  <a:pt x="2194432" y="2027"/>
                </a:cubicBezTo>
                <a:close/>
                <a:moveTo>
                  <a:pt x="1993756" y="0"/>
                </a:moveTo>
                <a:lnTo>
                  <a:pt x="2158963" y="0"/>
                </a:lnTo>
                <a:lnTo>
                  <a:pt x="2178731" y="23012"/>
                </a:lnTo>
                <a:cubicBezTo>
                  <a:pt x="2186232" y="40395"/>
                  <a:pt x="2188375" y="60160"/>
                  <a:pt x="2185041" y="82067"/>
                </a:cubicBezTo>
                <a:cubicBezTo>
                  <a:pt x="2178373" y="126834"/>
                  <a:pt x="2152655" y="155409"/>
                  <a:pt x="2109793" y="169697"/>
                </a:cubicBezTo>
                <a:cubicBezTo>
                  <a:pt x="2069788" y="182080"/>
                  <a:pt x="2023116" y="168744"/>
                  <a:pt x="1996445" y="135407"/>
                </a:cubicBezTo>
                <a:cubicBezTo>
                  <a:pt x="1967870" y="99212"/>
                  <a:pt x="1963108" y="60159"/>
                  <a:pt x="1983110" y="18249"/>
                </a:cubicBezTo>
                <a:close/>
                <a:moveTo>
                  <a:pt x="585554" y="0"/>
                </a:moveTo>
                <a:lnTo>
                  <a:pt x="1978688" y="0"/>
                </a:lnTo>
                <a:lnTo>
                  <a:pt x="1978348" y="151"/>
                </a:lnTo>
                <a:cubicBezTo>
                  <a:pt x="1944058" y="20154"/>
                  <a:pt x="1907863" y="23011"/>
                  <a:pt x="1871668" y="6818"/>
                </a:cubicBezTo>
                <a:cubicBezTo>
                  <a:pt x="1868810" y="5866"/>
                  <a:pt x="1865000" y="4914"/>
                  <a:pt x="1859285" y="3008"/>
                </a:cubicBezTo>
                <a:cubicBezTo>
                  <a:pt x="1863095" y="15391"/>
                  <a:pt x="1867858" y="24916"/>
                  <a:pt x="1869763" y="34441"/>
                </a:cubicBezTo>
                <a:cubicBezTo>
                  <a:pt x="1872620" y="45871"/>
                  <a:pt x="1873573" y="57301"/>
                  <a:pt x="1873573" y="68731"/>
                </a:cubicBezTo>
                <a:cubicBezTo>
                  <a:pt x="1873573" y="79209"/>
                  <a:pt x="1870715" y="89686"/>
                  <a:pt x="1867858" y="100164"/>
                </a:cubicBezTo>
                <a:cubicBezTo>
                  <a:pt x="1865000" y="109689"/>
                  <a:pt x="1860238" y="119214"/>
                  <a:pt x="1855475" y="129691"/>
                </a:cubicBezTo>
                <a:cubicBezTo>
                  <a:pt x="1911673" y="112546"/>
                  <a:pt x="1911673" y="113499"/>
                  <a:pt x="1933580" y="116356"/>
                </a:cubicBezTo>
                <a:cubicBezTo>
                  <a:pt x="1950725" y="118261"/>
                  <a:pt x="1965965" y="124929"/>
                  <a:pt x="1980253" y="134454"/>
                </a:cubicBezTo>
                <a:cubicBezTo>
                  <a:pt x="1993588" y="143979"/>
                  <a:pt x="2004065" y="155409"/>
                  <a:pt x="2012638" y="169696"/>
                </a:cubicBezTo>
                <a:cubicBezTo>
                  <a:pt x="2038355" y="213511"/>
                  <a:pt x="2030735" y="268756"/>
                  <a:pt x="1994540" y="303999"/>
                </a:cubicBezTo>
                <a:cubicBezTo>
                  <a:pt x="1958345" y="339241"/>
                  <a:pt x="1902148" y="344956"/>
                  <a:pt x="1859285" y="317334"/>
                </a:cubicBezTo>
                <a:cubicBezTo>
                  <a:pt x="1833568" y="301141"/>
                  <a:pt x="1816423" y="277329"/>
                  <a:pt x="1810708" y="246849"/>
                </a:cubicBezTo>
                <a:cubicBezTo>
                  <a:pt x="1804993" y="218274"/>
                  <a:pt x="1809755" y="190651"/>
                  <a:pt x="1826900" y="163029"/>
                </a:cubicBezTo>
                <a:cubicBezTo>
                  <a:pt x="1814518" y="163029"/>
                  <a:pt x="1808803" y="169696"/>
                  <a:pt x="1802135" y="171601"/>
                </a:cubicBezTo>
                <a:cubicBezTo>
                  <a:pt x="1794515" y="173506"/>
                  <a:pt x="1786895" y="176364"/>
                  <a:pt x="1779275" y="178268"/>
                </a:cubicBezTo>
                <a:cubicBezTo>
                  <a:pt x="1770703" y="180174"/>
                  <a:pt x="1762130" y="181126"/>
                  <a:pt x="1752605" y="180174"/>
                </a:cubicBezTo>
                <a:cubicBezTo>
                  <a:pt x="1744985" y="180174"/>
                  <a:pt x="1736413" y="178268"/>
                  <a:pt x="1728793" y="176364"/>
                </a:cubicBezTo>
                <a:cubicBezTo>
                  <a:pt x="1721173" y="174459"/>
                  <a:pt x="1713553" y="171601"/>
                  <a:pt x="1704028" y="168743"/>
                </a:cubicBezTo>
                <a:cubicBezTo>
                  <a:pt x="1704028" y="172554"/>
                  <a:pt x="1703075" y="175411"/>
                  <a:pt x="1704028" y="178268"/>
                </a:cubicBezTo>
                <a:cubicBezTo>
                  <a:pt x="1718315" y="213511"/>
                  <a:pt x="1716410" y="247801"/>
                  <a:pt x="1700218" y="281139"/>
                </a:cubicBezTo>
                <a:cubicBezTo>
                  <a:pt x="1699265" y="283043"/>
                  <a:pt x="1699265" y="283996"/>
                  <a:pt x="1699265" y="285901"/>
                </a:cubicBezTo>
                <a:cubicBezTo>
                  <a:pt x="1704980" y="291616"/>
                  <a:pt x="1708790" y="285901"/>
                  <a:pt x="1713553" y="283996"/>
                </a:cubicBezTo>
                <a:cubicBezTo>
                  <a:pt x="1734508" y="275424"/>
                  <a:pt x="1755463" y="272566"/>
                  <a:pt x="1778323" y="276376"/>
                </a:cubicBezTo>
                <a:cubicBezTo>
                  <a:pt x="1834520" y="287806"/>
                  <a:pt x="1872620" y="337336"/>
                  <a:pt x="1867858" y="394486"/>
                </a:cubicBezTo>
                <a:cubicBezTo>
                  <a:pt x="1864048" y="444016"/>
                  <a:pt x="1824043" y="494499"/>
                  <a:pt x="1759273" y="494499"/>
                </a:cubicBezTo>
                <a:cubicBezTo>
                  <a:pt x="1681168" y="494499"/>
                  <a:pt x="1632590" y="421156"/>
                  <a:pt x="1654498" y="350671"/>
                </a:cubicBezTo>
                <a:cubicBezTo>
                  <a:pt x="1657355" y="342099"/>
                  <a:pt x="1660213" y="334479"/>
                  <a:pt x="1664975" y="324001"/>
                </a:cubicBezTo>
                <a:cubicBezTo>
                  <a:pt x="1649735" y="328764"/>
                  <a:pt x="1637353" y="333526"/>
                  <a:pt x="1624018" y="337336"/>
                </a:cubicBezTo>
                <a:cubicBezTo>
                  <a:pt x="1610683" y="341146"/>
                  <a:pt x="1597348" y="342099"/>
                  <a:pt x="1584013" y="339241"/>
                </a:cubicBezTo>
                <a:cubicBezTo>
                  <a:pt x="1570678" y="336384"/>
                  <a:pt x="1557343" y="331621"/>
                  <a:pt x="1543055" y="327811"/>
                </a:cubicBezTo>
                <a:cubicBezTo>
                  <a:pt x="1539245" y="332574"/>
                  <a:pt x="1543055" y="336384"/>
                  <a:pt x="1544008" y="339241"/>
                </a:cubicBezTo>
                <a:cubicBezTo>
                  <a:pt x="1558295" y="375436"/>
                  <a:pt x="1555438" y="410679"/>
                  <a:pt x="1535435" y="444016"/>
                </a:cubicBezTo>
                <a:cubicBezTo>
                  <a:pt x="1533530" y="446874"/>
                  <a:pt x="1532578" y="450684"/>
                  <a:pt x="1530673" y="453541"/>
                </a:cubicBezTo>
                <a:cubicBezTo>
                  <a:pt x="1524958" y="460209"/>
                  <a:pt x="1518290" y="466876"/>
                  <a:pt x="1512575" y="473543"/>
                </a:cubicBezTo>
                <a:cubicBezTo>
                  <a:pt x="1509718" y="474496"/>
                  <a:pt x="1505908" y="476401"/>
                  <a:pt x="1503050" y="477354"/>
                </a:cubicBezTo>
                <a:cubicBezTo>
                  <a:pt x="1464950" y="501166"/>
                  <a:pt x="1424945" y="503071"/>
                  <a:pt x="1383988" y="483068"/>
                </a:cubicBezTo>
                <a:cubicBezTo>
                  <a:pt x="1381130" y="482116"/>
                  <a:pt x="1378273" y="478306"/>
                  <a:pt x="1374463" y="481164"/>
                </a:cubicBezTo>
                <a:cubicBezTo>
                  <a:pt x="1371605" y="487831"/>
                  <a:pt x="1377320" y="492593"/>
                  <a:pt x="1379225" y="497356"/>
                </a:cubicBezTo>
                <a:cubicBezTo>
                  <a:pt x="1408753" y="562126"/>
                  <a:pt x="1367795" y="639279"/>
                  <a:pt x="1296358" y="650709"/>
                </a:cubicBezTo>
                <a:cubicBezTo>
                  <a:pt x="1236350" y="661186"/>
                  <a:pt x="1177295" y="617371"/>
                  <a:pt x="1169675" y="557364"/>
                </a:cubicBezTo>
                <a:cubicBezTo>
                  <a:pt x="1166818" y="533551"/>
                  <a:pt x="1169675" y="511643"/>
                  <a:pt x="1181105" y="490689"/>
                </a:cubicBezTo>
                <a:cubicBezTo>
                  <a:pt x="1183010" y="485926"/>
                  <a:pt x="1185868" y="482116"/>
                  <a:pt x="1187773" y="477354"/>
                </a:cubicBezTo>
                <a:cubicBezTo>
                  <a:pt x="1180153" y="474496"/>
                  <a:pt x="1176343" y="479259"/>
                  <a:pt x="1172533" y="482116"/>
                </a:cubicBezTo>
                <a:cubicBezTo>
                  <a:pt x="1134433" y="500214"/>
                  <a:pt x="1097285" y="500214"/>
                  <a:pt x="1061090" y="479259"/>
                </a:cubicBezTo>
                <a:cubicBezTo>
                  <a:pt x="1056328" y="476401"/>
                  <a:pt x="1051565" y="474496"/>
                  <a:pt x="1046803" y="472591"/>
                </a:cubicBezTo>
                <a:cubicBezTo>
                  <a:pt x="1042040" y="469734"/>
                  <a:pt x="1036325" y="463066"/>
                  <a:pt x="1029658" y="456399"/>
                </a:cubicBezTo>
                <a:cubicBezTo>
                  <a:pt x="1005845" y="418299"/>
                  <a:pt x="998225" y="377341"/>
                  <a:pt x="1017275" y="335431"/>
                </a:cubicBezTo>
                <a:cubicBezTo>
                  <a:pt x="1018228" y="334479"/>
                  <a:pt x="1016323" y="332574"/>
                  <a:pt x="1016323" y="328764"/>
                </a:cubicBezTo>
                <a:cubicBezTo>
                  <a:pt x="976318" y="345909"/>
                  <a:pt x="937265" y="346861"/>
                  <a:pt x="900118" y="324954"/>
                </a:cubicBezTo>
                <a:cubicBezTo>
                  <a:pt x="893450" y="330668"/>
                  <a:pt x="899165" y="335431"/>
                  <a:pt x="901070" y="339241"/>
                </a:cubicBezTo>
                <a:cubicBezTo>
                  <a:pt x="913453" y="366864"/>
                  <a:pt x="914405" y="394486"/>
                  <a:pt x="904880" y="422109"/>
                </a:cubicBezTo>
                <a:cubicBezTo>
                  <a:pt x="886783" y="473543"/>
                  <a:pt x="835348" y="503071"/>
                  <a:pt x="780103" y="493546"/>
                </a:cubicBezTo>
                <a:cubicBezTo>
                  <a:pt x="730573" y="484974"/>
                  <a:pt x="692473" y="440206"/>
                  <a:pt x="691520" y="387818"/>
                </a:cubicBezTo>
                <a:cubicBezTo>
                  <a:pt x="690568" y="364959"/>
                  <a:pt x="697235" y="344004"/>
                  <a:pt x="709618" y="324954"/>
                </a:cubicBezTo>
                <a:cubicBezTo>
                  <a:pt x="712475" y="320191"/>
                  <a:pt x="716285" y="315429"/>
                  <a:pt x="720095" y="308761"/>
                </a:cubicBezTo>
                <a:cubicBezTo>
                  <a:pt x="710570" y="307809"/>
                  <a:pt x="706760" y="313524"/>
                  <a:pt x="701998" y="316381"/>
                </a:cubicBezTo>
                <a:cubicBezTo>
                  <a:pt x="695330" y="319239"/>
                  <a:pt x="689615" y="323049"/>
                  <a:pt x="682948" y="325906"/>
                </a:cubicBezTo>
                <a:cubicBezTo>
                  <a:pt x="677233" y="328764"/>
                  <a:pt x="671518" y="330668"/>
                  <a:pt x="664850" y="331621"/>
                </a:cubicBezTo>
                <a:cubicBezTo>
                  <a:pt x="658183" y="332574"/>
                  <a:pt x="650563" y="333526"/>
                  <a:pt x="643895" y="333526"/>
                </a:cubicBezTo>
                <a:cubicBezTo>
                  <a:pt x="638180" y="333526"/>
                  <a:pt x="631513" y="333526"/>
                  <a:pt x="625798" y="332574"/>
                </a:cubicBezTo>
                <a:cubicBezTo>
                  <a:pt x="619130" y="331621"/>
                  <a:pt x="611510" y="329716"/>
                  <a:pt x="604843" y="327811"/>
                </a:cubicBezTo>
                <a:cubicBezTo>
                  <a:pt x="599128" y="325906"/>
                  <a:pt x="593413" y="323049"/>
                  <a:pt x="587698" y="320191"/>
                </a:cubicBezTo>
                <a:cubicBezTo>
                  <a:pt x="581983" y="316381"/>
                  <a:pt x="575315" y="312571"/>
                  <a:pt x="570553" y="307809"/>
                </a:cubicBezTo>
                <a:cubicBezTo>
                  <a:pt x="565790" y="303999"/>
                  <a:pt x="561028" y="299236"/>
                  <a:pt x="557218" y="294474"/>
                </a:cubicBezTo>
                <a:cubicBezTo>
                  <a:pt x="525785" y="256374"/>
                  <a:pt x="522928" y="201129"/>
                  <a:pt x="551503" y="161124"/>
                </a:cubicBezTo>
                <a:cubicBezTo>
                  <a:pt x="568648" y="138264"/>
                  <a:pt x="590555" y="123976"/>
                  <a:pt x="619130" y="117309"/>
                </a:cubicBezTo>
                <a:cubicBezTo>
                  <a:pt x="647705" y="110641"/>
                  <a:pt x="673423" y="118261"/>
                  <a:pt x="698188" y="129691"/>
                </a:cubicBezTo>
                <a:cubicBezTo>
                  <a:pt x="702950" y="126834"/>
                  <a:pt x="701998" y="123976"/>
                  <a:pt x="700093" y="120166"/>
                </a:cubicBezTo>
                <a:cubicBezTo>
                  <a:pt x="681995" y="84924"/>
                  <a:pt x="681043" y="48729"/>
                  <a:pt x="697235" y="12533"/>
                </a:cubicBezTo>
                <a:cubicBezTo>
                  <a:pt x="698188" y="10629"/>
                  <a:pt x="698188" y="7771"/>
                  <a:pt x="699140" y="4914"/>
                </a:cubicBezTo>
                <a:cubicBezTo>
                  <a:pt x="693425" y="1104"/>
                  <a:pt x="688663" y="5866"/>
                  <a:pt x="684853" y="7771"/>
                </a:cubicBezTo>
                <a:cubicBezTo>
                  <a:pt x="666279" y="15391"/>
                  <a:pt x="648182" y="18249"/>
                  <a:pt x="630441" y="16463"/>
                </a:cubicBezTo>
                <a:close/>
                <a:moveTo>
                  <a:pt x="399243" y="0"/>
                </a:moveTo>
                <a:lnTo>
                  <a:pt x="567783" y="0"/>
                </a:lnTo>
                <a:lnTo>
                  <a:pt x="574363" y="10629"/>
                </a:lnTo>
                <a:cubicBezTo>
                  <a:pt x="597223" y="49681"/>
                  <a:pt x="593413" y="98259"/>
                  <a:pt x="564838" y="132549"/>
                </a:cubicBezTo>
                <a:cubicBezTo>
                  <a:pt x="537215" y="166839"/>
                  <a:pt x="492448" y="180174"/>
                  <a:pt x="450538" y="167792"/>
                </a:cubicBezTo>
                <a:cubicBezTo>
                  <a:pt x="407676" y="155409"/>
                  <a:pt x="376243" y="117309"/>
                  <a:pt x="373385" y="72542"/>
                </a:cubicBezTo>
                <a:cubicBezTo>
                  <a:pt x="371957" y="52063"/>
                  <a:pt x="375291" y="33489"/>
                  <a:pt x="383387" y="17177"/>
                </a:cubicBezTo>
                <a:close/>
                <a:moveTo>
                  <a:pt x="277193" y="0"/>
                </a:moveTo>
                <a:lnTo>
                  <a:pt x="364688" y="0"/>
                </a:lnTo>
                <a:lnTo>
                  <a:pt x="361480" y="2160"/>
                </a:lnTo>
                <a:cubicBezTo>
                  <a:pt x="348800" y="7414"/>
                  <a:pt x="334810" y="10152"/>
                  <a:pt x="320046" y="9676"/>
                </a:cubicBezTo>
                <a:cubicBezTo>
                  <a:pt x="305520" y="9676"/>
                  <a:pt x="291769" y="6759"/>
                  <a:pt x="279327" y="1461"/>
                </a:cubicBezTo>
                <a:close/>
                <a:moveTo>
                  <a:pt x="88852" y="0"/>
                </a:moveTo>
                <a:lnTo>
                  <a:pt x="235298" y="0"/>
                </a:lnTo>
                <a:lnTo>
                  <a:pt x="253832" y="28683"/>
                </a:lnTo>
                <a:cubicBezTo>
                  <a:pt x="258669" y="40753"/>
                  <a:pt x="261228" y="53969"/>
                  <a:pt x="260990" y="67780"/>
                </a:cubicBezTo>
                <a:cubicBezTo>
                  <a:pt x="260038" y="122072"/>
                  <a:pt x="216223" y="164934"/>
                  <a:pt x="161930" y="164934"/>
                </a:cubicBezTo>
                <a:cubicBezTo>
                  <a:pt x="105733" y="164934"/>
                  <a:pt x="62870" y="120167"/>
                  <a:pt x="62870" y="64922"/>
                </a:cubicBezTo>
                <a:cubicBezTo>
                  <a:pt x="62870" y="51111"/>
                  <a:pt x="65728" y="38014"/>
                  <a:pt x="70862" y="26138"/>
                </a:cubicBezTo>
                <a:close/>
                <a:moveTo>
                  <a:pt x="0" y="0"/>
                </a:moveTo>
                <a:lnTo>
                  <a:pt x="11106" y="0"/>
                </a:lnTo>
                <a:lnTo>
                  <a:pt x="1911" y="2056"/>
                </a:lnTo>
                <a:lnTo>
                  <a:pt x="0" y="1713"/>
                </a:ln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ïṩ1iḓê">
            <a:extLst>
              <a:ext uri="{FF2B5EF4-FFF2-40B4-BE49-F238E27FC236}">
                <a16:creationId xmlns:a16="http://schemas.microsoft.com/office/drawing/2014/main" id="{1E7E06B1-6152-4838-9845-539823D9C1D2}"/>
              </a:ext>
            </a:extLst>
          </p:cNvPr>
          <p:cNvSpPr/>
          <p:nvPr userDrawn="1"/>
        </p:nvSpPr>
        <p:spPr>
          <a:xfrm>
            <a:off x="8363083" y="1731672"/>
            <a:ext cx="3828916" cy="5126329"/>
          </a:xfrm>
          <a:custGeom>
            <a:avLst/>
            <a:gdLst>
              <a:gd name="connsiteX0" fmla="*/ 441073 w 3828916"/>
              <a:gd name="connsiteY0" fmla="*/ 5112970 h 5126329"/>
              <a:gd name="connsiteX1" fmla="*/ 468252 w 3828916"/>
              <a:gd name="connsiteY1" fmla="*/ 5123104 h 5126329"/>
              <a:gd name="connsiteX2" fmla="*/ 469864 w 3828916"/>
              <a:gd name="connsiteY2" fmla="*/ 5126329 h 5126329"/>
              <a:gd name="connsiteX3" fmla="*/ 415528 w 3828916"/>
              <a:gd name="connsiteY3" fmla="*/ 5126329 h 5126329"/>
              <a:gd name="connsiteX4" fmla="*/ 855042 w 3828916"/>
              <a:gd name="connsiteY4" fmla="*/ 5089629 h 5126329"/>
              <a:gd name="connsiteX5" fmla="*/ 901261 w 3828916"/>
              <a:gd name="connsiteY5" fmla="*/ 5108976 h 5126329"/>
              <a:gd name="connsiteX6" fmla="*/ 907782 w 3828916"/>
              <a:gd name="connsiteY6" fmla="*/ 5126329 h 5126329"/>
              <a:gd name="connsiteX7" fmla="*/ 801610 w 3828916"/>
              <a:gd name="connsiteY7" fmla="*/ 5126329 h 5126329"/>
              <a:gd name="connsiteX8" fmla="*/ 809591 w 3828916"/>
              <a:gd name="connsiteY8" fmla="*/ 5107748 h 5126329"/>
              <a:gd name="connsiteX9" fmla="*/ 855042 w 3828916"/>
              <a:gd name="connsiteY9" fmla="*/ 5089629 h 5126329"/>
              <a:gd name="connsiteX10" fmla="*/ 1269013 w 3828916"/>
              <a:gd name="connsiteY10" fmla="*/ 5071203 h 5126329"/>
              <a:gd name="connsiteX11" fmla="*/ 1344329 w 3828916"/>
              <a:gd name="connsiteY11" fmla="*/ 5123026 h 5126329"/>
              <a:gd name="connsiteX12" fmla="*/ 1344906 w 3828916"/>
              <a:gd name="connsiteY12" fmla="*/ 5126329 h 5126329"/>
              <a:gd name="connsiteX13" fmla="*/ 1191330 w 3828916"/>
              <a:gd name="connsiteY13" fmla="*/ 5126329 h 5126329"/>
              <a:gd name="connsiteX14" fmla="*/ 1192486 w 3828916"/>
              <a:gd name="connsiteY14" fmla="*/ 5120953 h 5126329"/>
              <a:gd name="connsiteX15" fmla="*/ 1269013 w 3828916"/>
              <a:gd name="connsiteY15" fmla="*/ 5071203 h 5126329"/>
              <a:gd name="connsiteX16" fmla="*/ 1680525 w 3828916"/>
              <a:gd name="connsiteY16" fmla="*/ 5056463 h 5126329"/>
              <a:gd name="connsiteX17" fmla="*/ 1769833 w 3828916"/>
              <a:gd name="connsiteY17" fmla="*/ 5115196 h 5126329"/>
              <a:gd name="connsiteX18" fmla="*/ 1772524 w 3828916"/>
              <a:gd name="connsiteY18" fmla="*/ 5126329 h 5126329"/>
              <a:gd name="connsiteX19" fmla="*/ 1588726 w 3828916"/>
              <a:gd name="connsiteY19" fmla="*/ 5126329 h 5126329"/>
              <a:gd name="connsiteX20" fmla="*/ 1590526 w 3828916"/>
              <a:gd name="connsiteY20" fmla="*/ 5116578 h 5126329"/>
              <a:gd name="connsiteX21" fmla="*/ 1680525 w 3828916"/>
              <a:gd name="connsiteY21" fmla="*/ 5056463 h 5126329"/>
              <a:gd name="connsiteX22" fmla="*/ 2089582 w 3828916"/>
              <a:gd name="connsiteY22" fmla="*/ 5045407 h 5126329"/>
              <a:gd name="connsiteX23" fmla="*/ 2191674 w 3828916"/>
              <a:gd name="connsiteY23" fmla="*/ 5110358 h 5126329"/>
              <a:gd name="connsiteX24" fmla="*/ 2194899 w 3828916"/>
              <a:gd name="connsiteY24" fmla="*/ 5126329 h 5126329"/>
              <a:gd name="connsiteX25" fmla="*/ 1988403 w 3828916"/>
              <a:gd name="connsiteY25" fmla="*/ 5126329 h 5126329"/>
              <a:gd name="connsiteX26" fmla="*/ 1989564 w 3828916"/>
              <a:gd name="connsiteY26" fmla="*/ 5118304 h 5126329"/>
              <a:gd name="connsiteX27" fmla="*/ 2089582 w 3828916"/>
              <a:gd name="connsiteY27" fmla="*/ 5045407 h 5126329"/>
              <a:gd name="connsiteX28" fmla="*/ 2506008 w 3828916"/>
              <a:gd name="connsiteY28" fmla="*/ 5036809 h 5126329"/>
              <a:gd name="connsiteX29" fmla="*/ 2611037 w 3828916"/>
              <a:gd name="connsiteY29" fmla="*/ 5102797 h 5126329"/>
              <a:gd name="connsiteX30" fmla="*/ 2616324 w 3828916"/>
              <a:gd name="connsiteY30" fmla="*/ 5126329 h 5126329"/>
              <a:gd name="connsiteX31" fmla="*/ 2392790 w 3828916"/>
              <a:gd name="connsiteY31" fmla="*/ 5126329 h 5126329"/>
              <a:gd name="connsiteX32" fmla="*/ 2396835 w 3828916"/>
              <a:gd name="connsiteY32" fmla="*/ 5107806 h 5126329"/>
              <a:gd name="connsiteX33" fmla="*/ 2506008 w 3828916"/>
              <a:gd name="connsiteY33" fmla="*/ 5036809 h 5126329"/>
              <a:gd name="connsiteX34" fmla="*/ 2915065 w 3828916"/>
              <a:gd name="connsiteY34" fmla="*/ 5029439 h 5126329"/>
              <a:gd name="connsiteX35" fmla="*/ 3029421 w 3828916"/>
              <a:gd name="connsiteY35" fmla="*/ 5098363 h 5126329"/>
              <a:gd name="connsiteX36" fmla="*/ 3035880 w 3828916"/>
              <a:gd name="connsiteY36" fmla="*/ 5126329 h 5126329"/>
              <a:gd name="connsiteX37" fmla="*/ 2796448 w 3828916"/>
              <a:gd name="connsiteY37" fmla="*/ 5126329 h 5126329"/>
              <a:gd name="connsiteX38" fmla="*/ 2800191 w 3828916"/>
              <a:gd name="connsiteY38" fmla="*/ 5106827 h 5126329"/>
              <a:gd name="connsiteX39" fmla="*/ 2915065 w 3828916"/>
              <a:gd name="connsiteY39" fmla="*/ 5029439 h 5126329"/>
              <a:gd name="connsiteX40" fmla="*/ 3329035 w 3828916"/>
              <a:gd name="connsiteY40" fmla="*/ 5024525 h 5126329"/>
              <a:gd name="connsiteX41" fmla="*/ 3448919 w 3828916"/>
              <a:gd name="connsiteY41" fmla="*/ 5103641 h 5126329"/>
              <a:gd name="connsiteX42" fmla="*/ 3453504 w 3828916"/>
              <a:gd name="connsiteY42" fmla="*/ 5126329 h 5126329"/>
              <a:gd name="connsiteX43" fmla="*/ 3205445 w 3828916"/>
              <a:gd name="connsiteY43" fmla="*/ 5126329 h 5126329"/>
              <a:gd name="connsiteX44" fmla="*/ 3210015 w 3828916"/>
              <a:gd name="connsiteY44" fmla="*/ 5103295 h 5126329"/>
              <a:gd name="connsiteX45" fmla="*/ 3329035 w 3828916"/>
              <a:gd name="connsiteY45" fmla="*/ 5024525 h 5126329"/>
              <a:gd name="connsiteX46" fmla="*/ 3741776 w 3828916"/>
              <a:gd name="connsiteY46" fmla="*/ 5020839 h 5126329"/>
              <a:gd name="connsiteX47" fmla="*/ 3789607 w 3828916"/>
              <a:gd name="connsiteY47" fmla="*/ 5029438 h 5126329"/>
              <a:gd name="connsiteX48" fmla="*/ 3828916 w 3828916"/>
              <a:gd name="connsiteY48" fmla="*/ 5053960 h 5126329"/>
              <a:gd name="connsiteX49" fmla="*/ 3828916 w 3828916"/>
              <a:gd name="connsiteY49" fmla="*/ 5126329 h 5126329"/>
              <a:gd name="connsiteX50" fmla="*/ 3615612 w 3828916"/>
              <a:gd name="connsiteY50" fmla="*/ 5126329 h 5126329"/>
              <a:gd name="connsiteX51" fmla="*/ 3621202 w 3828916"/>
              <a:gd name="connsiteY51" fmla="*/ 5100127 h 5126329"/>
              <a:gd name="connsiteX52" fmla="*/ 3741776 w 3828916"/>
              <a:gd name="connsiteY52" fmla="*/ 5020839 h 5126329"/>
              <a:gd name="connsiteX53" fmla="*/ 234701 w 3828916"/>
              <a:gd name="connsiteY53" fmla="*/ 4920111 h 5126329"/>
              <a:gd name="connsiteX54" fmla="*/ 265411 w 3828916"/>
              <a:gd name="connsiteY54" fmla="*/ 4948364 h 5126329"/>
              <a:gd name="connsiteX55" fmla="*/ 237159 w 3828916"/>
              <a:gd name="connsiteY55" fmla="*/ 4975389 h 5126329"/>
              <a:gd name="connsiteX56" fmla="*/ 208905 w 3828916"/>
              <a:gd name="connsiteY56" fmla="*/ 4948364 h 5126329"/>
              <a:gd name="connsiteX57" fmla="*/ 234701 w 3828916"/>
              <a:gd name="connsiteY57" fmla="*/ 4920111 h 5126329"/>
              <a:gd name="connsiteX58" fmla="*/ 648671 w 3828916"/>
              <a:gd name="connsiteY58" fmla="*/ 4889400 h 5126329"/>
              <a:gd name="connsiteX59" fmla="*/ 707635 w 3828916"/>
              <a:gd name="connsiteY59" fmla="*/ 4947135 h 5126329"/>
              <a:gd name="connsiteX60" fmla="*/ 649899 w 3828916"/>
              <a:gd name="connsiteY60" fmla="*/ 5007326 h 5126329"/>
              <a:gd name="connsiteX61" fmla="*/ 590936 w 3828916"/>
              <a:gd name="connsiteY61" fmla="*/ 4949592 h 5126329"/>
              <a:gd name="connsiteX62" fmla="*/ 648671 w 3828916"/>
              <a:gd name="connsiteY62" fmla="*/ 4889400 h 5126329"/>
              <a:gd name="connsiteX63" fmla="*/ 3828916 w 3828916"/>
              <a:gd name="connsiteY63" fmla="*/ 4881944 h 5126329"/>
              <a:gd name="connsiteX64" fmla="*/ 3828916 w 3828916"/>
              <a:gd name="connsiteY64" fmla="*/ 5008962 h 5126329"/>
              <a:gd name="connsiteX65" fmla="*/ 3819089 w 3828916"/>
              <a:gd name="connsiteY65" fmla="*/ 4991914 h 5126329"/>
              <a:gd name="connsiteX66" fmla="*/ 3811795 w 3828916"/>
              <a:gd name="connsiteY66" fmla="*/ 4945907 h 5126329"/>
              <a:gd name="connsiteX67" fmla="*/ 3821488 w 3828916"/>
              <a:gd name="connsiteY67" fmla="*/ 4892990 h 5126329"/>
              <a:gd name="connsiteX68" fmla="*/ 1061413 w 3828916"/>
              <a:gd name="connsiteY68" fmla="*/ 4869746 h 5126329"/>
              <a:gd name="connsiteX69" fmla="*/ 1140030 w 3828916"/>
              <a:gd name="connsiteY69" fmla="*/ 4947135 h 5126329"/>
              <a:gd name="connsiteX70" fmla="*/ 1062642 w 3828916"/>
              <a:gd name="connsiteY70" fmla="*/ 5026980 h 5126329"/>
              <a:gd name="connsiteX71" fmla="*/ 981567 w 3828916"/>
              <a:gd name="connsiteY71" fmla="*/ 4947135 h 5126329"/>
              <a:gd name="connsiteX72" fmla="*/ 1061413 w 3828916"/>
              <a:gd name="connsiteY72" fmla="*/ 4869746 h 5126329"/>
              <a:gd name="connsiteX73" fmla="*/ 1472927 w 3828916"/>
              <a:gd name="connsiteY73" fmla="*/ 4853777 h 5126329"/>
              <a:gd name="connsiteX74" fmla="*/ 1567513 w 3828916"/>
              <a:gd name="connsiteY74" fmla="*/ 4945906 h 5126329"/>
              <a:gd name="connsiteX75" fmla="*/ 1476611 w 3828916"/>
              <a:gd name="connsiteY75" fmla="*/ 5041721 h 5126329"/>
              <a:gd name="connsiteX76" fmla="*/ 1379567 w 3828916"/>
              <a:gd name="connsiteY76" fmla="*/ 4950820 h 5126329"/>
              <a:gd name="connsiteX77" fmla="*/ 1472927 w 3828916"/>
              <a:gd name="connsiteY77" fmla="*/ 4853777 h 5126329"/>
              <a:gd name="connsiteX78" fmla="*/ 1885668 w 3828916"/>
              <a:gd name="connsiteY78" fmla="*/ 4841493 h 5126329"/>
              <a:gd name="connsiteX79" fmla="*/ 1992538 w 3828916"/>
              <a:gd name="connsiteY79" fmla="*/ 4947135 h 5126329"/>
              <a:gd name="connsiteX80" fmla="*/ 1888123 w 3828916"/>
              <a:gd name="connsiteY80" fmla="*/ 5055234 h 5126329"/>
              <a:gd name="connsiteX81" fmla="*/ 1780026 w 3828916"/>
              <a:gd name="connsiteY81" fmla="*/ 4949592 h 5126329"/>
              <a:gd name="connsiteX82" fmla="*/ 1885668 w 3828916"/>
              <a:gd name="connsiteY82" fmla="*/ 4841493 h 5126329"/>
              <a:gd name="connsiteX83" fmla="*/ 2297182 w 3828916"/>
              <a:gd name="connsiteY83" fmla="*/ 4830437 h 5126329"/>
              <a:gd name="connsiteX84" fmla="*/ 2416336 w 3828916"/>
              <a:gd name="connsiteY84" fmla="*/ 4945906 h 5126329"/>
              <a:gd name="connsiteX85" fmla="*/ 2299637 w 3828916"/>
              <a:gd name="connsiteY85" fmla="*/ 5065061 h 5126329"/>
              <a:gd name="connsiteX86" fmla="*/ 2180483 w 3828916"/>
              <a:gd name="connsiteY86" fmla="*/ 4948363 h 5126329"/>
              <a:gd name="connsiteX87" fmla="*/ 2297182 w 3828916"/>
              <a:gd name="connsiteY87" fmla="*/ 4830437 h 5126329"/>
              <a:gd name="connsiteX88" fmla="*/ 2708695 w 3828916"/>
              <a:gd name="connsiteY88" fmla="*/ 4821839 h 5126329"/>
              <a:gd name="connsiteX89" fmla="*/ 2836447 w 3828916"/>
              <a:gd name="connsiteY89" fmla="*/ 4947135 h 5126329"/>
              <a:gd name="connsiteX90" fmla="*/ 2711151 w 3828916"/>
              <a:gd name="connsiteY90" fmla="*/ 5073661 h 5126329"/>
              <a:gd name="connsiteX91" fmla="*/ 2583398 w 3828916"/>
              <a:gd name="connsiteY91" fmla="*/ 4948363 h 5126329"/>
              <a:gd name="connsiteX92" fmla="*/ 2708695 w 3828916"/>
              <a:gd name="connsiteY92" fmla="*/ 4821839 h 5126329"/>
              <a:gd name="connsiteX93" fmla="*/ 3122665 w 3828916"/>
              <a:gd name="connsiteY93" fmla="*/ 4814468 h 5126329"/>
              <a:gd name="connsiteX94" fmla="*/ 3255332 w 3828916"/>
              <a:gd name="connsiteY94" fmla="*/ 4947135 h 5126329"/>
              <a:gd name="connsiteX95" fmla="*/ 3122665 w 3828916"/>
              <a:gd name="connsiteY95" fmla="*/ 5079802 h 5126329"/>
              <a:gd name="connsiteX96" fmla="*/ 2989998 w 3828916"/>
              <a:gd name="connsiteY96" fmla="*/ 4947135 h 5126329"/>
              <a:gd name="connsiteX97" fmla="*/ 3122665 w 3828916"/>
              <a:gd name="connsiteY97" fmla="*/ 4814468 h 5126329"/>
              <a:gd name="connsiteX98" fmla="*/ 3534177 w 3828916"/>
              <a:gd name="connsiteY98" fmla="*/ 4810784 h 5126329"/>
              <a:gd name="connsiteX99" fmla="*/ 3671758 w 3828916"/>
              <a:gd name="connsiteY99" fmla="*/ 4948364 h 5126329"/>
              <a:gd name="connsiteX100" fmla="*/ 3536634 w 3828916"/>
              <a:gd name="connsiteY100" fmla="*/ 5084716 h 5126329"/>
              <a:gd name="connsiteX101" fmla="*/ 3399054 w 3828916"/>
              <a:gd name="connsiteY101" fmla="*/ 4947135 h 5126329"/>
              <a:gd name="connsiteX102" fmla="*/ 3534177 w 3828916"/>
              <a:gd name="connsiteY102" fmla="*/ 4810784 h 5126329"/>
              <a:gd name="connsiteX103" fmla="*/ 442301 w 3828916"/>
              <a:gd name="connsiteY103" fmla="*/ 4691629 h 5126329"/>
              <a:gd name="connsiteX104" fmla="*/ 493895 w 3828916"/>
              <a:gd name="connsiteY104" fmla="*/ 4740764 h 5126329"/>
              <a:gd name="connsiteX105" fmla="*/ 444759 w 3828916"/>
              <a:gd name="connsiteY105" fmla="*/ 4791129 h 5126329"/>
              <a:gd name="connsiteX106" fmla="*/ 393166 w 3828916"/>
              <a:gd name="connsiteY106" fmla="*/ 4741994 h 5126329"/>
              <a:gd name="connsiteX107" fmla="*/ 442301 w 3828916"/>
              <a:gd name="connsiteY107" fmla="*/ 4691629 h 5126329"/>
              <a:gd name="connsiteX108" fmla="*/ 856271 w 3828916"/>
              <a:gd name="connsiteY108" fmla="*/ 4667061 h 5126329"/>
              <a:gd name="connsiteX109" fmla="*/ 928746 w 3828916"/>
              <a:gd name="connsiteY109" fmla="*/ 4739535 h 5126329"/>
              <a:gd name="connsiteX110" fmla="*/ 856271 w 3828916"/>
              <a:gd name="connsiteY110" fmla="*/ 4814468 h 5126329"/>
              <a:gd name="connsiteX111" fmla="*/ 782567 w 3828916"/>
              <a:gd name="connsiteY111" fmla="*/ 4740764 h 5126329"/>
              <a:gd name="connsiteX112" fmla="*/ 856271 w 3828916"/>
              <a:gd name="connsiteY112" fmla="*/ 4667061 h 5126329"/>
              <a:gd name="connsiteX113" fmla="*/ 1266555 w 3828916"/>
              <a:gd name="connsiteY113" fmla="*/ 4651092 h 5126329"/>
              <a:gd name="connsiteX114" fmla="*/ 1358685 w 3828916"/>
              <a:gd name="connsiteY114" fmla="*/ 4741994 h 5126329"/>
              <a:gd name="connsiteX115" fmla="*/ 1269013 w 3828916"/>
              <a:gd name="connsiteY115" fmla="*/ 4831666 h 5126329"/>
              <a:gd name="connsiteX116" fmla="*/ 1178110 w 3828916"/>
              <a:gd name="connsiteY116" fmla="*/ 4743223 h 5126329"/>
              <a:gd name="connsiteX117" fmla="*/ 1266555 w 3828916"/>
              <a:gd name="connsiteY117" fmla="*/ 4651092 h 5126329"/>
              <a:gd name="connsiteX118" fmla="*/ 1679296 w 3828916"/>
              <a:gd name="connsiteY118" fmla="*/ 4637579 h 5126329"/>
              <a:gd name="connsiteX119" fmla="*/ 1783711 w 3828916"/>
              <a:gd name="connsiteY119" fmla="*/ 4741994 h 5126329"/>
              <a:gd name="connsiteX120" fmla="*/ 1680525 w 3828916"/>
              <a:gd name="connsiteY120" fmla="*/ 4845178 h 5126329"/>
              <a:gd name="connsiteX121" fmla="*/ 1576112 w 3828916"/>
              <a:gd name="connsiteY121" fmla="*/ 4740764 h 5126329"/>
              <a:gd name="connsiteX122" fmla="*/ 1679296 w 3828916"/>
              <a:gd name="connsiteY122" fmla="*/ 4637579 h 5126329"/>
              <a:gd name="connsiteX123" fmla="*/ 2090810 w 3828916"/>
              <a:gd name="connsiteY123" fmla="*/ 4625295 h 5126329"/>
              <a:gd name="connsiteX124" fmla="*/ 2207508 w 3828916"/>
              <a:gd name="connsiteY124" fmla="*/ 4739535 h 5126329"/>
              <a:gd name="connsiteX125" fmla="*/ 2090810 w 3828916"/>
              <a:gd name="connsiteY125" fmla="*/ 4857462 h 5126329"/>
              <a:gd name="connsiteX126" fmla="*/ 1976569 w 3828916"/>
              <a:gd name="connsiteY126" fmla="*/ 4740764 h 5126329"/>
              <a:gd name="connsiteX127" fmla="*/ 2090810 w 3828916"/>
              <a:gd name="connsiteY127" fmla="*/ 4625295 h 5126329"/>
              <a:gd name="connsiteX128" fmla="*/ 2502323 w 3828916"/>
              <a:gd name="connsiteY128" fmla="*/ 4615468 h 5126329"/>
              <a:gd name="connsiteX129" fmla="*/ 2630075 w 3828916"/>
              <a:gd name="connsiteY129" fmla="*/ 4739537 h 5126329"/>
              <a:gd name="connsiteX130" fmla="*/ 2504781 w 3828916"/>
              <a:gd name="connsiteY130" fmla="*/ 4867290 h 5126329"/>
              <a:gd name="connsiteX131" fmla="*/ 2378255 w 3828916"/>
              <a:gd name="connsiteY131" fmla="*/ 4744450 h 5126329"/>
              <a:gd name="connsiteX132" fmla="*/ 2502323 w 3828916"/>
              <a:gd name="connsiteY132" fmla="*/ 4615468 h 5126329"/>
              <a:gd name="connsiteX133" fmla="*/ 2917522 w 3828916"/>
              <a:gd name="connsiteY133" fmla="*/ 4606868 h 5126329"/>
              <a:gd name="connsiteX134" fmla="*/ 3050189 w 3828916"/>
              <a:gd name="connsiteY134" fmla="*/ 4740763 h 5126329"/>
              <a:gd name="connsiteX135" fmla="*/ 2917522 w 3828916"/>
              <a:gd name="connsiteY135" fmla="*/ 4874659 h 5126329"/>
              <a:gd name="connsiteX136" fmla="*/ 2781171 w 3828916"/>
              <a:gd name="connsiteY136" fmla="*/ 4740763 h 5126329"/>
              <a:gd name="connsiteX137" fmla="*/ 2917522 w 3828916"/>
              <a:gd name="connsiteY137" fmla="*/ 4606868 h 5126329"/>
              <a:gd name="connsiteX138" fmla="*/ 3327710 w 3828916"/>
              <a:gd name="connsiteY138" fmla="*/ 4601034 h 5126329"/>
              <a:gd name="connsiteX139" fmla="*/ 3390454 w 3828916"/>
              <a:gd name="connsiteY139" fmla="*/ 4615468 h 5126329"/>
              <a:gd name="connsiteX140" fmla="*/ 3416251 w 3828916"/>
              <a:gd name="connsiteY140" fmla="*/ 4625295 h 5126329"/>
              <a:gd name="connsiteX141" fmla="*/ 3439590 w 3828916"/>
              <a:gd name="connsiteY141" fmla="*/ 4651091 h 5126329"/>
              <a:gd name="connsiteX142" fmla="*/ 3448190 w 3828916"/>
              <a:gd name="connsiteY142" fmla="*/ 4671973 h 5126329"/>
              <a:gd name="connsiteX143" fmla="*/ 3440819 w 3828916"/>
              <a:gd name="connsiteY143" fmla="*/ 4820610 h 5126329"/>
              <a:gd name="connsiteX144" fmla="*/ 3303239 w 3828916"/>
              <a:gd name="connsiteY144" fmla="*/ 4878345 h 5126329"/>
              <a:gd name="connsiteX145" fmla="*/ 3188997 w 3828916"/>
              <a:gd name="connsiteY145" fmla="*/ 4719881 h 5126329"/>
              <a:gd name="connsiteX146" fmla="*/ 3327710 w 3828916"/>
              <a:gd name="connsiteY146" fmla="*/ 4601034 h 5126329"/>
              <a:gd name="connsiteX147" fmla="*/ 237159 w 3828916"/>
              <a:gd name="connsiteY147" fmla="*/ 4497542 h 5126329"/>
              <a:gd name="connsiteX148" fmla="*/ 274011 w 3828916"/>
              <a:gd name="connsiteY148" fmla="*/ 4534394 h 5126329"/>
              <a:gd name="connsiteX149" fmla="*/ 235931 w 3828916"/>
              <a:gd name="connsiteY149" fmla="*/ 4573702 h 5126329"/>
              <a:gd name="connsiteX150" fmla="*/ 197850 w 3828916"/>
              <a:gd name="connsiteY150" fmla="*/ 4536850 h 5126329"/>
              <a:gd name="connsiteX151" fmla="*/ 237159 w 3828916"/>
              <a:gd name="connsiteY151" fmla="*/ 4497542 h 5126329"/>
              <a:gd name="connsiteX152" fmla="*/ 3669301 w 3828916"/>
              <a:gd name="connsiteY152" fmla="*/ 4469288 h 5126329"/>
              <a:gd name="connsiteX153" fmla="*/ 3680357 w 3828916"/>
              <a:gd name="connsiteY153" fmla="*/ 4520881 h 5126329"/>
              <a:gd name="connsiteX154" fmla="*/ 3676671 w 3828916"/>
              <a:gd name="connsiteY154" fmla="*/ 4571246 h 5126329"/>
              <a:gd name="connsiteX155" fmla="*/ 3658246 w 3828916"/>
              <a:gd name="connsiteY155" fmla="*/ 4620382 h 5126329"/>
              <a:gd name="connsiteX156" fmla="*/ 3688955 w 3828916"/>
              <a:gd name="connsiteY156" fmla="*/ 4609325 h 5126329"/>
              <a:gd name="connsiteX157" fmla="*/ 3722123 w 3828916"/>
              <a:gd name="connsiteY157" fmla="*/ 4600727 h 5126329"/>
              <a:gd name="connsiteX158" fmla="*/ 3758975 w 3828916"/>
              <a:gd name="connsiteY158" fmla="*/ 4600727 h 5126329"/>
              <a:gd name="connsiteX159" fmla="*/ 3792141 w 3828916"/>
              <a:gd name="connsiteY159" fmla="*/ 4609325 h 5126329"/>
              <a:gd name="connsiteX160" fmla="*/ 3822851 w 3828916"/>
              <a:gd name="connsiteY160" fmla="*/ 4622837 h 5126329"/>
              <a:gd name="connsiteX161" fmla="*/ 3811795 w 3828916"/>
              <a:gd name="connsiteY161" fmla="*/ 4471745 h 5126329"/>
              <a:gd name="connsiteX162" fmla="*/ 3774943 w 3828916"/>
              <a:gd name="connsiteY162" fmla="*/ 4479115 h 5126329"/>
              <a:gd name="connsiteX163" fmla="*/ 3740548 w 3828916"/>
              <a:gd name="connsiteY163" fmla="*/ 4482801 h 5126329"/>
              <a:gd name="connsiteX164" fmla="*/ 3703696 w 3828916"/>
              <a:gd name="connsiteY164" fmla="*/ 4479115 h 5126329"/>
              <a:gd name="connsiteX165" fmla="*/ 3669301 w 3828916"/>
              <a:gd name="connsiteY165" fmla="*/ 4469288 h 5126329"/>
              <a:gd name="connsiteX166" fmla="*/ 649901 w 3828916"/>
              <a:gd name="connsiteY166" fmla="*/ 4469288 h 5126329"/>
              <a:gd name="connsiteX167" fmla="*/ 715006 w 3828916"/>
              <a:gd name="connsiteY167" fmla="*/ 4534394 h 5126329"/>
              <a:gd name="connsiteX168" fmla="*/ 651129 w 3828916"/>
              <a:gd name="connsiteY168" fmla="*/ 4600727 h 5126329"/>
              <a:gd name="connsiteX169" fmla="*/ 583567 w 3828916"/>
              <a:gd name="connsiteY169" fmla="*/ 4534394 h 5126329"/>
              <a:gd name="connsiteX170" fmla="*/ 649901 w 3828916"/>
              <a:gd name="connsiteY170" fmla="*/ 4469288 h 5126329"/>
              <a:gd name="connsiteX171" fmla="*/ 1058957 w 3828916"/>
              <a:gd name="connsiteY171" fmla="*/ 4450863 h 5126329"/>
              <a:gd name="connsiteX172" fmla="*/ 1146173 w 3828916"/>
              <a:gd name="connsiteY172" fmla="*/ 4533166 h 5126329"/>
              <a:gd name="connsiteX173" fmla="*/ 1062642 w 3828916"/>
              <a:gd name="connsiteY173" fmla="*/ 4619154 h 5126329"/>
              <a:gd name="connsiteX174" fmla="*/ 976654 w 3828916"/>
              <a:gd name="connsiteY174" fmla="*/ 4535623 h 5126329"/>
              <a:gd name="connsiteX175" fmla="*/ 1058957 w 3828916"/>
              <a:gd name="connsiteY175" fmla="*/ 4450863 h 5126329"/>
              <a:gd name="connsiteX176" fmla="*/ 1472927 w 3828916"/>
              <a:gd name="connsiteY176" fmla="*/ 4434894 h 5126329"/>
              <a:gd name="connsiteX177" fmla="*/ 1573655 w 3828916"/>
              <a:gd name="connsiteY177" fmla="*/ 4534394 h 5126329"/>
              <a:gd name="connsiteX178" fmla="*/ 1475383 w 3828916"/>
              <a:gd name="connsiteY178" fmla="*/ 4636351 h 5126329"/>
              <a:gd name="connsiteX179" fmla="*/ 1373427 w 3828916"/>
              <a:gd name="connsiteY179" fmla="*/ 4536850 h 5126329"/>
              <a:gd name="connsiteX180" fmla="*/ 1472927 w 3828916"/>
              <a:gd name="connsiteY180" fmla="*/ 4434894 h 5126329"/>
              <a:gd name="connsiteX181" fmla="*/ 1884441 w 3828916"/>
              <a:gd name="connsiteY181" fmla="*/ 4422609 h 5126329"/>
              <a:gd name="connsiteX182" fmla="*/ 1998681 w 3828916"/>
              <a:gd name="connsiteY182" fmla="*/ 4534394 h 5126329"/>
              <a:gd name="connsiteX183" fmla="*/ 1885669 w 3828916"/>
              <a:gd name="connsiteY183" fmla="*/ 4648634 h 5126329"/>
              <a:gd name="connsiteX184" fmla="*/ 1772655 w 3828916"/>
              <a:gd name="connsiteY184" fmla="*/ 4534394 h 5126329"/>
              <a:gd name="connsiteX185" fmla="*/ 1884441 w 3828916"/>
              <a:gd name="connsiteY185" fmla="*/ 4422609 h 5126329"/>
              <a:gd name="connsiteX186" fmla="*/ 2299639 w 3828916"/>
              <a:gd name="connsiteY186" fmla="*/ 4411554 h 5126329"/>
              <a:gd name="connsiteX187" fmla="*/ 2422479 w 3828916"/>
              <a:gd name="connsiteY187" fmla="*/ 4536850 h 5126329"/>
              <a:gd name="connsiteX188" fmla="*/ 2297182 w 3828916"/>
              <a:gd name="connsiteY188" fmla="*/ 4659690 h 5126329"/>
              <a:gd name="connsiteX189" fmla="*/ 2174342 w 3828916"/>
              <a:gd name="connsiteY189" fmla="*/ 4534394 h 5126329"/>
              <a:gd name="connsiteX190" fmla="*/ 2299639 w 3828916"/>
              <a:gd name="connsiteY190" fmla="*/ 4411554 h 5126329"/>
              <a:gd name="connsiteX191" fmla="*/ 2708695 w 3828916"/>
              <a:gd name="connsiteY191" fmla="*/ 4402956 h 5126329"/>
              <a:gd name="connsiteX192" fmla="*/ 2843818 w 3828916"/>
              <a:gd name="connsiteY192" fmla="*/ 4533166 h 5126329"/>
              <a:gd name="connsiteX193" fmla="*/ 2713608 w 3828916"/>
              <a:gd name="connsiteY193" fmla="*/ 4669519 h 5126329"/>
              <a:gd name="connsiteX194" fmla="*/ 2576027 w 3828916"/>
              <a:gd name="connsiteY194" fmla="*/ 4536850 h 5126329"/>
              <a:gd name="connsiteX195" fmla="*/ 2708695 w 3828916"/>
              <a:gd name="connsiteY195" fmla="*/ 4402956 h 5126329"/>
              <a:gd name="connsiteX196" fmla="*/ 30788 w 3828916"/>
              <a:gd name="connsiteY196" fmla="*/ 4304683 h 5126329"/>
              <a:gd name="connsiteX197" fmla="*/ 54127 w 3828916"/>
              <a:gd name="connsiteY197" fmla="*/ 4328022 h 5126329"/>
              <a:gd name="connsiteX198" fmla="*/ 32017 w 3828916"/>
              <a:gd name="connsiteY198" fmla="*/ 4353819 h 5126329"/>
              <a:gd name="connsiteX199" fmla="*/ 6220 w 3828916"/>
              <a:gd name="connsiteY199" fmla="*/ 4328022 h 5126329"/>
              <a:gd name="connsiteX200" fmla="*/ 30788 w 3828916"/>
              <a:gd name="connsiteY200" fmla="*/ 4304683 h 5126329"/>
              <a:gd name="connsiteX201" fmla="*/ 3473987 w 3828916"/>
              <a:gd name="connsiteY201" fmla="*/ 4275201 h 5126329"/>
              <a:gd name="connsiteX202" fmla="*/ 3464159 w 3828916"/>
              <a:gd name="connsiteY202" fmla="*/ 4401725 h 5126329"/>
              <a:gd name="connsiteX203" fmla="*/ 3505925 w 3828916"/>
              <a:gd name="connsiteY203" fmla="*/ 4390671 h 5126329"/>
              <a:gd name="connsiteX204" fmla="*/ 3553832 w 3828916"/>
              <a:gd name="connsiteY204" fmla="*/ 4389441 h 5126329"/>
              <a:gd name="connsiteX205" fmla="*/ 3598054 w 3828916"/>
              <a:gd name="connsiteY205" fmla="*/ 4399270 h 5126329"/>
              <a:gd name="connsiteX206" fmla="*/ 3600511 w 3828916"/>
              <a:gd name="connsiteY206" fmla="*/ 4390671 h 5126329"/>
              <a:gd name="connsiteX207" fmla="*/ 3593141 w 3828916"/>
              <a:gd name="connsiteY207" fmla="*/ 4287485 h 5126329"/>
              <a:gd name="connsiteX208" fmla="*/ 3591913 w 3828916"/>
              <a:gd name="connsiteY208" fmla="*/ 4277658 h 5126329"/>
              <a:gd name="connsiteX209" fmla="*/ 3530493 w 3828916"/>
              <a:gd name="connsiteY209" fmla="*/ 4282572 h 5126329"/>
              <a:gd name="connsiteX210" fmla="*/ 3473987 w 3828916"/>
              <a:gd name="connsiteY210" fmla="*/ 4275201 h 5126329"/>
              <a:gd name="connsiteX211" fmla="*/ 442301 w 3828916"/>
              <a:gd name="connsiteY211" fmla="*/ 4273973 h 5126329"/>
              <a:gd name="connsiteX212" fmla="*/ 500036 w 3828916"/>
              <a:gd name="connsiteY212" fmla="*/ 4329252 h 5126329"/>
              <a:gd name="connsiteX213" fmla="*/ 443529 w 3828916"/>
              <a:gd name="connsiteY213" fmla="*/ 4385758 h 5126329"/>
              <a:gd name="connsiteX214" fmla="*/ 387023 w 3828916"/>
              <a:gd name="connsiteY214" fmla="*/ 4331709 h 5126329"/>
              <a:gd name="connsiteX215" fmla="*/ 442301 w 3828916"/>
              <a:gd name="connsiteY215" fmla="*/ 4273973 h 5126329"/>
              <a:gd name="connsiteX216" fmla="*/ 856271 w 3828916"/>
              <a:gd name="connsiteY216" fmla="*/ 4251862 h 5126329"/>
              <a:gd name="connsiteX217" fmla="*/ 933659 w 3828916"/>
              <a:gd name="connsiteY217" fmla="*/ 4330480 h 5126329"/>
              <a:gd name="connsiteX218" fmla="*/ 853814 w 3828916"/>
              <a:gd name="connsiteY218" fmla="*/ 4406640 h 5126329"/>
              <a:gd name="connsiteX219" fmla="*/ 776425 w 3828916"/>
              <a:gd name="connsiteY219" fmla="*/ 4328023 h 5126329"/>
              <a:gd name="connsiteX220" fmla="*/ 856271 w 3828916"/>
              <a:gd name="connsiteY220" fmla="*/ 4251862 h 5126329"/>
              <a:gd name="connsiteX221" fmla="*/ 1266556 w 3828916"/>
              <a:gd name="connsiteY221" fmla="*/ 4234665 h 5126329"/>
              <a:gd name="connsiteX222" fmla="*/ 1362371 w 3828916"/>
              <a:gd name="connsiteY222" fmla="*/ 4330480 h 5126329"/>
              <a:gd name="connsiteX223" fmla="*/ 1269013 w 3828916"/>
              <a:gd name="connsiteY223" fmla="*/ 4425067 h 5126329"/>
              <a:gd name="connsiteX224" fmla="*/ 1173197 w 3828916"/>
              <a:gd name="connsiteY224" fmla="*/ 4329251 h 5126329"/>
              <a:gd name="connsiteX225" fmla="*/ 1266556 w 3828916"/>
              <a:gd name="connsiteY225" fmla="*/ 4234665 h 5126329"/>
              <a:gd name="connsiteX226" fmla="*/ 1675611 w 3828916"/>
              <a:gd name="connsiteY226" fmla="*/ 4219924 h 5126329"/>
              <a:gd name="connsiteX227" fmla="*/ 1787397 w 3828916"/>
              <a:gd name="connsiteY227" fmla="*/ 4326795 h 5126329"/>
              <a:gd name="connsiteX228" fmla="*/ 1681754 w 3828916"/>
              <a:gd name="connsiteY228" fmla="*/ 4438579 h 5126329"/>
              <a:gd name="connsiteX229" fmla="*/ 1571199 w 3828916"/>
              <a:gd name="connsiteY229" fmla="*/ 4331707 h 5126329"/>
              <a:gd name="connsiteX230" fmla="*/ 1675611 w 3828916"/>
              <a:gd name="connsiteY230" fmla="*/ 4219924 h 5126329"/>
              <a:gd name="connsiteX231" fmla="*/ 2090810 w 3828916"/>
              <a:gd name="connsiteY231" fmla="*/ 4207640 h 5126329"/>
              <a:gd name="connsiteX232" fmla="*/ 2212422 w 3828916"/>
              <a:gd name="connsiteY232" fmla="*/ 4329251 h 5126329"/>
              <a:gd name="connsiteX233" fmla="*/ 2093267 w 3828916"/>
              <a:gd name="connsiteY233" fmla="*/ 4449635 h 5126329"/>
              <a:gd name="connsiteX234" fmla="*/ 1971656 w 3828916"/>
              <a:gd name="connsiteY234" fmla="*/ 4328023 h 5126329"/>
              <a:gd name="connsiteX235" fmla="*/ 2090810 w 3828916"/>
              <a:gd name="connsiteY235" fmla="*/ 4207640 h 5126329"/>
              <a:gd name="connsiteX236" fmla="*/ 2506009 w 3828916"/>
              <a:gd name="connsiteY236" fmla="*/ 4197813 h 5126329"/>
              <a:gd name="connsiteX237" fmla="*/ 2636219 w 3828916"/>
              <a:gd name="connsiteY237" fmla="*/ 4329252 h 5126329"/>
              <a:gd name="connsiteX238" fmla="*/ 2502323 w 3828916"/>
              <a:gd name="connsiteY238" fmla="*/ 4460690 h 5126329"/>
              <a:gd name="connsiteX239" fmla="*/ 2372113 w 3828916"/>
              <a:gd name="connsiteY239" fmla="*/ 4329252 h 5126329"/>
              <a:gd name="connsiteX240" fmla="*/ 2506009 w 3828916"/>
              <a:gd name="connsiteY240" fmla="*/ 4197813 h 5126329"/>
              <a:gd name="connsiteX241" fmla="*/ 3696326 w 3828916"/>
              <a:gd name="connsiteY241" fmla="*/ 4088485 h 5126329"/>
              <a:gd name="connsiteX242" fmla="*/ 3695098 w 3828916"/>
              <a:gd name="connsiteY242" fmla="*/ 4132707 h 5126329"/>
              <a:gd name="connsiteX243" fmla="*/ 3688955 w 3828916"/>
              <a:gd name="connsiteY243" fmla="*/ 4179386 h 5126329"/>
              <a:gd name="connsiteX244" fmla="*/ 3744234 w 3828916"/>
              <a:gd name="connsiteY244" fmla="*/ 4174472 h 5126329"/>
              <a:gd name="connsiteX245" fmla="*/ 3792141 w 3828916"/>
              <a:gd name="connsiteY245" fmla="*/ 4179386 h 5126329"/>
              <a:gd name="connsiteX246" fmla="*/ 3784771 w 3828916"/>
              <a:gd name="connsiteY246" fmla="*/ 4088485 h 5126329"/>
              <a:gd name="connsiteX247" fmla="*/ 3696326 w 3828916"/>
              <a:gd name="connsiteY247" fmla="*/ 4088485 h 5126329"/>
              <a:gd name="connsiteX248" fmla="*/ 233473 w 3828916"/>
              <a:gd name="connsiteY248" fmla="*/ 4081116 h 5126329"/>
              <a:gd name="connsiteX249" fmla="*/ 280152 w 3828916"/>
              <a:gd name="connsiteY249" fmla="*/ 4120424 h 5126329"/>
              <a:gd name="connsiteX250" fmla="*/ 239615 w 3828916"/>
              <a:gd name="connsiteY250" fmla="*/ 4165874 h 5126329"/>
              <a:gd name="connsiteX251" fmla="*/ 192937 w 3828916"/>
              <a:gd name="connsiteY251" fmla="*/ 4126566 h 5126329"/>
              <a:gd name="connsiteX252" fmla="*/ 233473 w 3828916"/>
              <a:gd name="connsiteY252" fmla="*/ 4081116 h 5126329"/>
              <a:gd name="connsiteX253" fmla="*/ 3263930 w 3828916"/>
              <a:gd name="connsiteY253" fmla="*/ 4063917 h 5126329"/>
              <a:gd name="connsiteX254" fmla="*/ 3259017 w 3828916"/>
              <a:gd name="connsiteY254" fmla="*/ 4194127 h 5126329"/>
              <a:gd name="connsiteX255" fmla="*/ 3381856 w 3828916"/>
              <a:gd name="connsiteY255" fmla="*/ 4187985 h 5126329"/>
              <a:gd name="connsiteX256" fmla="*/ 3381856 w 3828916"/>
              <a:gd name="connsiteY256" fmla="*/ 4173245 h 5126329"/>
              <a:gd name="connsiteX257" fmla="*/ 3379399 w 3828916"/>
              <a:gd name="connsiteY257" fmla="*/ 4082342 h 5126329"/>
              <a:gd name="connsiteX258" fmla="*/ 3378172 w 3828916"/>
              <a:gd name="connsiteY258" fmla="*/ 4070058 h 5126329"/>
              <a:gd name="connsiteX259" fmla="*/ 3351147 w 3828916"/>
              <a:gd name="connsiteY259" fmla="*/ 4073744 h 5126329"/>
              <a:gd name="connsiteX260" fmla="*/ 3320436 w 3828916"/>
              <a:gd name="connsiteY260" fmla="*/ 4074973 h 5126329"/>
              <a:gd name="connsiteX261" fmla="*/ 3293411 w 3828916"/>
              <a:gd name="connsiteY261" fmla="*/ 4071287 h 5126329"/>
              <a:gd name="connsiteX262" fmla="*/ 3263930 w 3828916"/>
              <a:gd name="connsiteY262" fmla="*/ 4063917 h 5126329"/>
              <a:gd name="connsiteX263" fmla="*/ 647445 w 3828916"/>
              <a:gd name="connsiteY263" fmla="*/ 4054091 h 5126329"/>
              <a:gd name="connsiteX264" fmla="*/ 718691 w 3828916"/>
              <a:gd name="connsiteY264" fmla="*/ 4122881 h 5126329"/>
              <a:gd name="connsiteX265" fmla="*/ 649901 w 3828916"/>
              <a:gd name="connsiteY265" fmla="*/ 4192899 h 5126329"/>
              <a:gd name="connsiteX266" fmla="*/ 578653 w 3828916"/>
              <a:gd name="connsiteY266" fmla="*/ 4125337 h 5126329"/>
              <a:gd name="connsiteX267" fmla="*/ 647445 w 3828916"/>
              <a:gd name="connsiteY267" fmla="*/ 4054091 h 5126329"/>
              <a:gd name="connsiteX268" fmla="*/ 1061413 w 3828916"/>
              <a:gd name="connsiteY268" fmla="*/ 4034435 h 5126329"/>
              <a:gd name="connsiteX269" fmla="*/ 1149857 w 3828916"/>
              <a:gd name="connsiteY269" fmla="*/ 4121652 h 5126329"/>
              <a:gd name="connsiteX270" fmla="*/ 1061413 w 3828916"/>
              <a:gd name="connsiteY270" fmla="*/ 4211324 h 5126329"/>
              <a:gd name="connsiteX271" fmla="*/ 974196 w 3828916"/>
              <a:gd name="connsiteY271" fmla="*/ 4124109 h 5126329"/>
              <a:gd name="connsiteX272" fmla="*/ 1061413 w 3828916"/>
              <a:gd name="connsiteY272" fmla="*/ 4034435 h 5126329"/>
              <a:gd name="connsiteX273" fmla="*/ 1472927 w 3828916"/>
              <a:gd name="connsiteY273" fmla="*/ 4018467 h 5126329"/>
              <a:gd name="connsiteX274" fmla="*/ 1577341 w 3828916"/>
              <a:gd name="connsiteY274" fmla="*/ 4122881 h 5126329"/>
              <a:gd name="connsiteX275" fmla="*/ 1475383 w 3828916"/>
              <a:gd name="connsiteY275" fmla="*/ 4226065 h 5126329"/>
              <a:gd name="connsiteX276" fmla="*/ 1370970 w 3828916"/>
              <a:gd name="connsiteY276" fmla="*/ 4121652 h 5126329"/>
              <a:gd name="connsiteX277" fmla="*/ 1472927 w 3828916"/>
              <a:gd name="connsiteY277" fmla="*/ 4018467 h 5126329"/>
              <a:gd name="connsiteX278" fmla="*/ 1883211 w 3828916"/>
              <a:gd name="connsiteY278" fmla="*/ 4006183 h 5126329"/>
              <a:gd name="connsiteX279" fmla="*/ 2002367 w 3828916"/>
              <a:gd name="connsiteY279" fmla="*/ 4122881 h 5126329"/>
              <a:gd name="connsiteX280" fmla="*/ 1886897 w 3828916"/>
              <a:gd name="connsiteY280" fmla="*/ 4239578 h 5126329"/>
              <a:gd name="connsiteX281" fmla="*/ 1770199 w 3828916"/>
              <a:gd name="connsiteY281" fmla="*/ 4124109 h 5126329"/>
              <a:gd name="connsiteX282" fmla="*/ 1883211 w 3828916"/>
              <a:gd name="connsiteY282" fmla="*/ 4006183 h 5126329"/>
              <a:gd name="connsiteX283" fmla="*/ 2297181 w 3828916"/>
              <a:gd name="connsiteY283" fmla="*/ 3993899 h 5126329"/>
              <a:gd name="connsiteX284" fmla="*/ 2426163 w 3828916"/>
              <a:gd name="connsiteY284" fmla="*/ 4121652 h 5126329"/>
              <a:gd name="connsiteX285" fmla="*/ 2299637 w 3828916"/>
              <a:gd name="connsiteY285" fmla="*/ 4250633 h 5126329"/>
              <a:gd name="connsiteX286" fmla="*/ 2169427 w 3828916"/>
              <a:gd name="connsiteY286" fmla="*/ 4122880 h 5126329"/>
              <a:gd name="connsiteX287" fmla="*/ 2297181 w 3828916"/>
              <a:gd name="connsiteY287" fmla="*/ 3993899 h 5126329"/>
              <a:gd name="connsiteX288" fmla="*/ 2704241 w 3828916"/>
              <a:gd name="connsiteY288" fmla="*/ 3983304 h 5126329"/>
              <a:gd name="connsiteX289" fmla="*/ 2778713 w 3828916"/>
              <a:gd name="connsiteY289" fmla="*/ 4001270 h 5126329"/>
              <a:gd name="connsiteX290" fmla="*/ 2805739 w 3828916"/>
              <a:gd name="connsiteY290" fmla="*/ 4017239 h 5126329"/>
              <a:gd name="connsiteX291" fmla="*/ 2818023 w 3828916"/>
              <a:gd name="connsiteY291" fmla="*/ 4030752 h 5126329"/>
              <a:gd name="connsiteX292" fmla="*/ 2835220 w 3828916"/>
              <a:gd name="connsiteY292" fmla="*/ 4060232 h 5126329"/>
              <a:gd name="connsiteX293" fmla="*/ 2818023 w 3828916"/>
              <a:gd name="connsiteY293" fmla="*/ 4211326 h 5126329"/>
              <a:gd name="connsiteX294" fmla="*/ 2671843 w 3828916"/>
              <a:gd name="connsiteY294" fmla="*/ 4255548 h 5126329"/>
              <a:gd name="connsiteX295" fmla="*/ 2574799 w 3828916"/>
              <a:gd name="connsiteY295" fmla="*/ 4142535 h 5126329"/>
              <a:gd name="connsiteX296" fmla="*/ 2632533 w 3828916"/>
              <a:gd name="connsiteY296" fmla="*/ 4008639 h 5126329"/>
              <a:gd name="connsiteX297" fmla="*/ 2704241 w 3828916"/>
              <a:gd name="connsiteY297" fmla="*/ 3983304 h 5126329"/>
              <a:gd name="connsiteX298" fmla="*/ 29559 w 3828916"/>
              <a:gd name="connsiteY298" fmla="*/ 3888256 h 5126329"/>
              <a:gd name="connsiteX299" fmla="*/ 60269 w 3828916"/>
              <a:gd name="connsiteY299" fmla="*/ 3914052 h 5126329"/>
              <a:gd name="connsiteX300" fmla="*/ 30788 w 3828916"/>
              <a:gd name="connsiteY300" fmla="*/ 3944763 h 5126329"/>
              <a:gd name="connsiteX301" fmla="*/ 2536 w 3828916"/>
              <a:gd name="connsiteY301" fmla="*/ 3917738 h 5126329"/>
              <a:gd name="connsiteX302" fmla="*/ 29559 w 3828916"/>
              <a:gd name="connsiteY302" fmla="*/ 3888256 h 5126329"/>
              <a:gd name="connsiteX303" fmla="*/ 3487498 w 3828916"/>
              <a:gd name="connsiteY303" fmla="*/ 3877200 h 5126329"/>
              <a:gd name="connsiteX304" fmla="*/ 3485041 w 3828916"/>
              <a:gd name="connsiteY304" fmla="*/ 3965645 h 5126329"/>
              <a:gd name="connsiteX305" fmla="*/ 3528036 w 3828916"/>
              <a:gd name="connsiteY305" fmla="*/ 3961960 h 5126329"/>
              <a:gd name="connsiteX306" fmla="*/ 3568573 w 3828916"/>
              <a:gd name="connsiteY306" fmla="*/ 3961960 h 5126329"/>
              <a:gd name="connsiteX307" fmla="*/ 3568573 w 3828916"/>
              <a:gd name="connsiteY307" fmla="*/ 3880885 h 5126329"/>
              <a:gd name="connsiteX308" fmla="*/ 3487498 w 3828916"/>
              <a:gd name="connsiteY308" fmla="*/ 3877200 h 5126329"/>
              <a:gd name="connsiteX309" fmla="*/ 443529 w 3828916"/>
              <a:gd name="connsiteY309" fmla="*/ 3857547 h 5126329"/>
              <a:gd name="connsiteX310" fmla="*/ 502493 w 3828916"/>
              <a:gd name="connsiteY310" fmla="*/ 3916510 h 5126329"/>
              <a:gd name="connsiteX311" fmla="*/ 443529 w 3828916"/>
              <a:gd name="connsiteY311" fmla="*/ 3975473 h 5126329"/>
              <a:gd name="connsiteX312" fmla="*/ 384567 w 3828916"/>
              <a:gd name="connsiteY312" fmla="*/ 3916510 h 5126329"/>
              <a:gd name="connsiteX313" fmla="*/ 443529 w 3828916"/>
              <a:gd name="connsiteY313" fmla="*/ 3857547 h 5126329"/>
              <a:gd name="connsiteX314" fmla="*/ 3052645 w 3828916"/>
              <a:gd name="connsiteY314" fmla="*/ 3848946 h 5126329"/>
              <a:gd name="connsiteX315" fmla="*/ 3051418 w 3828916"/>
              <a:gd name="connsiteY315" fmla="*/ 3861230 h 5126329"/>
              <a:gd name="connsiteX316" fmla="*/ 3046505 w 3828916"/>
              <a:gd name="connsiteY316" fmla="*/ 3984070 h 5126329"/>
              <a:gd name="connsiteX317" fmla="*/ 3046505 w 3828916"/>
              <a:gd name="connsiteY317" fmla="*/ 3992670 h 5126329"/>
              <a:gd name="connsiteX318" fmla="*/ 3088270 w 3828916"/>
              <a:gd name="connsiteY318" fmla="*/ 3979157 h 5126329"/>
              <a:gd name="connsiteX319" fmla="*/ 3132492 w 3828916"/>
              <a:gd name="connsiteY319" fmla="*/ 3975472 h 5126329"/>
              <a:gd name="connsiteX320" fmla="*/ 3179171 w 3828916"/>
              <a:gd name="connsiteY320" fmla="*/ 3982842 h 5126329"/>
              <a:gd name="connsiteX321" fmla="*/ 3171801 w 3828916"/>
              <a:gd name="connsiteY321" fmla="*/ 3917737 h 5126329"/>
              <a:gd name="connsiteX322" fmla="*/ 3179171 w 3828916"/>
              <a:gd name="connsiteY322" fmla="*/ 3855089 h 5126329"/>
              <a:gd name="connsiteX323" fmla="*/ 3138633 w 3828916"/>
              <a:gd name="connsiteY323" fmla="*/ 3861230 h 5126329"/>
              <a:gd name="connsiteX324" fmla="*/ 3094411 w 3828916"/>
              <a:gd name="connsiteY324" fmla="*/ 3860003 h 5126329"/>
              <a:gd name="connsiteX325" fmla="*/ 3052645 w 3828916"/>
              <a:gd name="connsiteY325" fmla="*/ 3848946 h 5126329"/>
              <a:gd name="connsiteX326" fmla="*/ 855042 w 3828916"/>
              <a:gd name="connsiteY326" fmla="*/ 3836662 h 5126329"/>
              <a:gd name="connsiteX327" fmla="*/ 934887 w 3828916"/>
              <a:gd name="connsiteY327" fmla="*/ 3914052 h 5126329"/>
              <a:gd name="connsiteX328" fmla="*/ 856271 w 3828916"/>
              <a:gd name="connsiteY328" fmla="*/ 3997583 h 5126329"/>
              <a:gd name="connsiteX329" fmla="*/ 775195 w 3828916"/>
              <a:gd name="connsiteY329" fmla="*/ 3917737 h 5126329"/>
              <a:gd name="connsiteX330" fmla="*/ 855042 w 3828916"/>
              <a:gd name="connsiteY330" fmla="*/ 3836662 h 5126329"/>
              <a:gd name="connsiteX331" fmla="*/ 1267785 w 3828916"/>
              <a:gd name="connsiteY331" fmla="*/ 3820695 h 5126329"/>
              <a:gd name="connsiteX332" fmla="*/ 1364827 w 3828916"/>
              <a:gd name="connsiteY332" fmla="*/ 3915283 h 5126329"/>
              <a:gd name="connsiteX333" fmla="*/ 1267785 w 3828916"/>
              <a:gd name="connsiteY333" fmla="*/ 4013554 h 5126329"/>
              <a:gd name="connsiteX334" fmla="*/ 1170741 w 3828916"/>
              <a:gd name="connsiteY334" fmla="*/ 3915283 h 5126329"/>
              <a:gd name="connsiteX335" fmla="*/ 1267785 w 3828916"/>
              <a:gd name="connsiteY335" fmla="*/ 3820695 h 5126329"/>
              <a:gd name="connsiteX336" fmla="*/ 1679296 w 3828916"/>
              <a:gd name="connsiteY336" fmla="*/ 3805979 h 5126329"/>
              <a:gd name="connsiteX337" fmla="*/ 1791081 w 3828916"/>
              <a:gd name="connsiteY337" fmla="*/ 3916509 h 5126329"/>
              <a:gd name="connsiteX338" fmla="*/ 1679296 w 3828916"/>
              <a:gd name="connsiteY338" fmla="*/ 4027065 h 5126329"/>
              <a:gd name="connsiteX339" fmla="*/ 1568741 w 3828916"/>
              <a:gd name="connsiteY339" fmla="*/ 3915281 h 5126329"/>
              <a:gd name="connsiteX340" fmla="*/ 1679296 w 3828916"/>
              <a:gd name="connsiteY340" fmla="*/ 3805979 h 5126329"/>
              <a:gd name="connsiteX341" fmla="*/ 2089582 w 3828916"/>
              <a:gd name="connsiteY341" fmla="*/ 3793699 h 5126329"/>
              <a:gd name="connsiteX342" fmla="*/ 2214879 w 3828916"/>
              <a:gd name="connsiteY342" fmla="*/ 3916510 h 5126329"/>
              <a:gd name="connsiteX343" fmla="*/ 2090810 w 3828916"/>
              <a:gd name="connsiteY343" fmla="*/ 4040578 h 5126329"/>
              <a:gd name="connsiteX344" fmla="*/ 1969199 w 3828916"/>
              <a:gd name="connsiteY344" fmla="*/ 3917738 h 5126329"/>
              <a:gd name="connsiteX345" fmla="*/ 2089582 w 3828916"/>
              <a:gd name="connsiteY345" fmla="*/ 3793699 h 5126329"/>
              <a:gd name="connsiteX346" fmla="*/ 2506009 w 3828916"/>
              <a:gd name="connsiteY346" fmla="*/ 3781415 h 5126329"/>
              <a:gd name="connsiteX347" fmla="*/ 2639904 w 3828916"/>
              <a:gd name="connsiteY347" fmla="*/ 3915281 h 5126329"/>
              <a:gd name="connsiteX348" fmla="*/ 2504781 w 3828916"/>
              <a:gd name="connsiteY348" fmla="*/ 4051633 h 5126329"/>
              <a:gd name="connsiteX349" fmla="*/ 2369657 w 3828916"/>
              <a:gd name="connsiteY349" fmla="*/ 3916509 h 5126329"/>
              <a:gd name="connsiteX350" fmla="*/ 2506009 w 3828916"/>
              <a:gd name="connsiteY350" fmla="*/ 3781415 h 5126329"/>
              <a:gd name="connsiteX351" fmla="*/ 3702469 w 3828916"/>
              <a:gd name="connsiteY351" fmla="*/ 3668411 h 5126329"/>
              <a:gd name="connsiteX352" fmla="*/ 3702469 w 3828916"/>
              <a:gd name="connsiteY352" fmla="*/ 3740880 h 5126329"/>
              <a:gd name="connsiteX353" fmla="*/ 3773715 w 3828916"/>
              <a:gd name="connsiteY353" fmla="*/ 3743337 h 5126329"/>
              <a:gd name="connsiteX354" fmla="*/ 3776173 w 3828916"/>
              <a:gd name="connsiteY354" fmla="*/ 3708949 h 5126329"/>
              <a:gd name="connsiteX355" fmla="*/ 3776173 w 3828916"/>
              <a:gd name="connsiteY355" fmla="*/ 3672097 h 5126329"/>
              <a:gd name="connsiteX356" fmla="*/ 3702469 w 3828916"/>
              <a:gd name="connsiteY356" fmla="*/ 3668411 h 5126329"/>
              <a:gd name="connsiteX357" fmla="*/ 238388 w 3828916"/>
              <a:gd name="connsiteY357" fmla="*/ 3664697 h 5126329"/>
              <a:gd name="connsiteX358" fmla="*/ 282610 w 3828916"/>
              <a:gd name="connsiteY358" fmla="*/ 3711376 h 5126329"/>
              <a:gd name="connsiteX359" fmla="*/ 237159 w 3828916"/>
              <a:gd name="connsiteY359" fmla="*/ 3756826 h 5126329"/>
              <a:gd name="connsiteX360" fmla="*/ 191709 w 3828916"/>
              <a:gd name="connsiteY360" fmla="*/ 3710149 h 5126329"/>
              <a:gd name="connsiteX361" fmla="*/ 238388 w 3828916"/>
              <a:gd name="connsiteY361" fmla="*/ 3664697 h 5126329"/>
              <a:gd name="connsiteX362" fmla="*/ 3262703 w 3828916"/>
              <a:gd name="connsiteY362" fmla="*/ 3648758 h 5126329"/>
              <a:gd name="connsiteX363" fmla="*/ 3270073 w 3828916"/>
              <a:gd name="connsiteY363" fmla="*/ 3688067 h 5126329"/>
              <a:gd name="connsiteX364" fmla="*/ 3271301 w 3828916"/>
              <a:gd name="connsiteY364" fmla="*/ 3726138 h 5126329"/>
              <a:gd name="connsiteX365" fmla="*/ 3263930 w 3828916"/>
              <a:gd name="connsiteY365" fmla="*/ 3769131 h 5126329"/>
              <a:gd name="connsiteX366" fmla="*/ 3365888 w 3828916"/>
              <a:gd name="connsiteY366" fmla="*/ 3759305 h 5126329"/>
              <a:gd name="connsiteX367" fmla="*/ 3363431 w 3828916"/>
              <a:gd name="connsiteY367" fmla="*/ 3705263 h 5126329"/>
              <a:gd name="connsiteX368" fmla="*/ 3367115 w 3828916"/>
              <a:gd name="connsiteY368" fmla="*/ 3656127 h 5126329"/>
              <a:gd name="connsiteX369" fmla="*/ 3262703 w 3828916"/>
              <a:gd name="connsiteY369" fmla="*/ 3648758 h 5126329"/>
              <a:gd name="connsiteX370" fmla="*/ 651128 w 3828916"/>
              <a:gd name="connsiteY370" fmla="*/ 3641367 h 5126329"/>
              <a:gd name="connsiteX371" fmla="*/ 719919 w 3828916"/>
              <a:gd name="connsiteY371" fmla="*/ 3711387 h 5126329"/>
              <a:gd name="connsiteX372" fmla="*/ 649899 w 3828916"/>
              <a:gd name="connsiteY372" fmla="*/ 3780174 h 5126329"/>
              <a:gd name="connsiteX373" fmla="*/ 578652 w 3828916"/>
              <a:gd name="connsiteY373" fmla="*/ 3712614 h 5126329"/>
              <a:gd name="connsiteX374" fmla="*/ 651128 w 3828916"/>
              <a:gd name="connsiteY374" fmla="*/ 3641367 h 5126329"/>
              <a:gd name="connsiteX375" fmla="*/ 1058957 w 3828916"/>
              <a:gd name="connsiteY375" fmla="*/ 3621721 h 5126329"/>
              <a:gd name="connsiteX376" fmla="*/ 1151087 w 3828916"/>
              <a:gd name="connsiteY376" fmla="*/ 3708936 h 5126329"/>
              <a:gd name="connsiteX377" fmla="*/ 1066327 w 3828916"/>
              <a:gd name="connsiteY377" fmla="*/ 3799832 h 5126329"/>
              <a:gd name="connsiteX378" fmla="*/ 972969 w 3828916"/>
              <a:gd name="connsiteY378" fmla="*/ 3715075 h 5126329"/>
              <a:gd name="connsiteX379" fmla="*/ 1058957 w 3828916"/>
              <a:gd name="connsiteY379" fmla="*/ 3621721 h 5126329"/>
              <a:gd name="connsiteX380" fmla="*/ 1471697 w 3828916"/>
              <a:gd name="connsiteY380" fmla="*/ 3606985 h 5126329"/>
              <a:gd name="connsiteX381" fmla="*/ 1578569 w 3828916"/>
              <a:gd name="connsiteY381" fmla="*/ 3708940 h 5126329"/>
              <a:gd name="connsiteX382" fmla="*/ 1474155 w 3828916"/>
              <a:gd name="connsiteY382" fmla="*/ 3814553 h 5126329"/>
              <a:gd name="connsiteX383" fmla="*/ 1369741 w 3828916"/>
              <a:gd name="connsiteY383" fmla="*/ 3710172 h 5126329"/>
              <a:gd name="connsiteX384" fmla="*/ 1471697 w 3828916"/>
              <a:gd name="connsiteY384" fmla="*/ 3606985 h 5126329"/>
              <a:gd name="connsiteX385" fmla="*/ 1885668 w 3828916"/>
              <a:gd name="connsiteY385" fmla="*/ 3593476 h 5126329"/>
              <a:gd name="connsiteX386" fmla="*/ 2003595 w 3828916"/>
              <a:gd name="connsiteY386" fmla="*/ 3711401 h 5126329"/>
              <a:gd name="connsiteX387" fmla="*/ 1888125 w 3828916"/>
              <a:gd name="connsiteY387" fmla="*/ 3828066 h 5126329"/>
              <a:gd name="connsiteX388" fmla="*/ 1768971 w 3828916"/>
              <a:gd name="connsiteY388" fmla="*/ 3712630 h 5126329"/>
              <a:gd name="connsiteX389" fmla="*/ 1885668 w 3828916"/>
              <a:gd name="connsiteY389" fmla="*/ 3593476 h 5126329"/>
              <a:gd name="connsiteX390" fmla="*/ 2298409 w 3828916"/>
              <a:gd name="connsiteY390" fmla="*/ 3581194 h 5126329"/>
              <a:gd name="connsiteX391" fmla="*/ 2427391 w 3828916"/>
              <a:gd name="connsiteY391" fmla="*/ 3708948 h 5126329"/>
              <a:gd name="connsiteX392" fmla="*/ 2297181 w 3828916"/>
              <a:gd name="connsiteY392" fmla="*/ 3840350 h 5126329"/>
              <a:gd name="connsiteX393" fmla="*/ 2169427 w 3828916"/>
              <a:gd name="connsiteY393" fmla="*/ 3710177 h 5126329"/>
              <a:gd name="connsiteX394" fmla="*/ 2298409 w 3828916"/>
              <a:gd name="connsiteY394" fmla="*/ 3581194 h 5126329"/>
              <a:gd name="connsiteX395" fmla="*/ 2712303 w 3828916"/>
              <a:gd name="connsiteY395" fmla="*/ 3569701 h 5126329"/>
              <a:gd name="connsiteX396" fmla="*/ 2773800 w 3828916"/>
              <a:gd name="connsiteY396" fmla="*/ 3584883 h 5126329"/>
              <a:gd name="connsiteX397" fmla="*/ 2803281 w 3828916"/>
              <a:gd name="connsiteY397" fmla="*/ 3602079 h 5126329"/>
              <a:gd name="connsiteX398" fmla="*/ 2822936 w 3828916"/>
              <a:gd name="connsiteY398" fmla="*/ 3616821 h 5126329"/>
              <a:gd name="connsiteX399" fmla="*/ 2827849 w 3828916"/>
              <a:gd name="connsiteY399" fmla="*/ 3635245 h 5126329"/>
              <a:gd name="connsiteX400" fmla="*/ 2824163 w 3828916"/>
              <a:gd name="connsiteY400" fmla="*/ 3790016 h 5126329"/>
              <a:gd name="connsiteX401" fmla="*/ 2819250 w 3828916"/>
              <a:gd name="connsiteY401" fmla="*/ 3798615 h 5126329"/>
              <a:gd name="connsiteX402" fmla="*/ 2803281 w 3828916"/>
              <a:gd name="connsiteY402" fmla="*/ 3818238 h 5126329"/>
              <a:gd name="connsiteX403" fmla="*/ 2779941 w 3828916"/>
              <a:gd name="connsiteY403" fmla="*/ 3831750 h 5126329"/>
              <a:gd name="connsiteX404" fmla="*/ 2714837 w 3828916"/>
              <a:gd name="connsiteY404" fmla="*/ 3850177 h 5126329"/>
              <a:gd name="connsiteX405" fmla="*/ 2574799 w 3828916"/>
              <a:gd name="connsiteY405" fmla="*/ 3674557 h 5126329"/>
              <a:gd name="connsiteX406" fmla="*/ 2712303 w 3828916"/>
              <a:gd name="connsiteY406" fmla="*/ 3569701 h 5126329"/>
              <a:gd name="connsiteX407" fmla="*/ 29559 w 3828916"/>
              <a:gd name="connsiteY407" fmla="*/ 3476748 h 5126329"/>
              <a:gd name="connsiteX408" fmla="*/ 57813 w 3828916"/>
              <a:gd name="connsiteY408" fmla="*/ 3505000 h 5126329"/>
              <a:gd name="connsiteX409" fmla="*/ 29559 w 3828916"/>
              <a:gd name="connsiteY409" fmla="*/ 3533254 h 5126329"/>
              <a:gd name="connsiteX410" fmla="*/ 78 w 3828916"/>
              <a:gd name="connsiteY410" fmla="*/ 3503773 h 5126329"/>
              <a:gd name="connsiteX411" fmla="*/ 29559 w 3828916"/>
              <a:gd name="connsiteY411" fmla="*/ 3476748 h 5126329"/>
              <a:gd name="connsiteX412" fmla="*/ 3477671 w 3828916"/>
              <a:gd name="connsiteY412" fmla="*/ 3446072 h 5126329"/>
              <a:gd name="connsiteX413" fmla="*/ 3483814 w 3828916"/>
              <a:gd name="connsiteY413" fmla="*/ 3496437 h 5126329"/>
              <a:gd name="connsiteX414" fmla="*/ 3483814 w 3828916"/>
              <a:gd name="connsiteY414" fmla="*/ 3544345 h 5126329"/>
              <a:gd name="connsiteX415" fmla="*/ 3572259 w 3828916"/>
              <a:gd name="connsiteY415" fmla="*/ 3541888 h 5126329"/>
              <a:gd name="connsiteX416" fmla="*/ 3577172 w 3828916"/>
              <a:gd name="connsiteY416" fmla="*/ 3450984 h 5126329"/>
              <a:gd name="connsiteX417" fmla="*/ 3526807 w 3828916"/>
              <a:gd name="connsiteY417" fmla="*/ 3453442 h 5126329"/>
              <a:gd name="connsiteX418" fmla="*/ 3477671 w 3828916"/>
              <a:gd name="connsiteY418" fmla="*/ 3446072 h 5126329"/>
              <a:gd name="connsiteX419" fmla="*/ 439843 w 3828916"/>
              <a:gd name="connsiteY419" fmla="*/ 3446048 h 5126329"/>
              <a:gd name="connsiteX420" fmla="*/ 500036 w 3828916"/>
              <a:gd name="connsiteY420" fmla="*/ 3503783 h 5126329"/>
              <a:gd name="connsiteX421" fmla="*/ 442301 w 3828916"/>
              <a:gd name="connsiteY421" fmla="*/ 3563974 h 5126329"/>
              <a:gd name="connsiteX422" fmla="*/ 382109 w 3828916"/>
              <a:gd name="connsiteY422" fmla="*/ 3506240 h 5126329"/>
              <a:gd name="connsiteX423" fmla="*/ 439843 w 3828916"/>
              <a:gd name="connsiteY423" fmla="*/ 3446048 h 5126329"/>
              <a:gd name="connsiteX424" fmla="*/ 853814 w 3828916"/>
              <a:gd name="connsiteY424" fmla="*/ 3425172 h 5126329"/>
              <a:gd name="connsiteX425" fmla="*/ 933661 w 3828916"/>
              <a:gd name="connsiteY425" fmla="*/ 3506246 h 5126329"/>
              <a:gd name="connsiteX426" fmla="*/ 853814 w 3828916"/>
              <a:gd name="connsiteY426" fmla="*/ 3584864 h 5126329"/>
              <a:gd name="connsiteX427" fmla="*/ 773969 w 3828916"/>
              <a:gd name="connsiteY427" fmla="*/ 3503789 h 5126329"/>
              <a:gd name="connsiteX428" fmla="*/ 853814 w 3828916"/>
              <a:gd name="connsiteY428" fmla="*/ 3425172 h 5126329"/>
              <a:gd name="connsiteX429" fmla="*/ 3035448 w 3828916"/>
              <a:gd name="connsiteY429" fmla="*/ 3422733 h 5126329"/>
              <a:gd name="connsiteX430" fmla="*/ 3041591 w 3828916"/>
              <a:gd name="connsiteY430" fmla="*/ 3573824 h 5126329"/>
              <a:gd name="connsiteX431" fmla="*/ 3075986 w 3828916"/>
              <a:gd name="connsiteY431" fmla="*/ 3565229 h 5126329"/>
              <a:gd name="connsiteX432" fmla="*/ 3109152 w 3828916"/>
              <a:gd name="connsiteY432" fmla="*/ 3559085 h 5126329"/>
              <a:gd name="connsiteX433" fmla="*/ 3143547 w 3828916"/>
              <a:gd name="connsiteY433" fmla="*/ 3560314 h 5126329"/>
              <a:gd name="connsiteX434" fmla="*/ 3181628 w 3828916"/>
              <a:gd name="connsiteY434" fmla="*/ 3567684 h 5126329"/>
              <a:gd name="connsiteX435" fmla="*/ 3185313 w 3828916"/>
              <a:gd name="connsiteY435" fmla="*/ 3435016 h 5126329"/>
              <a:gd name="connsiteX436" fmla="*/ 3170572 w 3828916"/>
              <a:gd name="connsiteY436" fmla="*/ 3435016 h 5126329"/>
              <a:gd name="connsiteX437" fmla="*/ 3047732 w 3828916"/>
              <a:gd name="connsiteY437" fmla="*/ 3425190 h 5126329"/>
              <a:gd name="connsiteX438" fmla="*/ 3035448 w 3828916"/>
              <a:gd name="connsiteY438" fmla="*/ 3422733 h 5126329"/>
              <a:gd name="connsiteX439" fmla="*/ 1266556 w 3828916"/>
              <a:gd name="connsiteY439" fmla="*/ 3407981 h 5126329"/>
              <a:gd name="connsiteX440" fmla="*/ 1362371 w 3828916"/>
              <a:gd name="connsiteY440" fmla="*/ 3503796 h 5126329"/>
              <a:gd name="connsiteX441" fmla="*/ 1267783 w 3828916"/>
              <a:gd name="connsiteY441" fmla="*/ 3600840 h 5126329"/>
              <a:gd name="connsiteX442" fmla="*/ 1169513 w 3828916"/>
              <a:gd name="connsiteY442" fmla="*/ 3503796 h 5126329"/>
              <a:gd name="connsiteX443" fmla="*/ 1266556 w 3828916"/>
              <a:gd name="connsiteY443" fmla="*/ 3407981 h 5126329"/>
              <a:gd name="connsiteX444" fmla="*/ 1678069 w 3828916"/>
              <a:gd name="connsiteY444" fmla="*/ 3394473 h 5126329"/>
              <a:gd name="connsiteX445" fmla="*/ 1787397 w 3828916"/>
              <a:gd name="connsiteY445" fmla="*/ 3503801 h 5126329"/>
              <a:gd name="connsiteX446" fmla="*/ 1676842 w 3828916"/>
              <a:gd name="connsiteY446" fmla="*/ 3614358 h 5126329"/>
              <a:gd name="connsiteX447" fmla="*/ 1566286 w 3828916"/>
              <a:gd name="connsiteY447" fmla="*/ 3505029 h 5126329"/>
              <a:gd name="connsiteX448" fmla="*/ 1678069 w 3828916"/>
              <a:gd name="connsiteY448" fmla="*/ 3394473 h 5126329"/>
              <a:gd name="connsiteX449" fmla="*/ 2089582 w 3828916"/>
              <a:gd name="connsiteY449" fmla="*/ 3380965 h 5126329"/>
              <a:gd name="connsiteX450" fmla="*/ 2213649 w 3828916"/>
              <a:gd name="connsiteY450" fmla="*/ 3501348 h 5126329"/>
              <a:gd name="connsiteX451" fmla="*/ 2092039 w 3828916"/>
              <a:gd name="connsiteY451" fmla="*/ 3627872 h 5126329"/>
              <a:gd name="connsiteX452" fmla="*/ 1967970 w 3828916"/>
              <a:gd name="connsiteY452" fmla="*/ 3503804 h 5126329"/>
              <a:gd name="connsiteX453" fmla="*/ 2089582 w 3828916"/>
              <a:gd name="connsiteY453" fmla="*/ 3380965 h 5126329"/>
              <a:gd name="connsiteX454" fmla="*/ 2503553 w 3828916"/>
              <a:gd name="connsiteY454" fmla="*/ 3369911 h 5126329"/>
              <a:gd name="connsiteX455" fmla="*/ 2637447 w 3828916"/>
              <a:gd name="connsiteY455" fmla="*/ 3502578 h 5126329"/>
              <a:gd name="connsiteX456" fmla="*/ 2502323 w 3828916"/>
              <a:gd name="connsiteY456" fmla="*/ 3638931 h 5126329"/>
              <a:gd name="connsiteX457" fmla="*/ 2368429 w 3828916"/>
              <a:gd name="connsiteY457" fmla="*/ 3506263 h 5126329"/>
              <a:gd name="connsiteX458" fmla="*/ 2503553 w 3828916"/>
              <a:gd name="connsiteY458" fmla="*/ 3369911 h 5126329"/>
              <a:gd name="connsiteX459" fmla="*/ 238387 w 3828916"/>
              <a:gd name="connsiteY459" fmla="*/ 3256868 h 5126329"/>
              <a:gd name="connsiteX460" fmla="*/ 277695 w 3828916"/>
              <a:gd name="connsiteY460" fmla="*/ 3299862 h 5126329"/>
              <a:gd name="connsiteX461" fmla="*/ 234701 w 3828916"/>
              <a:gd name="connsiteY461" fmla="*/ 3340399 h 5126329"/>
              <a:gd name="connsiteX462" fmla="*/ 194164 w 3828916"/>
              <a:gd name="connsiteY462" fmla="*/ 3298633 h 5126329"/>
              <a:gd name="connsiteX463" fmla="*/ 238387 w 3828916"/>
              <a:gd name="connsiteY463" fmla="*/ 3256868 h 5126329"/>
              <a:gd name="connsiteX464" fmla="*/ 3675444 w 3828916"/>
              <a:gd name="connsiteY464" fmla="*/ 3232331 h 5126329"/>
              <a:gd name="connsiteX465" fmla="*/ 3684042 w 3828916"/>
              <a:gd name="connsiteY465" fmla="*/ 3271640 h 5126329"/>
              <a:gd name="connsiteX466" fmla="*/ 3686499 w 3828916"/>
              <a:gd name="connsiteY466" fmla="*/ 3306036 h 5126329"/>
              <a:gd name="connsiteX467" fmla="*/ 3682814 w 3828916"/>
              <a:gd name="connsiteY467" fmla="*/ 3345342 h 5126329"/>
              <a:gd name="connsiteX468" fmla="*/ 3717209 w 3828916"/>
              <a:gd name="connsiteY468" fmla="*/ 3340427 h 5126329"/>
              <a:gd name="connsiteX469" fmla="*/ 3755289 w 3828916"/>
              <a:gd name="connsiteY469" fmla="*/ 3340427 h 5126329"/>
              <a:gd name="connsiteX470" fmla="*/ 3792141 w 3828916"/>
              <a:gd name="connsiteY470" fmla="*/ 3345342 h 5126329"/>
              <a:gd name="connsiteX471" fmla="*/ 3792141 w 3828916"/>
              <a:gd name="connsiteY471" fmla="*/ 3329375 h 5126329"/>
              <a:gd name="connsiteX472" fmla="*/ 3798283 w 3828916"/>
              <a:gd name="connsiteY472" fmla="*/ 3244616 h 5126329"/>
              <a:gd name="connsiteX473" fmla="*/ 3799511 w 3828916"/>
              <a:gd name="connsiteY473" fmla="*/ 3233560 h 5126329"/>
              <a:gd name="connsiteX474" fmla="*/ 3739321 w 3828916"/>
              <a:gd name="connsiteY474" fmla="*/ 3242158 h 5126329"/>
              <a:gd name="connsiteX475" fmla="*/ 3675444 w 3828916"/>
              <a:gd name="connsiteY475" fmla="*/ 3232331 h 5126329"/>
              <a:gd name="connsiteX476" fmla="*/ 646215 w 3828916"/>
              <a:gd name="connsiteY476" fmla="*/ 3229853 h 5126329"/>
              <a:gd name="connsiteX477" fmla="*/ 716233 w 3828916"/>
              <a:gd name="connsiteY477" fmla="*/ 3298644 h 5126329"/>
              <a:gd name="connsiteX478" fmla="*/ 646215 w 3828916"/>
              <a:gd name="connsiteY478" fmla="*/ 3367433 h 5126329"/>
              <a:gd name="connsiteX479" fmla="*/ 578653 w 3828916"/>
              <a:gd name="connsiteY479" fmla="*/ 3298644 h 5126329"/>
              <a:gd name="connsiteX480" fmla="*/ 646215 w 3828916"/>
              <a:gd name="connsiteY480" fmla="*/ 3229853 h 5126329"/>
              <a:gd name="connsiteX481" fmla="*/ 3247961 w 3828916"/>
              <a:gd name="connsiteY481" fmla="*/ 3218818 h 5126329"/>
              <a:gd name="connsiteX482" fmla="*/ 3250419 w 3828916"/>
              <a:gd name="connsiteY482" fmla="*/ 3232331 h 5126329"/>
              <a:gd name="connsiteX483" fmla="*/ 3259017 w 3828916"/>
              <a:gd name="connsiteY483" fmla="*/ 3347800 h 5126329"/>
              <a:gd name="connsiteX484" fmla="*/ 3256559 w 3828916"/>
              <a:gd name="connsiteY484" fmla="*/ 3360084 h 5126329"/>
              <a:gd name="connsiteX485" fmla="*/ 3384313 w 3828916"/>
              <a:gd name="connsiteY485" fmla="*/ 3356400 h 5126329"/>
              <a:gd name="connsiteX486" fmla="*/ 3378172 w 3828916"/>
              <a:gd name="connsiteY486" fmla="*/ 3313406 h 5126329"/>
              <a:gd name="connsiteX487" fmla="*/ 3379399 w 3828916"/>
              <a:gd name="connsiteY487" fmla="*/ 3272869 h 5126329"/>
              <a:gd name="connsiteX488" fmla="*/ 3390455 w 3828916"/>
              <a:gd name="connsiteY488" fmla="*/ 3229874 h 5126329"/>
              <a:gd name="connsiteX489" fmla="*/ 3247961 w 3828916"/>
              <a:gd name="connsiteY489" fmla="*/ 3218818 h 5126329"/>
              <a:gd name="connsiteX490" fmla="*/ 1057728 w 3828916"/>
              <a:gd name="connsiteY490" fmla="*/ 3211435 h 5126329"/>
              <a:gd name="connsiteX491" fmla="*/ 1146173 w 3828916"/>
              <a:gd name="connsiteY491" fmla="*/ 3297422 h 5126329"/>
              <a:gd name="connsiteX492" fmla="*/ 1060185 w 3828916"/>
              <a:gd name="connsiteY492" fmla="*/ 3385867 h 5126329"/>
              <a:gd name="connsiteX493" fmla="*/ 972969 w 3828916"/>
              <a:gd name="connsiteY493" fmla="*/ 3299879 h 5126329"/>
              <a:gd name="connsiteX494" fmla="*/ 1057728 w 3828916"/>
              <a:gd name="connsiteY494" fmla="*/ 3211435 h 5126329"/>
              <a:gd name="connsiteX495" fmla="*/ 1472928 w 3828916"/>
              <a:gd name="connsiteY495" fmla="*/ 3196699 h 5126329"/>
              <a:gd name="connsiteX496" fmla="*/ 1573655 w 3828916"/>
              <a:gd name="connsiteY496" fmla="*/ 3299884 h 5126329"/>
              <a:gd name="connsiteX497" fmla="*/ 1471699 w 3828916"/>
              <a:gd name="connsiteY497" fmla="*/ 3401842 h 5126329"/>
              <a:gd name="connsiteX498" fmla="*/ 1369743 w 3828916"/>
              <a:gd name="connsiteY498" fmla="*/ 3298657 h 5126329"/>
              <a:gd name="connsiteX499" fmla="*/ 1472928 w 3828916"/>
              <a:gd name="connsiteY499" fmla="*/ 3196699 h 5126329"/>
              <a:gd name="connsiteX500" fmla="*/ 1883211 w 3828916"/>
              <a:gd name="connsiteY500" fmla="*/ 3184418 h 5126329"/>
              <a:gd name="connsiteX501" fmla="*/ 1998681 w 3828916"/>
              <a:gd name="connsiteY501" fmla="*/ 3298660 h 5126329"/>
              <a:gd name="connsiteX502" fmla="*/ 1884439 w 3828916"/>
              <a:gd name="connsiteY502" fmla="*/ 3415358 h 5126329"/>
              <a:gd name="connsiteX503" fmla="*/ 1768969 w 3828916"/>
              <a:gd name="connsiteY503" fmla="*/ 3299888 h 5126329"/>
              <a:gd name="connsiteX504" fmla="*/ 1883211 w 3828916"/>
              <a:gd name="connsiteY504" fmla="*/ 3184418 h 5126329"/>
              <a:gd name="connsiteX505" fmla="*/ 2295953 w 3828916"/>
              <a:gd name="connsiteY505" fmla="*/ 3172136 h 5126329"/>
              <a:gd name="connsiteX506" fmla="*/ 2423706 w 3828916"/>
              <a:gd name="connsiteY506" fmla="*/ 3297434 h 5126329"/>
              <a:gd name="connsiteX507" fmla="*/ 2295953 w 3828916"/>
              <a:gd name="connsiteY507" fmla="*/ 3426416 h 5126329"/>
              <a:gd name="connsiteX508" fmla="*/ 2169427 w 3828916"/>
              <a:gd name="connsiteY508" fmla="*/ 3298663 h 5126329"/>
              <a:gd name="connsiteX509" fmla="*/ 2295953 w 3828916"/>
              <a:gd name="connsiteY509" fmla="*/ 3172136 h 5126329"/>
              <a:gd name="connsiteX510" fmla="*/ 2707465 w 3828916"/>
              <a:gd name="connsiteY510" fmla="*/ 3161084 h 5126329"/>
              <a:gd name="connsiteX511" fmla="*/ 2845046 w 3828916"/>
              <a:gd name="connsiteY511" fmla="*/ 3298664 h 5126329"/>
              <a:gd name="connsiteX512" fmla="*/ 2708695 w 3828916"/>
              <a:gd name="connsiteY512" fmla="*/ 3436245 h 5126329"/>
              <a:gd name="connsiteX513" fmla="*/ 2571114 w 3828916"/>
              <a:gd name="connsiteY513" fmla="*/ 3298664 h 5126329"/>
              <a:gd name="connsiteX514" fmla="*/ 2707465 w 3828916"/>
              <a:gd name="connsiteY514" fmla="*/ 3161084 h 5126329"/>
              <a:gd name="connsiteX515" fmla="*/ 34474 w 3828916"/>
              <a:gd name="connsiteY515" fmla="*/ 3070145 h 5126329"/>
              <a:gd name="connsiteX516" fmla="*/ 40615 w 3828916"/>
              <a:gd name="connsiteY516" fmla="*/ 3072602 h 5126329"/>
              <a:gd name="connsiteX517" fmla="*/ 50443 w 3828916"/>
              <a:gd name="connsiteY517" fmla="*/ 3098399 h 5126329"/>
              <a:gd name="connsiteX518" fmla="*/ 27103 w 3828916"/>
              <a:gd name="connsiteY518" fmla="*/ 3113140 h 5126329"/>
              <a:gd name="connsiteX519" fmla="*/ 13591 w 3828916"/>
              <a:gd name="connsiteY519" fmla="*/ 3098399 h 5126329"/>
              <a:gd name="connsiteX520" fmla="*/ 19733 w 3828916"/>
              <a:gd name="connsiteY520" fmla="*/ 3071374 h 5126329"/>
              <a:gd name="connsiteX521" fmla="*/ 34474 w 3828916"/>
              <a:gd name="connsiteY521" fmla="*/ 3070145 h 5126329"/>
              <a:gd name="connsiteX522" fmla="*/ 439843 w 3828916"/>
              <a:gd name="connsiteY522" fmla="*/ 3036989 h 5126329"/>
              <a:gd name="connsiteX523" fmla="*/ 496350 w 3828916"/>
              <a:gd name="connsiteY523" fmla="*/ 3088582 h 5126329"/>
              <a:gd name="connsiteX524" fmla="*/ 444759 w 3828916"/>
              <a:gd name="connsiteY524" fmla="*/ 3146317 h 5126329"/>
              <a:gd name="connsiteX525" fmla="*/ 385794 w 3828916"/>
              <a:gd name="connsiteY525" fmla="*/ 3092268 h 5126329"/>
              <a:gd name="connsiteX526" fmla="*/ 439843 w 3828916"/>
              <a:gd name="connsiteY526" fmla="*/ 3036989 h 5126329"/>
              <a:gd name="connsiteX527" fmla="*/ 850129 w 3828916"/>
              <a:gd name="connsiteY527" fmla="*/ 3016115 h 5126329"/>
              <a:gd name="connsiteX528" fmla="*/ 929975 w 3828916"/>
              <a:gd name="connsiteY528" fmla="*/ 3092276 h 5126329"/>
              <a:gd name="connsiteX529" fmla="*/ 853814 w 3828916"/>
              <a:gd name="connsiteY529" fmla="*/ 3168436 h 5126329"/>
              <a:gd name="connsiteX530" fmla="*/ 775197 w 3828916"/>
              <a:gd name="connsiteY530" fmla="*/ 3094732 h 5126329"/>
              <a:gd name="connsiteX531" fmla="*/ 850129 w 3828916"/>
              <a:gd name="connsiteY531" fmla="*/ 3016115 h 5126329"/>
              <a:gd name="connsiteX532" fmla="*/ 3448190 w 3828916"/>
              <a:gd name="connsiteY532" fmla="*/ 3006304 h 5126329"/>
              <a:gd name="connsiteX533" fmla="*/ 3460473 w 3828916"/>
              <a:gd name="connsiteY533" fmla="*/ 3157398 h 5126329"/>
              <a:gd name="connsiteX534" fmla="*/ 3502239 w 3828916"/>
              <a:gd name="connsiteY534" fmla="*/ 3146343 h 5126329"/>
              <a:gd name="connsiteX535" fmla="*/ 3550147 w 3828916"/>
              <a:gd name="connsiteY535" fmla="*/ 3145114 h 5126329"/>
              <a:gd name="connsiteX536" fmla="*/ 3595597 w 3828916"/>
              <a:gd name="connsiteY536" fmla="*/ 3153713 h 5126329"/>
              <a:gd name="connsiteX537" fmla="*/ 3596827 w 3828916"/>
              <a:gd name="connsiteY537" fmla="*/ 3141429 h 5126329"/>
              <a:gd name="connsiteX538" fmla="*/ 3606653 w 3828916"/>
              <a:gd name="connsiteY538" fmla="*/ 3022274 h 5126329"/>
              <a:gd name="connsiteX539" fmla="*/ 3609110 w 3828916"/>
              <a:gd name="connsiteY539" fmla="*/ 3012447 h 5126329"/>
              <a:gd name="connsiteX540" fmla="*/ 3448190 w 3828916"/>
              <a:gd name="connsiteY540" fmla="*/ 3006304 h 5126329"/>
              <a:gd name="connsiteX541" fmla="*/ 1267785 w 3828916"/>
              <a:gd name="connsiteY541" fmla="*/ 2998924 h 5126329"/>
              <a:gd name="connsiteX542" fmla="*/ 1359914 w 3828916"/>
              <a:gd name="connsiteY542" fmla="*/ 3093510 h 5126329"/>
              <a:gd name="connsiteX543" fmla="*/ 1267785 w 3828916"/>
              <a:gd name="connsiteY543" fmla="*/ 3185640 h 5126329"/>
              <a:gd name="connsiteX544" fmla="*/ 1173197 w 3828916"/>
              <a:gd name="connsiteY544" fmla="*/ 3092282 h 5126329"/>
              <a:gd name="connsiteX545" fmla="*/ 1267785 w 3828916"/>
              <a:gd name="connsiteY545" fmla="*/ 2998924 h 5126329"/>
              <a:gd name="connsiteX546" fmla="*/ 1676842 w 3828916"/>
              <a:gd name="connsiteY546" fmla="*/ 2984188 h 5126329"/>
              <a:gd name="connsiteX547" fmla="*/ 1786169 w 3828916"/>
              <a:gd name="connsiteY547" fmla="*/ 3092287 h 5126329"/>
              <a:gd name="connsiteX548" fmla="*/ 1679297 w 3828916"/>
              <a:gd name="connsiteY548" fmla="*/ 3199157 h 5126329"/>
              <a:gd name="connsiteX549" fmla="*/ 1571199 w 3828916"/>
              <a:gd name="connsiteY549" fmla="*/ 3093515 h 5126329"/>
              <a:gd name="connsiteX550" fmla="*/ 1676842 w 3828916"/>
              <a:gd name="connsiteY550" fmla="*/ 2984188 h 5126329"/>
              <a:gd name="connsiteX551" fmla="*/ 2089582 w 3828916"/>
              <a:gd name="connsiteY551" fmla="*/ 2973136 h 5126329"/>
              <a:gd name="connsiteX552" fmla="*/ 2209965 w 3828916"/>
              <a:gd name="connsiteY552" fmla="*/ 3092290 h 5126329"/>
              <a:gd name="connsiteX553" fmla="*/ 2089582 w 3828916"/>
              <a:gd name="connsiteY553" fmla="*/ 3211445 h 5126329"/>
              <a:gd name="connsiteX554" fmla="*/ 1971656 w 3828916"/>
              <a:gd name="connsiteY554" fmla="*/ 3091062 h 5126329"/>
              <a:gd name="connsiteX555" fmla="*/ 2089582 w 3828916"/>
              <a:gd name="connsiteY555" fmla="*/ 2973136 h 5126329"/>
              <a:gd name="connsiteX556" fmla="*/ 2503551 w 3828916"/>
              <a:gd name="connsiteY556" fmla="*/ 2962082 h 5126329"/>
              <a:gd name="connsiteX557" fmla="*/ 2632533 w 3828916"/>
              <a:gd name="connsiteY557" fmla="*/ 3093520 h 5126329"/>
              <a:gd name="connsiteX558" fmla="*/ 2501095 w 3828916"/>
              <a:gd name="connsiteY558" fmla="*/ 3222504 h 5126329"/>
              <a:gd name="connsiteX559" fmla="*/ 2373341 w 3828916"/>
              <a:gd name="connsiteY559" fmla="*/ 3092292 h 5126329"/>
              <a:gd name="connsiteX560" fmla="*/ 2503551 w 3828916"/>
              <a:gd name="connsiteY560" fmla="*/ 2962082 h 5126329"/>
              <a:gd name="connsiteX561" fmla="*/ 237159 w 3828916"/>
              <a:gd name="connsiteY561" fmla="*/ 2851494 h 5126329"/>
              <a:gd name="connsiteX562" fmla="*/ 270326 w 3828916"/>
              <a:gd name="connsiteY562" fmla="*/ 2887118 h 5126329"/>
              <a:gd name="connsiteX563" fmla="*/ 235931 w 3828916"/>
              <a:gd name="connsiteY563" fmla="*/ 2921513 h 5126329"/>
              <a:gd name="connsiteX564" fmla="*/ 200307 w 3828916"/>
              <a:gd name="connsiteY564" fmla="*/ 2887118 h 5126329"/>
              <a:gd name="connsiteX565" fmla="*/ 237159 w 3828916"/>
              <a:gd name="connsiteY565" fmla="*/ 2851494 h 5126329"/>
              <a:gd name="connsiteX566" fmla="*/ 644987 w 3828916"/>
              <a:gd name="connsiteY566" fmla="*/ 2823252 h 5126329"/>
              <a:gd name="connsiteX567" fmla="*/ 712549 w 3828916"/>
              <a:gd name="connsiteY567" fmla="*/ 2885900 h 5126329"/>
              <a:gd name="connsiteX568" fmla="*/ 649901 w 3828916"/>
              <a:gd name="connsiteY568" fmla="*/ 2949776 h 5126329"/>
              <a:gd name="connsiteX569" fmla="*/ 583567 w 3828916"/>
              <a:gd name="connsiteY569" fmla="*/ 2887129 h 5126329"/>
              <a:gd name="connsiteX570" fmla="*/ 644987 w 3828916"/>
              <a:gd name="connsiteY570" fmla="*/ 2823252 h 5126329"/>
              <a:gd name="connsiteX571" fmla="*/ 1061414 w 3828916"/>
              <a:gd name="connsiteY571" fmla="*/ 2803604 h 5126329"/>
              <a:gd name="connsiteX572" fmla="*/ 1141259 w 3828916"/>
              <a:gd name="connsiteY572" fmla="*/ 2887135 h 5126329"/>
              <a:gd name="connsiteX573" fmla="*/ 1057728 w 3828916"/>
              <a:gd name="connsiteY573" fmla="*/ 2968209 h 5126329"/>
              <a:gd name="connsiteX574" fmla="*/ 976654 w 3828916"/>
              <a:gd name="connsiteY574" fmla="*/ 2884678 h 5126329"/>
              <a:gd name="connsiteX575" fmla="*/ 1061414 w 3828916"/>
              <a:gd name="connsiteY575" fmla="*/ 2803604 h 5126329"/>
              <a:gd name="connsiteX576" fmla="*/ 1470470 w 3828916"/>
              <a:gd name="connsiteY576" fmla="*/ 2788871 h 5126329"/>
              <a:gd name="connsiteX577" fmla="*/ 1569971 w 3828916"/>
              <a:gd name="connsiteY577" fmla="*/ 2885914 h 5126329"/>
              <a:gd name="connsiteX578" fmla="*/ 1472927 w 3828916"/>
              <a:gd name="connsiteY578" fmla="*/ 2984186 h 5126329"/>
              <a:gd name="connsiteX579" fmla="*/ 1373427 w 3828916"/>
              <a:gd name="connsiteY579" fmla="*/ 2887143 h 5126329"/>
              <a:gd name="connsiteX580" fmla="*/ 1470470 w 3828916"/>
              <a:gd name="connsiteY580" fmla="*/ 2788871 h 5126329"/>
              <a:gd name="connsiteX581" fmla="*/ 1883211 w 3828916"/>
              <a:gd name="connsiteY581" fmla="*/ 2775361 h 5126329"/>
              <a:gd name="connsiteX582" fmla="*/ 1996224 w 3828916"/>
              <a:gd name="connsiteY582" fmla="*/ 2884689 h 5126329"/>
              <a:gd name="connsiteX583" fmla="*/ 1885668 w 3828916"/>
              <a:gd name="connsiteY583" fmla="*/ 2996472 h 5126329"/>
              <a:gd name="connsiteX584" fmla="*/ 1772655 w 3828916"/>
              <a:gd name="connsiteY584" fmla="*/ 2887145 h 5126329"/>
              <a:gd name="connsiteX585" fmla="*/ 1883211 w 3828916"/>
              <a:gd name="connsiteY585" fmla="*/ 2775361 h 5126329"/>
              <a:gd name="connsiteX586" fmla="*/ 2298409 w 3828916"/>
              <a:gd name="connsiteY586" fmla="*/ 2764310 h 5126329"/>
              <a:gd name="connsiteX587" fmla="*/ 2420021 w 3828916"/>
              <a:gd name="connsiteY587" fmla="*/ 2887149 h 5126329"/>
              <a:gd name="connsiteX588" fmla="*/ 2297182 w 3828916"/>
              <a:gd name="connsiteY588" fmla="*/ 3008760 h 5126329"/>
              <a:gd name="connsiteX589" fmla="*/ 2175570 w 3828916"/>
              <a:gd name="connsiteY589" fmla="*/ 2885920 h 5126329"/>
              <a:gd name="connsiteX590" fmla="*/ 2298409 w 3828916"/>
              <a:gd name="connsiteY590" fmla="*/ 2764310 h 5126329"/>
              <a:gd name="connsiteX591" fmla="*/ 2709922 w 3828916"/>
              <a:gd name="connsiteY591" fmla="*/ 2754484 h 5126329"/>
              <a:gd name="connsiteX592" fmla="*/ 2840133 w 3828916"/>
              <a:gd name="connsiteY592" fmla="*/ 2885921 h 5126329"/>
              <a:gd name="connsiteX593" fmla="*/ 2709922 w 3828916"/>
              <a:gd name="connsiteY593" fmla="*/ 3017361 h 5126329"/>
              <a:gd name="connsiteX594" fmla="*/ 2577255 w 3828916"/>
              <a:gd name="connsiteY594" fmla="*/ 2887151 h 5126329"/>
              <a:gd name="connsiteX595" fmla="*/ 2709922 w 3828916"/>
              <a:gd name="connsiteY595" fmla="*/ 2754484 h 5126329"/>
              <a:gd name="connsiteX596" fmla="*/ 3561202 w 3828916"/>
              <a:gd name="connsiteY596" fmla="*/ 2742200 h 5126329"/>
              <a:gd name="connsiteX597" fmla="*/ 3668073 w 3828916"/>
              <a:gd name="connsiteY597" fmla="*/ 2936286 h 5126329"/>
              <a:gd name="connsiteX598" fmla="*/ 3661931 w 3828916"/>
              <a:gd name="connsiteY598" fmla="*/ 2959625 h 5126329"/>
              <a:gd name="connsiteX599" fmla="*/ 3686499 w 3828916"/>
              <a:gd name="connsiteY599" fmla="*/ 2949799 h 5126329"/>
              <a:gd name="connsiteX600" fmla="*/ 3715980 w 3828916"/>
              <a:gd name="connsiteY600" fmla="*/ 2941200 h 5126329"/>
              <a:gd name="connsiteX601" fmla="*/ 3743005 w 3828916"/>
              <a:gd name="connsiteY601" fmla="*/ 2938743 h 5126329"/>
              <a:gd name="connsiteX602" fmla="*/ 3770030 w 3828916"/>
              <a:gd name="connsiteY602" fmla="*/ 2942429 h 5126329"/>
              <a:gd name="connsiteX603" fmla="*/ 3799511 w 3828916"/>
              <a:gd name="connsiteY603" fmla="*/ 2951027 h 5126329"/>
              <a:gd name="connsiteX604" fmla="*/ 3824079 w 3828916"/>
              <a:gd name="connsiteY604" fmla="*/ 2959625 h 5126329"/>
              <a:gd name="connsiteX605" fmla="*/ 3822525 w 3828916"/>
              <a:gd name="connsiteY605" fmla="*/ 2807094 h 5126329"/>
              <a:gd name="connsiteX606" fmla="*/ 3828916 w 3828916"/>
              <a:gd name="connsiteY606" fmla="*/ 2799836 h 5126329"/>
              <a:gd name="connsiteX607" fmla="*/ 3828916 w 3828916"/>
              <a:gd name="connsiteY607" fmla="*/ 4848697 h 5126329"/>
              <a:gd name="connsiteX608" fmla="*/ 3827918 w 3828916"/>
              <a:gd name="connsiteY608" fmla="*/ 4849784 h 5126329"/>
              <a:gd name="connsiteX609" fmla="*/ 3720894 w 3828916"/>
              <a:gd name="connsiteY609" fmla="*/ 4875888 h 5126329"/>
              <a:gd name="connsiteX610" fmla="*/ 3614024 w 3828916"/>
              <a:gd name="connsiteY610" fmla="*/ 4678116 h 5126329"/>
              <a:gd name="connsiteX611" fmla="*/ 3620165 w 3828916"/>
              <a:gd name="connsiteY611" fmla="*/ 4657233 h 5126329"/>
              <a:gd name="connsiteX612" fmla="*/ 3607881 w 3828916"/>
              <a:gd name="connsiteY612" fmla="*/ 4659689 h 5126329"/>
              <a:gd name="connsiteX613" fmla="*/ 3454332 w 3828916"/>
              <a:gd name="connsiteY613" fmla="*/ 4652320 h 5126329"/>
              <a:gd name="connsiteX614" fmla="*/ 3442048 w 3828916"/>
              <a:gd name="connsiteY614" fmla="*/ 4647405 h 5126329"/>
              <a:gd name="connsiteX615" fmla="*/ 3418708 w 3828916"/>
              <a:gd name="connsiteY615" fmla="*/ 4621609 h 5126329"/>
              <a:gd name="connsiteX616" fmla="*/ 3412567 w 3828916"/>
              <a:gd name="connsiteY616" fmla="*/ 4609325 h 5126329"/>
              <a:gd name="connsiteX617" fmla="*/ 3401511 w 3828916"/>
              <a:gd name="connsiteY617" fmla="*/ 4474202 h 5126329"/>
              <a:gd name="connsiteX618" fmla="*/ 3402739 w 3828916"/>
              <a:gd name="connsiteY618" fmla="*/ 4459461 h 5126329"/>
              <a:gd name="connsiteX619" fmla="*/ 3349918 w 3828916"/>
              <a:gd name="connsiteY619" fmla="*/ 4474202 h 5126329"/>
              <a:gd name="connsiteX620" fmla="*/ 3298325 w 3828916"/>
              <a:gd name="connsiteY620" fmla="*/ 4471745 h 5126329"/>
              <a:gd name="connsiteX621" fmla="*/ 3245505 w 3828916"/>
              <a:gd name="connsiteY621" fmla="*/ 4454547 h 5126329"/>
              <a:gd name="connsiteX622" fmla="*/ 3259017 w 3828916"/>
              <a:gd name="connsiteY622" fmla="*/ 4488942 h 5126329"/>
              <a:gd name="connsiteX623" fmla="*/ 3123893 w 3828916"/>
              <a:gd name="connsiteY623" fmla="*/ 4674431 h 5126329"/>
              <a:gd name="connsiteX624" fmla="*/ 2983855 w 3828916"/>
              <a:gd name="connsiteY624" fmla="*/ 4545449 h 5126329"/>
              <a:gd name="connsiteX625" fmla="*/ 3099325 w 3828916"/>
              <a:gd name="connsiteY625" fmla="*/ 4393127 h 5126329"/>
              <a:gd name="connsiteX626" fmla="*/ 3182856 w 3828916"/>
              <a:gd name="connsiteY626" fmla="*/ 4402955 h 5126329"/>
              <a:gd name="connsiteX627" fmla="*/ 3201283 w 3828916"/>
              <a:gd name="connsiteY627" fmla="*/ 4405411 h 5126329"/>
              <a:gd name="connsiteX628" fmla="*/ 3200053 w 3828916"/>
              <a:gd name="connsiteY628" fmla="*/ 4399270 h 5126329"/>
              <a:gd name="connsiteX629" fmla="*/ 3195140 w 3828916"/>
              <a:gd name="connsiteY629" fmla="*/ 4266602 h 5126329"/>
              <a:gd name="connsiteX630" fmla="*/ 3195140 w 3828916"/>
              <a:gd name="connsiteY630" fmla="*/ 4254318 h 5126329"/>
              <a:gd name="connsiteX631" fmla="*/ 3163201 w 3828916"/>
              <a:gd name="connsiteY631" fmla="*/ 4264146 h 5126329"/>
              <a:gd name="connsiteX632" fmla="*/ 3132492 w 3828916"/>
              <a:gd name="connsiteY632" fmla="*/ 4269060 h 5126329"/>
              <a:gd name="connsiteX633" fmla="*/ 3098097 w 3828916"/>
              <a:gd name="connsiteY633" fmla="*/ 4266602 h 5126329"/>
              <a:gd name="connsiteX634" fmla="*/ 3068615 w 3828916"/>
              <a:gd name="connsiteY634" fmla="*/ 4258004 h 5126329"/>
              <a:gd name="connsiteX635" fmla="*/ 3036677 w 3828916"/>
              <a:gd name="connsiteY635" fmla="*/ 4246949 h 5126329"/>
              <a:gd name="connsiteX636" fmla="*/ 3057559 w 3828916"/>
              <a:gd name="connsiteY636" fmla="*/ 4355048 h 5126329"/>
              <a:gd name="connsiteX637" fmla="*/ 2994911 w 3828916"/>
              <a:gd name="connsiteY637" fmla="*/ 4445949 h 5126329"/>
              <a:gd name="connsiteX638" fmla="*/ 2820479 w 3828916"/>
              <a:gd name="connsiteY638" fmla="*/ 4428751 h 5126329"/>
              <a:gd name="connsiteX639" fmla="*/ 2797139 w 3828916"/>
              <a:gd name="connsiteY639" fmla="*/ 4255547 h 5126329"/>
              <a:gd name="connsiteX640" fmla="*/ 2838905 w 3828916"/>
              <a:gd name="connsiteY640" fmla="*/ 4210097 h 5126329"/>
              <a:gd name="connsiteX641" fmla="*/ 2899097 w 3828916"/>
              <a:gd name="connsiteY641" fmla="*/ 4186756 h 5126329"/>
              <a:gd name="connsiteX642" fmla="*/ 2999825 w 3828916"/>
              <a:gd name="connsiteY642" fmla="*/ 4203954 h 5126329"/>
              <a:gd name="connsiteX643" fmla="*/ 2983855 w 3828916"/>
              <a:gd name="connsiteY643" fmla="*/ 4165874 h 5126329"/>
              <a:gd name="connsiteX644" fmla="*/ 2976485 w 3828916"/>
              <a:gd name="connsiteY644" fmla="*/ 4125337 h 5126329"/>
              <a:gd name="connsiteX645" fmla="*/ 2981399 w 3828916"/>
              <a:gd name="connsiteY645" fmla="*/ 4081114 h 5126329"/>
              <a:gd name="connsiteX646" fmla="*/ 2994911 w 3828916"/>
              <a:gd name="connsiteY646" fmla="*/ 4040576 h 5126329"/>
              <a:gd name="connsiteX647" fmla="*/ 2978942 w 3828916"/>
              <a:gd name="connsiteY647" fmla="*/ 4045490 h 5126329"/>
              <a:gd name="connsiteX648" fmla="*/ 2841361 w 3828916"/>
              <a:gd name="connsiteY648" fmla="*/ 4036892 h 5126329"/>
              <a:gd name="connsiteX649" fmla="*/ 2819250 w 3828916"/>
              <a:gd name="connsiteY649" fmla="*/ 4027065 h 5126329"/>
              <a:gd name="connsiteX650" fmla="*/ 2806966 w 3828916"/>
              <a:gd name="connsiteY650" fmla="*/ 4013553 h 5126329"/>
              <a:gd name="connsiteX651" fmla="*/ 2793455 w 3828916"/>
              <a:gd name="connsiteY651" fmla="*/ 3986528 h 5126329"/>
              <a:gd name="connsiteX652" fmla="*/ 2793455 w 3828916"/>
              <a:gd name="connsiteY652" fmla="*/ 3840348 h 5126329"/>
              <a:gd name="connsiteX653" fmla="*/ 2805739 w 3828916"/>
              <a:gd name="connsiteY653" fmla="*/ 3817009 h 5126329"/>
              <a:gd name="connsiteX654" fmla="*/ 2821707 w 3828916"/>
              <a:gd name="connsiteY654" fmla="*/ 3797386 h 5126329"/>
              <a:gd name="connsiteX655" fmla="*/ 2837677 w 3828916"/>
              <a:gd name="connsiteY655" fmla="*/ 3792471 h 5126329"/>
              <a:gd name="connsiteX656" fmla="*/ 2975257 w 3828916"/>
              <a:gd name="connsiteY656" fmla="*/ 3778959 h 5126329"/>
              <a:gd name="connsiteX657" fmla="*/ 2986312 w 3828916"/>
              <a:gd name="connsiteY657" fmla="*/ 3780187 h 5126329"/>
              <a:gd name="connsiteX658" fmla="*/ 2972801 w 3828916"/>
              <a:gd name="connsiteY658" fmla="*/ 3731053 h 5126329"/>
              <a:gd name="connsiteX659" fmla="*/ 2972801 w 3828916"/>
              <a:gd name="connsiteY659" fmla="*/ 3680695 h 5126329"/>
              <a:gd name="connsiteX660" fmla="*/ 2987541 w 3828916"/>
              <a:gd name="connsiteY660" fmla="*/ 3629105 h 5126329"/>
              <a:gd name="connsiteX661" fmla="*/ 2969115 w 3828916"/>
              <a:gd name="connsiteY661" fmla="*/ 3635245 h 5126329"/>
              <a:gd name="connsiteX662" fmla="*/ 2835220 w 3828916"/>
              <a:gd name="connsiteY662" fmla="*/ 3621732 h 5126329"/>
              <a:gd name="connsiteX663" fmla="*/ 2822936 w 3828916"/>
              <a:gd name="connsiteY663" fmla="*/ 3614363 h 5126329"/>
              <a:gd name="connsiteX664" fmla="*/ 2803281 w 3828916"/>
              <a:gd name="connsiteY664" fmla="*/ 3599622 h 5126329"/>
              <a:gd name="connsiteX665" fmla="*/ 2789769 w 3828916"/>
              <a:gd name="connsiteY665" fmla="*/ 3572596 h 5126329"/>
              <a:gd name="connsiteX666" fmla="*/ 2771343 w 3828916"/>
              <a:gd name="connsiteY666" fmla="*/ 3486610 h 5126329"/>
              <a:gd name="connsiteX667" fmla="*/ 2971571 w 3828916"/>
              <a:gd name="connsiteY667" fmla="*/ 3368684 h 5126329"/>
              <a:gd name="connsiteX668" fmla="*/ 2994911 w 3828916"/>
              <a:gd name="connsiteY668" fmla="*/ 3373595 h 5126329"/>
              <a:gd name="connsiteX669" fmla="*/ 2975257 w 3828916"/>
              <a:gd name="connsiteY669" fmla="*/ 3279010 h 5126329"/>
              <a:gd name="connsiteX670" fmla="*/ 2990151 w 3828916"/>
              <a:gd name="connsiteY670" fmla="*/ 3230029 h 5126329"/>
              <a:gd name="connsiteX671" fmla="*/ 3016167 w 3828916"/>
              <a:gd name="connsiteY671" fmla="*/ 3195382 h 5126329"/>
              <a:gd name="connsiteX672" fmla="*/ 2989998 w 3828916"/>
              <a:gd name="connsiteY672" fmla="*/ 3208991 h 5126329"/>
              <a:gd name="connsiteX673" fmla="*/ 2908924 w 3828916"/>
              <a:gd name="connsiteY673" fmla="*/ 3231102 h 5126329"/>
              <a:gd name="connsiteX674" fmla="*/ 2788541 w 3828916"/>
              <a:gd name="connsiteY674" fmla="*/ 3148800 h 5126329"/>
              <a:gd name="connsiteX675" fmla="*/ 2810652 w 3828916"/>
              <a:gd name="connsiteY675" fmla="*/ 3001392 h 5126329"/>
              <a:gd name="connsiteX676" fmla="*/ 2953146 w 3828916"/>
              <a:gd name="connsiteY676" fmla="*/ 2958398 h 5126329"/>
              <a:gd name="connsiteX677" fmla="*/ 3036677 w 3828916"/>
              <a:gd name="connsiteY677" fmla="*/ 3159855 h 5126329"/>
              <a:gd name="connsiteX678" fmla="*/ 3023405 w 3828916"/>
              <a:gd name="connsiteY678" fmla="*/ 3187419 h 5126329"/>
              <a:gd name="connsiteX679" fmla="*/ 3057790 w 3828916"/>
              <a:gd name="connsiteY679" fmla="*/ 3162983 h 5126329"/>
              <a:gd name="connsiteX680" fmla="*/ 3182856 w 3828916"/>
              <a:gd name="connsiteY680" fmla="*/ 3161083 h 5126329"/>
              <a:gd name="connsiteX681" fmla="*/ 3201283 w 3828916"/>
              <a:gd name="connsiteY681" fmla="*/ 3162312 h 5126329"/>
              <a:gd name="connsiteX682" fmla="*/ 3191455 w 3828916"/>
              <a:gd name="connsiteY682" fmla="*/ 3137744 h 5126329"/>
              <a:gd name="connsiteX683" fmla="*/ 3196369 w 3828916"/>
              <a:gd name="connsiteY683" fmla="*/ 3028417 h 5126329"/>
              <a:gd name="connsiteX684" fmla="*/ 3220016 w 3828916"/>
              <a:gd name="connsiteY684" fmla="*/ 2990796 h 5126329"/>
              <a:gd name="connsiteX685" fmla="*/ 3198825 w 3828916"/>
              <a:gd name="connsiteY685" fmla="*/ 3001392 h 5126329"/>
              <a:gd name="connsiteX686" fmla="*/ 3114065 w 3828916"/>
              <a:gd name="connsiteY686" fmla="*/ 3024731 h 5126329"/>
              <a:gd name="connsiteX687" fmla="*/ 2993683 w 3828916"/>
              <a:gd name="connsiteY687" fmla="*/ 2941200 h 5126329"/>
              <a:gd name="connsiteX688" fmla="*/ 3017021 w 3828916"/>
              <a:gd name="connsiteY688" fmla="*/ 2793792 h 5126329"/>
              <a:gd name="connsiteX689" fmla="*/ 3157059 w 3828916"/>
              <a:gd name="connsiteY689" fmla="*/ 2752027 h 5126329"/>
              <a:gd name="connsiteX690" fmla="*/ 3238133 w 3828916"/>
              <a:gd name="connsiteY690" fmla="*/ 2960854 h 5126329"/>
              <a:gd name="connsiteX691" fmla="*/ 3223581 w 3828916"/>
              <a:gd name="connsiteY691" fmla="*/ 2985802 h 5126329"/>
              <a:gd name="connsiteX692" fmla="*/ 3228307 w 3828916"/>
              <a:gd name="connsiteY692" fmla="*/ 2982966 h 5126329"/>
              <a:gd name="connsiteX693" fmla="*/ 3406424 w 3828916"/>
              <a:gd name="connsiteY693" fmla="*/ 2965768 h 5126329"/>
              <a:gd name="connsiteX694" fmla="*/ 3416251 w 3828916"/>
              <a:gd name="connsiteY694" fmla="*/ 2966997 h 5126329"/>
              <a:gd name="connsiteX695" fmla="*/ 3406424 w 3828916"/>
              <a:gd name="connsiteY695" fmla="*/ 2946115 h 5126329"/>
              <a:gd name="connsiteX696" fmla="*/ 3394140 w 3828916"/>
              <a:gd name="connsiteY696" fmla="*/ 2858897 h 5126329"/>
              <a:gd name="connsiteX697" fmla="*/ 3561202 w 3828916"/>
              <a:gd name="connsiteY697" fmla="*/ 2742200 h 5126329"/>
              <a:gd name="connsiteX698" fmla="*/ 442301 w 3828916"/>
              <a:gd name="connsiteY698" fmla="*/ 2632843 h 5126329"/>
              <a:gd name="connsiteX699" fmla="*/ 487752 w 3828916"/>
              <a:gd name="connsiteY699" fmla="*/ 2679522 h 5126329"/>
              <a:gd name="connsiteX700" fmla="*/ 441073 w 3828916"/>
              <a:gd name="connsiteY700" fmla="*/ 2727429 h 5126329"/>
              <a:gd name="connsiteX701" fmla="*/ 395623 w 3828916"/>
              <a:gd name="connsiteY701" fmla="*/ 2680750 h 5126329"/>
              <a:gd name="connsiteX702" fmla="*/ 442301 w 3828916"/>
              <a:gd name="connsiteY702" fmla="*/ 2632843 h 5126329"/>
              <a:gd name="connsiteX703" fmla="*/ 850129 w 3828916"/>
              <a:gd name="connsiteY703" fmla="*/ 2610741 h 5126329"/>
              <a:gd name="connsiteX704" fmla="*/ 923833 w 3828916"/>
              <a:gd name="connsiteY704" fmla="*/ 2679531 h 5126329"/>
              <a:gd name="connsiteX705" fmla="*/ 855042 w 3828916"/>
              <a:gd name="connsiteY705" fmla="*/ 2749549 h 5126329"/>
              <a:gd name="connsiteX706" fmla="*/ 782567 w 3828916"/>
              <a:gd name="connsiteY706" fmla="*/ 2683216 h 5126329"/>
              <a:gd name="connsiteX707" fmla="*/ 850129 w 3828916"/>
              <a:gd name="connsiteY707" fmla="*/ 2610741 h 5126329"/>
              <a:gd name="connsiteX708" fmla="*/ 1264099 w 3828916"/>
              <a:gd name="connsiteY708" fmla="*/ 2592322 h 5126329"/>
              <a:gd name="connsiteX709" fmla="*/ 1353771 w 3828916"/>
              <a:gd name="connsiteY709" fmla="*/ 2677082 h 5126329"/>
              <a:gd name="connsiteX710" fmla="*/ 1266556 w 3828916"/>
              <a:gd name="connsiteY710" fmla="*/ 2769211 h 5126329"/>
              <a:gd name="connsiteX711" fmla="*/ 1179339 w 3828916"/>
              <a:gd name="connsiteY711" fmla="*/ 2681996 h 5126329"/>
              <a:gd name="connsiteX712" fmla="*/ 1264099 w 3828916"/>
              <a:gd name="connsiteY712" fmla="*/ 2592322 h 5126329"/>
              <a:gd name="connsiteX713" fmla="*/ 1679297 w 3828916"/>
              <a:gd name="connsiteY713" fmla="*/ 2577588 h 5126329"/>
              <a:gd name="connsiteX714" fmla="*/ 1780026 w 3828916"/>
              <a:gd name="connsiteY714" fmla="*/ 2680773 h 5126329"/>
              <a:gd name="connsiteX715" fmla="*/ 1676841 w 3828916"/>
              <a:gd name="connsiteY715" fmla="*/ 2782730 h 5126329"/>
              <a:gd name="connsiteX716" fmla="*/ 1577341 w 3828916"/>
              <a:gd name="connsiteY716" fmla="*/ 2680773 h 5126329"/>
              <a:gd name="connsiteX717" fmla="*/ 1679297 w 3828916"/>
              <a:gd name="connsiteY717" fmla="*/ 2577588 h 5126329"/>
              <a:gd name="connsiteX718" fmla="*/ 2090811 w 3828916"/>
              <a:gd name="connsiteY718" fmla="*/ 2566534 h 5126329"/>
              <a:gd name="connsiteX719" fmla="*/ 2203823 w 3828916"/>
              <a:gd name="connsiteY719" fmla="*/ 2680776 h 5126329"/>
              <a:gd name="connsiteX720" fmla="*/ 2089582 w 3828916"/>
              <a:gd name="connsiteY720" fmla="*/ 2793787 h 5126329"/>
              <a:gd name="connsiteX721" fmla="*/ 1977799 w 3828916"/>
              <a:gd name="connsiteY721" fmla="*/ 2679547 h 5126329"/>
              <a:gd name="connsiteX722" fmla="*/ 2090811 w 3828916"/>
              <a:gd name="connsiteY722" fmla="*/ 2566534 h 5126329"/>
              <a:gd name="connsiteX723" fmla="*/ 2503551 w 3828916"/>
              <a:gd name="connsiteY723" fmla="*/ 2556711 h 5126329"/>
              <a:gd name="connsiteX724" fmla="*/ 2623935 w 3828916"/>
              <a:gd name="connsiteY724" fmla="*/ 2679549 h 5126329"/>
              <a:gd name="connsiteX725" fmla="*/ 2499867 w 3828916"/>
              <a:gd name="connsiteY725" fmla="*/ 2803618 h 5126329"/>
              <a:gd name="connsiteX726" fmla="*/ 2378255 w 3828916"/>
              <a:gd name="connsiteY726" fmla="*/ 2680778 h 5126329"/>
              <a:gd name="connsiteX727" fmla="*/ 2503551 w 3828916"/>
              <a:gd name="connsiteY727" fmla="*/ 2556711 h 5126329"/>
              <a:gd name="connsiteX728" fmla="*/ 2913836 w 3828916"/>
              <a:gd name="connsiteY728" fmla="*/ 2549342 h 5126329"/>
              <a:gd name="connsiteX729" fmla="*/ 3045275 w 3828916"/>
              <a:gd name="connsiteY729" fmla="*/ 2679551 h 5126329"/>
              <a:gd name="connsiteX730" fmla="*/ 2915065 w 3828916"/>
              <a:gd name="connsiteY730" fmla="*/ 2810990 h 5126329"/>
              <a:gd name="connsiteX731" fmla="*/ 2783626 w 3828916"/>
              <a:gd name="connsiteY731" fmla="*/ 2680780 h 5126329"/>
              <a:gd name="connsiteX732" fmla="*/ 2913836 w 3828916"/>
              <a:gd name="connsiteY732" fmla="*/ 2549342 h 5126329"/>
              <a:gd name="connsiteX733" fmla="*/ 3326578 w 3828916"/>
              <a:gd name="connsiteY733" fmla="*/ 2543202 h 5126329"/>
              <a:gd name="connsiteX734" fmla="*/ 3462931 w 3828916"/>
              <a:gd name="connsiteY734" fmla="*/ 2677095 h 5126329"/>
              <a:gd name="connsiteX735" fmla="*/ 3326578 w 3828916"/>
              <a:gd name="connsiteY735" fmla="*/ 2815905 h 5126329"/>
              <a:gd name="connsiteX736" fmla="*/ 3190226 w 3828916"/>
              <a:gd name="connsiteY736" fmla="*/ 2682010 h 5126329"/>
              <a:gd name="connsiteX737" fmla="*/ 3326578 w 3828916"/>
              <a:gd name="connsiteY737" fmla="*/ 2543202 h 5126329"/>
              <a:gd name="connsiteX738" fmla="*/ 3738091 w 3828916"/>
              <a:gd name="connsiteY738" fmla="*/ 2541971 h 5126329"/>
              <a:gd name="connsiteX739" fmla="*/ 3792601 w 3828916"/>
              <a:gd name="connsiteY739" fmla="*/ 2552777 h 5126329"/>
              <a:gd name="connsiteX740" fmla="*/ 3828916 w 3828916"/>
              <a:gd name="connsiteY740" fmla="*/ 2576982 h 5126329"/>
              <a:gd name="connsiteX741" fmla="*/ 3828916 w 3828916"/>
              <a:gd name="connsiteY741" fmla="*/ 2782881 h 5126329"/>
              <a:gd name="connsiteX742" fmla="*/ 3792946 w 3828916"/>
              <a:gd name="connsiteY742" fmla="*/ 2807056 h 5126329"/>
              <a:gd name="connsiteX743" fmla="*/ 3739319 w 3828916"/>
              <a:gd name="connsiteY743" fmla="*/ 2818360 h 5126329"/>
              <a:gd name="connsiteX744" fmla="*/ 3600511 w 3828916"/>
              <a:gd name="connsiteY744" fmla="*/ 2679552 h 5126329"/>
              <a:gd name="connsiteX745" fmla="*/ 3738091 w 3828916"/>
              <a:gd name="connsiteY745" fmla="*/ 2541971 h 5126329"/>
              <a:gd name="connsiteX746" fmla="*/ 234702 w 3828916"/>
              <a:gd name="connsiteY746" fmla="*/ 2449807 h 5126329"/>
              <a:gd name="connsiteX747" fmla="*/ 260499 w 3828916"/>
              <a:gd name="connsiteY747" fmla="*/ 2471919 h 5126329"/>
              <a:gd name="connsiteX748" fmla="*/ 235931 w 3828916"/>
              <a:gd name="connsiteY748" fmla="*/ 2498943 h 5126329"/>
              <a:gd name="connsiteX749" fmla="*/ 211363 w 3828916"/>
              <a:gd name="connsiteY749" fmla="*/ 2474375 h 5126329"/>
              <a:gd name="connsiteX750" fmla="*/ 234702 w 3828916"/>
              <a:gd name="connsiteY750" fmla="*/ 2449807 h 5126329"/>
              <a:gd name="connsiteX751" fmla="*/ 648673 w 3828916"/>
              <a:gd name="connsiteY751" fmla="*/ 2419107 h 5126329"/>
              <a:gd name="connsiteX752" fmla="*/ 702722 w 3828916"/>
              <a:gd name="connsiteY752" fmla="*/ 2473157 h 5126329"/>
              <a:gd name="connsiteX753" fmla="*/ 648673 w 3828916"/>
              <a:gd name="connsiteY753" fmla="*/ 2528435 h 5126329"/>
              <a:gd name="connsiteX754" fmla="*/ 592166 w 3828916"/>
              <a:gd name="connsiteY754" fmla="*/ 2471929 h 5126329"/>
              <a:gd name="connsiteX755" fmla="*/ 648673 w 3828916"/>
              <a:gd name="connsiteY755" fmla="*/ 2419107 h 5126329"/>
              <a:gd name="connsiteX756" fmla="*/ 3828916 w 3828916"/>
              <a:gd name="connsiteY756" fmla="*/ 2412560 h 5126329"/>
              <a:gd name="connsiteX757" fmla="*/ 3828916 w 3828916"/>
              <a:gd name="connsiteY757" fmla="*/ 2531880 h 5126329"/>
              <a:gd name="connsiteX758" fmla="*/ 3822851 w 3828916"/>
              <a:gd name="connsiteY758" fmla="*/ 2522741 h 5126329"/>
              <a:gd name="connsiteX759" fmla="*/ 3813024 w 3828916"/>
              <a:gd name="connsiteY759" fmla="*/ 2470726 h 5126329"/>
              <a:gd name="connsiteX760" fmla="*/ 3824463 w 3828916"/>
              <a:gd name="connsiteY760" fmla="*/ 2418922 h 5126329"/>
              <a:gd name="connsiteX761" fmla="*/ 1057728 w 3828916"/>
              <a:gd name="connsiteY761" fmla="*/ 2398233 h 5126329"/>
              <a:gd name="connsiteX762" fmla="*/ 1135117 w 3828916"/>
              <a:gd name="connsiteY762" fmla="*/ 2471937 h 5126329"/>
              <a:gd name="connsiteX763" fmla="*/ 1061413 w 3828916"/>
              <a:gd name="connsiteY763" fmla="*/ 2549325 h 5126329"/>
              <a:gd name="connsiteX764" fmla="*/ 982797 w 3828916"/>
              <a:gd name="connsiteY764" fmla="*/ 2475621 h 5126329"/>
              <a:gd name="connsiteX765" fmla="*/ 1057728 w 3828916"/>
              <a:gd name="connsiteY765" fmla="*/ 2398233 h 5126329"/>
              <a:gd name="connsiteX766" fmla="*/ 1474155 w 3828916"/>
              <a:gd name="connsiteY766" fmla="*/ 2382270 h 5126329"/>
              <a:gd name="connsiteX767" fmla="*/ 1563828 w 3828916"/>
              <a:gd name="connsiteY767" fmla="*/ 2474400 h 5126329"/>
              <a:gd name="connsiteX768" fmla="*/ 1470470 w 3828916"/>
              <a:gd name="connsiteY768" fmla="*/ 2564072 h 5126329"/>
              <a:gd name="connsiteX769" fmla="*/ 1380797 w 3828916"/>
              <a:gd name="connsiteY769" fmla="*/ 2471943 h 5126329"/>
              <a:gd name="connsiteX770" fmla="*/ 1474155 w 3828916"/>
              <a:gd name="connsiteY770" fmla="*/ 2382270 h 5126329"/>
              <a:gd name="connsiteX771" fmla="*/ 1883211 w 3828916"/>
              <a:gd name="connsiteY771" fmla="*/ 2369990 h 5126329"/>
              <a:gd name="connsiteX772" fmla="*/ 1987625 w 3828916"/>
              <a:gd name="connsiteY772" fmla="*/ 2475632 h 5126329"/>
              <a:gd name="connsiteX773" fmla="*/ 1884441 w 3828916"/>
              <a:gd name="connsiteY773" fmla="*/ 2577589 h 5126329"/>
              <a:gd name="connsiteX774" fmla="*/ 1778798 w 3828916"/>
              <a:gd name="connsiteY774" fmla="*/ 2475632 h 5126329"/>
              <a:gd name="connsiteX775" fmla="*/ 1883211 w 3828916"/>
              <a:gd name="connsiteY775" fmla="*/ 2369990 h 5126329"/>
              <a:gd name="connsiteX776" fmla="*/ 2297181 w 3828916"/>
              <a:gd name="connsiteY776" fmla="*/ 2358939 h 5126329"/>
              <a:gd name="connsiteX777" fmla="*/ 2411422 w 3828916"/>
              <a:gd name="connsiteY777" fmla="*/ 2471951 h 5126329"/>
              <a:gd name="connsiteX778" fmla="*/ 2297181 w 3828916"/>
              <a:gd name="connsiteY778" fmla="*/ 2588648 h 5126329"/>
              <a:gd name="connsiteX779" fmla="*/ 2182941 w 3828916"/>
              <a:gd name="connsiteY779" fmla="*/ 2475635 h 5126329"/>
              <a:gd name="connsiteX780" fmla="*/ 2297181 w 3828916"/>
              <a:gd name="connsiteY780" fmla="*/ 2358939 h 5126329"/>
              <a:gd name="connsiteX781" fmla="*/ 2708695 w 3828916"/>
              <a:gd name="connsiteY781" fmla="*/ 2350342 h 5126329"/>
              <a:gd name="connsiteX782" fmla="*/ 2831534 w 3828916"/>
              <a:gd name="connsiteY782" fmla="*/ 2471952 h 5126329"/>
              <a:gd name="connsiteX783" fmla="*/ 2709922 w 3828916"/>
              <a:gd name="connsiteY783" fmla="*/ 2596020 h 5126329"/>
              <a:gd name="connsiteX784" fmla="*/ 2585855 w 3828916"/>
              <a:gd name="connsiteY784" fmla="*/ 2475638 h 5126329"/>
              <a:gd name="connsiteX785" fmla="*/ 2708695 w 3828916"/>
              <a:gd name="connsiteY785" fmla="*/ 2350342 h 5126329"/>
              <a:gd name="connsiteX786" fmla="*/ 3122665 w 3828916"/>
              <a:gd name="connsiteY786" fmla="*/ 2345429 h 5126329"/>
              <a:gd name="connsiteX787" fmla="*/ 3250419 w 3828916"/>
              <a:gd name="connsiteY787" fmla="*/ 2474410 h 5126329"/>
              <a:gd name="connsiteX788" fmla="*/ 3122665 w 3828916"/>
              <a:gd name="connsiteY788" fmla="*/ 2604619 h 5126329"/>
              <a:gd name="connsiteX789" fmla="*/ 2992455 w 3828916"/>
              <a:gd name="connsiteY789" fmla="*/ 2476868 h 5126329"/>
              <a:gd name="connsiteX790" fmla="*/ 3122665 w 3828916"/>
              <a:gd name="connsiteY790" fmla="*/ 2345429 h 5126329"/>
              <a:gd name="connsiteX791" fmla="*/ 3531721 w 3828916"/>
              <a:gd name="connsiteY791" fmla="*/ 2341745 h 5126329"/>
              <a:gd name="connsiteX792" fmla="*/ 3666845 w 3828916"/>
              <a:gd name="connsiteY792" fmla="*/ 2473183 h 5126329"/>
              <a:gd name="connsiteX793" fmla="*/ 3534177 w 3828916"/>
              <a:gd name="connsiteY793" fmla="*/ 2605849 h 5126329"/>
              <a:gd name="connsiteX794" fmla="*/ 3401511 w 3828916"/>
              <a:gd name="connsiteY794" fmla="*/ 2473183 h 5126329"/>
              <a:gd name="connsiteX795" fmla="*/ 3531721 w 3828916"/>
              <a:gd name="connsiteY795" fmla="*/ 2341745 h 5126329"/>
              <a:gd name="connsiteX796" fmla="*/ 442301 w 3828916"/>
              <a:gd name="connsiteY796" fmla="*/ 2233612 h 5126329"/>
              <a:gd name="connsiteX797" fmla="*/ 474239 w 3828916"/>
              <a:gd name="connsiteY797" fmla="*/ 2266778 h 5126329"/>
              <a:gd name="connsiteX798" fmla="*/ 441073 w 3828916"/>
              <a:gd name="connsiteY798" fmla="*/ 2301175 h 5126329"/>
              <a:gd name="connsiteX799" fmla="*/ 407907 w 3828916"/>
              <a:gd name="connsiteY799" fmla="*/ 2268007 h 5126329"/>
              <a:gd name="connsiteX800" fmla="*/ 442301 w 3828916"/>
              <a:gd name="connsiteY800" fmla="*/ 2233612 h 5126329"/>
              <a:gd name="connsiteX801" fmla="*/ 853814 w 3828916"/>
              <a:gd name="connsiteY801" fmla="*/ 2206598 h 5126329"/>
              <a:gd name="connsiteX802" fmla="*/ 915234 w 3828916"/>
              <a:gd name="connsiteY802" fmla="*/ 2270475 h 5126329"/>
              <a:gd name="connsiteX803" fmla="*/ 852585 w 3828916"/>
              <a:gd name="connsiteY803" fmla="*/ 2329437 h 5126329"/>
              <a:gd name="connsiteX804" fmla="*/ 792395 w 3828916"/>
              <a:gd name="connsiteY804" fmla="*/ 2266789 h 5126329"/>
              <a:gd name="connsiteX805" fmla="*/ 853814 w 3828916"/>
              <a:gd name="connsiteY805" fmla="*/ 2206598 h 5126329"/>
              <a:gd name="connsiteX806" fmla="*/ 1265327 w 3828916"/>
              <a:gd name="connsiteY806" fmla="*/ 2188178 h 5126329"/>
              <a:gd name="connsiteX807" fmla="*/ 1345173 w 3828916"/>
              <a:gd name="connsiteY807" fmla="*/ 2266795 h 5126329"/>
              <a:gd name="connsiteX808" fmla="*/ 1265327 w 3828916"/>
              <a:gd name="connsiteY808" fmla="*/ 2347869 h 5126329"/>
              <a:gd name="connsiteX809" fmla="*/ 1186709 w 3828916"/>
              <a:gd name="connsiteY809" fmla="*/ 2269252 h 5126329"/>
              <a:gd name="connsiteX810" fmla="*/ 1265327 w 3828916"/>
              <a:gd name="connsiteY810" fmla="*/ 2188178 h 5126329"/>
              <a:gd name="connsiteX811" fmla="*/ 1679296 w 3828916"/>
              <a:gd name="connsiteY811" fmla="*/ 2173443 h 5126329"/>
              <a:gd name="connsiteX812" fmla="*/ 1771427 w 3828916"/>
              <a:gd name="connsiteY812" fmla="*/ 2268030 h 5126329"/>
              <a:gd name="connsiteX813" fmla="*/ 1676841 w 3828916"/>
              <a:gd name="connsiteY813" fmla="*/ 2361389 h 5126329"/>
              <a:gd name="connsiteX814" fmla="*/ 1584710 w 3828916"/>
              <a:gd name="connsiteY814" fmla="*/ 2266802 h 5126329"/>
              <a:gd name="connsiteX815" fmla="*/ 1679296 w 3828916"/>
              <a:gd name="connsiteY815" fmla="*/ 2173443 h 5126329"/>
              <a:gd name="connsiteX816" fmla="*/ 2089582 w 3828916"/>
              <a:gd name="connsiteY816" fmla="*/ 2163620 h 5126329"/>
              <a:gd name="connsiteX817" fmla="*/ 2195225 w 3828916"/>
              <a:gd name="connsiteY817" fmla="*/ 2268035 h 5126329"/>
              <a:gd name="connsiteX818" fmla="*/ 2090810 w 3828916"/>
              <a:gd name="connsiteY818" fmla="*/ 2372448 h 5126329"/>
              <a:gd name="connsiteX819" fmla="*/ 1985167 w 3828916"/>
              <a:gd name="connsiteY819" fmla="*/ 2269262 h 5126329"/>
              <a:gd name="connsiteX820" fmla="*/ 2089582 w 3828916"/>
              <a:gd name="connsiteY820" fmla="*/ 2163620 h 5126329"/>
              <a:gd name="connsiteX821" fmla="*/ 2502323 w 3828916"/>
              <a:gd name="connsiteY821" fmla="*/ 2153795 h 5126329"/>
              <a:gd name="connsiteX822" fmla="*/ 2616565 w 3828916"/>
              <a:gd name="connsiteY822" fmla="*/ 2266808 h 5126329"/>
              <a:gd name="connsiteX823" fmla="*/ 2503553 w 3828916"/>
              <a:gd name="connsiteY823" fmla="*/ 2382277 h 5126329"/>
              <a:gd name="connsiteX824" fmla="*/ 2388083 w 3828916"/>
              <a:gd name="connsiteY824" fmla="*/ 2270492 h 5126329"/>
              <a:gd name="connsiteX825" fmla="*/ 2502323 w 3828916"/>
              <a:gd name="connsiteY825" fmla="*/ 2153795 h 5126329"/>
              <a:gd name="connsiteX826" fmla="*/ 2913836 w 3828916"/>
              <a:gd name="connsiteY826" fmla="*/ 2146428 h 5126329"/>
              <a:gd name="connsiteX827" fmla="*/ 3036676 w 3828916"/>
              <a:gd name="connsiteY827" fmla="*/ 2268038 h 5126329"/>
              <a:gd name="connsiteX828" fmla="*/ 2913836 w 3828916"/>
              <a:gd name="connsiteY828" fmla="*/ 2389650 h 5126329"/>
              <a:gd name="connsiteX829" fmla="*/ 2794682 w 3828916"/>
              <a:gd name="connsiteY829" fmla="*/ 2268038 h 5126329"/>
              <a:gd name="connsiteX830" fmla="*/ 2913836 w 3828916"/>
              <a:gd name="connsiteY830" fmla="*/ 2146428 h 5126329"/>
              <a:gd name="connsiteX831" fmla="*/ 3326579 w 3828916"/>
              <a:gd name="connsiteY831" fmla="*/ 2143972 h 5126329"/>
              <a:gd name="connsiteX832" fmla="*/ 3453103 w 3828916"/>
              <a:gd name="connsiteY832" fmla="*/ 2269269 h 5126329"/>
              <a:gd name="connsiteX833" fmla="*/ 3329036 w 3828916"/>
              <a:gd name="connsiteY833" fmla="*/ 2393336 h 5126329"/>
              <a:gd name="connsiteX834" fmla="*/ 3202510 w 3828916"/>
              <a:gd name="connsiteY834" fmla="*/ 2269269 h 5126329"/>
              <a:gd name="connsiteX835" fmla="*/ 3326579 w 3828916"/>
              <a:gd name="connsiteY835" fmla="*/ 2143972 h 5126329"/>
              <a:gd name="connsiteX836" fmla="*/ 3736863 w 3828916"/>
              <a:gd name="connsiteY836" fmla="*/ 2141515 h 5126329"/>
              <a:gd name="connsiteX837" fmla="*/ 3828685 w 3828916"/>
              <a:gd name="connsiteY837" fmla="*/ 2177139 h 5126329"/>
              <a:gd name="connsiteX838" fmla="*/ 3828916 w 3828916"/>
              <a:gd name="connsiteY838" fmla="*/ 2177474 h 5126329"/>
              <a:gd name="connsiteX839" fmla="*/ 3828916 w 3828916"/>
              <a:gd name="connsiteY839" fmla="*/ 2358499 h 5126329"/>
              <a:gd name="connsiteX840" fmla="*/ 3789856 w 3828916"/>
              <a:gd name="connsiteY840" fmla="*/ 2385160 h 5126329"/>
              <a:gd name="connsiteX841" fmla="*/ 3740548 w 3828916"/>
              <a:gd name="connsiteY841" fmla="*/ 2395793 h 5126329"/>
              <a:gd name="connsiteX842" fmla="*/ 3612793 w 3828916"/>
              <a:gd name="connsiteY842" fmla="*/ 2270496 h 5126329"/>
              <a:gd name="connsiteX843" fmla="*/ 3736863 w 3828916"/>
              <a:gd name="connsiteY843" fmla="*/ 2141515 h 5126329"/>
              <a:gd name="connsiteX844" fmla="*/ 3828916 w 3828916"/>
              <a:gd name="connsiteY844" fmla="*/ 2041412 h 5126329"/>
              <a:gd name="connsiteX845" fmla="*/ 3828916 w 3828916"/>
              <a:gd name="connsiteY845" fmla="*/ 2077915 h 5126329"/>
              <a:gd name="connsiteX846" fmla="*/ 3825308 w 3828916"/>
              <a:gd name="connsiteY846" fmla="*/ 2059212 h 5126329"/>
              <a:gd name="connsiteX847" fmla="*/ 649901 w 3828916"/>
              <a:gd name="connsiteY847" fmla="*/ 2019872 h 5126329"/>
              <a:gd name="connsiteX848" fmla="*/ 689209 w 3828916"/>
              <a:gd name="connsiteY848" fmla="*/ 2064095 h 5126329"/>
              <a:gd name="connsiteX849" fmla="*/ 646215 w 3828916"/>
              <a:gd name="connsiteY849" fmla="*/ 2103404 h 5126329"/>
              <a:gd name="connsiteX850" fmla="*/ 604450 w 3828916"/>
              <a:gd name="connsiteY850" fmla="*/ 2061638 h 5126329"/>
              <a:gd name="connsiteX851" fmla="*/ 649901 w 3828916"/>
              <a:gd name="connsiteY851" fmla="*/ 2019872 h 5126329"/>
              <a:gd name="connsiteX852" fmla="*/ 1057727 w 3828916"/>
              <a:gd name="connsiteY852" fmla="*/ 1996543 h 5126329"/>
              <a:gd name="connsiteX853" fmla="*/ 1125289 w 3828916"/>
              <a:gd name="connsiteY853" fmla="*/ 2062876 h 5126329"/>
              <a:gd name="connsiteX854" fmla="*/ 1060185 w 3828916"/>
              <a:gd name="connsiteY854" fmla="*/ 2127980 h 5126329"/>
              <a:gd name="connsiteX855" fmla="*/ 995079 w 3828916"/>
              <a:gd name="connsiteY855" fmla="*/ 2062876 h 5126329"/>
              <a:gd name="connsiteX856" fmla="*/ 1057727 w 3828916"/>
              <a:gd name="connsiteY856" fmla="*/ 1996543 h 5126329"/>
              <a:gd name="connsiteX857" fmla="*/ 1471697 w 3828916"/>
              <a:gd name="connsiteY857" fmla="*/ 1979351 h 5126329"/>
              <a:gd name="connsiteX858" fmla="*/ 1554001 w 3828916"/>
              <a:gd name="connsiteY858" fmla="*/ 2061653 h 5126329"/>
              <a:gd name="connsiteX859" fmla="*/ 1471697 w 3828916"/>
              <a:gd name="connsiteY859" fmla="*/ 2143957 h 5126329"/>
              <a:gd name="connsiteX860" fmla="*/ 1390623 w 3828916"/>
              <a:gd name="connsiteY860" fmla="*/ 2060426 h 5126329"/>
              <a:gd name="connsiteX861" fmla="*/ 1471697 w 3828916"/>
              <a:gd name="connsiteY861" fmla="*/ 1979351 h 5126329"/>
              <a:gd name="connsiteX862" fmla="*/ 1884441 w 3828916"/>
              <a:gd name="connsiteY862" fmla="*/ 1965844 h 5126329"/>
              <a:gd name="connsiteX863" fmla="*/ 1977799 w 3828916"/>
              <a:gd name="connsiteY863" fmla="*/ 2062886 h 5126329"/>
              <a:gd name="connsiteX864" fmla="*/ 1883211 w 3828916"/>
              <a:gd name="connsiteY864" fmla="*/ 2156246 h 5126329"/>
              <a:gd name="connsiteX865" fmla="*/ 1789853 w 3828916"/>
              <a:gd name="connsiteY865" fmla="*/ 2061659 h 5126329"/>
              <a:gd name="connsiteX866" fmla="*/ 1884441 w 3828916"/>
              <a:gd name="connsiteY866" fmla="*/ 1965844 h 5126329"/>
              <a:gd name="connsiteX867" fmla="*/ 2295953 w 3828916"/>
              <a:gd name="connsiteY867" fmla="*/ 1957249 h 5126329"/>
              <a:gd name="connsiteX868" fmla="*/ 2401595 w 3828916"/>
              <a:gd name="connsiteY868" fmla="*/ 2061664 h 5126329"/>
              <a:gd name="connsiteX869" fmla="*/ 2297181 w 3828916"/>
              <a:gd name="connsiteY869" fmla="*/ 2166077 h 5126329"/>
              <a:gd name="connsiteX870" fmla="*/ 2191539 w 3828916"/>
              <a:gd name="connsiteY870" fmla="*/ 2062891 h 5126329"/>
              <a:gd name="connsiteX871" fmla="*/ 2295953 w 3828916"/>
              <a:gd name="connsiteY871" fmla="*/ 1957249 h 5126329"/>
              <a:gd name="connsiteX872" fmla="*/ 2709922 w 3828916"/>
              <a:gd name="connsiteY872" fmla="*/ 1948654 h 5126329"/>
              <a:gd name="connsiteX873" fmla="*/ 2822935 w 3828916"/>
              <a:gd name="connsiteY873" fmla="*/ 2061666 h 5126329"/>
              <a:gd name="connsiteX874" fmla="*/ 2712379 w 3828916"/>
              <a:gd name="connsiteY874" fmla="*/ 2173450 h 5126329"/>
              <a:gd name="connsiteX875" fmla="*/ 2596909 w 3828916"/>
              <a:gd name="connsiteY875" fmla="*/ 2062894 h 5126329"/>
              <a:gd name="connsiteX876" fmla="*/ 2709922 w 3828916"/>
              <a:gd name="connsiteY876" fmla="*/ 1948654 h 5126329"/>
              <a:gd name="connsiteX877" fmla="*/ 3120207 w 3828916"/>
              <a:gd name="connsiteY877" fmla="*/ 1943741 h 5126329"/>
              <a:gd name="connsiteX878" fmla="*/ 3239362 w 3828916"/>
              <a:gd name="connsiteY878" fmla="*/ 2059212 h 5126329"/>
              <a:gd name="connsiteX879" fmla="*/ 3122663 w 3828916"/>
              <a:gd name="connsiteY879" fmla="*/ 2178365 h 5126329"/>
              <a:gd name="connsiteX880" fmla="*/ 3002281 w 3828916"/>
              <a:gd name="connsiteY880" fmla="*/ 2060440 h 5126329"/>
              <a:gd name="connsiteX881" fmla="*/ 3120207 w 3828916"/>
              <a:gd name="connsiteY881" fmla="*/ 1943741 h 5126329"/>
              <a:gd name="connsiteX882" fmla="*/ 3534177 w 3828916"/>
              <a:gd name="connsiteY882" fmla="*/ 1940057 h 5126329"/>
              <a:gd name="connsiteX883" fmla="*/ 3654561 w 3828916"/>
              <a:gd name="connsiteY883" fmla="*/ 2059212 h 5126329"/>
              <a:gd name="connsiteX884" fmla="*/ 3532949 w 3828916"/>
              <a:gd name="connsiteY884" fmla="*/ 2182052 h 5126329"/>
              <a:gd name="connsiteX885" fmla="*/ 3412565 w 3828916"/>
              <a:gd name="connsiteY885" fmla="*/ 2062897 h 5126329"/>
              <a:gd name="connsiteX886" fmla="*/ 3534177 w 3828916"/>
              <a:gd name="connsiteY886" fmla="*/ 1940057 h 5126329"/>
              <a:gd name="connsiteX887" fmla="*/ 856271 w 3828916"/>
              <a:gd name="connsiteY887" fmla="*/ 1807362 h 5126329"/>
              <a:gd name="connsiteX888" fmla="*/ 901721 w 3828916"/>
              <a:gd name="connsiteY888" fmla="*/ 1856497 h 5126329"/>
              <a:gd name="connsiteX889" fmla="*/ 852585 w 3828916"/>
              <a:gd name="connsiteY889" fmla="*/ 1903177 h 5126329"/>
              <a:gd name="connsiteX890" fmla="*/ 805906 w 3828916"/>
              <a:gd name="connsiteY890" fmla="*/ 1854042 h 5126329"/>
              <a:gd name="connsiteX891" fmla="*/ 856271 w 3828916"/>
              <a:gd name="connsiteY891" fmla="*/ 1807362 h 5126329"/>
              <a:gd name="connsiteX892" fmla="*/ 1267783 w 3828916"/>
              <a:gd name="connsiteY892" fmla="*/ 1786488 h 5126329"/>
              <a:gd name="connsiteX893" fmla="*/ 1332889 w 3828916"/>
              <a:gd name="connsiteY893" fmla="*/ 1856507 h 5126329"/>
              <a:gd name="connsiteX894" fmla="*/ 1265327 w 3828916"/>
              <a:gd name="connsiteY894" fmla="*/ 1922840 h 5126329"/>
              <a:gd name="connsiteX895" fmla="*/ 1197765 w 3828916"/>
              <a:gd name="connsiteY895" fmla="*/ 1855279 h 5126329"/>
              <a:gd name="connsiteX896" fmla="*/ 1267783 w 3828916"/>
              <a:gd name="connsiteY896" fmla="*/ 1786488 h 5126329"/>
              <a:gd name="connsiteX897" fmla="*/ 1678069 w 3828916"/>
              <a:gd name="connsiteY897" fmla="*/ 1772982 h 5126329"/>
              <a:gd name="connsiteX898" fmla="*/ 1760371 w 3828916"/>
              <a:gd name="connsiteY898" fmla="*/ 1855284 h 5126329"/>
              <a:gd name="connsiteX899" fmla="*/ 1678069 w 3828916"/>
              <a:gd name="connsiteY899" fmla="*/ 1937587 h 5126329"/>
              <a:gd name="connsiteX900" fmla="*/ 1594537 w 3828916"/>
              <a:gd name="connsiteY900" fmla="*/ 1855284 h 5126329"/>
              <a:gd name="connsiteX901" fmla="*/ 1678069 w 3828916"/>
              <a:gd name="connsiteY901" fmla="*/ 1772982 h 5126329"/>
              <a:gd name="connsiteX902" fmla="*/ 2092037 w 3828916"/>
              <a:gd name="connsiteY902" fmla="*/ 1760702 h 5126329"/>
              <a:gd name="connsiteX903" fmla="*/ 2184168 w 3828916"/>
              <a:gd name="connsiteY903" fmla="*/ 1856517 h 5126329"/>
              <a:gd name="connsiteX904" fmla="*/ 2090810 w 3828916"/>
              <a:gd name="connsiteY904" fmla="*/ 1949875 h 5126329"/>
              <a:gd name="connsiteX905" fmla="*/ 1996224 w 3828916"/>
              <a:gd name="connsiteY905" fmla="*/ 1856517 h 5126329"/>
              <a:gd name="connsiteX906" fmla="*/ 2092037 w 3828916"/>
              <a:gd name="connsiteY906" fmla="*/ 1760702 h 5126329"/>
              <a:gd name="connsiteX907" fmla="*/ 2503553 w 3828916"/>
              <a:gd name="connsiteY907" fmla="*/ 1752106 h 5126329"/>
              <a:gd name="connsiteX908" fmla="*/ 2606738 w 3828916"/>
              <a:gd name="connsiteY908" fmla="*/ 1856521 h 5126329"/>
              <a:gd name="connsiteX909" fmla="*/ 2503553 w 3828916"/>
              <a:gd name="connsiteY909" fmla="*/ 1958478 h 5126329"/>
              <a:gd name="connsiteX910" fmla="*/ 2400367 w 3828916"/>
              <a:gd name="connsiteY910" fmla="*/ 1854064 h 5126329"/>
              <a:gd name="connsiteX911" fmla="*/ 2503553 w 3828916"/>
              <a:gd name="connsiteY911" fmla="*/ 1752106 h 5126329"/>
              <a:gd name="connsiteX912" fmla="*/ 2915065 w 3828916"/>
              <a:gd name="connsiteY912" fmla="*/ 1745967 h 5126329"/>
              <a:gd name="connsiteX913" fmla="*/ 3024392 w 3828916"/>
              <a:gd name="connsiteY913" fmla="*/ 1855293 h 5126329"/>
              <a:gd name="connsiteX914" fmla="*/ 2916293 w 3828916"/>
              <a:gd name="connsiteY914" fmla="*/ 1965850 h 5126329"/>
              <a:gd name="connsiteX915" fmla="*/ 2804509 w 3828916"/>
              <a:gd name="connsiteY915" fmla="*/ 1855293 h 5126329"/>
              <a:gd name="connsiteX916" fmla="*/ 2915065 w 3828916"/>
              <a:gd name="connsiteY916" fmla="*/ 1745967 h 5126329"/>
              <a:gd name="connsiteX917" fmla="*/ 3329036 w 3828916"/>
              <a:gd name="connsiteY917" fmla="*/ 1742280 h 5126329"/>
              <a:gd name="connsiteX918" fmla="*/ 3440819 w 3828916"/>
              <a:gd name="connsiteY918" fmla="*/ 1857750 h 5126329"/>
              <a:gd name="connsiteX919" fmla="*/ 3325350 w 3828916"/>
              <a:gd name="connsiteY919" fmla="*/ 1969536 h 5126329"/>
              <a:gd name="connsiteX920" fmla="*/ 3213565 w 3828916"/>
              <a:gd name="connsiteY920" fmla="*/ 1854064 h 5126329"/>
              <a:gd name="connsiteX921" fmla="*/ 3329036 w 3828916"/>
              <a:gd name="connsiteY921" fmla="*/ 1742280 h 5126329"/>
              <a:gd name="connsiteX922" fmla="*/ 3741777 w 3828916"/>
              <a:gd name="connsiteY922" fmla="*/ 1739825 h 5126329"/>
              <a:gd name="connsiteX923" fmla="*/ 3827766 w 3828916"/>
              <a:gd name="connsiteY923" fmla="*/ 1780363 h 5126329"/>
              <a:gd name="connsiteX924" fmla="*/ 3828916 w 3828916"/>
              <a:gd name="connsiteY924" fmla="*/ 1782443 h 5126329"/>
              <a:gd name="connsiteX925" fmla="*/ 3828916 w 3828916"/>
              <a:gd name="connsiteY925" fmla="*/ 1926054 h 5126329"/>
              <a:gd name="connsiteX926" fmla="*/ 3825615 w 3828916"/>
              <a:gd name="connsiteY926" fmla="*/ 1931610 h 5126329"/>
              <a:gd name="connsiteX927" fmla="*/ 3739321 w 3828916"/>
              <a:gd name="connsiteY927" fmla="*/ 1969537 h 5126329"/>
              <a:gd name="connsiteX928" fmla="*/ 3625079 w 3828916"/>
              <a:gd name="connsiteY928" fmla="*/ 1854068 h 5126329"/>
              <a:gd name="connsiteX929" fmla="*/ 3741777 w 3828916"/>
              <a:gd name="connsiteY929" fmla="*/ 1739825 h 5126329"/>
              <a:gd name="connsiteX930" fmla="*/ 644987 w 3828916"/>
              <a:gd name="connsiteY930" fmla="*/ 1628008 h 5126329"/>
              <a:gd name="connsiteX931" fmla="*/ 669555 w 3828916"/>
              <a:gd name="connsiteY931" fmla="*/ 1650119 h 5126329"/>
              <a:gd name="connsiteX932" fmla="*/ 647443 w 3828916"/>
              <a:gd name="connsiteY932" fmla="*/ 1671001 h 5126329"/>
              <a:gd name="connsiteX933" fmla="*/ 624105 w 3828916"/>
              <a:gd name="connsiteY933" fmla="*/ 1650119 h 5126329"/>
              <a:gd name="connsiteX934" fmla="*/ 644987 w 3828916"/>
              <a:gd name="connsiteY934" fmla="*/ 1628008 h 5126329"/>
              <a:gd name="connsiteX935" fmla="*/ 1060185 w 3828916"/>
              <a:gd name="connsiteY935" fmla="*/ 1598535 h 5126329"/>
              <a:gd name="connsiteX936" fmla="*/ 1111777 w 3828916"/>
              <a:gd name="connsiteY936" fmla="*/ 1647671 h 5126329"/>
              <a:gd name="connsiteX937" fmla="*/ 1060185 w 3828916"/>
              <a:gd name="connsiteY937" fmla="*/ 1700493 h 5126329"/>
              <a:gd name="connsiteX938" fmla="*/ 1008593 w 3828916"/>
              <a:gd name="connsiteY938" fmla="*/ 1651357 h 5126329"/>
              <a:gd name="connsiteX939" fmla="*/ 1060185 w 3828916"/>
              <a:gd name="connsiteY939" fmla="*/ 1598535 h 5126329"/>
              <a:gd name="connsiteX940" fmla="*/ 1472927 w 3828916"/>
              <a:gd name="connsiteY940" fmla="*/ 1580118 h 5126329"/>
              <a:gd name="connsiteX941" fmla="*/ 1541717 w 3828916"/>
              <a:gd name="connsiteY941" fmla="*/ 1651365 h 5126329"/>
              <a:gd name="connsiteX942" fmla="*/ 1470470 w 3828916"/>
              <a:gd name="connsiteY942" fmla="*/ 1718926 h 5126329"/>
              <a:gd name="connsiteX943" fmla="*/ 1401679 w 3828916"/>
              <a:gd name="connsiteY943" fmla="*/ 1647679 h 5126329"/>
              <a:gd name="connsiteX944" fmla="*/ 1472927 w 3828916"/>
              <a:gd name="connsiteY944" fmla="*/ 1580118 h 5126329"/>
              <a:gd name="connsiteX945" fmla="*/ 1884441 w 3828916"/>
              <a:gd name="connsiteY945" fmla="*/ 1566611 h 5126329"/>
              <a:gd name="connsiteX946" fmla="*/ 1966743 w 3828916"/>
              <a:gd name="connsiteY946" fmla="*/ 1648913 h 5126329"/>
              <a:gd name="connsiteX947" fmla="*/ 1884441 w 3828916"/>
              <a:gd name="connsiteY947" fmla="*/ 1732445 h 5126329"/>
              <a:gd name="connsiteX948" fmla="*/ 1802137 w 3828916"/>
              <a:gd name="connsiteY948" fmla="*/ 1650141 h 5126329"/>
              <a:gd name="connsiteX949" fmla="*/ 1884441 w 3828916"/>
              <a:gd name="connsiteY949" fmla="*/ 1566611 h 5126329"/>
              <a:gd name="connsiteX950" fmla="*/ 2292267 w 3828916"/>
              <a:gd name="connsiteY950" fmla="*/ 1556786 h 5126329"/>
              <a:gd name="connsiteX951" fmla="*/ 2389311 w 3828916"/>
              <a:gd name="connsiteY951" fmla="*/ 1646462 h 5126329"/>
              <a:gd name="connsiteX952" fmla="*/ 2298409 w 3828916"/>
              <a:gd name="connsiteY952" fmla="*/ 1743504 h 5126329"/>
              <a:gd name="connsiteX953" fmla="*/ 2203823 w 3828916"/>
              <a:gd name="connsiteY953" fmla="*/ 1655058 h 5126329"/>
              <a:gd name="connsiteX954" fmla="*/ 2292267 w 3828916"/>
              <a:gd name="connsiteY954" fmla="*/ 1556786 h 5126329"/>
              <a:gd name="connsiteX955" fmla="*/ 2707467 w 3828916"/>
              <a:gd name="connsiteY955" fmla="*/ 1549420 h 5126329"/>
              <a:gd name="connsiteX956" fmla="*/ 2809423 w 3828916"/>
              <a:gd name="connsiteY956" fmla="*/ 1647690 h 5126329"/>
              <a:gd name="connsiteX957" fmla="*/ 2708695 w 3828916"/>
              <a:gd name="connsiteY957" fmla="*/ 1750877 h 5126329"/>
              <a:gd name="connsiteX958" fmla="*/ 2609195 w 3828916"/>
              <a:gd name="connsiteY958" fmla="*/ 1650147 h 5126329"/>
              <a:gd name="connsiteX959" fmla="*/ 2707467 w 3828916"/>
              <a:gd name="connsiteY959" fmla="*/ 1549420 h 5126329"/>
              <a:gd name="connsiteX960" fmla="*/ 3122663 w 3828916"/>
              <a:gd name="connsiteY960" fmla="*/ 1544509 h 5126329"/>
              <a:gd name="connsiteX961" fmla="*/ 3227078 w 3828916"/>
              <a:gd name="connsiteY961" fmla="*/ 1648923 h 5126329"/>
              <a:gd name="connsiteX962" fmla="*/ 3120207 w 3828916"/>
              <a:gd name="connsiteY962" fmla="*/ 1754564 h 5126329"/>
              <a:gd name="connsiteX963" fmla="*/ 3015793 w 3828916"/>
              <a:gd name="connsiteY963" fmla="*/ 1650151 h 5126329"/>
              <a:gd name="connsiteX964" fmla="*/ 3122663 w 3828916"/>
              <a:gd name="connsiteY964" fmla="*/ 1544509 h 5126329"/>
              <a:gd name="connsiteX965" fmla="*/ 3534177 w 3828916"/>
              <a:gd name="connsiteY965" fmla="*/ 1540823 h 5126329"/>
              <a:gd name="connsiteX966" fmla="*/ 3641047 w 3828916"/>
              <a:gd name="connsiteY966" fmla="*/ 1651379 h 5126329"/>
              <a:gd name="connsiteX967" fmla="*/ 3530491 w 3828916"/>
              <a:gd name="connsiteY967" fmla="*/ 1757021 h 5126329"/>
              <a:gd name="connsiteX968" fmla="*/ 3424849 w 3828916"/>
              <a:gd name="connsiteY968" fmla="*/ 1648923 h 5126329"/>
              <a:gd name="connsiteX969" fmla="*/ 3534177 w 3828916"/>
              <a:gd name="connsiteY969" fmla="*/ 1540823 h 5126329"/>
              <a:gd name="connsiteX970" fmla="*/ 852585 w 3828916"/>
              <a:gd name="connsiteY970" fmla="*/ 1416725 h 5126329"/>
              <a:gd name="connsiteX971" fmla="*/ 879610 w 3828916"/>
              <a:gd name="connsiteY971" fmla="*/ 1444979 h 5126329"/>
              <a:gd name="connsiteX972" fmla="*/ 852585 w 3828916"/>
              <a:gd name="connsiteY972" fmla="*/ 1469546 h 5126329"/>
              <a:gd name="connsiteX973" fmla="*/ 826789 w 3828916"/>
              <a:gd name="connsiteY973" fmla="*/ 1442522 h 5126329"/>
              <a:gd name="connsiteX974" fmla="*/ 852585 w 3828916"/>
              <a:gd name="connsiteY974" fmla="*/ 1416725 h 5126329"/>
              <a:gd name="connsiteX975" fmla="*/ 1262870 w 3828916"/>
              <a:gd name="connsiteY975" fmla="*/ 1390937 h 5126329"/>
              <a:gd name="connsiteX976" fmla="*/ 1316919 w 3828916"/>
              <a:gd name="connsiteY976" fmla="*/ 1442529 h 5126329"/>
              <a:gd name="connsiteX977" fmla="*/ 1266555 w 3828916"/>
              <a:gd name="connsiteY977" fmla="*/ 1496579 h 5126329"/>
              <a:gd name="connsiteX978" fmla="*/ 1213734 w 3828916"/>
              <a:gd name="connsiteY978" fmla="*/ 1444986 h 5126329"/>
              <a:gd name="connsiteX979" fmla="*/ 1262870 w 3828916"/>
              <a:gd name="connsiteY979" fmla="*/ 1390937 h 5126329"/>
              <a:gd name="connsiteX980" fmla="*/ 1679296 w 3828916"/>
              <a:gd name="connsiteY980" fmla="*/ 1374975 h 5126329"/>
              <a:gd name="connsiteX981" fmla="*/ 1746859 w 3828916"/>
              <a:gd name="connsiteY981" fmla="*/ 1442537 h 5126329"/>
              <a:gd name="connsiteX982" fmla="*/ 1680525 w 3828916"/>
              <a:gd name="connsiteY982" fmla="*/ 1512555 h 5126329"/>
              <a:gd name="connsiteX983" fmla="*/ 1609278 w 3828916"/>
              <a:gd name="connsiteY983" fmla="*/ 1444993 h 5126329"/>
              <a:gd name="connsiteX984" fmla="*/ 1679296 w 3828916"/>
              <a:gd name="connsiteY984" fmla="*/ 1374975 h 5126329"/>
              <a:gd name="connsiteX985" fmla="*/ 2092037 w 3828916"/>
              <a:gd name="connsiteY985" fmla="*/ 1361467 h 5126329"/>
              <a:gd name="connsiteX986" fmla="*/ 2171884 w 3828916"/>
              <a:gd name="connsiteY986" fmla="*/ 1442541 h 5126329"/>
              <a:gd name="connsiteX987" fmla="*/ 2089581 w 3828916"/>
              <a:gd name="connsiteY987" fmla="*/ 1524844 h 5126329"/>
              <a:gd name="connsiteX988" fmla="*/ 2009735 w 3828916"/>
              <a:gd name="connsiteY988" fmla="*/ 1443770 h 5126329"/>
              <a:gd name="connsiteX989" fmla="*/ 2092037 w 3828916"/>
              <a:gd name="connsiteY989" fmla="*/ 1361467 h 5126329"/>
              <a:gd name="connsiteX990" fmla="*/ 2502323 w 3828916"/>
              <a:gd name="connsiteY990" fmla="*/ 1354100 h 5126329"/>
              <a:gd name="connsiteX991" fmla="*/ 2593225 w 3828916"/>
              <a:gd name="connsiteY991" fmla="*/ 1445003 h 5126329"/>
              <a:gd name="connsiteX992" fmla="*/ 2502323 w 3828916"/>
              <a:gd name="connsiteY992" fmla="*/ 1533448 h 5126329"/>
              <a:gd name="connsiteX993" fmla="*/ 2412650 w 3828916"/>
              <a:gd name="connsiteY993" fmla="*/ 1445003 h 5126329"/>
              <a:gd name="connsiteX994" fmla="*/ 2502323 w 3828916"/>
              <a:gd name="connsiteY994" fmla="*/ 1354100 h 5126329"/>
              <a:gd name="connsiteX995" fmla="*/ 2913836 w 3828916"/>
              <a:gd name="connsiteY995" fmla="*/ 1346731 h 5126329"/>
              <a:gd name="connsiteX996" fmla="*/ 3010880 w 3828916"/>
              <a:gd name="connsiteY996" fmla="*/ 1441320 h 5126329"/>
              <a:gd name="connsiteX997" fmla="*/ 2917522 w 3828916"/>
              <a:gd name="connsiteY997" fmla="*/ 1539592 h 5126329"/>
              <a:gd name="connsiteX998" fmla="*/ 2818021 w 3828916"/>
              <a:gd name="connsiteY998" fmla="*/ 1443775 h 5126329"/>
              <a:gd name="connsiteX999" fmla="*/ 2913836 w 3828916"/>
              <a:gd name="connsiteY999" fmla="*/ 1346731 h 5126329"/>
              <a:gd name="connsiteX1000" fmla="*/ 3326579 w 3828916"/>
              <a:gd name="connsiteY1000" fmla="*/ 1344277 h 5126329"/>
              <a:gd name="connsiteX1001" fmla="*/ 3427307 w 3828916"/>
              <a:gd name="connsiteY1001" fmla="*/ 1443776 h 5126329"/>
              <a:gd name="connsiteX1002" fmla="*/ 3327807 w 3828916"/>
              <a:gd name="connsiteY1002" fmla="*/ 1544506 h 5126329"/>
              <a:gd name="connsiteX1003" fmla="*/ 3227078 w 3828916"/>
              <a:gd name="connsiteY1003" fmla="*/ 1443776 h 5126329"/>
              <a:gd name="connsiteX1004" fmla="*/ 3326579 w 3828916"/>
              <a:gd name="connsiteY1004" fmla="*/ 1344277 h 5126329"/>
              <a:gd name="connsiteX1005" fmla="*/ 3740548 w 3828916"/>
              <a:gd name="connsiteY1005" fmla="*/ 1341822 h 5126329"/>
              <a:gd name="connsiteX1006" fmla="*/ 3816248 w 3828916"/>
              <a:gd name="connsiteY1006" fmla="*/ 1375909 h 5126329"/>
              <a:gd name="connsiteX1007" fmla="*/ 3828916 w 3828916"/>
              <a:gd name="connsiteY1007" fmla="*/ 1397326 h 5126329"/>
              <a:gd name="connsiteX1008" fmla="*/ 3828916 w 3828916"/>
              <a:gd name="connsiteY1008" fmla="*/ 1489776 h 5126329"/>
              <a:gd name="connsiteX1009" fmla="*/ 3809953 w 3828916"/>
              <a:gd name="connsiteY1009" fmla="*/ 1517021 h 5126329"/>
              <a:gd name="connsiteX1010" fmla="*/ 3738091 w 3828916"/>
              <a:gd name="connsiteY1010" fmla="*/ 1545735 h 5126329"/>
              <a:gd name="connsiteX1011" fmla="*/ 3638592 w 3828916"/>
              <a:gd name="connsiteY1011" fmla="*/ 1443776 h 5126329"/>
              <a:gd name="connsiteX1012" fmla="*/ 3740548 w 3828916"/>
              <a:gd name="connsiteY1012" fmla="*/ 1341822 h 5126329"/>
              <a:gd name="connsiteX1013" fmla="*/ 1060185 w 3828916"/>
              <a:gd name="connsiteY1013" fmla="*/ 1209127 h 5126329"/>
              <a:gd name="connsiteX1014" fmla="*/ 1088437 w 3828916"/>
              <a:gd name="connsiteY1014" fmla="*/ 1239838 h 5126329"/>
              <a:gd name="connsiteX1015" fmla="*/ 1057728 w 3828916"/>
              <a:gd name="connsiteY1015" fmla="*/ 1265634 h 5126329"/>
              <a:gd name="connsiteX1016" fmla="*/ 1030703 w 3828916"/>
              <a:gd name="connsiteY1016" fmla="*/ 1236152 h 5126329"/>
              <a:gd name="connsiteX1017" fmla="*/ 1060185 w 3828916"/>
              <a:gd name="connsiteY1017" fmla="*/ 1209127 h 5126329"/>
              <a:gd name="connsiteX1018" fmla="*/ 1471699 w 3828916"/>
              <a:gd name="connsiteY1018" fmla="*/ 1184561 h 5126329"/>
              <a:gd name="connsiteX1019" fmla="*/ 1524519 w 3828916"/>
              <a:gd name="connsiteY1019" fmla="*/ 1236159 h 5126329"/>
              <a:gd name="connsiteX1020" fmla="*/ 1472927 w 3828916"/>
              <a:gd name="connsiteY1020" fmla="*/ 1288980 h 5126329"/>
              <a:gd name="connsiteX1021" fmla="*/ 1420105 w 3828916"/>
              <a:gd name="connsiteY1021" fmla="*/ 1237388 h 5126329"/>
              <a:gd name="connsiteX1022" fmla="*/ 1471699 w 3828916"/>
              <a:gd name="connsiteY1022" fmla="*/ 1184561 h 5126329"/>
              <a:gd name="connsiteX1023" fmla="*/ 1883211 w 3828916"/>
              <a:gd name="connsiteY1023" fmla="*/ 1168590 h 5126329"/>
              <a:gd name="connsiteX1024" fmla="*/ 1950773 w 3828916"/>
              <a:gd name="connsiteY1024" fmla="*/ 1236165 h 5126329"/>
              <a:gd name="connsiteX1025" fmla="*/ 1884439 w 3828916"/>
              <a:gd name="connsiteY1025" fmla="*/ 1303726 h 5126329"/>
              <a:gd name="connsiteX1026" fmla="*/ 1816878 w 3828916"/>
              <a:gd name="connsiteY1026" fmla="*/ 1236165 h 5126329"/>
              <a:gd name="connsiteX1027" fmla="*/ 1883211 w 3828916"/>
              <a:gd name="connsiteY1027" fmla="*/ 1168590 h 5126329"/>
              <a:gd name="connsiteX1028" fmla="*/ 2291039 w 3828916"/>
              <a:gd name="connsiteY1028" fmla="*/ 1159998 h 5126329"/>
              <a:gd name="connsiteX1029" fmla="*/ 2374571 w 3828916"/>
              <a:gd name="connsiteY1029" fmla="*/ 1232484 h 5126329"/>
              <a:gd name="connsiteX1030" fmla="*/ 2300867 w 3828916"/>
              <a:gd name="connsiteY1030" fmla="*/ 1314788 h 5126329"/>
              <a:gd name="connsiteX1031" fmla="*/ 2218563 w 3828916"/>
              <a:gd name="connsiteY1031" fmla="*/ 1242312 h 5126329"/>
              <a:gd name="connsiteX1032" fmla="*/ 2291039 w 3828916"/>
              <a:gd name="connsiteY1032" fmla="*/ 1159998 h 5126329"/>
              <a:gd name="connsiteX1033" fmla="*/ 2707465 w 3828916"/>
              <a:gd name="connsiteY1033" fmla="*/ 1151397 h 5126329"/>
              <a:gd name="connsiteX1034" fmla="*/ 2794682 w 3828916"/>
              <a:gd name="connsiteY1034" fmla="*/ 1238630 h 5126329"/>
              <a:gd name="connsiteX1035" fmla="*/ 2708695 w 3828916"/>
              <a:gd name="connsiteY1035" fmla="*/ 1323388 h 5126329"/>
              <a:gd name="connsiteX1036" fmla="*/ 2622707 w 3828916"/>
              <a:gd name="connsiteY1036" fmla="*/ 1236173 h 5126329"/>
              <a:gd name="connsiteX1037" fmla="*/ 2707465 w 3828916"/>
              <a:gd name="connsiteY1037" fmla="*/ 1151397 h 5126329"/>
              <a:gd name="connsiteX1038" fmla="*/ 3122665 w 3828916"/>
              <a:gd name="connsiteY1038" fmla="*/ 1146485 h 5126329"/>
              <a:gd name="connsiteX1039" fmla="*/ 3211109 w 3828916"/>
              <a:gd name="connsiteY1039" fmla="*/ 1238631 h 5126329"/>
              <a:gd name="connsiteX1040" fmla="*/ 3118979 w 3828916"/>
              <a:gd name="connsiteY1040" fmla="*/ 1328303 h 5126329"/>
              <a:gd name="connsiteX1041" fmla="*/ 3029307 w 3828916"/>
              <a:gd name="connsiteY1041" fmla="*/ 1236174 h 5126329"/>
              <a:gd name="connsiteX1042" fmla="*/ 3122665 w 3828916"/>
              <a:gd name="connsiteY1042" fmla="*/ 1146485 h 5126329"/>
              <a:gd name="connsiteX1043" fmla="*/ 3534177 w 3828916"/>
              <a:gd name="connsiteY1043" fmla="*/ 1144031 h 5126329"/>
              <a:gd name="connsiteX1044" fmla="*/ 3627536 w 3828916"/>
              <a:gd name="connsiteY1044" fmla="*/ 1238632 h 5126329"/>
              <a:gd name="connsiteX1045" fmla="*/ 3534177 w 3828916"/>
              <a:gd name="connsiteY1045" fmla="*/ 1331990 h 5126329"/>
              <a:gd name="connsiteX1046" fmla="*/ 3440819 w 3828916"/>
              <a:gd name="connsiteY1046" fmla="*/ 1237404 h 5126329"/>
              <a:gd name="connsiteX1047" fmla="*/ 3534177 w 3828916"/>
              <a:gd name="connsiteY1047" fmla="*/ 1144031 h 5126329"/>
              <a:gd name="connsiteX1048" fmla="*/ 1264099 w 3828916"/>
              <a:gd name="connsiteY1048" fmla="*/ 1003981 h 5126329"/>
              <a:gd name="connsiteX1049" fmla="*/ 1292351 w 3828916"/>
              <a:gd name="connsiteY1049" fmla="*/ 1028548 h 5126329"/>
              <a:gd name="connsiteX1050" fmla="*/ 1266556 w 3828916"/>
              <a:gd name="connsiteY1050" fmla="*/ 1058031 h 5126329"/>
              <a:gd name="connsiteX1051" fmla="*/ 1239531 w 3828916"/>
              <a:gd name="connsiteY1051" fmla="*/ 1032234 h 5126329"/>
              <a:gd name="connsiteX1052" fmla="*/ 1264099 w 3828916"/>
              <a:gd name="connsiteY1052" fmla="*/ 1003981 h 5126329"/>
              <a:gd name="connsiteX1053" fmla="*/ 1678069 w 3828916"/>
              <a:gd name="connsiteY1053" fmla="*/ 980647 h 5126329"/>
              <a:gd name="connsiteX1054" fmla="*/ 1729661 w 3828916"/>
              <a:gd name="connsiteY1054" fmla="*/ 1028554 h 5126329"/>
              <a:gd name="connsiteX1055" fmla="*/ 1680525 w 3828916"/>
              <a:gd name="connsiteY1055" fmla="*/ 1080146 h 5126329"/>
              <a:gd name="connsiteX1056" fmla="*/ 1628933 w 3828916"/>
              <a:gd name="connsiteY1056" fmla="*/ 1032240 h 5126329"/>
              <a:gd name="connsiteX1057" fmla="*/ 1678069 w 3828916"/>
              <a:gd name="connsiteY1057" fmla="*/ 980647 h 5126329"/>
              <a:gd name="connsiteX1058" fmla="*/ 2088353 w 3828916"/>
              <a:gd name="connsiteY1058" fmla="*/ 967134 h 5126329"/>
              <a:gd name="connsiteX1059" fmla="*/ 2154687 w 3828916"/>
              <a:gd name="connsiteY1059" fmla="*/ 1029783 h 5126329"/>
              <a:gd name="connsiteX1060" fmla="*/ 2093267 w 3828916"/>
              <a:gd name="connsiteY1060" fmla="*/ 1093657 h 5126329"/>
              <a:gd name="connsiteX1061" fmla="*/ 2026933 w 3828916"/>
              <a:gd name="connsiteY1061" fmla="*/ 1031010 h 5126329"/>
              <a:gd name="connsiteX1062" fmla="*/ 2088353 w 3828916"/>
              <a:gd name="connsiteY1062" fmla="*/ 967134 h 5126329"/>
              <a:gd name="connsiteX1063" fmla="*/ 2502323 w 3828916"/>
              <a:gd name="connsiteY1063" fmla="*/ 956081 h 5126329"/>
              <a:gd name="connsiteX1064" fmla="*/ 2577255 w 3828916"/>
              <a:gd name="connsiteY1064" fmla="*/ 1029783 h 5126329"/>
              <a:gd name="connsiteX1065" fmla="*/ 2504781 w 3828916"/>
              <a:gd name="connsiteY1065" fmla="*/ 1105945 h 5126329"/>
              <a:gd name="connsiteX1066" fmla="*/ 2429847 w 3828916"/>
              <a:gd name="connsiteY1066" fmla="*/ 1032241 h 5126329"/>
              <a:gd name="connsiteX1067" fmla="*/ 2502323 w 3828916"/>
              <a:gd name="connsiteY1067" fmla="*/ 956081 h 5126329"/>
              <a:gd name="connsiteX1068" fmla="*/ 2916293 w 3828916"/>
              <a:gd name="connsiteY1068" fmla="*/ 949941 h 5126329"/>
              <a:gd name="connsiteX1069" fmla="*/ 2996139 w 3828916"/>
              <a:gd name="connsiteY1069" fmla="*/ 1032241 h 5126329"/>
              <a:gd name="connsiteX1070" fmla="*/ 2915065 w 3828916"/>
              <a:gd name="connsiteY1070" fmla="*/ 1112086 h 5126329"/>
              <a:gd name="connsiteX1071" fmla="*/ 2835219 w 3828916"/>
              <a:gd name="connsiteY1071" fmla="*/ 1029788 h 5126329"/>
              <a:gd name="connsiteX1072" fmla="*/ 2916293 w 3828916"/>
              <a:gd name="connsiteY1072" fmla="*/ 949941 h 5126329"/>
              <a:gd name="connsiteX1073" fmla="*/ 3325350 w 3828916"/>
              <a:gd name="connsiteY1073" fmla="*/ 947485 h 5126329"/>
              <a:gd name="connsiteX1074" fmla="*/ 3411338 w 3828916"/>
              <a:gd name="connsiteY1074" fmla="*/ 1031012 h 5126329"/>
              <a:gd name="connsiteX1075" fmla="*/ 3326579 w 3828916"/>
              <a:gd name="connsiteY1075" fmla="*/ 1115772 h 5126329"/>
              <a:gd name="connsiteX1076" fmla="*/ 3241819 w 3828916"/>
              <a:gd name="connsiteY1076" fmla="*/ 1033470 h 5126329"/>
              <a:gd name="connsiteX1077" fmla="*/ 3325350 w 3828916"/>
              <a:gd name="connsiteY1077" fmla="*/ 947485 h 5126329"/>
              <a:gd name="connsiteX1078" fmla="*/ 3740549 w 3828916"/>
              <a:gd name="connsiteY1078" fmla="*/ 945027 h 5126329"/>
              <a:gd name="connsiteX1079" fmla="*/ 3825308 w 3828916"/>
              <a:gd name="connsiteY1079" fmla="*/ 1029788 h 5126329"/>
              <a:gd name="connsiteX1080" fmla="*/ 3738091 w 3828916"/>
              <a:gd name="connsiteY1080" fmla="*/ 1117001 h 5126329"/>
              <a:gd name="connsiteX1081" fmla="*/ 3653333 w 3828916"/>
              <a:gd name="connsiteY1081" fmla="*/ 1032241 h 5126329"/>
              <a:gd name="connsiteX1082" fmla="*/ 3740549 w 3828916"/>
              <a:gd name="connsiteY1082" fmla="*/ 945027 h 5126329"/>
              <a:gd name="connsiteX1083" fmla="*/ 1471699 w 3828916"/>
              <a:gd name="connsiteY1083" fmla="*/ 801297 h 5126329"/>
              <a:gd name="connsiteX1084" fmla="*/ 1497495 w 3828916"/>
              <a:gd name="connsiteY1084" fmla="*/ 823408 h 5126329"/>
              <a:gd name="connsiteX1085" fmla="*/ 1472927 w 3828916"/>
              <a:gd name="connsiteY1085" fmla="*/ 850431 h 5126329"/>
              <a:gd name="connsiteX1086" fmla="*/ 1448359 w 3828916"/>
              <a:gd name="connsiteY1086" fmla="*/ 825865 h 5126329"/>
              <a:gd name="connsiteX1087" fmla="*/ 1471699 w 3828916"/>
              <a:gd name="connsiteY1087" fmla="*/ 801297 h 5126329"/>
              <a:gd name="connsiteX1088" fmla="*/ 1881983 w 3828916"/>
              <a:gd name="connsiteY1088" fmla="*/ 777958 h 5126329"/>
              <a:gd name="connsiteX1089" fmla="*/ 1929891 w 3828916"/>
              <a:gd name="connsiteY1089" fmla="*/ 820951 h 5126329"/>
              <a:gd name="connsiteX1090" fmla="*/ 1886896 w 3828916"/>
              <a:gd name="connsiteY1090" fmla="*/ 870090 h 5126329"/>
              <a:gd name="connsiteX1091" fmla="*/ 1838989 w 3828916"/>
              <a:gd name="connsiteY1091" fmla="*/ 827094 h 5126329"/>
              <a:gd name="connsiteX1092" fmla="*/ 1881983 w 3828916"/>
              <a:gd name="connsiteY1092" fmla="*/ 777958 h 5126329"/>
              <a:gd name="connsiteX1093" fmla="*/ 2294725 w 3828916"/>
              <a:gd name="connsiteY1093" fmla="*/ 763220 h 5126329"/>
              <a:gd name="connsiteX1094" fmla="*/ 2356145 w 3828916"/>
              <a:gd name="connsiteY1094" fmla="*/ 820955 h 5126329"/>
              <a:gd name="connsiteX1095" fmla="*/ 2298409 w 3828916"/>
              <a:gd name="connsiteY1095" fmla="*/ 884834 h 5126329"/>
              <a:gd name="connsiteX1096" fmla="*/ 2236990 w 3828916"/>
              <a:gd name="connsiteY1096" fmla="*/ 827098 h 5126329"/>
              <a:gd name="connsiteX1097" fmla="*/ 2294725 w 3828916"/>
              <a:gd name="connsiteY1097" fmla="*/ 763220 h 5126329"/>
              <a:gd name="connsiteX1098" fmla="*/ 2709922 w 3828916"/>
              <a:gd name="connsiteY1098" fmla="*/ 757078 h 5126329"/>
              <a:gd name="connsiteX1099" fmla="*/ 2777485 w 3828916"/>
              <a:gd name="connsiteY1099" fmla="*/ 824641 h 5126329"/>
              <a:gd name="connsiteX1100" fmla="*/ 2707467 w 3828916"/>
              <a:gd name="connsiteY1100" fmla="*/ 893430 h 5126329"/>
              <a:gd name="connsiteX1101" fmla="*/ 2641133 w 3828916"/>
              <a:gd name="connsiteY1101" fmla="*/ 823412 h 5126329"/>
              <a:gd name="connsiteX1102" fmla="*/ 2709922 w 3828916"/>
              <a:gd name="connsiteY1102" fmla="*/ 757078 h 5126329"/>
              <a:gd name="connsiteX1103" fmla="*/ 3121436 w 3828916"/>
              <a:gd name="connsiteY1103" fmla="*/ 750938 h 5126329"/>
              <a:gd name="connsiteX1104" fmla="*/ 3195140 w 3828916"/>
              <a:gd name="connsiteY1104" fmla="*/ 825870 h 5126329"/>
              <a:gd name="connsiteX1105" fmla="*/ 3121436 w 3828916"/>
              <a:gd name="connsiteY1105" fmla="*/ 899572 h 5126329"/>
              <a:gd name="connsiteX1106" fmla="*/ 3047732 w 3828916"/>
              <a:gd name="connsiteY1106" fmla="*/ 824641 h 5126329"/>
              <a:gd name="connsiteX1107" fmla="*/ 3121436 w 3828916"/>
              <a:gd name="connsiteY1107" fmla="*/ 750938 h 5126329"/>
              <a:gd name="connsiteX1108" fmla="*/ 3530491 w 3828916"/>
              <a:gd name="connsiteY1108" fmla="*/ 748480 h 5126329"/>
              <a:gd name="connsiteX1109" fmla="*/ 3610338 w 3828916"/>
              <a:gd name="connsiteY1109" fmla="*/ 824641 h 5126329"/>
              <a:gd name="connsiteX1110" fmla="*/ 3534177 w 3828916"/>
              <a:gd name="connsiteY1110" fmla="*/ 900802 h 5126329"/>
              <a:gd name="connsiteX1111" fmla="*/ 3455560 w 3828916"/>
              <a:gd name="connsiteY1111" fmla="*/ 827098 h 5126329"/>
              <a:gd name="connsiteX1112" fmla="*/ 3530491 w 3828916"/>
              <a:gd name="connsiteY1112" fmla="*/ 748480 h 5126329"/>
              <a:gd name="connsiteX1113" fmla="*/ 1689126 w 3828916"/>
              <a:gd name="connsiteY1113" fmla="*/ 604751 h 5126329"/>
              <a:gd name="connsiteX1114" fmla="*/ 1694039 w 3828916"/>
              <a:gd name="connsiteY1114" fmla="*/ 608437 h 5126329"/>
              <a:gd name="connsiteX1115" fmla="*/ 1694039 w 3828916"/>
              <a:gd name="connsiteY1115" fmla="*/ 630548 h 5126329"/>
              <a:gd name="connsiteX1116" fmla="*/ 1680527 w 3828916"/>
              <a:gd name="connsiteY1116" fmla="*/ 639147 h 5126329"/>
              <a:gd name="connsiteX1117" fmla="*/ 1659643 w 3828916"/>
              <a:gd name="connsiteY1117" fmla="*/ 623178 h 5126329"/>
              <a:gd name="connsiteX1118" fmla="*/ 1689126 w 3828916"/>
              <a:gd name="connsiteY1118" fmla="*/ 604751 h 5126329"/>
              <a:gd name="connsiteX1119" fmla="*/ 2087125 w 3828916"/>
              <a:gd name="connsiteY1119" fmla="*/ 580188 h 5126329"/>
              <a:gd name="connsiteX1120" fmla="*/ 2128891 w 3828916"/>
              <a:gd name="connsiteY1120" fmla="*/ 619494 h 5126329"/>
              <a:gd name="connsiteX1121" fmla="*/ 2090810 w 3828916"/>
              <a:gd name="connsiteY1121" fmla="*/ 658803 h 5126329"/>
              <a:gd name="connsiteX1122" fmla="*/ 2051503 w 3828916"/>
              <a:gd name="connsiteY1122" fmla="*/ 620723 h 5126329"/>
              <a:gd name="connsiteX1123" fmla="*/ 2087125 w 3828916"/>
              <a:gd name="connsiteY1123" fmla="*/ 580188 h 5126329"/>
              <a:gd name="connsiteX1124" fmla="*/ 2497410 w 3828916"/>
              <a:gd name="connsiteY1124" fmla="*/ 565450 h 5126329"/>
              <a:gd name="connsiteX1125" fmla="*/ 2553917 w 3828916"/>
              <a:gd name="connsiteY1125" fmla="*/ 612128 h 5126329"/>
              <a:gd name="connsiteX1126" fmla="*/ 2506009 w 3828916"/>
              <a:gd name="connsiteY1126" fmla="*/ 672317 h 5126329"/>
              <a:gd name="connsiteX1127" fmla="*/ 2449503 w 3828916"/>
              <a:gd name="connsiteY1127" fmla="*/ 625638 h 5126329"/>
              <a:gd name="connsiteX1128" fmla="*/ 2497410 w 3828916"/>
              <a:gd name="connsiteY1128" fmla="*/ 565450 h 5126329"/>
              <a:gd name="connsiteX1129" fmla="*/ 2913836 w 3828916"/>
              <a:gd name="connsiteY1129" fmla="*/ 558078 h 5126329"/>
              <a:gd name="connsiteX1130" fmla="*/ 2975256 w 3828916"/>
              <a:gd name="connsiteY1130" fmla="*/ 619499 h 5126329"/>
              <a:gd name="connsiteX1131" fmla="*/ 2913836 w 3828916"/>
              <a:gd name="connsiteY1131" fmla="*/ 679689 h 5126329"/>
              <a:gd name="connsiteX1132" fmla="*/ 2853645 w 3828916"/>
              <a:gd name="connsiteY1132" fmla="*/ 617042 h 5126329"/>
              <a:gd name="connsiteX1133" fmla="*/ 2913836 w 3828916"/>
              <a:gd name="connsiteY1133" fmla="*/ 558078 h 5126329"/>
              <a:gd name="connsiteX1134" fmla="*/ 3326578 w 3828916"/>
              <a:gd name="connsiteY1134" fmla="*/ 554392 h 5126329"/>
              <a:gd name="connsiteX1135" fmla="*/ 3392911 w 3828916"/>
              <a:gd name="connsiteY1135" fmla="*/ 619499 h 5126329"/>
              <a:gd name="connsiteX1136" fmla="*/ 3330262 w 3828916"/>
              <a:gd name="connsiteY1136" fmla="*/ 683373 h 5126329"/>
              <a:gd name="connsiteX1137" fmla="*/ 3262701 w 3828916"/>
              <a:gd name="connsiteY1137" fmla="*/ 620728 h 5126329"/>
              <a:gd name="connsiteX1138" fmla="*/ 3326578 w 3828916"/>
              <a:gd name="connsiteY1138" fmla="*/ 554392 h 5126329"/>
              <a:gd name="connsiteX1139" fmla="*/ 3738090 w 3828916"/>
              <a:gd name="connsiteY1139" fmla="*/ 550711 h 5126329"/>
              <a:gd name="connsiteX1140" fmla="*/ 3805653 w 3828916"/>
              <a:gd name="connsiteY1140" fmla="*/ 617042 h 5126329"/>
              <a:gd name="connsiteX1141" fmla="*/ 3738090 w 3828916"/>
              <a:gd name="connsiteY1141" fmla="*/ 684604 h 5126329"/>
              <a:gd name="connsiteX1142" fmla="*/ 3674213 w 3828916"/>
              <a:gd name="connsiteY1142" fmla="*/ 618270 h 5126329"/>
              <a:gd name="connsiteX1143" fmla="*/ 3738090 w 3828916"/>
              <a:gd name="connsiteY1143" fmla="*/ 550711 h 5126329"/>
              <a:gd name="connsiteX1144" fmla="*/ 2294724 w 3828916"/>
              <a:gd name="connsiteY1144" fmla="*/ 382413 h 5126329"/>
              <a:gd name="connsiteX1145" fmla="*/ 2327891 w 3828916"/>
              <a:gd name="connsiteY1145" fmla="*/ 410666 h 5126329"/>
              <a:gd name="connsiteX1146" fmla="*/ 2298409 w 3828916"/>
              <a:gd name="connsiteY1146" fmla="*/ 442602 h 5126329"/>
              <a:gd name="connsiteX1147" fmla="*/ 2266471 w 3828916"/>
              <a:gd name="connsiteY1147" fmla="*/ 414352 h 5126329"/>
              <a:gd name="connsiteX1148" fmla="*/ 2294724 w 3828916"/>
              <a:gd name="connsiteY1148" fmla="*/ 382413 h 5126329"/>
              <a:gd name="connsiteX1149" fmla="*/ 2708695 w 3828916"/>
              <a:gd name="connsiteY1149" fmla="*/ 370131 h 5126329"/>
              <a:gd name="connsiteX1150" fmla="*/ 2751689 w 3828916"/>
              <a:gd name="connsiteY1150" fmla="*/ 414352 h 5126329"/>
              <a:gd name="connsiteX1151" fmla="*/ 2707467 w 3828916"/>
              <a:gd name="connsiteY1151" fmla="*/ 456118 h 5126329"/>
              <a:gd name="connsiteX1152" fmla="*/ 2665701 w 3828916"/>
              <a:gd name="connsiteY1152" fmla="*/ 411896 h 5126329"/>
              <a:gd name="connsiteX1153" fmla="*/ 2708695 w 3828916"/>
              <a:gd name="connsiteY1153" fmla="*/ 370131 h 5126329"/>
              <a:gd name="connsiteX1154" fmla="*/ 3122663 w 3828916"/>
              <a:gd name="connsiteY1154" fmla="*/ 361537 h 5126329"/>
              <a:gd name="connsiteX1155" fmla="*/ 3171799 w 3828916"/>
              <a:gd name="connsiteY1155" fmla="*/ 411897 h 5126329"/>
              <a:gd name="connsiteX1156" fmla="*/ 3118979 w 3828916"/>
              <a:gd name="connsiteY1156" fmla="*/ 463490 h 5126329"/>
              <a:gd name="connsiteX1157" fmla="*/ 3069843 w 3828916"/>
              <a:gd name="connsiteY1157" fmla="*/ 409442 h 5126329"/>
              <a:gd name="connsiteX1158" fmla="*/ 3122663 w 3828916"/>
              <a:gd name="connsiteY1158" fmla="*/ 361537 h 5126329"/>
              <a:gd name="connsiteX1159" fmla="*/ 3535407 w 3828916"/>
              <a:gd name="connsiteY1159" fmla="*/ 357847 h 5126329"/>
              <a:gd name="connsiteX1160" fmla="*/ 3588227 w 3828916"/>
              <a:gd name="connsiteY1160" fmla="*/ 413128 h 5126329"/>
              <a:gd name="connsiteX1161" fmla="*/ 3532949 w 3828916"/>
              <a:gd name="connsiteY1161" fmla="*/ 465946 h 5126329"/>
              <a:gd name="connsiteX1162" fmla="*/ 3480128 w 3828916"/>
              <a:gd name="connsiteY1162" fmla="*/ 410672 h 5126329"/>
              <a:gd name="connsiteX1163" fmla="*/ 3535407 w 3828916"/>
              <a:gd name="connsiteY1163" fmla="*/ 357847 h 5126329"/>
              <a:gd name="connsiteX1164" fmla="*/ 2520749 w 3828916"/>
              <a:gd name="connsiteY1164" fmla="*/ 200608 h 5126329"/>
              <a:gd name="connsiteX1165" fmla="*/ 2502323 w 3828916"/>
              <a:gd name="connsiteY1165" fmla="*/ 225176 h 5126329"/>
              <a:gd name="connsiteX1166" fmla="*/ 2486354 w 3828916"/>
              <a:gd name="connsiteY1166" fmla="*/ 207979 h 5126329"/>
              <a:gd name="connsiteX1167" fmla="*/ 2520749 w 3828916"/>
              <a:gd name="connsiteY1167" fmla="*/ 200608 h 5126329"/>
              <a:gd name="connsiteX1168" fmla="*/ 2913836 w 3828916"/>
              <a:gd name="connsiteY1168" fmla="*/ 176043 h 5126329"/>
              <a:gd name="connsiteX1169" fmla="*/ 2944547 w 3828916"/>
              <a:gd name="connsiteY1169" fmla="*/ 206750 h 5126329"/>
              <a:gd name="connsiteX1170" fmla="*/ 2913836 w 3828916"/>
              <a:gd name="connsiteY1170" fmla="*/ 236235 h 5126329"/>
              <a:gd name="connsiteX1171" fmla="*/ 2884356 w 3828916"/>
              <a:gd name="connsiteY1171" fmla="*/ 205525 h 5126329"/>
              <a:gd name="connsiteX1172" fmla="*/ 2913836 w 3828916"/>
              <a:gd name="connsiteY1172" fmla="*/ 176043 h 5126329"/>
              <a:gd name="connsiteX1173" fmla="*/ 3330263 w 3828916"/>
              <a:gd name="connsiteY1173" fmla="*/ 169899 h 5126329"/>
              <a:gd name="connsiteX1174" fmla="*/ 3364659 w 3828916"/>
              <a:gd name="connsiteY1174" fmla="*/ 206754 h 5126329"/>
              <a:gd name="connsiteX1175" fmla="*/ 3326578 w 3828916"/>
              <a:gd name="connsiteY1175" fmla="*/ 242375 h 5126329"/>
              <a:gd name="connsiteX1176" fmla="*/ 3290955 w 3828916"/>
              <a:gd name="connsiteY1176" fmla="*/ 204296 h 5126329"/>
              <a:gd name="connsiteX1177" fmla="*/ 3330263 w 3828916"/>
              <a:gd name="connsiteY1177" fmla="*/ 169899 h 5126329"/>
              <a:gd name="connsiteX1178" fmla="*/ 3740548 w 3828916"/>
              <a:gd name="connsiteY1178" fmla="*/ 168673 h 5126329"/>
              <a:gd name="connsiteX1179" fmla="*/ 3778628 w 3828916"/>
              <a:gd name="connsiteY1179" fmla="*/ 205525 h 5126329"/>
              <a:gd name="connsiteX1180" fmla="*/ 3739319 w 3828916"/>
              <a:gd name="connsiteY1180" fmla="*/ 244833 h 5126329"/>
              <a:gd name="connsiteX1181" fmla="*/ 3702467 w 3828916"/>
              <a:gd name="connsiteY1181" fmla="*/ 207983 h 5126329"/>
              <a:gd name="connsiteX1182" fmla="*/ 3740548 w 3828916"/>
              <a:gd name="connsiteY1182" fmla="*/ 168673 h 5126329"/>
              <a:gd name="connsiteX1183" fmla="*/ 3534331 w 3828916"/>
              <a:gd name="connsiteY1183" fmla="*/ 73 h 5126329"/>
              <a:gd name="connsiteX1184" fmla="*/ 3556289 w 3828916"/>
              <a:gd name="connsiteY1184" fmla="*/ 2837 h 5126329"/>
              <a:gd name="connsiteX1185" fmla="*/ 3534177 w 3828916"/>
              <a:gd name="connsiteY1185" fmla="*/ 24948 h 5126329"/>
              <a:gd name="connsiteX1186" fmla="*/ 3513294 w 3828916"/>
              <a:gd name="connsiteY1186" fmla="*/ 2837 h 5126329"/>
              <a:gd name="connsiteX1187" fmla="*/ 3534331 w 3828916"/>
              <a:gd name="connsiteY1187" fmla="*/ 73 h 51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Lst>
            <a:rect l="l" t="t" r="r" b="b"/>
            <a:pathLst>
              <a:path w="3828916" h="5126329">
                <a:moveTo>
                  <a:pt x="441073" y="5112970"/>
                </a:moveTo>
                <a:cubicBezTo>
                  <a:pt x="450901" y="5112356"/>
                  <a:pt x="460728" y="5116348"/>
                  <a:pt x="468252" y="5123104"/>
                </a:cubicBezTo>
                <a:lnTo>
                  <a:pt x="469864" y="5126329"/>
                </a:lnTo>
                <a:lnTo>
                  <a:pt x="415528" y="5126329"/>
                </a:lnTo>
                <a:close/>
                <a:moveTo>
                  <a:pt x="855042" y="5089629"/>
                </a:moveTo>
                <a:cubicBezTo>
                  <a:pt x="873468" y="5089629"/>
                  <a:pt x="889744" y="5097000"/>
                  <a:pt x="901261" y="5108976"/>
                </a:cubicBezTo>
                <a:lnTo>
                  <a:pt x="907782" y="5126329"/>
                </a:lnTo>
                <a:lnTo>
                  <a:pt x="801610" y="5126329"/>
                </a:lnTo>
                <a:lnTo>
                  <a:pt x="809591" y="5107748"/>
                </a:lnTo>
                <a:cubicBezTo>
                  <a:pt x="821568" y="5096078"/>
                  <a:pt x="837844" y="5089015"/>
                  <a:pt x="855042" y="5089629"/>
                </a:cubicBezTo>
                <a:close/>
                <a:moveTo>
                  <a:pt x="1269013" y="5071203"/>
                </a:moveTo>
                <a:cubicBezTo>
                  <a:pt x="1303101" y="5071203"/>
                  <a:pt x="1332352" y="5092623"/>
                  <a:pt x="1344329" y="5123026"/>
                </a:cubicBezTo>
                <a:lnTo>
                  <a:pt x="1344906" y="5126329"/>
                </a:lnTo>
                <a:lnTo>
                  <a:pt x="1191330" y="5126329"/>
                </a:lnTo>
                <a:lnTo>
                  <a:pt x="1192486" y="5120953"/>
                </a:lnTo>
                <a:cubicBezTo>
                  <a:pt x="1205212" y="5091241"/>
                  <a:pt x="1234003" y="5071203"/>
                  <a:pt x="1269013" y="5071203"/>
                </a:cubicBezTo>
                <a:close/>
                <a:moveTo>
                  <a:pt x="1680525" y="5056463"/>
                </a:moveTo>
                <a:cubicBezTo>
                  <a:pt x="1720140" y="5057385"/>
                  <a:pt x="1754228" y="5081109"/>
                  <a:pt x="1769833" y="5115196"/>
                </a:cubicBezTo>
                <a:lnTo>
                  <a:pt x="1772524" y="5126329"/>
                </a:lnTo>
                <a:lnTo>
                  <a:pt x="1588726" y="5126329"/>
                </a:lnTo>
                <a:lnTo>
                  <a:pt x="1590526" y="5116578"/>
                </a:lnTo>
                <a:cubicBezTo>
                  <a:pt x="1604978" y="5081338"/>
                  <a:pt x="1639988" y="5056463"/>
                  <a:pt x="1680525" y="5056463"/>
                </a:cubicBezTo>
                <a:close/>
                <a:moveTo>
                  <a:pt x="2089582" y="5045407"/>
                </a:moveTo>
                <a:cubicBezTo>
                  <a:pt x="2136569" y="5043565"/>
                  <a:pt x="2175263" y="5071433"/>
                  <a:pt x="2191674" y="5110358"/>
                </a:cubicBezTo>
                <a:lnTo>
                  <a:pt x="2194899" y="5126329"/>
                </a:lnTo>
                <a:lnTo>
                  <a:pt x="1988403" y="5126329"/>
                </a:lnTo>
                <a:lnTo>
                  <a:pt x="1989564" y="5118304"/>
                </a:lnTo>
                <a:cubicBezTo>
                  <a:pt x="2002520" y="5080186"/>
                  <a:pt x="2037068" y="5047250"/>
                  <a:pt x="2089582" y="5045407"/>
                </a:cubicBezTo>
                <a:close/>
                <a:moveTo>
                  <a:pt x="2506008" y="5036809"/>
                </a:moveTo>
                <a:cubicBezTo>
                  <a:pt x="2543782" y="5034965"/>
                  <a:pt x="2589846" y="5057998"/>
                  <a:pt x="2611037" y="5102797"/>
                </a:cubicBezTo>
                <a:lnTo>
                  <a:pt x="2616324" y="5126329"/>
                </a:lnTo>
                <a:lnTo>
                  <a:pt x="2392790" y="5126329"/>
                </a:lnTo>
                <a:lnTo>
                  <a:pt x="2396835" y="5107806"/>
                </a:lnTo>
                <a:cubicBezTo>
                  <a:pt x="2415260" y="5065830"/>
                  <a:pt x="2457179" y="5036809"/>
                  <a:pt x="2506008" y="5036809"/>
                </a:cubicBezTo>
                <a:close/>
                <a:moveTo>
                  <a:pt x="2915065" y="5029439"/>
                </a:moveTo>
                <a:cubicBezTo>
                  <a:pt x="2958367" y="5026674"/>
                  <a:pt x="3007195" y="5052240"/>
                  <a:pt x="3029421" y="5098363"/>
                </a:cubicBezTo>
                <a:lnTo>
                  <a:pt x="3035880" y="5126329"/>
                </a:lnTo>
                <a:lnTo>
                  <a:pt x="2796448" y="5126329"/>
                </a:lnTo>
                <a:lnTo>
                  <a:pt x="2800191" y="5106827"/>
                </a:lnTo>
                <a:cubicBezTo>
                  <a:pt x="2818790" y="5062374"/>
                  <a:pt x="2863472" y="5030359"/>
                  <a:pt x="2915065" y="5029439"/>
                </a:cubicBezTo>
                <a:close/>
                <a:moveTo>
                  <a:pt x="3329035" y="5024525"/>
                </a:moveTo>
                <a:cubicBezTo>
                  <a:pt x="3382470" y="5023603"/>
                  <a:pt x="3428995" y="5056539"/>
                  <a:pt x="3448919" y="5103641"/>
                </a:cubicBezTo>
                <a:lnTo>
                  <a:pt x="3453504" y="5126329"/>
                </a:lnTo>
                <a:lnTo>
                  <a:pt x="3205445" y="5126329"/>
                </a:lnTo>
                <a:lnTo>
                  <a:pt x="3210015" y="5103295"/>
                </a:lnTo>
                <a:cubicBezTo>
                  <a:pt x="3229304" y="5057000"/>
                  <a:pt x="3274678" y="5024525"/>
                  <a:pt x="3329035" y="5024525"/>
                </a:cubicBezTo>
                <a:close/>
                <a:moveTo>
                  <a:pt x="3741776" y="5020839"/>
                </a:moveTo>
                <a:cubicBezTo>
                  <a:pt x="3758052" y="5020532"/>
                  <a:pt x="3774329" y="5023526"/>
                  <a:pt x="3789607" y="5029438"/>
                </a:cubicBezTo>
                <a:lnTo>
                  <a:pt x="3828916" y="5053960"/>
                </a:lnTo>
                <a:lnTo>
                  <a:pt x="3828916" y="5126329"/>
                </a:lnTo>
                <a:lnTo>
                  <a:pt x="3615612" y="5126329"/>
                </a:lnTo>
                <a:lnTo>
                  <a:pt x="3621202" y="5100127"/>
                </a:lnTo>
                <a:cubicBezTo>
                  <a:pt x="3641355" y="5053315"/>
                  <a:pt x="3687420" y="5020839"/>
                  <a:pt x="3741776" y="5020839"/>
                </a:cubicBezTo>
                <a:close/>
                <a:moveTo>
                  <a:pt x="234701" y="4920111"/>
                </a:moveTo>
                <a:cubicBezTo>
                  <a:pt x="251899" y="4918883"/>
                  <a:pt x="265411" y="4932394"/>
                  <a:pt x="265411" y="4948364"/>
                </a:cubicBezTo>
                <a:cubicBezTo>
                  <a:pt x="265411" y="4963105"/>
                  <a:pt x="253127" y="4975389"/>
                  <a:pt x="237159" y="4975389"/>
                </a:cubicBezTo>
                <a:cubicBezTo>
                  <a:pt x="222417" y="4975389"/>
                  <a:pt x="210133" y="4964333"/>
                  <a:pt x="208905" y="4948364"/>
                </a:cubicBezTo>
                <a:cubicBezTo>
                  <a:pt x="207676" y="4933624"/>
                  <a:pt x="219960" y="4920111"/>
                  <a:pt x="234701" y="4920111"/>
                </a:cubicBezTo>
                <a:close/>
                <a:moveTo>
                  <a:pt x="648671" y="4889400"/>
                </a:moveTo>
                <a:cubicBezTo>
                  <a:pt x="680609" y="4888172"/>
                  <a:pt x="707635" y="4915197"/>
                  <a:pt x="707635" y="4947135"/>
                </a:cubicBezTo>
                <a:cubicBezTo>
                  <a:pt x="707635" y="4980301"/>
                  <a:pt x="681839" y="5006098"/>
                  <a:pt x="649899" y="5007326"/>
                </a:cubicBezTo>
                <a:cubicBezTo>
                  <a:pt x="617962" y="5007326"/>
                  <a:pt x="590936" y="4980301"/>
                  <a:pt x="590936" y="4949592"/>
                </a:cubicBezTo>
                <a:cubicBezTo>
                  <a:pt x="589708" y="4917654"/>
                  <a:pt x="616733" y="4890629"/>
                  <a:pt x="648671" y="4889400"/>
                </a:cubicBezTo>
                <a:close/>
                <a:moveTo>
                  <a:pt x="3828916" y="4881944"/>
                </a:moveTo>
                <a:lnTo>
                  <a:pt x="3828916" y="5008962"/>
                </a:lnTo>
                <a:lnTo>
                  <a:pt x="3819089" y="4991914"/>
                </a:lnTo>
                <a:cubicBezTo>
                  <a:pt x="3813638" y="4976463"/>
                  <a:pt x="3811181" y="4960648"/>
                  <a:pt x="3811795" y="4945907"/>
                </a:cubicBezTo>
                <a:cubicBezTo>
                  <a:pt x="3811181" y="4927174"/>
                  <a:pt x="3814713" y="4909286"/>
                  <a:pt x="3821488" y="4892990"/>
                </a:cubicBezTo>
                <a:close/>
                <a:moveTo>
                  <a:pt x="1061413" y="4869746"/>
                </a:moveTo>
                <a:cubicBezTo>
                  <a:pt x="1105635" y="4869746"/>
                  <a:pt x="1140030" y="4904141"/>
                  <a:pt x="1140030" y="4947135"/>
                </a:cubicBezTo>
                <a:cubicBezTo>
                  <a:pt x="1140030" y="4990129"/>
                  <a:pt x="1106863" y="5025753"/>
                  <a:pt x="1062642" y="5026980"/>
                </a:cubicBezTo>
                <a:cubicBezTo>
                  <a:pt x="1018418" y="5028208"/>
                  <a:pt x="980339" y="4991356"/>
                  <a:pt x="981567" y="4947135"/>
                </a:cubicBezTo>
                <a:cubicBezTo>
                  <a:pt x="982795" y="4904141"/>
                  <a:pt x="1018418" y="4869746"/>
                  <a:pt x="1061413" y="4869746"/>
                </a:cubicBezTo>
                <a:close/>
                <a:moveTo>
                  <a:pt x="1472927" y="4853777"/>
                </a:moveTo>
                <a:cubicBezTo>
                  <a:pt x="1530661" y="4852548"/>
                  <a:pt x="1568741" y="4900456"/>
                  <a:pt x="1567513" y="4945906"/>
                </a:cubicBezTo>
                <a:cubicBezTo>
                  <a:pt x="1569969" y="4993814"/>
                  <a:pt x="1531889" y="5040493"/>
                  <a:pt x="1476611" y="5041721"/>
                </a:cubicBezTo>
                <a:cubicBezTo>
                  <a:pt x="1413962" y="5042950"/>
                  <a:pt x="1380796" y="4991358"/>
                  <a:pt x="1379567" y="4950820"/>
                </a:cubicBezTo>
                <a:cubicBezTo>
                  <a:pt x="1378339" y="4909054"/>
                  <a:pt x="1407821" y="4855005"/>
                  <a:pt x="1472927" y="4853777"/>
                </a:cubicBezTo>
                <a:close/>
                <a:moveTo>
                  <a:pt x="1885668" y="4841493"/>
                </a:moveTo>
                <a:cubicBezTo>
                  <a:pt x="1943402" y="4840264"/>
                  <a:pt x="1992538" y="4888172"/>
                  <a:pt x="1992538" y="4947135"/>
                </a:cubicBezTo>
                <a:cubicBezTo>
                  <a:pt x="1992538" y="5006098"/>
                  <a:pt x="1945859" y="5054005"/>
                  <a:pt x="1888123" y="5055234"/>
                </a:cubicBezTo>
                <a:cubicBezTo>
                  <a:pt x="1829162" y="5056462"/>
                  <a:pt x="1780026" y="5008555"/>
                  <a:pt x="1780026" y="4949592"/>
                </a:cubicBezTo>
                <a:cubicBezTo>
                  <a:pt x="1778797" y="4890629"/>
                  <a:pt x="1826703" y="4842721"/>
                  <a:pt x="1885668" y="4841493"/>
                </a:cubicBezTo>
                <a:close/>
                <a:moveTo>
                  <a:pt x="2297182" y="4830437"/>
                </a:moveTo>
                <a:cubicBezTo>
                  <a:pt x="2362287" y="4829209"/>
                  <a:pt x="2416336" y="4882030"/>
                  <a:pt x="2416336" y="4945906"/>
                </a:cubicBezTo>
                <a:cubicBezTo>
                  <a:pt x="2416336" y="5024524"/>
                  <a:pt x="2352459" y="5065061"/>
                  <a:pt x="2299637" y="5065061"/>
                </a:cubicBezTo>
                <a:cubicBezTo>
                  <a:pt x="2233305" y="5063832"/>
                  <a:pt x="2181711" y="5013469"/>
                  <a:pt x="2180483" y="4948363"/>
                </a:cubicBezTo>
                <a:cubicBezTo>
                  <a:pt x="2179255" y="4884486"/>
                  <a:pt x="2232076" y="4830437"/>
                  <a:pt x="2297182" y="4830437"/>
                </a:cubicBezTo>
                <a:close/>
                <a:moveTo>
                  <a:pt x="2708695" y="4821839"/>
                </a:moveTo>
                <a:cubicBezTo>
                  <a:pt x="2779941" y="4821839"/>
                  <a:pt x="2836447" y="4877117"/>
                  <a:pt x="2836447" y="4947135"/>
                </a:cubicBezTo>
                <a:cubicBezTo>
                  <a:pt x="2836447" y="5017153"/>
                  <a:pt x="2781169" y="5073661"/>
                  <a:pt x="2711151" y="5073661"/>
                </a:cubicBezTo>
                <a:cubicBezTo>
                  <a:pt x="2642361" y="5074889"/>
                  <a:pt x="2584625" y="5020839"/>
                  <a:pt x="2583398" y="4948363"/>
                </a:cubicBezTo>
                <a:cubicBezTo>
                  <a:pt x="2582169" y="4874659"/>
                  <a:pt x="2642361" y="4821839"/>
                  <a:pt x="2708695" y="4821839"/>
                </a:cubicBezTo>
                <a:close/>
                <a:moveTo>
                  <a:pt x="3122665" y="4814468"/>
                </a:moveTo>
                <a:cubicBezTo>
                  <a:pt x="3195140" y="4814468"/>
                  <a:pt x="3255332" y="4874659"/>
                  <a:pt x="3255332" y="4947135"/>
                </a:cubicBezTo>
                <a:cubicBezTo>
                  <a:pt x="3255332" y="5017155"/>
                  <a:pt x="3197597" y="5081031"/>
                  <a:pt x="3122665" y="5079802"/>
                </a:cubicBezTo>
                <a:cubicBezTo>
                  <a:pt x="3055103" y="5081031"/>
                  <a:pt x="2989998" y="5026982"/>
                  <a:pt x="2989998" y="4947135"/>
                </a:cubicBezTo>
                <a:cubicBezTo>
                  <a:pt x="2989998" y="4864833"/>
                  <a:pt x="3057559" y="4814468"/>
                  <a:pt x="3122665" y="4814468"/>
                </a:cubicBezTo>
                <a:close/>
                <a:moveTo>
                  <a:pt x="3534177" y="4810784"/>
                </a:moveTo>
                <a:cubicBezTo>
                  <a:pt x="3610338" y="4809555"/>
                  <a:pt x="3671758" y="4872204"/>
                  <a:pt x="3671758" y="4948364"/>
                </a:cubicBezTo>
                <a:cubicBezTo>
                  <a:pt x="3671758" y="5023296"/>
                  <a:pt x="3611567" y="5084716"/>
                  <a:pt x="3536634" y="5084716"/>
                </a:cubicBezTo>
                <a:cubicBezTo>
                  <a:pt x="3454331" y="5084716"/>
                  <a:pt x="3396597" y="5017155"/>
                  <a:pt x="3399054" y="4947135"/>
                </a:cubicBezTo>
                <a:cubicBezTo>
                  <a:pt x="3397825" y="4882031"/>
                  <a:pt x="3449417" y="4812012"/>
                  <a:pt x="3534177" y="4810784"/>
                </a:cubicBezTo>
                <a:close/>
                <a:moveTo>
                  <a:pt x="442301" y="4691629"/>
                </a:moveTo>
                <a:cubicBezTo>
                  <a:pt x="470554" y="4691629"/>
                  <a:pt x="493895" y="4713740"/>
                  <a:pt x="493895" y="4740764"/>
                </a:cubicBezTo>
                <a:cubicBezTo>
                  <a:pt x="495122" y="4769018"/>
                  <a:pt x="473013" y="4791129"/>
                  <a:pt x="444759" y="4791129"/>
                </a:cubicBezTo>
                <a:cubicBezTo>
                  <a:pt x="416505" y="4791129"/>
                  <a:pt x="393166" y="4769018"/>
                  <a:pt x="393166" y="4741994"/>
                </a:cubicBezTo>
                <a:cubicBezTo>
                  <a:pt x="391937" y="4714967"/>
                  <a:pt x="415277" y="4691629"/>
                  <a:pt x="442301" y="4691629"/>
                </a:cubicBezTo>
                <a:close/>
                <a:moveTo>
                  <a:pt x="856271" y="4667061"/>
                </a:moveTo>
                <a:cubicBezTo>
                  <a:pt x="895580" y="4668290"/>
                  <a:pt x="927518" y="4700228"/>
                  <a:pt x="928746" y="4739535"/>
                </a:cubicBezTo>
                <a:cubicBezTo>
                  <a:pt x="929975" y="4777616"/>
                  <a:pt x="900493" y="4813239"/>
                  <a:pt x="856271" y="4814468"/>
                </a:cubicBezTo>
                <a:cubicBezTo>
                  <a:pt x="815733" y="4815697"/>
                  <a:pt x="782567" y="4781302"/>
                  <a:pt x="782567" y="4740764"/>
                </a:cubicBezTo>
                <a:cubicBezTo>
                  <a:pt x="782567" y="4700228"/>
                  <a:pt x="815733" y="4667061"/>
                  <a:pt x="856271" y="4667061"/>
                </a:cubicBezTo>
                <a:close/>
                <a:moveTo>
                  <a:pt x="1266555" y="4651092"/>
                </a:moveTo>
                <a:cubicBezTo>
                  <a:pt x="1316919" y="4651092"/>
                  <a:pt x="1358685" y="4691629"/>
                  <a:pt x="1358685" y="4741994"/>
                </a:cubicBezTo>
                <a:cubicBezTo>
                  <a:pt x="1358685" y="4791129"/>
                  <a:pt x="1318149" y="4831666"/>
                  <a:pt x="1269013" y="4831666"/>
                </a:cubicBezTo>
                <a:cubicBezTo>
                  <a:pt x="1218647" y="4831666"/>
                  <a:pt x="1179339" y="4792358"/>
                  <a:pt x="1178110" y="4743223"/>
                </a:cubicBezTo>
                <a:cubicBezTo>
                  <a:pt x="1176882" y="4692858"/>
                  <a:pt x="1216191" y="4652321"/>
                  <a:pt x="1266555" y="4651092"/>
                </a:cubicBezTo>
                <a:close/>
                <a:moveTo>
                  <a:pt x="1679296" y="4637579"/>
                </a:moveTo>
                <a:cubicBezTo>
                  <a:pt x="1737031" y="4637579"/>
                  <a:pt x="1783711" y="4684258"/>
                  <a:pt x="1783711" y="4741994"/>
                </a:cubicBezTo>
                <a:cubicBezTo>
                  <a:pt x="1783711" y="4798500"/>
                  <a:pt x="1737031" y="4845178"/>
                  <a:pt x="1680525" y="4845178"/>
                </a:cubicBezTo>
                <a:cubicBezTo>
                  <a:pt x="1622790" y="4845178"/>
                  <a:pt x="1576112" y="4798500"/>
                  <a:pt x="1576112" y="4740764"/>
                </a:cubicBezTo>
                <a:cubicBezTo>
                  <a:pt x="1577339" y="4683030"/>
                  <a:pt x="1622790" y="4637579"/>
                  <a:pt x="1679296" y="4637579"/>
                </a:cubicBezTo>
                <a:close/>
                <a:moveTo>
                  <a:pt x="2090810" y="4625295"/>
                </a:moveTo>
                <a:cubicBezTo>
                  <a:pt x="2154687" y="4624066"/>
                  <a:pt x="2206279" y="4675659"/>
                  <a:pt x="2207508" y="4739535"/>
                </a:cubicBezTo>
                <a:cubicBezTo>
                  <a:pt x="2208736" y="4804641"/>
                  <a:pt x="2155915" y="4857462"/>
                  <a:pt x="2090810" y="4857462"/>
                </a:cubicBezTo>
                <a:cubicBezTo>
                  <a:pt x="2026933" y="4856234"/>
                  <a:pt x="1976569" y="4804641"/>
                  <a:pt x="1976569" y="4740764"/>
                </a:cubicBezTo>
                <a:cubicBezTo>
                  <a:pt x="1976569" y="4676888"/>
                  <a:pt x="2028162" y="4625295"/>
                  <a:pt x="2090810" y="4625295"/>
                </a:cubicBezTo>
                <a:close/>
                <a:moveTo>
                  <a:pt x="2502323" y="4615468"/>
                </a:moveTo>
                <a:cubicBezTo>
                  <a:pt x="2572341" y="4613011"/>
                  <a:pt x="2630075" y="4671974"/>
                  <a:pt x="2630075" y="4739537"/>
                </a:cubicBezTo>
                <a:cubicBezTo>
                  <a:pt x="2631305" y="4807098"/>
                  <a:pt x="2576026" y="4867290"/>
                  <a:pt x="2504781" y="4867290"/>
                </a:cubicBezTo>
                <a:cubicBezTo>
                  <a:pt x="2443361" y="4867290"/>
                  <a:pt x="2380711" y="4821839"/>
                  <a:pt x="2378255" y="4744450"/>
                </a:cubicBezTo>
                <a:cubicBezTo>
                  <a:pt x="2377027" y="4663376"/>
                  <a:pt x="2442131" y="4614240"/>
                  <a:pt x="2502323" y="4615468"/>
                </a:cubicBezTo>
                <a:close/>
                <a:moveTo>
                  <a:pt x="2917522" y="4606868"/>
                </a:moveTo>
                <a:cubicBezTo>
                  <a:pt x="2991226" y="4608098"/>
                  <a:pt x="3050189" y="4667059"/>
                  <a:pt x="3050189" y="4740763"/>
                </a:cubicBezTo>
                <a:cubicBezTo>
                  <a:pt x="3050189" y="4814467"/>
                  <a:pt x="2992453" y="4874659"/>
                  <a:pt x="2917522" y="4874659"/>
                </a:cubicBezTo>
                <a:cubicBezTo>
                  <a:pt x="2843818" y="4875887"/>
                  <a:pt x="2781171" y="4815696"/>
                  <a:pt x="2781171" y="4740763"/>
                </a:cubicBezTo>
                <a:cubicBezTo>
                  <a:pt x="2781171" y="4667059"/>
                  <a:pt x="2842591" y="4605639"/>
                  <a:pt x="2917522" y="4606868"/>
                </a:cubicBezTo>
                <a:close/>
                <a:moveTo>
                  <a:pt x="3327710" y="4601034"/>
                </a:moveTo>
                <a:cubicBezTo>
                  <a:pt x="3348996" y="4600958"/>
                  <a:pt x="3370493" y="4605641"/>
                  <a:pt x="3390454" y="4615468"/>
                </a:cubicBezTo>
                <a:cubicBezTo>
                  <a:pt x="3399054" y="4620382"/>
                  <a:pt x="3407652" y="4621609"/>
                  <a:pt x="3416251" y="4625295"/>
                </a:cubicBezTo>
                <a:cubicBezTo>
                  <a:pt x="3423622" y="4633893"/>
                  <a:pt x="3432220" y="4642491"/>
                  <a:pt x="3439590" y="4651091"/>
                </a:cubicBezTo>
                <a:cubicBezTo>
                  <a:pt x="3443276" y="4658461"/>
                  <a:pt x="3446961" y="4665832"/>
                  <a:pt x="3448190" y="4671973"/>
                </a:cubicBezTo>
                <a:cubicBezTo>
                  <a:pt x="3475215" y="4722338"/>
                  <a:pt x="3473985" y="4772703"/>
                  <a:pt x="3440819" y="4820610"/>
                </a:cubicBezTo>
                <a:cubicBezTo>
                  <a:pt x="3407652" y="4868517"/>
                  <a:pt x="3359745" y="4886943"/>
                  <a:pt x="3303239" y="4878345"/>
                </a:cubicBezTo>
                <a:cubicBezTo>
                  <a:pt x="3230763" y="4867289"/>
                  <a:pt x="3176713" y="4792357"/>
                  <a:pt x="3188997" y="4719881"/>
                </a:cubicBezTo>
                <a:cubicBezTo>
                  <a:pt x="3201895" y="4644334"/>
                  <a:pt x="3263853" y="4601265"/>
                  <a:pt x="3327710" y="4601034"/>
                </a:cubicBezTo>
                <a:close/>
                <a:moveTo>
                  <a:pt x="237159" y="4497542"/>
                </a:moveTo>
                <a:cubicBezTo>
                  <a:pt x="258042" y="4497542"/>
                  <a:pt x="274011" y="4513510"/>
                  <a:pt x="274011" y="4534394"/>
                </a:cubicBezTo>
                <a:cubicBezTo>
                  <a:pt x="275239" y="4556505"/>
                  <a:pt x="256813" y="4573702"/>
                  <a:pt x="235931" y="4573702"/>
                </a:cubicBezTo>
                <a:cubicBezTo>
                  <a:pt x="215047" y="4573702"/>
                  <a:pt x="199079" y="4556505"/>
                  <a:pt x="197850" y="4536850"/>
                </a:cubicBezTo>
                <a:cubicBezTo>
                  <a:pt x="197850" y="4515968"/>
                  <a:pt x="216275" y="4497542"/>
                  <a:pt x="237159" y="4497542"/>
                </a:cubicBezTo>
                <a:close/>
                <a:moveTo>
                  <a:pt x="3669301" y="4469288"/>
                </a:moveTo>
                <a:cubicBezTo>
                  <a:pt x="3674215" y="4488942"/>
                  <a:pt x="3679128" y="4504912"/>
                  <a:pt x="3680357" y="4520881"/>
                </a:cubicBezTo>
                <a:cubicBezTo>
                  <a:pt x="3681585" y="4536849"/>
                  <a:pt x="3680357" y="4555276"/>
                  <a:pt x="3676671" y="4571246"/>
                </a:cubicBezTo>
                <a:cubicBezTo>
                  <a:pt x="3672987" y="4587214"/>
                  <a:pt x="3665617" y="4603184"/>
                  <a:pt x="3658246" y="4620382"/>
                </a:cubicBezTo>
                <a:cubicBezTo>
                  <a:pt x="3670530" y="4621609"/>
                  <a:pt x="3679128" y="4611782"/>
                  <a:pt x="3688955" y="4609325"/>
                </a:cubicBezTo>
                <a:cubicBezTo>
                  <a:pt x="3700012" y="4606868"/>
                  <a:pt x="3711067" y="4601955"/>
                  <a:pt x="3722123" y="4600727"/>
                </a:cubicBezTo>
                <a:cubicBezTo>
                  <a:pt x="3734407" y="4599498"/>
                  <a:pt x="3746691" y="4599498"/>
                  <a:pt x="3758975" y="4600727"/>
                </a:cubicBezTo>
                <a:cubicBezTo>
                  <a:pt x="3770030" y="4601955"/>
                  <a:pt x="3781086" y="4605641"/>
                  <a:pt x="3792141" y="4609325"/>
                </a:cubicBezTo>
                <a:cubicBezTo>
                  <a:pt x="3803197" y="4613011"/>
                  <a:pt x="3813024" y="4617925"/>
                  <a:pt x="3822851" y="4622837"/>
                </a:cubicBezTo>
                <a:cubicBezTo>
                  <a:pt x="3798283" y="4572473"/>
                  <a:pt x="3792141" y="4524565"/>
                  <a:pt x="3811795" y="4471745"/>
                </a:cubicBezTo>
                <a:cubicBezTo>
                  <a:pt x="3797055" y="4469288"/>
                  <a:pt x="3785999" y="4477887"/>
                  <a:pt x="3774943" y="4479115"/>
                </a:cubicBezTo>
                <a:cubicBezTo>
                  <a:pt x="3762659" y="4480344"/>
                  <a:pt x="3751605" y="4482801"/>
                  <a:pt x="3740548" y="4482801"/>
                </a:cubicBezTo>
                <a:cubicBezTo>
                  <a:pt x="3728264" y="4482801"/>
                  <a:pt x="3715980" y="4481572"/>
                  <a:pt x="3703696" y="4479115"/>
                </a:cubicBezTo>
                <a:cubicBezTo>
                  <a:pt x="3692641" y="4476658"/>
                  <a:pt x="3682814" y="4472974"/>
                  <a:pt x="3669301" y="4469288"/>
                </a:cubicBezTo>
                <a:close/>
                <a:moveTo>
                  <a:pt x="649901" y="4469288"/>
                </a:moveTo>
                <a:cubicBezTo>
                  <a:pt x="685525" y="4469288"/>
                  <a:pt x="715006" y="4498770"/>
                  <a:pt x="715006" y="4534394"/>
                </a:cubicBezTo>
                <a:cubicBezTo>
                  <a:pt x="715006" y="4571246"/>
                  <a:pt x="686752" y="4600727"/>
                  <a:pt x="651129" y="4600727"/>
                </a:cubicBezTo>
                <a:cubicBezTo>
                  <a:pt x="614277" y="4601955"/>
                  <a:pt x="583567" y="4571246"/>
                  <a:pt x="583567" y="4534394"/>
                </a:cubicBezTo>
                <a:cubicBezTo>
                  <a:pt x="584796" y="4498770"/>
                  <a:pt x="614277" y="4469288"/>
                  <a:pt x="649901" y="4469288"/>
                </a:cubicBezTo>
                <a:close/>
                <a:moveTo>
                  <a:pt x="1058957" y="4450863"/>
                </a:moveTo>
                <a:cubicBezTo>
                  <a:pt x="1106864" y="4449635"/>
                  <a:pt x="1144945" y="4486487"/>
                  <a:pt x="1146173" y="4533166"/>
                </a:cubicBezTo>
                <a:cubicBezTo>
                  <a:pt x="1147401" y="4579845"/>
                  <a:pt x="1110549" y="4619154"/>
                  <a:pt x="1062642" y="4619154"/>
                </a:cubicBezTo>
                <a:cubicBezTo>
                  <a:pt x="1014733" y="4620382"/>
                  <a:pt x="976654" y="4582302"/>
                  <a:pt x="976654" y="4535623"/>
                </a:cubicBezTo>
                <a:cubicBezTo>
                  <a:pt x="976654" y="4490171"/>
                  <a:pt x="1013506" y="4452092"/>
                  <a:pt x="1058957" y="4450863"/>
                </a:cubicBezTo>
                <a:close/>
                <a:moveTo>
                  <a:pt x="1472927" y="4434894"/>
                </a:moveTo>
                <a:cubicBezTo>
                  <a:pt x="1528205" y="4433665"/>
                  <a:pt x="1573655" y="4479116"/>
                  <a:pt x="1573655" y="4534394"/>
                </a:cubicBezTo>
                <a:cubicBezTo>
                  <a:pt x="1576112" y="4576159"/>
                  <a:pt x="1544173" y="4632665"/>
                  <a:pt x="1475383" y="4636351"/>
                </a:cubicBezTo>
                <a:cubicBezTo>
                  <a:pt x="1420106" y="4637579"/>
                  <a:pt x="1374655" y="4592129"/>
                  <a:pt x="1373427" y="4536850"/>
                </a:cubicBezTo>
                <a:cubicBezTo>
                  <a:pt x="1373427" y="4481573"/>
                  <a:pt x="1417649" y="4436122"/>
                  <a:pt x="1472927" y="4434894"/>
                </a:cubicBezTo>
                <a:close/>
                <a:moveTo>
                  <a:pt x="1884441" y="4422609"/>
                </a:moveTo>
                <a:cubicBezTo>
                  <a:pt x="1947089" y="4421381"/>
                  <a:pt x="1998681" y="4471745"/>
                  <a:pt x="1998681" y="4534394"/>
                </a:cubicBezTo>
                <a:cubicBezTo>
                  <a:pt x="1999909" y="4597041"/>
                  <a:pt x="1948317" y="4648634"/>
                  <a:pt x="1885669" y="4648634"/>
                </a:cubicBezTo>
                <a:cubicBezTo>
                  <a:pt x="1823021" y="4648634"/>
                  <a:pt x="1772655" y="4597041"/>
                  <a:pt x="1772655" y="4534394"/>
                </a:cubicBezTo>
                <a:cubicBezTo>
                  <a:pt x="1772655" y="4472974"/>
                  <a:pt x="1823021" y="4423838"/>
                  <a:pt x="1884441" y="4422609"/>
                </a:cubicBezTo>
                <a:close/>
                <a:moveTo>
                  <a:pt x="2299639" y="4411554"/>
                </a:moveTo>
                <a:cubicBezTo>
                  <a:pt x="2353688" y="4410326"/>
                  <a:pt x="2423706" y="4452092"/>
                  <a:pt x="2422479" y="4536850"/>
                </a:cubicBezTo>
                <a:cubicBezTo>
                  <a:pt x="2421249" y="4621611"/>
                  <a:pt x="2351231" y="4660919"/>
                  <a:pt x="2297182" y="4659690"/>
                </a:cubicBezTo>
                <a:cubicBezTo>
                  <a:pt x="2228391" y="4658462"/>
                  <a:pt x="2173113" y="4603184"/>
                  <a:pt x="2174342" y="4534394"/>
                </a:cubicBezTo>
                <a:cubicBezTo>
                  <a:pt x="2175570" y="4465603"/>
                  <a:pt x="2230849" y="4410326"/>
                  <a:pt x="2299639" y="4411554"/>
                </a:cubicBezTo>
                <a:close/>
                <a:moveTo>
                  <a:pt x="2708695" y="4402956"/>
                </a:moveTo>
                <a:cubicBezTo>
                  <a:pt x="2782398" y="4401727"/>
                  <a:pt x="2842589" y="4459462"/>
                  <a:pt x="2843818" y="4533166"/>
                </a:cubicBezTo>
                <a:cubicBezTo>
                  <a:pt x="2845046" y="4606870"/>
                  <a:pt x="2788539" y="4667061"/>
                  <a:pt x="2713608" y="4669519"/>
                </a:cubicBezTo>
                <a:cubicBezTo>
                  <a:pt x="2638675" y="4671974"/>
                  <a:pt x="2576027" y="4611783"/>
                  <a:pt x="2576027" y="4536850"/>
                </a:cubicBezTo>
                <a:cubicBezTo>
                  <a:pt x="2576027" y="4464376"/>
                  <a:pt x="2634991" y="4404184"/>
                  <a:pt x="2708695" y="4402956"/>
                </a:cubicBezTo>
                <a:close/>
                <a:moveTo>
                  <a:pt x="30788" y="4304683"/>
                </a:moveTo>
                <a:cubicBezTo>
                  <a:pt x="43072" y="4304683"/>
                  <a:pt x="54127" y="4315738"/>
                  <a:pt x="54127" y="4328022"/>
                </a:cubicBezTo>
                <a:cubicBezTo>
                  <a:pt x="55356" y="4341535"/>
                  <a:pt x="44301" y="4352590"/>
                  <a:pt x="32017" y="4353819"/>
                </a:cubicBezTo>
                <a:cubicBezTo>
                  <a:pt x="18504" y="4355048"/>
                  <a:pt x="6220" y="4342764"/>
                  <a:pt x="6220" y="4328022"/>
                </a:cubicBezTo>
                <a:cubicBezTo>
                  <a:pt x="6220" y="4315738"/>
                  <a:pt x="18504" y="4304683"/>
                  <a:pt x="30788" y="4304683"/>
                </a:cubicBezTo>
                <a:close/>
                <a:moveTo>
                  <a:pt x="3473987" y="4275201"/>
                </a:moveTo>
                <a:cubicBezTo>
                  <a:pt x="3480128" y="4342764"/>
                  <a:pt x="3482585" y="4336621"/>
                  <a:pt x="3464159" y="4401725"/>
                </a:cubicBezTo>
                <a:cubicBezTo>
                  <a:pt x="3478900" y="4401725"/>
                  <a:pt x="3492412" y="4391900"/>
                  <a:pt x="3505925" y="4390671"/>
                </a:cubicBezTo>
                <a:cubicBezTo>
                  <a:pt x="3521893" y="4389441"/>
                  <a:pt x="3537863" y="4388214"/>
                  <a:pt x="3553832" y="4389441"/>
                </a:cubicBezTo>
                <a:cubicBezTo>
                  <a:pt x="3568573" y="4390671"/>
                  <a:pt x="3582085" y="4395584"/>
                  <a:pt x="3598054" y="4399270"/>
                </a:cubicBezTo>
                <a:cubicBezTo>
                  <a:pt x="3599283" y="4396813"/>
                  <a:pt x="3601740" y="4393127"/>
                  <a:pt x="3600511" y="4390671"/>
                </a:cubicBezTo>
                <a:cubicBezTo>
                  <a:pt x="3586999" y="4357504"/>
                  <a:pt x="3583313" y="4323109"/>
                  <a:pt x="3593141" y="4287485"/>
                </a:cubicBezTo>
                <a:cubicBezTo>
                  <a:pt x="3594369" y="4285028"/>
                  <a:pt x="3591913" y="4281344"/>
                  <a:pt x="3591913" y="4277658"/>
                </a:cubicBezTo>
                <a:cubicBezTo>
                  <a:pt x="3571029" y="4278886"/>
                  <a:pt x="3550147" y="4282572"/>
                  <a:pt x="3530493" y="4282572"/>
                </a:cubicBezTo>
                <a:cubicBezTo>
                  <a:pt x="3512066" y="4282572"/>
                  <a:pt x="3492412" y="4277658"/>
                  <a:pt x="3473987" y="4275201"/>
                </a:cubicBezTo>
                <a:close/>
                <a:moveTo>
                  <a:pt x="442301" y="4273973"/>
                </a:moveTo>
                <a:cubicBezTo>
                  <a:pt x="473011" y="4272746"/>
                  <a:pt x="498807" y="4297314"/>
                  <a:pt x="500036" y="4329252"/>
                </a:cubicBezTo>
                <a:cubicBezTo>
                  <a:pt x="500036" y="4359961"/>
                  <a:pt x="475468" y="4385758"/>
                  <a:pt x="443529" y="4385758"/>
                </a:cubicBezTo>
                <a:cubicBezTo>
                  <a:pt x="412819" y="4384529"/>
                  <a:pt x="388251" y="4361190"/>
                  <a:pt x="387023" y="4331709"/>
                </a:cubicBezTo>
                <a:cubicBezTo>
                  <a:pt x="385794" y="4300998"/>
                  <a:pt x="411591" y="4275202"/>
                  <a:pt x="442301" y="4273973"/>
                </a:cubicBezTo>
                <a:close/>
                <a:moveTo>
                  <a:pt x="856271" y="4251862"/>
                </a:moveTo>
                <a:cubicBezTo>
                  <a:pt x="900493" y="4251862"/>
                  <a:pt x="934889" y="4287485"/>
                  <a:pt x="933659" y="4330480"/>
                </a:cubicBezTo>
                <a:cubicBezTo>
                  <a:pt x="932431" y="4373473"/>
                  <a:pt x="898037" y="4407868"/>
                  <a:pt x="853814" y="4406640"/>
                </a:cubicBezTo>
                <a:cubicBezTo>
                  <a:pt x="810819" y="4406640"/>
                  <a:pt x="776425" y="4371016"/>
                  <a:pt x="776425" y="4328023"/>
                </a:cubicBezTo>
                <a:cubicBezTo>
                  <a:pt x="777653" y="4285028"/>
                  <a:pt x="813277" y="4251862"/>
                  <a:pt x="856271" y="4251862"/>
                </a:cubicBezTo>
                <a:close/>
                <a:moveTo>
                  <a:pt x="1266556" y="4234665"/>
                </a:moveTo>
                <a:cubicBezTo>
                  <a:pt x="1316919" y="4234665"/>
                  <a:pt x="1362371" y="4275201"/>
                  <a:pt x="1362371" y="4330480"/>
                </a:cubicBezTo>
                <a:cubicBezTo>
                  <a:pt x="1361141" y="4382072"/>
                  <a:pt x="1320605" y="4423838"/>
                  <a:pt x="1269013" y="4425067"/>
                </a:cubicBezTo>
                <a:cubicBezTo>
                  <a:pt x="1216192" y="4425067"/>
                  <a:pt x="1173197" y="4382072"/>
                  <a:pt x="1173197" y="4329251"/>
                </a:cubicBezTo>
                <a:cubicBezTo>
                  <a:pt x="1173197" y="4277659"/>
                  <a:pt x="1214963" y="4234665"/>
                  <a:pt x="1266556" y="4234665"/>
                </a:cubicBezTo>
                <a:close/>
                <a:moveTo>
                  <a:pt x="1675611" y="4219924"/>
                </a:moveTo>
                <a:cubicBezTo>
                  <a:pt x="1735803" y="4218695"/>
                  <a:pt x="1786167" y="4266603"/>
                  <a:pt x="1787397" y="4326795"/>
                </a:cubicBezTo>
                <a:cubicBezTo>
                  <a:pt x="1788624" y="4386986"/>
                  <a:pt x="1741945" y="4437351"/>
                  <a:pt x="1681754" y="4438579"/>
                </a:cubicBezTo>
                <a:cubicBezTo>
                  <a:pt x="1622790" y="4439806"/>
                  <a:pt x="1572426" y="4391900"/>
                  <a:pt x="1571199" y="4331707"/>
                </a:cubicBezTo>
                <a:cubicBezTo>
                  <a:pt x="1569969" y="4271517"/>
                  <a:pt x="1617876" y="4221152"/>
                  <a:pt x="1675611" y="4219924"/>
                </a:cubicBezTo>
                <a:close/>
                <a:moveTo>
                  <a:pt x="2090810" y="4207640"/>
                </a:moveTo>
                <a:cubicBezTo>
                  <a:pt x="2171884" y="4208869"/>
                  <a:pt x="2213649" y="4275202"/>
                  <a:pt x="2212422" y="4329251"/>
                </a:cubicBezTo>
                <a:cubicBezTo>
                  <a:pt x="2211193" y="4395584"/>
                  <a:pt x="2159600" y="4450863"/>
                  <a:pt x="2093267" y="4449635"/>
                </a:cubicBezTo>
                <a:cubicBezTo>
                  <a:pt x="2010965" y="4448406"/>
                  <a:pt x="1970427" y="4380845"/>
                  <a:pt x="1971656" y="4328023"/>
                </a:cubicBezTo>
                <a:cubicBezTo>
                  <a:pt x="1971656" y="4262918"/>
                  <a:pt x="2025705" y="4207640"/>
                  <a:pt x="2090810" y="4207640"/>
                </a:cubicBezTo>
                <a:close/>
                <a:moveTo>
                  <a:pt x="2506009" y="4197813"/>
                </a:moveTo>
                <a:cubicBezTo>
                  <a:pt x="2578485" y="4199042"/>
                  <a:pt x="2637447" y="4258005"/>
                  <a:pt x="2636219" y="4329252"/>
                </a:cubicBezTo>
                <a:cubicBezTo>
                  <a:pt x="2634991" y="4412783"/>
                  <a:pt x="2566201" y="4463147"/>
                  <a:pt x="2502323" y="4460690"/>
                </a:cubicBezTo>
                <a:cubicBezTo>
                  <a:pt x="2431077" y="4459462"/>
                  <a:pt x="2372113" y="4401727"/>
                  <a:pt x="2372113" y="4329252"/>
                </a:cubicBezTo>
                <a:cubicBezTo>
                  <a:pt x="2373341" y="4240807"/>
                  <a:pt x="2448274" y="4196585"/>
                  <a:pt x="2506009" y="4197813"/>
                </a:cubicBezTo>
                <a:close/>
                <a:moveTo>
                  <a:pt x="3696326" y="4088485"/>
                </a:moveTo>
                <a:cubicBezTo>
                  <a:pt x="3695098" y="4103225"/>
                  <a:pt x="3696326" y="4117966"/>
                  <a:pt x="3695098" y="4132707"/>
                </a:cubicBezTo>
                <a:cubicBezTo>
                  <a:pt x="3693869" y="4147448"/>
                  <a:pt x="3691412" y="4162188"/>
                  <a:pt x="3688955" y="4179386"/>
                </a:cubicBezTo>
                <a:cubicBezTo>
                  <a:pt x="3711067" y="4178158"/>
                  <a:pt x="3727037" y="4175701"/>
                  <a:pt x="3744234" y="4174472"/>
                </a:cubicBezTo>
                <a:cubicBezTo>
                  <a:pt x="3760203" y="4174472"/>
                  <a:pt x="3776173" y="4178158"/>
                  <a:pt x="3792141" y="4179386"/>
                </a:cubicBezTo>
                <a:cubicBezTo>
                  <a:pt x="3789684" y="4148677"/>
                  <a:pt x="3787227" y="4119194"/>
                  <a:pt x="3784771" y="4088485"/>
                </a:cubicBezTo>
                <a:cubicBezTo>
                  <a:pt x="3756518" y="4088485"/>
                  <a:pt x="3728264" y="4088485"/>
                  <a:pt x="3696326" y="4088485"/>
                </a:cubicBezTo>
                <a:close/>
                <a:moveTo>
                  <a:pt x="233473" y="4081116"/>
                </a:moveTo>
                <a:cubicBezTo>
                  <a:pt x="258041" y="4078659"/>
                  <a:pt x="278924" y="4097084"/>
                  <a:pt x="280152" y="4120424"/>
                </a:cubicBezTo>
                <a:cubicBezTo>
                  <a:pt x="281379" y="4143763"/>
                  <a:pt x="264183" y="4164647"/>
                  <a:pt x="239615" y="4165874"/>
                </a:cubicBezTo>
                <a:cubicBezTo>
                  <a:pt x="215047" y="4167103"/>
                  <a:pt x="195392" y="4151134"/>
                  <a:pt x="192937" y="4126566"/>
                </a:cubicBezTo>
                <a:cubicBezTo>
                  <a:pt x="190479" y="4103227"/>
                  <a:pt x="210133" y="4082343"/>
                  <a:pt x="233473" y="4081116"/>
                </a:cubicBezTo>
                <a:close/>
                <a:moveTo>
                  <a:pt x="3263930" y="4063917"/>
                </a:moveTo>
                <a:cubicBezTo>
                  <a:pt x="3272529" y="4125337"/>
                  <a:pt x="3276214" y="4116738"/>
                  <a:pt x="3259017" y="4194127"/>
                </a:cubicBezTo>
                <a:cubicBezTo>
                  <a:pt x="3298325" y="4178158"/>
                  <a:pt x="3338863" y="4172016"/>
                  <a:pt x="3381856" y="4187985"/>
                </a:cubicBezTo>
                <a:cubicBezTo>
                  <a:pt x="3381856" y="4180614"/>
                  <a:pt x="3383085" y="4176929"/>
                  <a:pt x="3381856" y="4173245"/>
                </a:cubicBezTo>
                <a:cubicBezTo>
                  <a:pt x="3373258" y="4143762"/>
                  <a:pt x="3370801" y="4113053"/>
                  <a:pt x="3379399" y="4082342"/>
                </a:cubicBezTo>
                <a:cubicBezTo>
                  <a:pt x="3379399" y="4078657"/>
                  <a:pt x="3378172" y="4074973"/>
                  <a:pt x="3378172" y="4070058"/>
                </a:cubicBezTo>
                <a:cubicBezTo>
                  <a:pt x="3368345" y="4071287"/>
                  <a:pt x="3359745" y="4072516"/>
                  <a:pt x="3351147" y="4073744"/>
                </a:cubicBezTo>
                <a:cubicBezTo>
                  <a:pt x="3341320" y="4074973"/>
                  <a:pt x="3330263" y="4074973"/>
                  <a:pt x="3320436" y="4074973"/>
                </a:cubicBezTo>
                <a:cubicBezTo>
                  <a:pt x="3311838" y="4073744"/>
                  <a:pt x="3302011" y="4072516"/>
                  <a:pt x="3293411" y="4071287"/>
                </a:cubicBezTo>
                <a:cubicBezTo>
                  <a:pt x="3284813" y="4070058"/>
                  <a:pt x="3276214" y="4067603"/>
                  <a:pt x="3263930" y="4063917"/>
                </a:cubicBezTo>
                <a:close/>
                <a:moveTo>
                  <a:pt x="647445" y="4054091"/>
                </a:moveTo>
                <a:cubicBezTo>
                  <a:pt x="686752" y="4052862"/>
                  <a:pt x="718691" y="4083572"/>
                  <a:pt x="718691" y="4122881"/>
                </a:cubicBezTo>
                <a:cubicBezTo>
                  <a:pt x="719919" y="4159733"/>
                  <a:pt x="687981" y="4192899"/>
                  <a:pt x="649901" y="4192899"/>
                </a:cubicBezTo>
                <a:cubicBezTo>
                  <a:pt x="610593" y="4194128"/>
                  <a:pt x="579883" y="4163418"/>
                  <a:pt x="578653" y="4125337"/>
                </a:cubicBezTo>
                <a:cubicBezTo>
                  <a:pt x="578653" y="4086029"/>
                  <a:pt x="609364" y="4055319"/>
                  <a:pt x="647445" y="4054091"/>
                </a:cubicBezTo>
                <a:close/>
                <a:moveTo>
                  <a:pt x="1061413" y="4034435"/>
                </a:moveTo>
                <a:cubicBezTo>
                  <a:pt x="1109321" y="4034435"/>
                  <a:pt x="1148629" y="4073744"/>
                  <a:pt x="1149857" y="4121652"/>
                </a:cubicBezTo>
                <a:cubicBezTo>
                  <a:pt x="1151087" y="4170788"/>
                  <a:pt x="1110549" y="4211324"/>
                  <a:pt x="1061413" y="4211324"/>
                </a:cubicBezTo>
                <a:cubicBezTo>
                  <a:pt x="1013506" y="4211324"/>
                  <a:pt x="975425" y="4172016"/>
                  <a:pt x="974196" y="4124109"/>
                </a:cubicBezTo>
                <a:cubicBezTo>
                  <a:pt x="972968" y="4074973"/>
                  <a:pt x="1012277" y="4034435"/>
                  <a:pt x="1061413" y="4034435"/>
                </a:cubicBezTo>
                <a:close/>
                <a:moveTo>
                  <a:pt x="1472927" y="4018467"/>
                </a:moveTo>
                <a:cubicBezTo>
                  <a:pt x="1529434" y="4018467"/>
                  <a:pt x="1577341" y="4066373"/>
                  <a:pt x="1577341" y="4122881"/>
                </a:cubicBezTo>
                <a:cubicBezTo>
                  <a:pt x="1577341" y="4179387"/>
                  <a:pt x="1531889" y="4226065"/>
                  <a:pt x="1475383" y="4226065"/>
                </a:cubicBezTo>
                <a:cubicBezTo>
                  <a:pt x="1416421" y="4227294"/>
                  <a:pt x="1370970" y="4180615"/>
                  <a:pt x="1370970" y="4121652"/>
                </a:cubicBezTo>
                <a:cubicBezTo>
                  <a:pt x="1370970" y="4063917"/>
                  <a:pt x="1416421" y="4018467"/>
                  <a:pt x="1472927" y="4018467"/>
                </a:cubicBezTo>
                <a:close/>
                <a:moveTo>
                  <a:pt x="1883211" y="4006183"/>
                </a:moveTo>
                <a:cubicBezTo>
                  <a:pt x="1948317" y="4004955"/>
                  <a:pt x="2002367" y="4057775"/>
                  <a:pt x="2002367" y="4122881"/>
                </a:cubicBezTo>
                <a:cubicBezTo>
                  <a:pt x="2002367" y="4186758"/>
                  <a:pt x="1950774" y="4239578"/>
                  <a:pt x="1886897" y="4239578"/>
                </a:cubicBezTo>
                <a:cubicBezTo>
                  <a:pt x="1823021" y="4239578"/>
                  <a:pt x="1771428" y="4187985"/>
                  <a:pt x="1770199" y="4124109"/>
                </a:cubicBezTo>
                <a:cubicBezTo>
                  <a:pt x="1768971" y="4060232"/>
                  <a:pt x="1819335" y="4007412"/>
                  <a:pt x="1883211" y="4006183"/>
                </a:cubicBezTo>
                <a:close/>
                <a:moveTo>
                  <a:pt x="2297181" y="3993899"/>
                </a:moveTo>
                <a:cubicBezTo>
                  <a:pt x="2378255" y="3992670"/>
                  <a:pt x="2427391" y="4060232"/>
                  <a:pt x="2426163" y="4121652"/>
                </a:cubicBezTo>
                <a:cubicBezTo>
                  <a:pt x="2428620" y="4185529"/>
                  <a:pt x="2379484" y="4250633"/>
                  <a:pt x="2299637" y="4250633"/>
                </a:cubicBezTo>
                <a:cubicBezTo>
                  <a:pt x="2213649" y="4250633"/>
                  <a:pt x="2169427" y="4179386"/>
                  <a:pt x="2169427" y="4122880"/>
                </a:cubicBezTo>
                <a:cubicBezTo>
                  <a:pt x="2169427" y="4068830"/>
                  <a:pt x="2208736" y="3995126"/>
                  <a:pt x="2297181" y="3993899"/>
                </a:cubicBezTo>
                <a:close/>
                <a:moveTo>
                  <a:pt x="2704241" y="3983304"/>
                </a:moveTo>
                <a:cubicBezTo>
                  <a:pt x="2728655" y="3982230"/>
                  <a:pt x="2753532" y="3988372"/>
                  <a:pt x="2778713" y="4001270"/>
                </a:cubicBezTo>
                <a:cubicBezTo>
                  <a:pt x="2788541" y="4006184"/>
                  <a:pt x="2797139" y="4012325"/>
                  <a:pt x="2805739" y="4017239"/>
                </a:cubicBezTo>
                <a:cubicBezTo>
                  <a:pt x="2809423" y="4022152"/>
                  <a:pt x="2813109" y="4025838"/>
                  <a:pt x="2818023" y="4030752"/>
                </a:cubicBezTo>
                <a:cubicBezTo>
                  <a:pt x="2822936" y="4040578"/>
                  <a:pt x="2830307" y="4050406"/>
                  <a:pt x="2835220" y="4060232"/>
                </a:cubicBezTo>
                <a:cubicBezTo>
                  <a:pt x="2861015" y="4114282"/>
                  <a:pt x="2854875" y="4164647"/>
                  <a:pt x="2818023" y="4211326"/>
                </a:cubicBezTo>
                <a:cubicBezTo>
                  <a:pt x="2783626" y="4254319"/>
                  <a:pt x="2723435" y="4271518"/>
                  <a:pt x="2671843" y="4255548"/>
                </a:cubicBezTo>
                <a:cubicBezTo>
                  <a:pt x="2616565" y="4237121"/>
                  <a:pt x="2583398" y="4200270"/>
                  <a:pt x="2574799" y="4142535"/>
                </a:cubicBezTo>
                <a:cubicBezTo>
                  <a:pt x="2566201" y="4086029"/>
                  <a:pt x="2585855" y="4040578"/>
                  <a:pt x="2632533" y="4008639"/>
                </a:cubicBezTo>
                <a:cubicBezTo>
                  <a:pt x="2655873" y="3992671"/>
                  <a:pt x="2679827" y="3984380"/>
                  <a:pt x="2704241" y="3983304"/>
                </a:cubicBezTo>
                <a:close/>
                <a:moveTo>
                  <a:pt x="29559" y="3888256"/>
                </a:moveTo>
                <a:cubicBezTo>
                  <a:pt x="45529" y="3887027"/>
                  <a:pt x="59041" y="3899311"/>
                  <a:pt x="60269" y="3914052"/>
                </a:cubicBezTo>
                <a:cubicBezTo>
                  <a:pt x="61499" y="3930022"/>
                  <a:pt x="47985" y="3944763"/>
                  <a:pt x="30788" y="3944763"/>
                </a:cubicBezTo>
                <a:cubicBezTo>
                  <a:pt x="14820" y="3944763"/>
                  <a:pt x="2536" y="3933707"/>
                  <a:pt x="2536" y="3917738"/>
                </a:cubicBezTo>
                <a:cubicBezTo>
                  <a:pt x="1307" y="3901768"/>
                  <a:pt x="13591" y="3889484"/>
                  <a:pt x="29559" y="3888256"/>
                </a:cubicBezTo>
                <a:close/>
                <a:moveTo>
                  <a:pt x="3487498" y="3877200"/>
                </a:moveTo>
                <a:cubicBezTo>
                  <a:pt x="3486271" y="3907911"/>
                  <a:pt x="3486271" y="3936163"/>
                  <a:pt x="3485041" y="3965645"/>
                </a:cubicBezTo>
                <a:cubicBezTo>
                  <a:pt x="3498555" y="3964417"/>
                  <a:pt x="3513295" y="3963188"/>
                  <a:pt x="3528036" y="3961960"/>
                </a:cubicBezTo>
                <a:cubicBezTo>
                  <a:pt x="3541548" y="3961960"/>
                  <a:pt x="3555061" y="3961960"/>
                  <a:pt x="3568573" y="3961960"/>
                </a:cubicBezTo>
                <a:cubicBezTo>
                  <a:pt x="3568573" y="3934934"/>
                  <a:pt x="3568573" y="3907911"/>
                  <a:pt x="3568573" y="3880885"/>
                </a:cubicBezTo>
                <a:cubicBezTo>
                  <a:pt x="3541548" y="3879657"/>
                  <a:pt x="3514523" y="3878429"/>
                  <a:pt x="3487498" y="3877200"/>
                </a:cubicBezTo>
                <a:close/>
                <a:moveTo>
                  <a:pt x="443529" y="3857547"/>
                </a:moveTo>
                <a:cubicBezTo>
                  <a:pt x="475468" y="3857547"/>
                  <a:pt x="501265" y="3884573"/>
                  <a:pt x="502493" y="3916510"/>
                </a:cubicBezTo>
                <a:cubicBezTo>
                  <a:pt x="502493" y="3948449"/>
                  <a:pt x="475468" y="3975473"/>
                  <a:pt x="443529" y="3975473"/>
                </a:cubicBezTo>
                <a:cubicBezTo>
                  <a:pt x="411591" y="3975473"/>
                  <a:pt x="384567" y="3948449"/>
                  <a:pt x="384567" y="3916510"/>
                </a:cubicBezTo>
                <a:cubicBezTo>
                  <a:pt x="384567" y="3884573"/>
                  <a:pt x="411591" y="3857547"/>
                  <a:pt x="443529" y="3857547"/>
                </a:cubicBezTo>
                <a:close/>
                <a:moveTo>
                  <a:pt x="3052645" y="3848946"/>
                </a:moveTo>
                <a:cubicBezTo>
                  <a:pt x="3051418" y="3853861"/>
                  <a:pt x="3050189" y="3857546"/>
                  <a:pt x="3051418" y="3861230"/>
                </a:cubicBezTo>
                <a:cubicBezTo>
                  <a:pt x="3067387" y="3902997"/>
                  <a:pt x="3064929" y="3943534"/>
                  <a:pt x="3046505" y="3984070"/>
                </a:cubicBezTo>
                <a:cubicBezTo>
                  <a:pt x="3045275" y="3985299"/>
                  <a:pt x="3046505" y="3987756"/>
                  <a:pt x="3046505" y="3992670"/>
                </a:cubicBezTo>
                <a:cubicBezTo>
                  <a:pt x="3061245" y="3987756"/>
                  <a:pt x="3074757" y="3981615"/>
                  <a:pt x="3088270" y="3979157"/>
                </a:cubicBezTo>
                <a:cubicBezTo>
                  <a:pt x="3103011" y="3976701"/>
                  <a:pt x="3117751" y="3975472"/>
                  <a:pt x="3132492" y="3975472"/>
                </a:cubicBezTo>
                <a:cubicBezTo>
                  <a:pt x="3147233" y="3975472"/>
                  <a:pt x="3160745" y="3979157"/>
                  <a:pt x="3179171" y="3982842"/>
                </a:cubicBezTo>
                <a:cubicBezTo>
                  <a:pt x="3175485" y="3959502"/>
                  <a:pt x="3170572" y="3938620"/>
                  <a:pt x="3171801" y="3917737"/>
                </a:cubicBezTo>
                <a:cubicBezTo>
                  <a:pt x="3170572" y="3898082"/>
                  <a:pt x="3175485" y="3877200"/>
                  <a:pt x="3179171" y="3855089"/>
                </a:cubicBezTo>
                <a:cubicBezTo>
                  <a:pt x="3164431" y="3857546"/>
                  <a:pt x="3152147" y="3860003"/>
                  <a:pt x="3138633" y="3861230"/>
                </a:cubicBezTo>
                <a:cubicBezTo>
                  <a:pt x="3123893" y="3862459"/>
                  <a:pt x="3109152" y="3862459"/>
                  <a:pt x="3094411" y="3860003"/>
                </a:cubicBezTo>
                <a:cubicBezTo>
                  <a:pt x="3080899" y="3858775"/>
                  <a:pt x="3067387" y="3853861"/>
                  <a:pt x="3052645" y="3848946"/>
                </a:cubicBezTo>
                <a:close/>
                <a:moveTo>
                  <a:pt x="855042" y="3836662"/>
                </a:moveTo>
                <a:cubicBezTo>
                  <a:pt x="906635" y="3837892"/>
                  <a:pt x="933659" y="3878429"/>
                  <a:pt x="934887" y="3914052"/>
                </a:cubicBezTo>
                <a:cubicBezTo>
                  <a:pt x="936116" y="3957047"/>
                  <a:pt x="904178" y="3995126"/>
                  <a:pt x="856271" y="3997583"/>
                </a:cubicBezTo>
                <a:cubicBezTo>
                  <a:pt x="813277" y="3998812"/>
                  <a:pt x="775195" y="3961960"/>
                  <a:pt x="775195" y="3917737"/>
                </a:cubicBezTo>
                <a:cubicBezTo>
                  <a:pt x="775195" y="3873514"/>
                  <a:pt x="810819" y="3835435"/>
                  <a:pt x="855042" y="3836662"/>
                </a:cubicBezTo>
                <a:close/>
                <a:moveTo>
                  <a:pt x="1267785" y="3820695"/>
                </a:moveTo>
                <a:cubicBezTo>
                  <a:pt x="1320605" y="3819466"/>
                  <a:pt x="1364827" y="3862461"/>
                  <a:pt x="1364827" y="3915283"/>
                </a:cubicBezTo>
                <a:cubicBezTo>
                  <a:pt x="1364827" y="3979158"/>
                  <a:pt x="1312007" y="4014782"/>
                  <a:pt x="1267785" y="4013554"/>
                </a:cubicBezTo>
                <a:cubicBezTo>
                  <a:pt x="1213735" y="4012325"/>
                  <a:pt x="1169513" y="3969331"/>
                  <a:pt x="1170741" y="3915283"/>
                </a:cubicBezTo>
                <a:cubicBezTo>
                  <a:pt x="1171969" y="3862461"/>
                  <a:pt x="1214963" y="3820695"/>
                  <a:pt x="1267785" y="3820695"/>
                </a:cubicBezTo>
                <a:close/>
                <a:moveTo>
                  <a:pt x="1679296" y="3805979"/>
                </a:moveTo>
                <a:cubicBezTo>
                  <a:pt x="1728432" y="3804751"/>
                  <a:pt x="1791081" y="3841577"/>
                  <a:pt x="1791081" y="3916509"/>
                </a:cubicBezTo>
                <a:cubicBezTo>
                  <a:pt x="1791081" y="3990213"/>
                  <a:pt x="1729661" y="4029522"/>
                  <a:pt x="1679296" y="4027065"/>
                </a:cubicBezTo>
                <a:cubicBezTo>
                  <a:pt x="1616649" y="4027065"/>
                  <a:pt x="1567513" y="3976701"/>
                  <a:pt x="1568741" y="3915281"/>
                </a:cubicBezTo>
                <a:cubicBezTo>
                  <a:pt x="1569969" y="3853861"/>
                  <a:pt x="1619105" y="3807209"/>
                  <a:pt x="1679296" y="3805979"/>
                </a:cubicBezTo>
                <a:close/>
                <a:moveTo>
                  <a:pt x="2089582" y="3793699"/>
                </a:moveTo>
                <a:cubicBezTo>
                  <a:pt x="2143631" y="3792470"/>
                  <a:pt x="2214879" y="3831750"/>
                  <a:pt x="2214879" y="3916510"/>
                </a:cubicBezTo>
                <a:cubicBezTo>
                  <a:pt x="2216107" y="4000041"/>
                  <a:pt x="2144859" y="4041807"/>
                  <a:pt x="2090810" y="4040578"/>
                </a:cubicBezTo>
                <a:cubicBezTo>
                  <a:pt x="2023249" y="4039350"/>
                  <a:pt x="1969199" y="3985301"/>
                  <a:pt x="1969199" y="3917738"/>
                </a:cubicBezTo>
                <a:cubicBezTo>
                  <a:pt x="1969199" y="3850177"/>
                  <a:pt x="2022019" y="3794927"/>
                  <a:pt x="2089582" y="3793699"/>
                </a:cubicBezTo>
                <a:close/>
                <a:moveTo>
                  <a:pt x="2506009" y="3781415"/>
                </a:moveTo>
                <a:cubicBezTo>
                  <a:pt x="2595682" y="3782644"/>
                  <a:pt x="2639904" y="3856318"/>
                  <a:pt x="2639904" y="3915281"/>
                </a:cubicBezTo>
                <a:cubicBezTo>
                  <a:pt x="2639904" y="3979158"/>
                  <a:pt x="2591997" y="4051633"/>
                  <a:pt x="2504781" y="4051633"/>
                </a:cubicBezTo>
                <a:cubicBezTo>
                  <a:pt x="2413879" y="4051633"/>
                  <a:pt x="2368427" y="3976701"/>
                  <a:pt x="2369657" y="3916509"/>
                </a:cubicBezTo>
                <a:cubicBezTo>
                  <a:pt x="2368427" y="3856318"/>
                  <a:pt x="2415107" y="3781415"/>
                  <a:pt x="2506009" y="3781415"/>
                </a:cubicBezTo>
                <a:close/>
                <a:moveTo>
                  <a:pt x="3702469" y="3668411"/>
                </a:moveTo>
                <a:cubicBezTo>
                  <a:pt x="3702469" y="3695437"/>
                  <a:pt x="3702469" y="3717541"/>
                  <a:pt x="3702469" y="3740880"/>
                </a:cubicBezTo>
                <a:cubicBezTo>
                  <a:pt x="3727037" y="3745792"/>
                  <a:pt x="3750375" y="3740880"/>
                  <a:pt x="3773715" y="3743337"/>
                </a:cubicBezTo>
                <a:cubicBezTo>
                  <a:pt x="3779857" y="3731053"/>
                  <a:pt x="3776173" y="3719996"/>
                  <a:pt x="3776173" y="3708949"/>
                </a:cubicBezTo>
                <a:cubicBezTo>
                  <a:pt x="3776173" y="3696665"/>
                  <a:pt x="3776173" y="3685610"/>
                  <a:pt x="3776173" y="3672097"/>
                </a:cubicBezTo>
                <a:cubicBezTo>
                  <a:pt x="3752832" y="3665956"/>
                  <a:pt x="3728264" y="3674554"/>
                  <a:pt x="3702469" y="3668411"/>
                </a:cubicBezTo>
                <a:close/>
                <a:moveTo>
                  <a:pt x="238388" y="3664697"/>
                </a:moveTo>
                <a:cubicBezTo>
                  <a:pt x="262955" y="3664697"/>
                  <a:pt x="282610" y="3685581"/>
                  <a:pt x="282610" y="3711376"/>
                </a:cubicBezTo>
                <a:cubicBezTo>
                  <a:pt x="282610" y="3735942"/>
                  <a:pt x="261727" y="3756826"/>
                  <a:pt x="237159" y="3756826"/>
                </a:cubicBezTo>
                <a:cubicBezTo>
                  <a:pt x="212591" y="3756826"/>
                  <a:pt x="191709" y="3734715"/>
                  <a:pt x="191709" y="3710149"/>
                </a:cubicBezTo>
                <a:cubicBezTo>
                  <a:pt x="191709" y="3685581"/>
                  <a:pt x="212591" y="3664697"/>
                  <a:pt x="238388" y="3664697"/>
                </a:cubicBezTo>
                <a:close/>
                <a:moveTo>
                  <a:pt x="3262703" y="3648758"/>
                </a:moveTo>
                <a:cubicBezTo>
                  <a:pt x="3266387" y="3663499"/>
                  <a:pt x="3268843" y="3675783"/>
                  <a:pt x="3270073" y="3688067"/>
                </a:cubicBezTo>
                <a:cubicBezTo>
                  <a:pt x="3271301" y="3701579"/>
                  <a:pt x="3272529" y="3713856"/>
                  <a:pt x="3271301" y="3726138"/>
                </a:cubicBezTo>
                <a:cubicBezTo>
                  <a:pt x="3270073" y="3738420"/>
                  <a:pt x="3266387" y="3750706"/>
                  <a:pt x="3263930" y="3769131"/>
                </a:cubicBezTo>
                <a:cubicBezTo>
                  <a:pt x="3298325" y="3758075"/>
                  <a:pt x="3331493" y="3755620"/>
                  <a:pt x="3365888" y="3759305"/>
                </a:cubicBezTo>
                <a:cubicBezTo>
                  <a:pt x="3364659" y="3738420"/>
                  <a:pt x="3363431" y="3722453"/>
                  <a:pt x="3363431" y="3705263"/>
                </a:cubicBezTo>
                <a:cubicBezTo>
                  <a:pt x="3363431" y="3690524"/>
                  <a:pt x="3365888" y="3674554"/>
                  <a:pt x="3367115" y="3656127"/>
                </a:cubicBezTo>
                <a:cubicBezTo>
                  <a:pt x="3331493" y="3663499"/>
                  <a:pt x="3298325" y="3659813"/>
                  <a:pt x="3262703" y="3648758"/>
                </a:cubicBezTo>
                <a:close/>
                <a:moveTo>
                  <a:pt x="651128" y="3641367"/>
                </a:moveTo>
                <a:cubicBezTo>
                  <a:pt x="689207" y="3642595"/>
                  <a:pt x="719919" y="3673306"/>
                  <a:pt x="719919" y="3711387"/>
                </a:cubicBezTo>
                <a:cubicBezTo>
                  <a:pt x="719919" y="3749462"/>
                  <a:pt x="689207" y="3780174"/>
                  <a:pt x="649899" y="3780174"/>
                </a:cubicBezTo>
                <a:cubicBezTo>
                  <a:pt x="610591" y="3780174"/>
                  <a:pt x="578652" y="3750690"/>
                  <a:pt x="578652" y="3712614"/>
                </a:cubicBezTo>
                <a:cubicBezTo>
                  <a:pt x="579881" y="3668392"/>
                  <a:pt x="615504" y="3640138"/>
                  <a:pt x="651128" y="3641367"/>
                </a:cubicBezTo>
                <a:close/>
                <a:moveTo>
                  <a:pt x="1058957" y="3621721"/>
                </a:moveTo>
                <a:cubicBezTo>
                  <a:pt x="1108093" y="3620492"/>
                  <a:pt x="1149859" y="3659800"/>
                  <a:pt x="1151087" y="3708936"/>
                </a:cubicBezTo>
                <a:cubicBezTo>
                  <a:pt x="1152315" y="3755610"/>
                  <a:pt x="1114236" y="3797376"/>
                  <a:pt x="1066327" y="3799832"/>
                </a:cubicBezTo>
                <a:cubicBezTo>
                  <a:pt x="1015964" y="3802289"/>
                  <a:pt x="974197" y="3764210"/>
                  <a:pt x="972969" y="3715075"/>
                </a:cubicBezTo>
                <a:cubicBezTo>
                  <a:pt x="971741" y="3664714"/>
                  <a:pt x="1009821" y="3622948"/>
                  <a:pt x="1058957" y="3621721"/>
                </a:cubicBezTo>
                <a:close/>
                <a:moveTo>
                  <a:pt x="1471697" y="3606985"/>
                </a:moveTo>
                <a:cubicBezTo>
                  <a:pt x="1530661" y="3605757"/>
                  <a:pt x="1577339" y="3651206"/>
                  <a:pt x="1578569" y="3708940"/>
                </a:cubicBezTo>
                <a:cubicBezTo>
                  <a:pt x="1578569" y="3766670"/>
                  <a:pt x="1531889" y="3814553"/>
                  <a:pt x="1474155" y="3814553"/>
                </a:cubicBezTo>
                <a:cubicBezTo>
                  <a:pt x="1416421" y="3814553"/>
                  <a:pt x="1368512" y="3767898"/>
                  <a:pt x="1369741" y="3710172"/>
                </a:cubicBezTo>
                <a:cubicBezTo>
                  <a:pt x="1369741" y="3653664"/>
                  <a:pt x="1415191" y="3608213"/>
                  <a:pt x="1471697" y="3606985"/>
                </a:cubicBezTo>
                <a:close/>
                <a:moveTo>
                  <a:pt x="1885668" y="3593476"/>
                </a:moveTo>
                <a:cubicBezTo>
                  <a:pt x="1936031" y="3593476"/>
                  <a:pt x="2002367" y="3631557"/>
                  <a:pt x="2003595" y="3711401"/>
                </a:cubicBezTo>
                <a:cubicBezTo>
                  <a:pt x="2003595" y="3774043"/>
                  <a:pt x="1952001" y="3826837"/>
                  <a:pt x="1888125" y="3828066"/>
                </a:cubicBezTo>
                <a:cubicBezTo>
                  <a:pt x="1823021" y="3829293"/>
                  <a:pt x="1770199" y="3777728"/>
                  <a:pt x="1768971" y="3712630"/>
                </a:cubicBezTo>
                <a:cubicBezTo>
                  <a:pt x="1767742" y="3646296"/>
                  <a:pt x="1820563" y="3594705"/>
                  <a:pt x="1885668" y="3593476"/>
                </a:cubicBezTo>
                <a:close/>
                <a:moveTo>
                  <a:pt x="2298409" y="3581194"/>
                </a:moveTo>
                <a:cubicBezTo>
                  <a:pt x="2368427" y="3579967"/>
                  <a:pt x="2426163" y="3636474"/>
                  <a:pt x="2427391" y="3708948"/>
                </a:cubicBezTo>
                <a:cubicBezTo>
                  <a:pt x="2427391" y="3781415"/>
                  <a:pt x="2369657" y="3841577"/>
                  <a:pt x="2297181" y="3840350"/>
                </a:cubicBezTo>
                <a:cubicBezTo>
                  <a:pt x="2225933" y="3839121"/>
                  <a:pt x="2169427" y="3781415"/>
                  <a:pt x="2169427" y="3710177"/>
                </a:cubicBezTo>
                <a:cubicBezTo>
                  <a:pt x="2166971" y="3649986"/>
                  <a:pt x="2216107" y="3582425"/>
                  <a:pt x="2298409" y="3581194"/>
                </a:cubicBezTo>
                <a:close/>
                <a:moveTo>
                  <a:pt x="2712303" y="3569701"/>
                </a:moveTo>
                <a:cubicBezTo>
                  <a:pt x="2732879" y="3569911"/>
                  <a:pt x="2753839" y="3574749"/>
                  <a:pt x="2773800" y="3584883"/>
                </a:cubicBezTo>
                <a:cubicBezTo>
                  <a:pt x="2783626" y="3589795"/>
                  <a:pt x="2793455" y="3595939"/>
                  <a:pt x="2803281" y="3602079"/>
                </a:cubicBezTo>
                <a:cubicBezTo>
                  <a:pt x="2809423" y="3606993"/>
                  <a:pt x="2816793" y="3611908"/>
                  <a:pt x="2822936" y="3616821"/>
                </a:cubicBezTo>
                <a:cubicBezTo>
                  <a:pt x="2825393" y="3624192"/>
                  <a:pt x="2826621" y="3630332"/>
                  <a:pt x="2827849" y="3635245"/>
                </a:cubicBezTo>
                <a:cubicBezTo>
                  <a:pt x="2858559" y="3688067"/>
                  <a:pt x="2857330" y="3739652"/>
                  <a:pt x="2824163" y="3790016"/>
                </a:cubicBezTo>
                <a:cubicBezTo>
                  <a:pt x="2822936" y="3792474"/>
                  <a:pt x="2820478" y="3796158"/>
                  <a:pt x="2819250" y="3798615"/>
                </a:cubicBezTo>
                <a:cubicBezTo>
                  <a:pt x="2814337" y="3804758"/>
                  <a:pt x="2808194" y="3812104"/>
                  <a:pt x="2803281" y="3818238"/>
                </a:cubicBezTo>
                <a:cubicBezTo>
                  <a:pt x="2795910" y="3823153"/>
                  <a:pt x="2787312" y="3826837"/>
                  <a:pt x="2779941" y="3831750"/>
                </a:cubicBezTo>
                <a:cubicBezTo>
                  <a:pt x="2760287" y="3844034"/>
                  <a:pt x="2738176" y="3848949"/>
                  <a:pt x="2714837" y="3850177"/>
                </a:cubicBezTo>
                <a:cubicBezTo>
                  <a:pt x="2620250" y="3852634"/>
                  <a:pt x="2551459" y="3765446"/>
                  <a:pt x="2574799" y="3674557"/>
                </a:cubicBezTo>
                <a:cubicBezTo>
                  <a:pt x="2592304" y="3610065"/>
                  <a:pt x="2650576" y="3569067"/>
                  <a:pt x="2712303" y="3569701"/>
                </a:cubicBezTo>
                <a:close/>
                <a:moveTo>
                  <a:pt x="29559" y="3476748"/>
                </a:moveTo>
                <a:cubicBezTo>
                  <a:pt x="45529" y="3476748"/>
                  <a:pt x="57813" y="3489032"/>
                  <a:pt x="57813" y="3505000"/>
                </a:cubicBezTo>
                <a:cubicBezTo>
                  <a:pt x="57813" y="3520970"/>
                  <a:pt x="45529" y="3533254"/>
                  <a:pt x="29559" y="3533254"/>
                </a:cubicBezTo>
                <a:cubicBezTo>
                  <a:pt x="12362" y="3534483"/>
                  <a:pt x="-1150" y="3519742"/>
                  <a:pt x="78" y="3503773"/>
                </a:cubicBezTo>
                <a:cubicBezTo>
                  <a:pt x="1307" y="3487803"/>
                  <a:pt x="13591" y="3476748"/>
                  <a:pt x="29559" y="3476748"/>
                </a:cubicBezTo>
                <a:close/>
                <a:moveTo>
                  <a:pt x="3477671" y="3446072"/>
                </a:moveTo>
                <a:cubicBezTo>
                  <a:pt x="3480128" y="3463268"/>
                  <a:pt x="3482585" y="3479239"/>
                  <a:pt x="3483814" y="3496437"/>
                </a:cubicBezTo>
                <a:cubicBezTo>
                  <a:pt x="3485041" y="3512404"/>
                  <a:pt x="3483814" y="3528375"/>
                  <a:pt x="3483814" y="3544345"/>
                </a:cubicBezTo>
                <a:cubicBezTo>
                  <a:pt x="3512066" y="3543116"/>
                  <a:pt x="3541548" y="3541888"/>
                  <a:pt x="3572259" y="3541888"/>
                </a:cubicBezTo>
                <a:cubicBezTo>
                  <a:pt x="3573486" y="3513635"/>
                  <a:pt x="3575943" y="3482925"/>
                  <a:pt x="3577172" y="3450984"/>
                </a:cubicBezTo>
                <a:cubicBezTo>
                  <a:pt x="3559975" y="3452213"/>
                  <a:pt x="3544005" y="3454671"/>
                  <a:pt x="3526807" y="3453442"/>
                </a:cubicBezTo>
                <a:cubicBezTo>
                  <a:pt x="3510839" y="3453442"/>
                  <a:pt x="3496098" y="3448530"/>
                  <a:pt x="3477671" y="3446072"/>
                </a:cubicBezTo>
                <a:close/>
                <a:moveTo>
                  <a:pt x="439843" y="3446048"/>
                </a:moveTo>
                <a:cubicBezTo>
                  <a:pt x="471782" y="3444820"/>
                  <a:pt x="500036" y="3471845"/>
                  <a:pt x="500036" y="3503783"/>
                </a:cubicBezTo>
                <a:cubicBezTo>
                  <a:pt x="501263" y="3535721"/>
                  <a:pt x="474239" y="3562745"/>
                  <a:pt x="442301" y="3563974"/>
                </a:cubicBezTo>
                <a:cubicBezTo>
                  <a:pt x="410362" y="3565203"/>
                  <a:pt x="383337" y="3538178"/>
                  <a:pt x="382109" y="3506240"/>
                </a:cubicBezTo>
                <a:cubicBezTo>
                  <a:pt x="382109" y="3473072"/>
                  <a:pt x="407905" y="3447277"/>
                  <a:pt x="439843" y="3446048"/>
                </a:cubicBezTo>
                <a:close/>
                <a:moveTo>
                  <a:pt x="853814" y="3425172"/>
                </a:moveTo>
                <a:cubicBezTo>
                  <a:pt x="898037" y="3425172"/>
                  <a:pt x="934889" y="3462024"/>
                  <a:pt x="933661" y="3506246"/>
                </a:cubicBezTo>
                <a:cubicBezTo>
                  <a:pt x="932431" y="3549241"/>
                  <a:pt x="896809" y="3584864"/>
                  <a:pt x="853814" y="3584864"/>
                </a:cubicBezTo>
                <a:cubicBezTo>
                  <a:pt x="800994" y="3583636"/>
                  <a:pt x="772740" y="3540641"/>
                  <a:pt x="773969" y="3503789"/>
                </a:cubicBezTo>
                <a:cubicBezTo>
                  <a:pt x="776426" y="3459567"/>
                  <a:pt x="810821" y="3425172"/>
                  <a:pt x="853814" y="3425172"/>
                </a:cubicBezTo>
                <a:close/>
                <a:moveTo>
                  <a:pt x="3035448" y="3422733"/>
                </a:moveTo>
                <a:cubicBezTo>
                  <a:pt x="3062473" y="3473098"/>
                  <a:pt x="3063702" y="3522234"/>
                  <a:pt x="3041591" y="3573824"/>
                </a:cubicBezTo>
                <a:cubicBezTo>
                  <a:pt x="3056331" y="3575054"/>
                  <a:pt x="3064929" y="3566454"/>
                  <a:pt x="3075986" y="3565229"/>
                </a:cubicBezTo>
                <a:cubicBezTo>
                  <a:pt x="3087041" y="3562769"/>
                  <a:pt x="3098097" y="3560314"/>
                  <a:pt x="3109152" y="3559085"/>
                </a:cubicBezTo>
                <a:cubicBezTo>
                  <a:pt x="3120208" y="3557856"/>
                  <a:pt x="3132492" y="3559085"/>
                  <a:pt x="3143547" y="3560314"/>
                </a:cubicBezTo>
                <a:cubicBezTo>
                  <a:pt x="3154603" y="3561540"/>
                  <a:pt x="3165658" y="3564000"/>
                  <a:pt x="3181628" y="3567684"/>
                </a:cubicBezTo>
                <a:cubicBezTo>
                  <a:pt x="3168115" y="3521005"/>
                  <a:pt x="3166887" y="3479239"/>
                  <a:pt x="3185313" y="3435016"/>
                </a:cubicBezTo>
                <a:cubicBezTo>
                  <a:pt x="3177942" y="3435016"/>
                  <a:pt x="3174257" y="3433789"/>
                  <a:pt x="3170572" y="3435016"/>
                </a:cubicBezTo>
                <a:cubicBezTo>
                  <a:pt x="3127579" y="3448530"/>
                  <a:pt x="3087041" y="3446072"/>
                  <a:pt x="3047732" y="3425190"/>
                </a:cubicBezTo>
                <a:cubicBezTo>
                  <a:pt x="3045275" y="3423962"/>
                  <a:pt x="3041591" y="3423962"/>
                  <a:pt x="3035448" y="3422733"/>
                </a:cubicBezTo>
                <a:close/>
                <a:moveTo>
                  <a:pt x="1266556" y="3407981"/>
                </a:moveTo>
                <a:cubicBezTo>
                  <a:pt x="1319376" y="3407981"/>
                  <a:pt x="1361141" y="3450975"/>
                  <a:pt x="1362371" y="3503796"/>
                </a:cubicBezTo>
                <a:cubicBezTo>
                  <a:pt x="1362371" y="3557845"/>
                  <a:pt x="1320605" y="3599611"/>
                  <a:pt x="1267783" y="3600840"/>
                </a:cubicBezTo>
                <a:cubicBezTo>
                  <a:pt x="1213734" y="3602068"/>
                  <a:pt x="1168284" y="3557845"/>
                  <a:pt x="1169513" y="3503796"/>
                </a:cubicBezTo>
                <a:cubicBezTo>
                  <a:pt x="1170741" y="3450975"/>
                  <a:pt x="1213734" y="3407981"/>
                  <a:pt x="1266556" y="3407981"/>
                </a:cubicBezTo>
                <a:close/>
                <a:moveTo>
                  <a:pt x="1678069" y="3394473"/>
                </a:moveTo>
                <a:cubicBezTo>
                  <a:pt x="1738261" y="3394473"/>
                  <a:pt x="1787397" y="3443610"/>
                  <a:pt x="1787397" y="3503801"/>
                </a:cubicBezTo>
                <a:cubicBezTo>
                  <a:pt x="1788625" y="3565222"/>
                  <a:pt x="1739489" y="3614358"/>
                  <a:pt x="1676842" y="3614358"/>
                </a:cubicBezTo>
                <a:cubicBezTo>
                  <a:pt x="1616649" y="3614358"/>
                  <a:pt x="1568741" y="3565222"/>
                  <a:pt x="1566286" y="3505029"/>
                </a:cubicBezTo>
                <a:cubicBezTo>
                  <a:pt x="1566286" y="3444838"/>
                  <a:pt x="1616649" y="3394473"/>
                  <a:pt x="1678069" y="3394473"/>
                </a:cubicBezTo>
                <a:close/>
                <a:moveTo>
                  <a:pt x="2089582" y="3380965"/>
                </a:moveTo>
                <a:cubicBezTo>
                  <a:pt x="2157143" y="3380965"/>
                  <a:pt x="2211194" y="3433785"/>
                  <a:pt x="2213649" y="3501348"/>
                </a:cubicBezTo>
                <a:cubicBezTo>
                  <a:pt x="2214879" y="3571367"/>
                  <a:pt x="2159600" y="3626645"/>
                  <a:pt x="2092039" y="3627872"/>
                </a:cubicBezTo>
                <a:cubicBezTo>
                  <a:pt x="2023249" y="3629101"/>
                  <a:pt x="1966743" y="3572595"/>
                  <a:pt x="1967970" y="3503804"/>
                </a:cubicBezTo>
                <a:cubicBezTo>
                  <a:pt x="1967970" y="3437473"/>
                  <a:pt x="2023249" y="3382194"/>
                  <a:pt x="2089582" y="3380965"/>
                </a:cubicBezTo>
                <a:close/>
                <a:moveTo>
                  <a:pt x="2503553" y="3369911"/>
                </a:moveTo>
                <a:cubicBezTo>
                  <a:pt x="2577257" y="3369911"/>
                  <a:pt x="2636219" y="3430104"/>
                  <a:pt x="2637447" y="3502578"/>
                </a:cubicBezTo>
                <a:cubicBezTo>
                  <a:pt x="2637447" y="3577511"/>
                  <a:pt x="2577257" y="3638931"/>
                  <a:pt x="2502323" y="3638931"/>
                </a:cubicBezTo>
                <a:cubicBezTo>
                  <a:pt x="2428620" y="3638931"/>
                  <a:pt x="2368429" y="3579968"/>
                  <a:pt x="2368429" y="3506263"/>
                </a:cubicBezTo>
                <a:cubicBezTo>
                  <a:pt x="2368429" y="3431331"/>
                  <a:pt x="2428620" y="3369911"/>
                  <a:pt x="2503553" y="3369911"/>
                </a:cubicBezTo>
                <a:close/>
                <a:moveTo>
                  <a:pt x="238387" y="3256868"/>
                </a:moveTo>
                <a:cubicBezTo>
                  <a:pt x="260497" y="3258097"/>
                  <a:pt x="278924" y="3276522"/>
                  <a:pt x="277695" y="3299862"/>
                </a:cubicBezTo>
                <a:cubicBezTo>
                  <a:pt x="276467" y="3323201"/>
                  <a:pt x="258041" y="3340399"/>
                  <a:pt x="234701" y="3340399"/>
                </a:cubicBezTo>
                <a:cubicBezTo>
                  <a:pt x="211361" y="3340399"/>
                  <a:pt x="192937" y="3320745"/>
                  <a:pt x="194164" y="3298633"/>
                </a:cubicBezTo>
                <a:cubicBezTo>
                  <a:pt x="192937" y="3275294"/>
                  <a:pt x="213819" y="3255640"/>
                  <a:pt x="238387" y="3256868"/>
                </a:cubicBezTo>
                <a:close/>
                <a:moveTo>
                  <a:pt x="3675444" y="3232331"/>
                </a:moveTo>
                <a:cubicBezTo>
                  <a:pt x="3680357" y="3247072"/>
                  <a:pt x="3684042" y="3258127"/>
                  <a:pt x="3684042" y="3271640"/>
                </a:cubicBezTo>
                <a:cubicBezTo>
                  <a:pt x="3686499" y="3282695"/>
                  <a:pt x="3686499" y="3294979"/>
                  <a:pt x="3686499" y="3306036"/>
                </a:cubicBezTo>
                <a:cubicBezTo>
                  <a:pt x="3686499" y="3318319"/>
                  <a:pt x="3684042" y="3330601"/>
                  <a:pt x="3682814" y="3345342"/>
                </a:cubicBezTo>
                <a:cubicBezTo>
                  <a:pt x="3695098" y="3342887"/>
                  <a:pt x="3706153" y="3341659"/>
                  <a:pt x="3717209" y="3340427"/>
                </a:cubicBezTo>
                <a:cubicBezTo>
                  <a:pt x="3729493" y="3340427"/>
                  <a:pt x="3743005" y="3339201"/>
                  <a:pt x="3755289" y="3340427"/>
                </a:cubicBezTo>
                <a:cubicBezTo>
                  <a:pt x="3767573" y="3340427"/>
                  <a:pt x="3778629" y="3342887"/>
                  <a:pt x="3792141" y="3345342"/>
                </a:cubicBezTo>
                <a:cubicBezTo>
                  <a:pt x="3792141" y="3339201"/>
                  <a:pt x="3793370" y="3334286"/>
                  <a:pt x="3792141" y="3329375"/>
                </a:cubicBezTo>
                <a:cubicBezTo>
                  <a:pt x="3788457" y="3301121"/>
                  <a:pt x="3788457" y="3272869"/>
                  <a:pt x="3798283" y="3244616"/>
                </a:cubicBezTo>
                <a:cubicBezTo>
                  <a:pt x="3799511" y="3242158"/>
                  <a:pt x="3799511" y="3238474"/>
                  <a:pt x="3799511" y="3233560"/>
                </a:cubicBezTo>
                <a:cubicBezTo>
                  <a:pt x="3778629" y="3237244"/>
                  <a:pt x="3758975" y="3242158"/>
                  <a:pt x="3739321" y="3242158"/>
                </a:cubicBezTo>
                <a:cubicBezTo>
                  <a:pt x="3719666" y="3242158"/>
                  <a:pt x="3700012" y="3236015"/>
                  <a:pt x="3675444" y="3232331"/>
                </a:cubicBezTo>
                <a:close/>
                <a:moveTo>
                  <a:pt x="646215" y="3229853"/>
                </a:moveTo>
                <a:cubicBezTo>
                  <a:pt x="684295" y="3228624"/>
                  <a:pt x="716233" y="3259335"/>
                  <a:pt x="716233" y="3298644"/>
                </a:cubicBezTo>
                <a:cubicBezTo>
                  <a:pt x="716233" y="3336723"/>
                  <a:pt x="685523" y="3367433"/>
                  <a:pt x="646215" y="3367433"/>
                </a:cubicBezTo>
                <a:cubicBezTo>
                  <a:pt x="609363" y="3366204"/>
                  <a:pt x="578653" y="3335496"/>
                  <a:pt x="578653" y="3298644"/>
                </a:cubicBezTo>
                <a:cubicBezTo>
                  <a:pt x="578653" y="3263020"/>
                  <a:pt x="609363" y="3231080"/>
                  <a:pt x="646215" y="3229853"/>
                </a:cubicBezTo>
                <a:close/>
                <a:moveTo>
                  <a:pt x="3247961" y="3218818"/>
                </a:moveTo>
                <a:cubicBezTo>
                  <a:pt x="3249189" y="3224962"/>
                  <a:pt x="3249189" y="3228646"/>
                  <a:pt x="3250419" y="3232331"/>
                </a:cubicBezTo>
                <a:cubicBezTo>
                  <a:pt x="3270073" y="3269183"/>
                  <a:pt x="3272529" y="3308492"/>
                  <a:pt x="3259017" y="3347800"/>
                </a:cubicBezTo>
                <a:cubicBezTo>
                  <a:pt x="3257789" y="3350257"/>
                  <a:pt x="3257789" y="3353943"/>
                  <a:pt x="3256559" y="3360084"/>
                </a:cubicBezTo>
                <a:cubicBezTo>
                  <a:pt x="3322893" y="3347800"/>
                  <a:pt x="3322893" y="3347800"/>
                  <a:pt x="3384313" y="3356400"/>
                </a:cubicBezTo>
                <a:cubicBezTo>
                  <a:pt x="3381856" y="3341659"/>
                  <a:pt x="3379399" y="3328145"/>
                  <a:pt x="3378172" y="3313406"/>
                </a:cubicBezTo>
                <a:cubicBezTo>
                  <a:pt x="3376943" y="3299892"/>
                  <a:pt x="3376943" y="3286380"/>
                  <a:pt x="3379399" y="3272869"/>
                </a:cubicBezTo>
                <a:cubicBezTo>
                  <a:pt x="3381856" y="3258127"/>
                  <a:pt x="3386770" y="3244616"/>
                  <a:pt x="3390455" y="3229874"/>
                </a:cubicBezTo>
                <a:cubicBezTo>
                  <a:pt x="3306925" y="3242158"/>
                  <a:pt x="3305695" y="3242158"/>
                  <a:pt x="3247961" y="3218818"/>
                </a:cubicBezTo>
                <a:close/>
                <a:moveTo>
                  <a:pt x="1057728" y="3211435"/>
                </a:moveTo>
                <a:cubicBezTo>
                  <a:pt x="1105637" y="3208978"/>
                  <a:pt x="1146173" y="3249516"/>
                  <a:pt x="1146173" y="3297422"/>
                </a:cubicBezTo>
                <a:cubicBezTo>
                  <a:pt x="1146173" y="3345331"/>
                  <a:pt x="1108093" y="3385867"/>
                  <a:pt x="1060185" y="3385867"/>
                </a:cubicBezTo>
                <a:cubicBezTo>
                  <a:pt x="1007365" y="3385867"/>
                  <a:pt x="971741" y="3342874"/>
                  <a:pt x="972969" y="3299879"/>
                </a:cubicBezTo>
                <a:cubicBezTo>
                  <a:pt x="971741" y="3256886"/>
                  <a:pt x="1003679" y="3212664"/>
                  <a:pt x="1057728" y="3211435"/>
                </a:cubicBezTo>
                <a:close/>
                <a:moveTo>
                  <a:pt x="1472928" y="3196699"/>
                </a:moveTo>
                <a:cubicBezTo>
                  <a:pt x="1531889" y="3197927"/>
                  <a:pt x="1576112" y="3245835"/>
                  <a:pt x="1573655" y="3299884"/>
                </a:cubicBezTo>
                <a:cubicBezTo>
                  <a:pt x="1573655" y="3356391"/>
                  <a:pt x="1528205" y="3401842"/>
                  <a:pt x="1471699" y="3401842"/>
                </a:cubicBezTo>
                <a:cubicBezTo>
                  <a:pt x="1415193" y="3401842"/>
                  <a:pt x="1369743" y="3355163"/>
                  <a:pt x="1369743" y="3298657"/>
                </a:cubicBezTo>
                <a:cubicBezTo>
                  <a:pt x="1369743" y="3242150"/>
                  <a:pt x="1416421" y="3195470"/>
                  <a:pt x="1472928" y="3196699"/>
                </a:cubicBezTo>
                <a:close/>
                <a:moveTo>
                  <a:pt x="1883211" y="3184418"/>
                </a:moveTo>
                <a:cubicBezTo>
                  <a:pt x="1958143" y="3184418"/>
                  <a:pt x="1999909" y="3247066"/>
                  <a:pt x="1998681" y="3298660"/>
                </a:cubicBezTo>
                <a:cubicBezTo>
                  <a:pt x="1998681" y="3362537"/>
                  <a:pt x="1948315" y="3415358"/>
                  <a:pt x="1884439" y="3415358"/>
                </a:cubicBezTo>
                <a:cubicBezTo>
                  <a:pt x="1821791" y="3415358"/>
                  <a:pt x="1768969" y="3363764"/>
                  <a:pt x="1768969" y="3299888"/>
                </a:cubicBezTo>
                <a:cubicBezTo>
                  <a:pt x="1768969" y="3236012"/>
                  <a:pt x="1819333" y="3183190"/>
                  <a:pt x="1883211" y="3184418"/>
                </a:cubicBezTo>
                <a:close/>
                <a:moveTo>
                  <a:pt x="2295953" y="3172136"/>
                </a:moveTo>
                <a:cubicBezTo>
                  <a:pt x="2364743" y="3170908"/>
                  <a:pt x="2422479" y="3227416"/>
                  <a:pt x="2423706" y="3297434"/>
                </a:cubicBezTo>
                <a:cubicBezTo>
                  <a:pt x="2424935" y="3368681"/>
                  <a:pt x="2367200" y="3426416"/>
                  <a:pt x="2295953" y="3426416"/>
                </a:cubicBezTo>
                <a:cubicBezTo>
                  <a:pt x="2225935" y="3425187"/>
                  <a:pt x="2169427" y="3368681"/>
                  <a:pt x="2169427" y="3298663"/>
                </a:cubicBezTo>
                <a:cubicBezTo>
                  <a:pt x="2169427" y="3228644"/>
                  <a:pt x="2225935" y="3172136"/>
                  <a:pt x="2295953" y="3172136"/>
                </a:cubicBezTo>
                <a:close/>
                <a:moveTo>
                  <a:pt x="2707465" y="3161084"/>
                </a:moveTo>
                <a:cubicBezTo>
                  <a:pt x="2783626" y="3162313"/>
                  <a:pt x="2845046" y="3222505"/>
                  <a:pt x="2845046" y="3298664"/>
                </a:cubicBezTo>
                <a:cubicBezTo>
                  <a:pt x="2846275" y="3374826"/>
                  <a:pt x="2784855" y="3435016"/>
                  <a:pt x="2708695" y="3436245"/>
                </a:cubicBezTo>
                <a:cubicBezTo>
                  <a:pt x="2647275" y="3436245"/>
                  <a:pt x="2571114" y="3389566"/>
                  <a:pt x="2571114" y="3298664"/>
                </a:cubicBezTo>
                <a:cubicBezTo>
                  <a:pt x="2569885" y="3208991"/>
                  <a:pt x="2644817" y="3161084"/>
                  <a:pt x="2707465" y="3161084"/>
                </a:cubicBezTo>
                <a:close/>
                <a:moveTo>
                  <a:pt x="34474" y="3070145"/>
                </a:moveTo>
                <a:cubicBezTo>
                  <a:pt x="36931" y="3071374"/>
                  <a:pt x="39387" y="3071374"/>
                  <a:pt x="40615" y="3072602"/>
                </a:cubicBezTo>
                <a:cubicBezTo>
                  <a:pt x="50443" y="3078744"/>
                  <a:pt x="54128" y="3088572"/>
                  <a:pt x="50443" y="3098399"/>
                </a:cubicBezTo>
                <a:cubicBezTo>
                  <a:pt x="46758" y="3108226"/>
                  <a:pt x="39387" y="3113140"/>
                  <a:pt x="27103" y="3113140"/>
                </a:cubicBezTo>
                <a:cubicBezTo>
                  <a:pt x="18504" y="3113140"/>
                  <a:pt x="12363" y="3106997"/>
                  <a:pt x="13591" y="3098399"/>
                </a:cubicBezTo>
                <a:cubicBezTo>
                  <a:pt x="14820" y="3089799"/>
                  <a:pt x="17275" y="3082429"/>
                  <a:pt x="19733" y="3071374"/>
                </a:cubicBezTo>
                <a:cubicBezTo>
                  <a:pt x="27103" y="3071374"/>
                  <a:pt x="30788" y="3071374"/>
                  <a:pt x="34474" y="3070145"/>
                </a:cubicBezTo>
                <a:close/>
                <a:moveTo>
                  <a:pt x="439843" y="3036989"/>
                </a:moveTo>
                <a:cubicBezTo>
                  <a:pt x="470554" y="3036989"/>
                  <a:pt x="495122" y="3060329"/>
                  <a:pt x="496350" y="3088582"/>
                </a:cubicBezTo>
                <a:cubicBezTo>
                  <a:pt x="497579" y="3119290"/>
                  <a:pt x="475468" y="3145087"/>
                  <a:pt x="444759" y="3146317"/>
                </a:cubicBezTo>
                <a:cubicBezTo>
                  <a:pt x="412819" y="3148771"/>
                  <a:pt x="385794" y="3122976"/>
                  <a:pt x="385794" y="3092268"/>
                </a:cubicBezTo>
                <a:cubicBezTo>
                  <a:pt x="385794" y="3062786"/>
                  <a:pt x="410362" y="3038218"/>
                  <a:pt x="439843" y="3036989"/>
                </a:cubicBezTo>
                <a:close/>
                <a:moveTo>
                  <a:pt x="850129" y="3016115"/>
                </a:moveTo>
                <a:cubicBezTo>
                  <a:pt x="894351" y="3014886"/>
                  <a:pt x="929975" y="3049281"/>
                  <a:pt x="929975" y="3092276"/>
                </a:cubicBezTo>
                <a:cubicBezTo>
                  <a:pt x="929975" y="3134041"/>
                  <a:pt x="896807" y="3168436"/>
                  <a:pt x="853814" y="3168436"/>
                </a:cubicBezTo>
                <a:cubicBezTo>
                  <a:pt x="812049" y="3169664"/>
                  <a:pt x="777653" y="3136498"/>
                  <a:pt x="775197" y="3094732"/>
                </a:cubicBezTo>
                <a:cubicBezTo>
                  <a:pt x="773968" y="3052967"/>
                  <a:pt x="808363" y="3017343"/>
                  <a:pt x="850129" y="3016115"/>
                </a:cubicBezTo>
                <a:close/>
                <a:moveTo>
                  <a:pt x="3448190" y="3006304"/>
                </a:moveTo>
                <a:cubicBezTo>
                  <a:pt x="3476443" y="3068953"/>
                  <a:pt x="3477671" y="3073867"/>
                  <a:pt x="3460473" y="3157398"/>
                </a:cubicBezTo>
                <a:cubicBezTo>
                  <a:pt x="3475215" y="3153713"/>
                  <a:pt x="3488727" y="3148799"/>
                  <a:pt x="3502239" y="3146343"/>
                </a:cubicBezTo>
                <a:cubicBezTo>
                  <a:pt x="3518209" y="3143885"/>
                  <a:pt x="3534177" y="3143885"/>
                  <a:pt x="3550147" y="3145114"/>
                </a:cubicBezTo>
                <a:cubicBezTo>
                  <a:pt x="3564888" y="3146343"/>
                  <a:pt x="3579629" y="3150028"/>
                  <a:pt x="3595597" y="3153713"/>
                </a:cubicBezTo>
                <a:cubicBezTo>
                  <a:pt x="3596827" y="3150028"/>
                  <a:pt x="3598054" y="3145114"/>
                  <a:pt x="3596827" y="3141429"/>
                </a:cubicBezTo>
                <a:cubicBezTo>
                  <a:pt x="3584543" y="3100892"/>
                  <a:pt x="3586999" y="3060355"/>
                  <a:pt x="3606653" y="3022274"/>
                </a:cubicBezTo>
                <a:cubicBezTo>
                  <a:pt x="3607881" y="3018588"/>
                  <a:pt x="3607881" y="3016133"/>
                  <a:pt x="3609110" y="3012447"/>
                </a:cubicBezTo>
                <a:cubicBezTo>
                  <a:pt x="3521893" y="3034558"/>
                  <a:pt x="3521893" y="3034558"/>
                  <a:pt x="3448190" y="3006304"/>
                </a:cubicBezTo>
                <a:close/>
                <a:moveTo>
                  <a:pt x="1267785" y="2998924"/>
                </a:moveTo>
                <a:cubicBezTo>
                  <a:pt x="1318149" y="2998924"/>
                  <a:pt x="1361143" y="3041918"/>
                  <a:pt x="1359914" y="3093510"/>
                </a:cubicBezTo>
                <a:cubicBezTo>
                  <a:pt x="1358686" y="3143875"/>
                  <a:pt x="1318149" y="3184412"/>
                  <a:pt x="1267785" y="3185640"/>
                </a:cubicBezTo>
                <a:cubicBezTo>
                  <a:pt x="1216192" y="3185640"/>
                  <a:pt x="1173197" y="3143875"/>
                  <a:pt x="1173197" y="3092282"/>
                </a:cubicBezTo>
                <a:cubicBezTo>
                  <a:pt x="1173197" y="3040689"/>
                  <a:pt x="1214963" y="2998924"/>
                  <a:pt x="1267785" y="2998924"/>
                </a:cubicBezTo>
                <a:close/>
                <a:moveTo>
                  <a:pt x="1676842" y="2984188"/>
                </a:moveTo>
                <a:cubicBezTo>
                  <a:pt x="1735803" y="2981731"/>
                  <a:pt x="1786169" y="3032095"/>
                  <a:pt x="1786169" y="3092287"/>
                </a:cubicBezTo>
                <a:cubicBezTo>
                  <a:pt x="1786169" y="3150021"/>
                  <a:pt x="1738261" y="3200386"/>
                  <a:pt x="1679297" y="3199157"/>
                </a:cubicBezTo>
                <a:cubicBezTo>
                  <a:pt x="1606823" y="3197929"/>
                  <a:pt x="1569971" y="3140194"/>
                  <a:pt x="1571199" y="3093515"/>
                </a:cubicBezTo>
                <a:cubicBezTo>
                  <a:pt x="1568741" y="3045608"/>
                  <a:pt x="1605593" y="2987873"/>
                  <a:pt x="1676842" y="2984188"/>
                </a:cubicBezTo>
                <a:close/>
                <a:moveTo>
                  <a:pt x="2089582" y="2973136"/>
                </a:moveTo>
                <a:cubicBezTo>
                  <a:pt x="2153459" y="2971907"/>
                  <a:pt x="2209965" y="3023499"/>
                  <a:pt x="2209965" y="3092290"/>
                </a:cubicBezTo>
                <a:cubicBezTo>
                  <a:pt x="2209965" y="3159852"/>
                  <a:pt x="2155915" y="3212673"/>
                  <a:pt x="2089582" y="3211445"/>
                </a:cubicBezTo>
                <a:cubicBezTo>
                  <a:pt x="2023249" y="3211445"/>
                  <a:pt x="1970427" y="3157395"/>
                  <a:pt x="1971656" y="3091062"/>
                </a:cubicBezTo>
                <a:cubicBezTo>
                  <a:pt x="1971656" y="3025956"/>
                  <a:pt x="2024477" y="2974364"/>
                  <a:pt x="2089582" y="2973136"/>
                </a:cubicBezTo>
                <a:close/>
                <a:moveTo>
                  <a:pt x="2503551" y="2962082"/>
                </a:moveTo>
                <a:cubicBezTo>
                  <a:pt x="2574799" y="2962082"/>
                  <a:pt x="2634991" y="3021045"/>
                  <a:pt x="2632533" y="3093520"/>
                </a:cubicBezTo>
                <a:cubicBezTo>
                  <a:pt x="2631305" y="3165996"/>
                  <a:pt x="2573571" y="3223730"/>
                  <a:pt x="2501095" y="3222504"/>
                </a:cubicBezTo>
                <a:cubicBezTo>
                  <a:pt x="2431077" y="3221276"/>
                  <a:pt x="2372113" y="3162309"/>
                  <a:pt x="2373341" y="3092292"/>
                </a:cubicBezTo>
                <a:cubicBezTo>
                  <a:pt x="2374571" y="3007532"/>
                  <a:pt x="2443361" y="2962082"/>
                  <a:pt x="2503551" y="2962082"/>
                </a:cubicBezTo>
                <a:close/>
                <a:moveTo>
                  <a:pt x="237159" y="2851494"/>
                </a:moveTo>
                <a:cubicBezTo>
                  <a:pt x="255585" y="2852723"/>
                  <a:pt x="270326" y="2867463"/>
                  <a:pt x="270326" y="2887118"/>
                </a:cubicBezTo>
                <a:cubicBezTo>
                  <a:pt x="270326" y="2906773"/>
                  <a:pt x="255585" y="2921513"/>
                  <a:pt x="235931" y="2921513"/>
                </a:cubicBezTo>
                <a:cubicBezTo>
                  <a:pt x="216277" y="2921513"/>
                  <a:pt x="200307" y="2905544"/>
                  <a:pt x="200307" y="2887118"/>
                </a:cubicBezTo>
                <a:cubicBezTo>
                  <a:pt x="199079" y="2867463"/>
                  <a:pt x="217505" y="2850266"/>
                  <a:pt x="237159" y="2851494"/>
                </a:cubicBezTo>
                <a:close/>
                <a:moveTo>
                  <a:pt x="644987" y="2823252"/>
                </a:moveTo>
                <a:cubicBezTo>
                  <a:pt x="681839" y="2822023"/>
                  <a:pt x="711320" y="2850277"/>
                  <a:pt x="712549" y="2885900"/>
                </a:cubicBezTo>
                <a:cubicBezTo>
                  <a:pt x="712549" y="2920295"/>
                  <a:pt x="684297" y="2948548"/>
                  <a:pt x="649901" y="2949776"/>
                </a:cubicBezTo>
                <a:cubicBezTo>
                  <a:pt x="613049" y="2951005"/>
                  <a:pt x="583567" y="2922752"/>
                  <a:pt x="583567" y="2887129"/>
                </a:cubicBezTo>
                <a:cubicBezTo>
                  <a:pt x="582339" y="2852733"/>
                  <a:pt x="610593" y="2824480"/>
                  <a:pt x="644987" y="2823252"/>
                </a:cubicBezTo>
                <a:close/>
                <a:moveTo>
                  <a:pt x="1061414" y="2803604"/>
                </a:moveTo>
                <a:cubicBezTo>
                  <a:pt x="1106864" y="2804833"/>
                  <a:pt x="1142489" y="2841685"/>
                  <a:pt x="1141259" y="2887135"/>
                </a:cubicBezTo>
                <a:cubicBezTo>
                  <a:pt x="1141259" y="2933814"/>
                  <a:pt x="1104407" y="2969438"/>
                  <a:pt x="1057728" y="2968209"/>
                </a:cubicBezTo>
                <a:cubicBezTo>
                  <a:pt x="1012278" y="2968209"/>
                  <a:pt x="975426" y="2930130"/>
                  <a:pt x="976654" y="2884678"/>
                </a:cubicBezTo>
                <a:cubicBezTo>
                  <a:pt x="977883" y="2839228"/>
                  <a:pt x="1015964" y="2802376"/>
                  <a:pt x="1061414" y="2803604"/>
                </a:cubicBezTo>
                <a:close/>
                <a:moveTo>
                  <a:pt x="1470470" y="2788871"/>
                </a:moveTo>
                <a:cubicBezTo>
                  <a:pt x="1514692" y="2787642"/>
                  <a:pt x="1568741" y="2820809"/>
                  <a:pt x="1569971" y="2885914"/>
                </a:cubicBezTo>
                <a:cubicBezTo>
                  <a:pt x="1571199" y="2948563"/>
                  <a:pt x="1518378" y="2985415"/>
                  <a:pt x="1472927" y="2984186"/>
                </a:cubicBezTo>
                <a:cubicBezTo>
                  <a:pt x="1418877" y="2985415"/>
                  <a:pt x="1374655" y="2939963"/>
                  <a:pt x="1373427" y="2887143"/>
                </a:cubicBezTo>
                <a:cubicBezTo>
                  <a:pt x="1372198" y="2833093"/>
                  <a:pt x="1416421" y="2790099"/>
                  <a:pt x="1470470" y="2788871"/>
                </a:cubicBezTo>
                <a:close/>
                <a:moveTo>
                  <a:pt x="1883211" y="2775361"/>
                </a:moveTo>
                <a:cubicBezTo>
                  <a:pt x="1945859" y="2774133"/>
                  <a:pt x="1994995" y="2823269"/>
                  <a:pt x="1996224" y="2884689"/>
                </a:cubicBezTo>
                <a:cubicBezTo>
                  <a:pt x="1996224" y="2944881"/>
                  <a:pt x="1947088" y="2996472"/>
                  <a:pt x="1885668" y="2996472"/>
                </a:cubicBezTo>
                <a:cubicBezTo>
                  <a:pt x="1824248" y="2997701"/>
                  <a:pt x="1773883" y="2948565"/>
                  <a:pt x="1772655" y="2887145"/>
                </a:cubicBezTo>
                <a:cubicBezTo>
                  <a:pt x="1772655" y="2826955"/>
                  <a:pt x="1821791" y="2776590"/>
                  <a:pt x="1883211" y="2775361"/>
                </a:cubicBezTo>
                <a:close/>
                <a:moveTo>
                  <a:pt x="2298409" y="2764310"/>
                </a:moveTo>
                <a:cubicBezTo>
                  <a:pt x="2378256" y="2765537"/>
                  <a:pt x="2420021" y="2831871"/>
                  <a:pt x="2420021" y="2887149"/>
                </a:cubicBezTo>
                <a:cubicBezTo>
                  <a:pt x="2420021" y="2942426"/>
                  <a:pt x="2375799" y="3008760"/>
                  <a:pt x="2297182" y="3008760"/>
                </a:cubicBezTo>
                <a:cubicBezTo>
                  <a:pt x="2228391" y="3008760"/>
                  <a:pt x="2174342" y="2952254"/>
                  <a:pt x="2175570" y="2885920"/>
                </a:cubicBezTo>
                <a:cubicBezTo>
                  <a:pt x="2174342" y="2820816"/>
                  <a:pt x="2225935" y="2763080"/>
                  <a:pt x="2298409" y="2764310"/>
                </a:cubicBezTo>
                <a:close/>
                <a:moveTo>
                  <a:pt x="2709922" y="2754484"/>
                </a:moveTo>
                <a:cubicBezTo>
                  <a:pt x="2782398" y="2755711"/>
                  <a:pt x="2840133" y="2813447"/>
                  <a:pt x="2840133" y="2885921"/>
                </a:cubicBezTo>
                <a:cubicBezTo>
                  <a:pt x="2840133" y="2958398"/>
                  <a:pt x="2782398" y="3017361"/>
                  <a:pt x="2709922" y="3017361"/>
                </a:cubicBezTo>
                <a:cubicBezTo>
                  <a:pt x="2652188" y="3019817"/>
                  <a:pt x="2578485" y="2974366"/>
                  <a:pt x="2577255" y="2887151"/>
                </a:cubicBezTo>
                <a:cubicBezTo>
                  <a:pt x="2577255" y="2801163"/>
                  <a:pt x="2649730" y="2753255"/>
                  <a:pt x="2709922" y="2754484"/>
                </a:cubicBezTo>
                <a:close/>
                <a:moveTo>
                  <a:pt x="3561202" y="2742200"/>
                </a:moveTo>
                <a:cubicBezTo>
                  <a:pt x="3652103" y="2760625"/>
                  <a:pt x="3701239" y="2849070"/>
                  <a:pt x="3668073" y="2936286"/>
                </a:cubicBezTo>
                <a:cubicBezTo>
                  <a:pt x="3665617" y="2943657"/>
                  <a:pt x="3658246" y="2948570"/>
                  <a:pt x="3661931" y="2959625"/>
                </a:cubicBezTo>
                <a:cubicBezTo>
                  <a:pt x="3670530" y="2955941"/>
                  <a:pt x="3677901" y="2952256"/>
                  <a:pt x="3686499" y="2949799"/>
                </a:cubicBezTo>
                <a:cubicBezTo>
                  <a:pt x="3696326" y="2946115"/>
                  <a:pt x="3706153" y="2943657"/>
                  <a:pt x="3715980" y="2941200"/>
                </a:cubicBezTo>
                <a:cubicBezTo>
                  <a:pt x="3724580" y="2939972"/>
                  <a:pt x="3734407" y="2938743"/>
                  <a:pt x="3743005" y="2938743"/>
                </a:cubicBezTo>
                <a:cubicBezTo>
                  <a:pt x="3751605" y="2938743"/>
                  <a:pt x="3761432" y="2939972"/>
                  <a:pt x="3770030" y="2942429"/>
                </a:cubicBezTo>
                <a:cubicBezTo>
                  <a:pt x="3779857" y="2944885"/>
                  <a:pt x="3789684" y="2947341"/>
                  <a:pt x="3799511" y="2951027"/>
                </a:cubicBezTo>
                <a:cubicBezTo>
                  <a:pt x="3806882" y="2953484"/>
                  <a:pt x="3814252" y="2960854"/>
                  <a:pt x="3824079" y="2959625"/>
                </a:cubicBezTo>
                <a:cubicBezTo>
                  <a:pt x="3799204" y="2897899"/>
                  <a:pt x="3798514" y="2847228"/>
                  <a:pt x="3822525" y="2807094"/>
                </a:cubicBezTo>
                <a:lnTo>
                  <a:pt x="3828916" y="2799836"/>
                </a:lnTo>
                <a:lnTo>
                  <a:pt x="3828916" y="4848697"/>
                </a:lnTo>
                <a:lnTo>
                  <a:pt x="3827918" y="4849784"/>
                </a:lnTo>
                <a:cubicBezTo>
                  <a:pt x="3797976" y="4871895"/>
                  <a:pt x="3759588" y="4882644"/>
                  <a:pt x="3720894" y="4875888"/>
                </a:cubicBezTo>
                <a:cubicBezTo>
                  <a:pt x="3628765" y="4861147"/>
                  <a:pt x="3575943" y="4761647"/>
                  <a:pt x="3614024" y="4678116"/>
                </a:cubicBezTo>
                <a:cubicBezTo>
                  <a:pt x="3616481" y="4671973"/>
                  <a:pt x="3623851" y="4665832"/>
                  <a:pt x="3620165" y="4657233"/>
                </a:cubicBezTo>
                <a:cubicBezTo>
                  <a:pt x="3615252" y="4653548"/>
                  <a:pt x="3611567" y="4658461"/>
                  <a:pt x="3607881" y="4659689"/>
                </a:cubicBezTo>
                <a:cubicBezTo>
                  <a:pt x="3555061" y="4685486"/>
                  <a:pt x="3503468" y="4683029"/>
                  <a:pt x="3454332" y="4652320"/>
                </a:cubicBezTo>
                <a:cubicBezTo>
                  <a:pt x="3450647" y="4651091"/>
                  <a:pt x="3445733" y="4648634"/>
                  <a:pt x="3442048" y="4647405"/>
                </a:cubicBezTo>
                <a:cubicBezTo>
                  <a:pt x="3434678" y="4638807"/>
                  <a:pt x="3426079" y="4630209"/>
                  <a:pt x="3418708" y="4621609"/>
                </a:cubicBezTo>
                <a:cubicBezTo>
                  <a:pt x="3416251" y="4617925"/>
                  <a:pt x="3415023" y="4613011"/>
                  <a:pt x="3412567" y="4609325"/>
                </a:cubicBezTo>
                <a:cubicBezTo>
                  <a:pt x="3386770" y="4566332"/>
                  <a:pt x="3383085" y="4520881"/>
                  <a:pt x="3401511" y="4474202"/>
                </a:cubicBezTo>
                <a:cubicBezTo>
                  <a:pt x="3402739" y="4470517"/>
                  <a:pt x="3407653" y="4465603"/>
                  <a:pt x="3402739" y="4459461"/>
                </a:cubicBezTo>
                <a:cubicBezTo>
                  <a:pt x="3384313" y="4464374"/>
                  <a:pt x="3367115" y="4470517"/>
                  <a:pt x="3349918" y="4474202"/>
                </a:cubicBezTo>
                <a:cubicBezTo>
                  <a:pt x="3332720" y="4477887"/>
                  <a:pt x="3315523" y="4476658"/>
                  <a:pt x="3298325" y="4471745"/>
                </a:cubicBezTo>
                <a:cubicBezTo>
                  <a:pt x="3281127" y="4466831"/>
                  <a:pt x="3265159" y="4460690"/>
                  <a:pt x="3245505" y="4454547"/>
                </a:cubicBezTo>
                <a:cubicBezTo>
                  <a:pt x="3251646" y="4468060"/>
                  <a:pt x="3255332" y="4477887"/>
                  <a:pt x="3259017" y="4488942"/>
                </a:cubicBezTo>
                <a:cubicBezTo>
                  <a:pt x="3287270" y="4579844"/>
                  <a:pt x="3224621" y="4674431"/>
                  <a:pt x="3123893" y="4674431"/>
                </a:cubicBezTo>
                <a:cubicBezTo>
                  <a:pt x="3040361" y="4674431"/>
                  <a:pt x="2988769" y="4609325"/>
                  <a:pt x="2983855" y="4545449"/>
                </a:cubicBezTo>
                <a:cubicBezTo>
                  <a:pt x="2977714" y="4471745"/>
                  <a:pt x="3026850" y="4407868"/>
                  <a:pt x="3099325" y="4393127"/>
                </a:cubicBezTo>
                <a:cubicBezTo>
                  <a:pt x="3128807" y="4388214"/>
                  <a:pt x="3155831" y="4391900"/>
                  <a:pt x="3182856" y="4402955"/>
                </a:cubicBezTo>
                <a:cubicBezTo>
                  <a:pt x="3188999" y="4405411"/>
                  <a:pt x="3193912" y="4412782"/>
                  <a:pt x="3201283" y="4405411"/>
                </a:cubicBezTo>
                <a:cubicBezTo>
                  <a:pt x="3201283" y="4402955"/>
                  <a:pt x="3201283" y="4401725"/>
                  <a:pt x="3200053" y="4399270"/>
                </a:cubicBezTo>
                <a:cubicBezTo>
                  <a:pt x="3179171" y="4356275"/>
                  <a:pt x="3176715" y="4312053"/>
                  <a:pt x="3195140" y="4266602"/>
                </a:cubicBezTo>
                <a:cubicBezTo>
                  <a:pt x="3196369" y="4262917"/>
                  <a:pt x="3195140" y="4259233"/>
                  <a:pt x="3195140" y="4254318"/>
                </a:cubicBezTo>
                <a:cubicBezTo>
                  <a:pt x="3182856" y="4258004"/>
                  <a:pt x="3173029" y="4261689"/>
                  <a:pt x="3163201" y="4264146"/>
                </a:cubicBezTo>
                <a:cubicBezTo>
                  <a:pt x="3153375" y="4266602"/>
                  <a:pt x="3142319" y="4269060"/>
                  <a:pt x="3132492" y="4269060"/>
                </a:cubicBezTo>
                <a:cubicBezTo>
                  <a:pt x="3120208" y="4270288"/>
                  <a:pt x="3109152" y="4269060"/>
                  <a:pt x="3098097" y="4266602"/>
                </a:cubicBezTo>
                <a:cubicBezTo>
                  <a:pt x="3088270" y="4264146"/>
                  <a:pt x="3078443" y="4260460"/>
                  <a:pt x="3068615" y="4258004"/>
                </a:cubicBezTo>
                <a:cubicBezTo>
                  <a:pt x="3060016" y="4255547"/>
                  <a:pt x="3052645" y="4246949"/>
                  <a:pt x="3036677" y="4246949"/>
                </a:cubicBezTo>
                <a:cubicBezTo>
                  <a:pt x="3058789" y="4282572"/>
                  <a:pt x="3064929" y="4318196"/>
                  <a:pt x="3057559" y="4355048"/>
                </a:cubicBezTo>
                <a:cubicBezTo>
                  <a:pt x="3050189" y="4394356"/>
                  <a:pt x="3028077" y="4425066"/>
                  <a:pt x="2994911" y="4445949"/>
                </a:cubicBezTo>
                <a:cubicBezTo>
                  <a:pt x="2939633" y="4481572"/>
                  <a:pt x="2867159" y="4474202"/>
                  <a:pt x="2820479" y="4428751"/>
                </a:cubicBezTo>
                <a:cubicBezTo>
                  <a:pt x="2773800" y="4383300"/>
                  <a:pt x="2763973" y="4312053"/>
                  <a:pt x="2797139" y="4255547"/>
                </a:cubicBezTo>
                <a:cubicBezTo>
                  <a:pt x="2808195" y="4237121"/>
                  <a:pt x="2821707" y="4222381"/>
                  <a:pt x="2838905" y="4210097"/>
                </a:cubicBezTo>
                <a:cubicBezTo>
                  <a:pt x="2857331" y="4197813"/>
                  <a:pt x="2876985" y="4189213"/>
                  <a:pt x="2899097" y="4186756"/>
                </a:cubicBezTo>
                <a:cubicBezTo>
                  <a:pt x="2927349" y="4183072"/>
                  <a:pt x="2927349" y="4181843"/>
                  <a:pt x="2999825" y="4203954"/>
                </a:cubicBezTo>
                <a:cubicBezTo>
                  <a:pt x="2993683" y="4190442"/>
                  <a:pt x="2987541" y="4178158"/>
                  <a:pt x="2983855" y="4165874"/>
                </a:cubicBezTo>
                <a:cubicBezTo>
                  <a:pt x="2980171" y="4152361"/>
                  <a:pt x="2976485" y="4138850"/>
                  <a:pt x="2976485" y="4125337"/>
                </a:cubicBezTo>
                <a:cubicBezTo>
                  <a:pt x="2976485" y="4110596"/>
                  <a:pt x="2977714" y="4095855"/>
                  <a:pt x="2981399" y="4081114"/>
                </a:cubicBezTo>
                <a:cubicBezTo>
                  <a:pt x="2983855" y="4068830"/>
                  <a:pt x="2989998" y="4056546"/>
                  <a:pt x="2994911" y="4040576"/>
                </a:cubicBezTo>
                <a:cubicBezTo>
                  <a:pt x="2987541" y="4043035"/>
                  <a:pt x="2982627" y="4044262"/>
                  <a:pt x="2978942" y="4045490"/>
                </a:cubicBezTo>
                <a:cubicBezTo>
                  <a:pt x="2932263" y="4066373"/>
                  <a:pt x="2885583" y="4062689"/>
                  <a:pt x="2841361" y="4036892"/>
                </a:cubicBezTo>
                <a:cubicBezTo>
                  <a:pt x="2833991" y="4031978"/>
                  <a:pt x="2826621" y="4029522"/>
                  <a:pt x="2819250" y="4027065"/>
                </a:cubicBezTo>
                <a:cubicBezTo>
                  <a:pt x="2815565" y="4022151"/>
                  <a:pt x="2810652" y="4018467"/>
                  <a:pt x="2806966" y="4013553"/>
                </a:cubicBezTo>
                <a:cubicBezTo>
                  <a:pt x="2802053" y="4004954"/>
                  <a:pt x="2798368" y="3995126"/>
                  <a:pt x="2793455" y="3986528"/>
                </a:cubicBezTo>
                <a:cubicBezTo>
                  <a:pt x="2767657" y="3937392"/>
                  <a:pt x="2767657" y="3889486"/>
                  <a:pt x="2793455" y="3840348"/>
                </a:cubicBezTo>
                <a:cubicBezTo>
                  <a:pt x="2797139" y="3832978"/>
                  <a:pt x="2802053" y="3824379"/>
                  <a:pt x="2805739" y="3817009"/>
                </a:cubicBezTo>
                <a:cubicBezTo>
                  <a:pt x="2810652" y="3810890"/>
                  <a:pt x="2816793" y="3803527"/>
                  <a:pt x="2821707" y="3797386"/>
                </a:cubicBezTo>
                <a:cubicBezTo>
                  <a:pt x="2826621" y="3794927"/>
                  <a:pt x="2832763" y="3794927"/>
                  <a:pt x="2837677" y="3792471"/>
                </a:cubicBezTo>
                <a:cubicBezTo>
                  <a:pt x="2881899" y="3764217"/>
                  <a:pt x="2927349" y="3760533"/>
                  <a:pt x="2975257" y="3778959"/>
                </a:cubicBezTo>
                <a:cubicBezTo>
                  <a:pt x="2977714" y="3780187"/>
                  <a:pt x="2981399" y="3780187"/>
                  <a:pt x="2986312" y="3780187"/>
                </a:cubicBezTo>
                <a:cubicBezTo>
                  <a:pt x="2981399" y="3762990"/>
                  <a:pt x="2976485" y="3747021"/>
                  <a:pt x="2972801" y="3731053"/>
                </a:cubicBezTo>
                <a:cubicBezTo>
                  <a:pt x="2967887" y="3715084"/>
                  <a:pt x="2967887" y="3697894"/>
                  <a:pt x="2972801" y="3680695"/>
                </a:cubicBezTo>
                <a:cubicBezTo>
                  <a:pt x="2977714" y="3664727"/>
                  <a:pt x="2982627" y="3648758"/>
                  <a:pt x="2987541" y="3629105"/>
                </a:cubicBezTo>
                <a:cubicBezTo>
                  <a:pt x="2978942" y="3631561"/>
                  <a:pt x="2974028" y="3632790"/>
                  <a:pt x="2969115" y="3635245"/>
                </a:cubicBezTo>
                <a:cubicBezTo>
                  <a:pt x="2922435" y="3653671"/>
                  <a:pt x="2876985" y="3648758"/>
                  <a:pt x="2835220" y="3621732"/>
                </a:cubicBezTo>
                <a:cubicBezTo>
                  <a:pt x="2830307" y="3619277"/>
                  <a:pt x="2826621" y="3616820"/>
                  <a:pt x="2822936" y="3614363"/>
                </a:cubicBezTo>
                <a:cubicBezTo>
                  <a:pt x="2816793" y="3609450"/>
                  <a:pt x="2809423" y="3604536"/>
                  <a:pt x="2803281" y="3599622"/>
                </a:cubicBezTo>
                <a:cubicBezTo>
                  <a:pt x="2799596" y="3591022"/>
                  <a:pt x="2794682" y="3581197"/>
                  <a:pt x="2789769" y="3572596"/>
                </a:cubicBezTo>
                <a:cubicBezTo>
                  <a:pt x="2775028" y="3545573"/>
                  <a:pt x="2767657" y="3517317"/>
                  <a:pt x="2771343" y="3486610"/>
                </a:cubicBezTo>
                <a:cubicBezTo>
                  <a:pt x="2782398" y="3385880"/>
                  <a:pt x="2886813" y="3331832"/>
                  <a:pt x="2971571" y="3368684"/>
                </a:cubicBezTo>
                <a:cubicBezTo>
                  <a:pt x="2977714" y="3371139"/>
                  <a:pt x="2983855" y="3378511"/>
                  <a:pt x="2994911" y="3373595"/>
                </a:cubicBezTo>
                <a:cubicBezTo>
                  <a:pt x="2981399" y="3342887"/>
                  <a:pt x="2970343" y="3312177"/>
                  <a:pt x="2975257" y="3279010"/>
                </a:cubicBezTo>
                <a:cubicBezTo>
                  <a:pt x="2978328" y="3261812"/>
                  <a:pt x="2982935" y="3245230"/>
                  <a:pt x="2990151" y="3230029"/>
                </a:cubicBezTo>
                <a:lnTo>
                  <a:pt x="3016167" y="3195382"/>
                </a:lnTo>
                <a:lnTo>
                  <a:pt x="2989998" y="3208991"/>
                </a:lnTo>
                <a:cubicBezTo>
                  <a:pt x="2965430" y="3224962"/>
                  <a:pt x="2938405" y="3232331"/>
                  <a:pt x="2908924" y="3231102"/>
                </a:cubicBezTo>
                <a:cubicBezTo>
                  <a:pt x="2852417" y="3227419"/>
                  <a:pt x="2811880" y="3200391"/>
                  <a:pt x="2788541" y="3148800"/>
                </a:cubicBezTo>
                <a:cubicBezTo>
                  <a:pt x="2765201" y="3095978"/>
                  <a:pt x="2772571" y="3045614"/>
                  <a:pt x="2810652" y="3001392"/>
                </a:cubicBezTo>
                <a:cubicBezTo>
                  <a:pt x="2847504" y="2957170"/>
                  <a:pt x="2897867" y="2943657"/>
                  <a:pt x="2953146" y="2958398"/>
                </a:cubicBezTo>
                <a:cubicBezTo>
                  <a:pt x="3040361" y="2982966"/>
                  <a:pt x="3079671" y="3080008"/>
                  <a:pt x="3036677" y="3159855"/>
                </a:cubicBezTo>
                <a:lnTo>
                  <a:pt x="3023405" y="3187419"/>
                </a:lnTo>
                <a:lnTo>
                  <a:pt x="3057790" y="3162983"/>
                </a:lnTo>
                <a:cubicBezTo>
                  <a:pt x="3096025" y="3143347"/>
                  <a:pt x="3137713" y="3143578"/>
                  <a:pt x="3182856" y="3161083"/>
                </a:cubicBezTo>
                <a:cubicBezTo>
                  <a:pt x="3187769" y="3162312"/>
                  <a:pt x="3193912" y="3170911"/>
                  <a:pt x="3201283" y="3162312"/>
                </a:cubicBezTo>
                <a:cubicBezTo>
                  <a:pt x="3198825" y="3154941"/>
                  <a:pt x="3195140" y="3146343"/>
                  <a:pt x="3191455" y="3137744"/>
                </a:cubicBezTo>
                <a:cubicBezTo>
                  <a:pt x="3177942" y="3100892"/>
                  <a:pt x="3179171" y="3064040"/>
                  <a:pt x="3196369" y="3028417"/>
                </a:cubicBezTo>
                <a:lnTo>
                  <a:pt x="3220016" y="2990796"/>
                </a:lnTo>
                <a:lnTo>
                  <a:pt x="3198825" y="3001392"/>
                </a:lnTo>
                <a:cubicBezTo>
                  <a:pt x="3173029" y="3018590"/>
                  <a:pt x="3144775" y="3027188"/>
                  <a:pt x="3114065" y="3024731"/>
                </a:cubicBezTo>
                <a:cubicBezTo>
                  <a:pt x="3057559" y="3021047"/>
                  <a:pt x="3015793" y="2992794"/>
                  <a:pt x="2993683" y="2941200"/>
                </a:cubicBezTo>
                <a:cubicBezTo>
                  <a:pt x="2970343" y="2887151"/>
                  <a:pt x="2978942" y="2836787"/>
                  <a:pt x="3017021" y="2793792"/>
                </a:cubicBezTo>
                <a:cubicBezTo>
                  <a:pt x="3053873" y="2752027"/>
                  <a:pt x="3103009" y="2737287"/>
                  <a:pt x="3157059" y="2752027"/>
                </a:cubicBezTo>
                <a:cubicBezTo>
                  <a:pt x="3247960" y="2776595"/>
                  <a:pt x="3287269" y="2881009"/>
                  <a:pt x="3238133" y="2960854"/>
                </a:cubicBezTo>
                <a:lnTo>
                  <a:pt x="3223581" y="2985802"/>
                </a:lnTo>
                <a:lnTo>
                  <a:pt x="3228307" y="2982966"/>
                </a:lnTo>
                <a:cubicBezTo>
                  <a:pt x="3283585" y="2937515"/>
                  <a:pt x="3342547" y="2931373"/>
                  <a:pt x="3406424" y="2965768"/>
                </a:cubicBezTo>
                <a:cubicBezTo>
                  <a:pt x="3408881" y="2966997"/>
                  <a:pt x="3411338" y="2966997"/>
                  <a:pt x="3416251" y="2966997"/>
                </a:cubicBezTo>
                <a:cubicBezTo>
                  <a:pt x="3412567" y="2958398"/>
                  <a:pt x="3408881" y="2952256"/>
                  <a:pt x="3406424" y="2946115"/>
                </a:cubicBezTo>
                <a:cubicBezTo>
                  <a:pt x="3392913" y="2917861"/>
                  <a:pt x="3389227" y="2889607"/>
                  <a:pt x="3394140" y="2858897"/>
                </a:cubicBezTo>
                <a:cubicBezTo>
                  <a:pt x="3406424" y="2781508"/>
                  <a:pt x="3485041" y="2726230"/>
                  <a:pt x="3561202" y="2742200"/>
                </a:cubicBezTo>
                <a:close/>
                <a:moveTo>
                  <a:pt x="442301" y="2632843"/>
                </a:moveTo>
                <a:cubicBezTo>
                  <a:pt x="466869" y="2634071"/>
                  <a:pt x="487752" y="2654954"/>
                  <a:pt x="487752" y="2679522"/>
                </a:cubicBezTo>
                <a:cubicBezTo>
                  <a:pt x="488979" y="2706547"/>
                  <a:pt x="466869" y="2727429"/>
                  <a:pt x="441073" y="2727429"/>
                </a:cubicBezTo>
                <a:cubicBezTo>
                  <a:pt x="416505" y="2726201"/>
                  <a:pt x="395623" y="2706547"/>
                  <a:pt x="395623" y="2680750"/>
                </a:cubicBezTo>
                <a:cubicBezTo>
                  <a:pt x="394393" y="2654954"/>
                  <a:pt x="416505" y="2632843"/>
                  <a:pt x="442301" y="2632843"/>
                </a:cubicBezTo>
                <a:close/>
                <a:moveTo>
                  <a:pt x="850129" y="2610741"/>
                </a:moveTo>
                <a:cubicBezTo>
                  <a:pt x="890666" y="2609512"/>
                  <a:pt x="923833" y="2640223"/>
                  <a:pt x="923833" y="2679531"/>
                </a:cubicBezTo>
                <a:cubicBezTo>
                  <a:pt x="925061" y="2717611"/>
                  <a:pt x="893123" y="2748322"/>
                  <a:pt x="855042" y="2749549"/>
                </a:cubicBezTo>
                <a:cubicBezTo>
                  <a:pt x="815733" y="2750778"/>
                  <a:pt x="785023" y="2721297"/>
                  <a:pt x="782567" y="2683216"/>
                </a:cubicBezTo>
                <a:cubicBezTo>
                  <a:pt x="781338" y="2645136"/>
                  <a:pt x="812049" y="2611969"/>
                  <a:pt x="850129" y="2610741"/>
                </a:cubicBezTo>
                <a:close/>
                <a:moveTo>
                  <a:pt x="1264099" y="2592322"/>
                </a:moveTo>
                <a:cubicBezTo>
                  <a:pt x="1320605" y="2591094"/>
                  <a:pt x="1353771" y="2637774"/>
                  <a:pt x="1353771" y="2677082"/>
                </a:cubicBezTo>
                <a:cubicBezTo>
                  <a:pt x="1355001" y="2727446"/>
                  <a:pt x="1315691" y="2767984"/>
                  <a:pt x="1266556" y="2769211"/>
                </a:cubicBezTo>
                <a:cubicBezTo>
                  <a:pt x="1219877" y="2769211"/>
                  <a:pt x="1180568" y="2729903"/>
                  <a:pt x="1179339" y="2681996"/>
                </a:cubicBezTo>
                <a:cubicBezTo>
                  <a:pt x="1178111" y="2632860"/>
                  <a:pt x="1216191" y="2592322"/>
                  <a:pt x="1264099" y="2592322"/>
                </a:cubicBezTo>
                <a:close/>
                <a:moveTo>
                  <a:pt x="1679297" y="2577588"/>
                </a:moveTo>
                <a:cubicBezTo>
                  <a:pt x="1744403" y="2578816"/>
                  <a:pt x="1782483" y="2632866"/>
                  <a:pt x="1780026" y="2680773"/>
                </a:cubicBezTo>
                <a:cubicBezTo>
                  <a:pt x="1778798" y="2737280"/>
                  <a:pt x="1733347" y="2782730"/>
                  <a:pt x="1676841" y="2782730"/>
                </a:cubicBezTo>
                <a:cubicBezTo>
                  <a:pt x="1621563" y="2781502"/>
                  <a:pt x="1577341" y="2736051"/>
                  <a:pt x="1577341" y="2680773"/>
                </a:cubicBezTo>
                <a:cubicBezTo>
                  <a:pt x="1577341" y="2619353"/>
                  <a:pt x="1625248" y="2577588"/>
                  <a:pt x="1679297" y="2577588"/>
                </a:cubicBezTo>
                <a:close/>
                <a:moveTo>
                  <a:pt x="2090811" y="2566534"/>
                </a:moveTo>
                <a:cubicBezTo>
                  <a:pt x="2153459" y="2566534"/>
                  <a:pt x="2203823" y="2618128"/>
                  <a:pt x="2203823" y="2680776"/>
                </a:cubicBezTo>
                <a:cubicBezTo>
                  <a:pt x="2203823" y="2743425"/>
                  <a:pt x="2152231" y="2795016"/>
                  <a:pt x="2089582" y="2793787"/>
                </a:cubicBezTo>
                <a:cubicBezTo>
                  <a:pt x="2026935" y="2793787"/>
                  <a:pt x="1977799" y="2742194"/>
                  <a:pt x="1977799" y="2679547"/>
                </a:cubicBezTo>
                <a:cubicBezTo>
                  <a:pt x="1977799" y="2616899"/>
                  <a:pt x="2028162" y="2565307"/>
                  <a:pt x="2090811" y="2566534"/>
                </a:cubicBezTo>
                <a:close/>
                <a:moveTo>
                  <a:pt x="2503551" y="2556711"/>
                </a:moveTo>
                <a:cubicBezTo>
                  <a:pt x="2571114" y="2556711"/>
                  <a:pt x="2625163" y="2611988"/>
                  <a:pt x="2623935" y="2679549"/>
                </a:cubicBezTo>
                <a:cubicBezTo>
                  <a:pt x="2623935" y="2749569"/>
                  <a:pt x="2568657" y="2804846"/>
                  <a:pt x="2499867" y="2803618"/>
                </a:cubicBezTo>
                <a:cubicBezTo>
                  <a:pt x="2433533" y="2803618"/>
                  <a:pt x="2377027" y="2748340"/>
                  <a:pt x="2378255" y="2680778"/>
                </a:cubicBezTo>
                <a:cubicBezTo>
                  <a:pt x="2379484" y="2597249"/>
                  <a:pt x="2448274" y="2555483"/>
                  <a:pt x="2503551" y="2556711"/>
                </a:cubicBezTo>
                <a:close/>
                <a:moveTo>
                  <a:pt x="2913836" y="2549342"/>
                </a:moveTo>
                <a:cubicBezTo>
                  <a:pt x="2987540" y="2549342"/>
                  <a:pt x="3045275" y="2607077"/>
                  <a:pt x="3045275" y="2679551"/>
                </a:cubicBezTo>
                <a:cubicBezTo>
                  <a:pt x="3045275" y="2752027"/>
                  <a:pt x="2987540" y="2809761"/>
                  <a:pt x="2915065" y="2810990"/>
                </a:cubicBezTo>
                <a:cubicBezTo>
                  <a:pt x="2858559" y="2812218"/>
                  <a:pt x="2783626" y="2769224"/>
                  <a:pt x="2783626" y="2680780"/>
                </a:cubicBezTo>
                <a:cubicBezTo>
                  <a:pt x="2783626" y="2592336"/>
                  <a:pt x="2857330" y="2548113"/>
                  <a:pt x="2913836" y="2549342"/>
                </a:cubicBezTo>
                <a:close/>
                <a:moveTo>
                  <a:pt x="3326578" y="2543202"/>
                </a:moveTo>
                <a:cubicBezTo>
                  <a:pt x="3401511" y="2543202"/>
                  <a:pt x="3461701" y="2603391"/>
                  <a:pt x="3462931" y="2677095"/>
                </a:cubicBezTo>
                <a:cubicBezTo>
                  <a:pt x="3464158" y="2748342"/>
                  <a:pt x="3407652" y="2814677"/>
                  <a:pt x="3326578" y="2815905"/>
                </a:cubicBezTo>
                <a:cubicBezTo>
                  <a:pt x="3252874" y="2817134"/>
                  <a:pt x="3191454" y="2756942"/>
                  <a:pt x="3190226" y="2682010"/>
                </a:cubicBezTo>
                <a:cubicBezTo>
                  <a:pt x="3188997" y="2605849"/>
                  <a:pt x="3250417" y="2543202"/>
                  <a:pt x="3326578" y="2543202"/>
                </a:cubicBezTo>
                <a:close/>
                <a:moveTo>
                  <a:pt x="3738091" y="2541971"/>
                </a:moveTo>
                <a:cubicBezTo>
                  <a:pt x="3757438" y="2541971"/>
                  <a:pt x="3775864" y="2545810"/>
                  <a:pt x="3792601" y="2552777"/>
                </a:cubicBezTo>
                <a:lnTo>
                  <a:pt x="3828916" y="2576982"/>
                </a:lnTo>
                <a:lnTo>
                  <a:pt x="3828916" y="2782881"/>
                </a:lnTo>
                <a:lnTo>
                  <a:pt x="3792946" y="2807056"/>
                </a:lnTo>
                <a:cubicBezTo>
                  <a:pt x="3776478" y="2814061"/>
                  <a:pt x="3758359" y="2818054"/>
                  <a:pt x="3739319" y="2818360"/>
                </a:cubicBezTo>
                <a:cubicBezTo>
                  <a:pt x="3675443" y="2819589"/>
                  <a:pt x="3600511" y="2769224"/>
                  <a:pt x="3600511" y="2679552"/>
                </a:cubicBezTo>
                <a:cubicBezTo>
                  <a:pt x="3601739" y="2587422"/>
                  <a:pt x="3679128" y="2539516"/>
                  <a:pt x="3738091" y="2541971"/>
                </a:cubicBezTo>
                <a:close/>
                <a:moveTo>
                  <a:pt x="234702" y="2449807"/>
                </a:moveTo>
                <a:cubicBezTo>
                  <a:pt x="246986" y="2448579"/>
                  <a:pt x="259270" y="2459635"/>
                  <a:pt x="260499" y="2471919"/>
                </a:cubicBezTo>
                <a:cubicBezTo>
                  <a:pt x="261727" y="2485430"/>
                  <a:pt x="249443" y="2498943"/>
                  <a:pt x="235931" y="2498943"/>
                </a:cubicBezTo>
                <a:cubicBezTo>
                  <a:pt x="222418" y="2498943"/>
                  <a:pt x="211363" y="2487887"/>
                  <a:pt x="211363" y="2474375"/>
                </a:cubicBezTo>
                <a:cubicBezTo>
                  <a:pt x="211363" y="2460863"/>
                  <a:pt x="221190" y="2449807"/>
                  <a:pt x="234702" y="2449807"/>
                </a:cubicBezTo>
                <a:close/>
                <a:moveTo>
                  <a:pt x="648673" y="2419107"/>
                </a:moveTo>
                <a:cubicBezTo>
                  <a:pt x="678154" y="2419107"/>
                  <a:pt x="702722" y="2443675"/>
                  <a:pt x="702722" y="2473157"/>
                </a:cubicBezTo>
                <a:cubicBezTo>
                  <a:pt x="702722" y="2503867"/>
                  <a:pt x="679382" y="2528435"/>
                  <a:pt x="648673" y="2528435"/>
                </a:cubicBezTo>
                <a:cubicBezTo>
                  <a:pt x="616734" y="2529663"/>
                  <a:pt x="590937" y="2502638"/>
                  <a:pt x="592166" y="2471929"/>
                </a:cubicBezTo>
                <a:cubicBezTo>
                  <a:pt x="593394" y="2442447"/>
                  <a:pt x="619191" y="2419107"/>
                  <a:pt x="648673" y="2419107"/>
                </a:cubicBezTo>
                <a:close/>
                <a:moveTo>
                  <a:pt x="3828916" y="2412560"/>
                </a:moveTo>
                <a:lnTo>
                  <a:pt x="3828916" y="2531880"/>
                </a:lnTo>
                <a:lnTo>
                  <a:pt x="3822851" y="2522741"/>
                </a:lnTo>
                <a:cubicBezTo>
                  <a:pt x="3816248" y="2506733"/>
                  <a:pt x="3812717" y="2489152"/>
                  <a:pt x="3813024" y="2470726"/>
                </a:cubicBezTo>
                <a:cubicBezTo>
                  <a:pt x="3813331" y="2452300"/>
                  <a:pt x="3817400" y="2434795"/>
                  <a:pt x="3824463" y="2418922"/>
                </a:cubicBezTo>
                <a:close/>
                <a:moveTo>
                  <a:pt x="1057728" y="2398233"/>
                </a:moveTo>
                <a:cubicBezTo>
                  <a:pt x="1099493" y="2397005"/>
                  <a:pt x="1133889" y="2430171"/>
                  <a:pt x="1135117" y="2471937"/>
                </a:cubicBezTo>
                <a:cubicBezTo>
                  <a:pt x="1136345" y="2513702"/>
                  <a:pt x="1103179" y="2548097"/>
                  <a:pt x="1061413" y="2549325"/>
                </a:cubicBezTo>
                <a:cubicBezTo>
                  <a:pt x="1019649" y="2550554"/>
                  <a:pt x="984025" y="2517387"/>
                  <a:pt x="982797" y="2475621"/>
                </a:cubicBezTo>
                <a:cubicBezTo>
                  <a:pt x="981567" y="2435085"/>
                  <a:pt x="1015963" y="2399462"/>
                  <a:pt x="1057728" y="2398233"/>
                </a:cubicBezTo>
                <a:close/>
                <a:moveTo>
                  <a:pt x="1474155" y="2382270"/>
                </a:moveTo>
                <a:cubicBezTo>
                  <a:pt x="1517149" y="2382270"/>
                  <a:pt x="1565057" y="2416665"/>
                  <a:pt x="1563828" y="2474400"/>
                </a:cubicBezTo>
                <a:cubicBezTo>
                  <a:pt x="1562599" y="2530906"/>
                  <a:pt x="1515921" y="2565301"/>
                  <a:pt x="1470470" y="2564072"/>
                </a:cubicBezTo>
                <a:cubicBezTo>
                  <a:pt x="1420105" y="2562845"/>
                  <a:pt x="1379569" y="2522307"/>
                  <a:pt x="1380797" y="2471943"/>
                </a:cubicBezTo>
                <a:cubicBezTo>
                  <a:pt x="1382025" y="2421578"/>
                  <a:pt x="1422563" y="2383499"/>
                  <a:pt x="1474155" y="2382270"/>
                </a:cubicBezTo>
                <a:close/>
                <a:moveTo>
                  <a:pt x="1883211" y="2369990"/>
                </a:moveTo>
                <a:cubicBezTo>
                  <a:pt x="1942175" y="2371220"/>
                  <a:pt x="1988853" y="2417899"/>
                  <a:pt x="1987625" y="2475632"/>
                </a:cubicBezTo>
                <a:cubicBezTo>
                  <a:pt x="1987625" y="2532138"/>
                  <a:pt x="1940947" y="2577589"/>
                  <a:pt x="1884441" y="2577589"/>
                </a:cubicBezTo>
                <a:cubicBezTo>
                  <a:pt x="1827934" y="2577589"/>
                  <a:pt x="1780026" y="2532138"/>
                  <a:pt x="1778798" y="2475632"/>
                </a:cubicBezTo>
                <a:cubicBezTo>
                  <a:pt x="1778798" y="2405614"/>
                  <a:pt x="1837761" y="2368763"/>
                  <a:pt x="1883211" y="2369990"/>
                </a:cubicBezTo>
                <a:close/>
                <a:moveTo>
                  <a:pt x="2297181" y="2358939"/>
                </a:moveTo>
                <a:cubicBezTo>
                  <a:pt x="2359829" y="2357709"/>
                  <a:pt x="2410193" y="2409302"/>
                  <a:pt x="2411422" y="2471951"/>
                </a:cubicBezTo>
                <a:cubicBezTo>
                  <a:pt x="2412650" y="2522315"/>
                  <a:pt x="2374571" y="2588648"/>
                  <a:pt x="2297181" y="2588648"/>
                </a:cubicBezTo>
                <a:cubicBezTo>
                  <a:pt x="2222249" y="2588648"/>
                  <a:pt x="2182941" y="2527228"/>
                  <a:pt x="2182941" y="2475635"/>
                </a:cubicBezTo>
                <a:cubicBezTo>
                  <a:pt x="2181711" y="2420358"/>
                  <a:pt x="2222249" y="2360166"/>
                  <a:pt x="2297181" y="2358939"/>
                </a:cubicBezTo>
                <a:close/>
                <a:moveTo>
                  <a:pt x="2708695" y="2350342"/>
                </a:moveTo>
                <a:cubicBezTo>
                  <a:pt x="2776257" y="2350342"/>
                  <a:pt x="2830307" y="2404391"/>
                  <a:pt x="2831534" y="2471952"/>
                </a:cubicBezTo>
                <a:cubicBezTo>
                  <a:pt x="2833991" y="2540742"/>
                  <a:pt x="2777485" y="2597247"/>
                  <a:pt x="2709922" y="2596020"/>
                </a:cubicBezTo>
                <a:cubicBezTo>
                  <a:pt x="2642361" y="2597247"/>
                  <a:pt x="2587083" y="2543199"/>
                  <a:pt x="2585855" y="2475638"/>
                </a:cubicBezTo>
                <a:cubicBezTo>
                  <a:pt x="2584627" y="2408076"/>
                  <a:pt x="2639904" y="2350342"/>
                  <a:pt x="2708695" y="2350342"/>
                </a:cubicBezTo>
                <a:close/>
                <a:moveTo>
                  <a:pt x="3122665" y="2345429"/>
                </a:moveTo>
                <a:cubicBezTo>
                  <a:pt x="3203739" y="2346657"/>
                  <a:pt x="3252875" y="2414220"/>
                  <a:pt x="3250419" y="2474410"/>
                </a:cubicBezTo>
                <a:cubicBezTo>
                  <a:pt x="3250419" y="2545656"/>
                  <a:pt x="3192683" y="2603391"/>
                  <a:pt x="3122665" y="2604619"/>
                </a:cubicBezTo>
                <a:cubicBezTo>
                  <a:pt x="3051418" y="2604619"/>
                  <a:pt x="2993683" y="2548113"/>
                  <a:pt x="2992455" y="2476868"/>
                </a:cubicBezTo>
                <a:cubicBezTo>
                  <a:pt x="2991226" y="2401936"/>
                  <a:pt x="3051418" y="2344202"/>
                  <a:pt x="3122665" y="2345429"/>
                </a:cubicBezTo>
                <a:close/>
                <a:moveTo>
                  <a:pt x="3531721" y="2341745"/>
                </a:moveTo>
                <a:cubicBezTo>
                  <a:pt x="3595597" y="2340516"/>
                  <a:pt x="3665615" y="2388424"/>
                  <a:pt x="3666845" y="2473183"/>
                </a:cubicBezTo>
                <a:cubicBezTo>
                  <a:pt x="3666845" y="2556714"/>
                  <a:pt x="3598054" y="2608306"/>
                  <a:pt x="3534177" y="2605849"/>
                </a:cubicBezTo>
                <a:cubicBezTo>
                  <a:pt x="3462931" y="2608306"/>
                  <a:pt x="3400281" y="2548115"/>
                  <a:pt x="3401511" y="2473183"/>
                </a:cubicBezTo>
                <a:cubicBezTo>
                  <a:pt x="3401511" y="2395794"/>
                  <a:pt x="3466615" y="2342972"/>
                  <a:pt x="3531721" y="2341745"/>
                </a:cubicBezTo>
                <a:close/>
                <a:moveTo>
                  <a:pt x="442301" y="2233612"/>
                </a:moveTo>
                <a:cubicBezTo>
                  <a:pt x="459498" y="2234840"/>
                  <a:pt x="474239" y="2248353"/>
                  <a:pt x="474239" y="2266778"/>
                </a:cubicBezTo>
                <a:cubicBezTo>
                  <a:pt x="475468" y="2286434"/>
                  <a:pt x="459498" y="2302402"/>
                  <a:pt x="441073" y="2301175"/>
                </a:cubicBezTo>
                <a:cubicBezTo>
                  <a:pt x="423875" y="2299946"/>
                  <a:pt x="409135" y="2285205"/>
                  <a:pt x="407907" y="2268007"/>
                </a:cubicBezTo>
                <a:cubicBezTo>
                  <a:pt x="407907" y="2249582"/>
                  <a:pt x="423875" y="2233612"/>
                  <a:pt x="442301" y="2233612"/>
                </a:cubicBezTo>
                <a:close/>
                <a:moveTo>
                  <a:pt x="853814" y="2206598"/>
                </a:moveTo>
                <a:cubicBezTo>
                  <a:pt x="889437" y="2206598"/>
                  <a:pt x="916462" y="2234850"/>
                  <a:pt x="915234" y="2270475"/>
                </a:cubicBezTo>
                <a:cubicBezTo>
                  <a:pt x="914005" y="2303640"/>
                  <a:pt x="886981" y="2330665"/>
                  <a:pt x="852585" y="2329437"/>
                </a:cubicBezTo>
                <a:cubicBezTo>
                  <a:pt x="819419" y="2328209"/>
                  <a:pt x="792395" y="2299956"/>
                  <a:pt x="792395" y="2266789"/>
                </a:cubicBezTo>
                <a:cubicBezTo>
                  <a:pt x="792395" y="2233622"/>
                  <a:pt x="820647" y="2206598"/>
                  <a:pt x="853814" y="2206598"/>
                </a:cubicBezTo>
                <a:close/>
                <a:moveTo>
                  <a:pt x="1265327" y="2188178"/>
                </a:moveTo>
                <a:cubicBezTo>
                  <a:pt x="1308321" y="2188178"/>
                  <a:pt x="1343944" y="2223800"/>
                  <a:pt x="1345173" y="2266795"/>
                </a:cubicBezTo>
                <a:cubicBezTo>
                  <a:pt x="1346401" y="2311018"/>
                  <a:pt x="1309549" y="2347869"/>
                  <a:pt x="1265327" y="2347869"/>
                </a:cubicBezTo>
                <a:cubicBezTo>
                  <a:pt x="1222333" y="2347869"/>
                  <a:pt x="1187939" y="2312245"/>
                  <a:pt x="1186709" y="2269252"/>
                </a:cubicBezTo>
                <a:cubicBezTo>
                  <a:pt x="1186709" y="2225030"/>
                  <a:pt x="1221105" y="2188178"/>
                  <a:pt x="1265327" y="2188178"/>
                </a:cubicBezTo>
                <a:close/>
                <a:moveTo>
                  <a:pt x="1679296" y="2173443"/>
                </a:moveTo>
                <a:cubicBezTo>
                  <a:pt x="1729661" y="2172215"/>
                  <a:pt x="1771427" y="2216438"/>
                  <a:pt x="1771427" y="2268030"/>
                </a:cubicBezTo>
                <a:cubicBezTo>
                  <a:pt x="1771427" y="2319623"/>
                  <a:pt x="1727204" y="2362617"/>
                  <a:pt x="1676841" y="2361389"/>
                </a:cubicBezTo>
                <a:cubicBezTo>
                  <a:pt x="1615421" y="2358932"/>
                  <a:pt x="1582253" y="2309796"/>
                  <a:pt x="1584710" y="2266802"/>
                </a:cubicBezTo>
                <a:cubicBezTo>
                  <a:pt x="1583483" y="2226265"/>
                  <a:pt x="1616649" y="2174672"/>
                  <a:pt x="1679296" y="2173443"/>
                </a:cubicBezTo>
                <a:close/>
                <a:moveTo>
                  <a:pt x="2089582" y="2163620"/>
                </a:moveTo>
                <a:cubicBezTo>
                  <a:pt x="2136261" y="2163620"/>
                  <a:pt x="2195225" y="2198015"/>
                  <a:pt x="2195225" y="2268035"/>
                </a:cubicBezTo>
                <a:cubicBezTo>
                  <a:pt x="2195225" y="2335596"/>
                  <a:pt x="2138718" y="2374905"/>
                  <a:pt x="2090810" y="2372448"/>
                </a:cubicBezTo>
                <a:cubicBezTo>
                  <a:pt x="2035533" y="2373675"/>
                  <a:pt x="1985167" y="2328225"/>
                  <a:pt x="1985167" y="2269262"/>
                </a:cubicBezTo>
                <a:cubicBezTo>
                  <a:pt x="1985167" y="2206614"/>
                  <a:pt x="2036761" y="2163620"/>
                  <a:pt x="2089582" y="2163620"/>
                </a:cubicBezTo>
                <a:close/>
                <a:moveTo>
                  <a:pt x="2502323" y="2153795"/>
                </a:moveTo>
                <a:cubicBezTo>
                  <a:pt x="2564973" y="2152568"/>
                  <a:pt x="2616565" y="2204159"/>
                  <a:pt x="2616565" y="2266808"/>
                </a:cubicBezTo>
                <a:cubicBezTo>
                  <a:pt x="2617793" y="2329456"/>
                  <a:pt x="2567429" y="2381048"/>
                  <a:pt x="2503553" y="2382277"/>
                </a:cubicBezTo>
                <a:cubicBezTo>
                  <a:pt x="2442133" y="2383505"/>
                  <a:pt x="2390540" y="2333142"/>
                  <a:pt x="2388083" y="2270492"/>
                </a:cubicBezTo>
                <a:cubicBezTo>
                  <a:pt x="2386855" y="2216443"/>
                  <a:pt x="2427392" y="2155023"/>
                  <a:pt x="2502323" y="2153795"/>
                </a:cubicBezTo>
                <a:close/>
                <a:moveTo>
                  <a:pt x="2913836" y="2146428"/>
                </a:moveTo>
                <a:cubicBezTo>
                  <a:pt x="2980169" y="2143971"/>
                  <a:pt x="3036676" y="2200477"/>
                  <a:pt x="3036676" y="2268038"/>
                </a:cubicBezTo>
                <a:cubicBezTo>
                  <a:pt x="3036676" y="2335599"/>
                  <a:pt x="2980169" y="2392107"/>
                  <a:pt x="2913836" y="2389650"/>
                </a:cubicBezTo>
                <a:cubicBezTo>
                  <a:pt x="2835219" y="2387193"/>
                  <a:pt x="2792225" y="2322088"/>
                  <a:pt x="2794682" y="2268038"/>
                </a:cubicBezTo>
                <a:cubicBezTo>
                  <a:pt x="2792225" y="2215218"/>
                  <a:pt x="2832762" y="2148884"/>
                  <a:pt x="2913836" y="2146428"/>
                </a:cubicBezTo>
                <a:close/>
                <a:moveTo>
                  <a:pt x="3326579" y="2143972"/>
                </a:moveTo>
                <a:cubicBezTo>
                  <a:pt x="3385541" y="2142744"/>
                  <a:pt x="3453103" y="2186967"/>
                  <a:pt x="3453103" y="2269269"/>
                </a:cubicBezTo>
                <a:cubicBezTo>
                  <a:pt x="3453103" y="2350342"/>
                  <a:pt x="3385541" y="2395793"/>
                  <a:pt x="3329036" y="2393336"/>
                </a:cubicBezTo>
                <a:cubicBezTo>
                  <a:pt x="3261473" y="2395793"/>
                  <a:pt x="3201281" y="2339287"/>
                  <a:pt x="3202510" y="2269269"/>
                </a:cubicBezTo>
                <a:cubicBezTo>
                  <a:pt x="3202510" y="2194337"/>
                  <a:pt x="3265159" y="2145201"/>
                  <a:pt x="3326579" y="2143972"/>
                </a:cubicBezTo>
                <a:close/>
                <a:moveTo>
                  <a:pt x="3736863" y="2141515"/>
                </a:moveTo>
                <a:cubicBezTo>
                  <a:pt x="3772486" y="2140287"/>
                  <a:pt x="3805038" y="2154106"/>
                  <a:pt x="3828685" y="2177139"/>
                </a:cubicBezTo>
                <a:lnTo>
                  <a:pt x="3828916" y="2177474"/>
                </a:lnTo>
                <a:lnTo>
                  <a:pt x="3828916" y="2358499"/>
                </a:lnTo>
                <a:lnTo>
                  <a:pt x="3789856" y="2385160"/>
                </a:lnTo>
                <a:cubicBezTo>
                  <a:pt x="3774713" y="2391724"/>
                  <a:pt x="3758052" y="2395486"/>
                  <a:pt x="3740548" y="2395793"/>
                </a:cubicBezTo>
                <a:cubicBezTo>
                  <a:pt x="3671758" y="2397022"/>
                  <a:pt x="3614023" y="2340516"/>
                  <a:pt x="3612793" y="2270496"/>
                </a:cubicBezTo>
                <a:cubicBezTo>
                  <a:pt x="3611566" y="2199249"/>
                  <a:pt x="3666845" y="2142743"/>
                  <a:pt x="3736863" y="2141515"/>
                </a:cubicBezTo>
                <a:close/>
                <a:moveTo>
                  <a:pt x="3828916" y="2041412"/>
                </a:moveTo>
                <a:lnTo>
                  <a:pt x="3828916" y="2077915"/>
                </a:lnTo>
                <a:lnTo>
                  <a:pt x="3825308" y="2059212"/>
                </a:lnTo>
                <a:close/>
                <a:moveTo>
                  <a:pt x="649901" y="2019872"/>
                </a:moveTo>
                <a:cubicBezTo>
                  <a:pt x="673241" y="2021101"/>
                  <a:pt x="690438" y="2040756"/>
                  <a:pt x="689209" y="2064095"/>
                </a:cubicBezTo>
                <a:cubicBezTo>
                  <a:pt x="687981" y="2086206"/>
                  <a:pt x="669555" y="2103404"/>
                  <a:pt x="646215" y="2103404"/>
                </a:cubicBezTo>
                <a:cubicBezTo>
                  <a:pt x="624105" y="2103404"/>
                  <a:pt x="604450" y="2083749"/>
                  <a:pt x="604450" y="2061638"/>
                </a:cubicBezTo>
                <a:cubicBezTo>
                  <a:pt x="604450" y="2037070"/>
                  <a:pt x="625333" y="2018645"/>
                  <a:pt x="649901" y="2019872"/>
                </a:cubicBezTo>
                <a:close/>
                <a:moveTo>
                  <a:pt x="1057727" y="1996543"/>
                </a:moveTo>
                <a:cubicBezTo>
                  <a:pt x="1094579" y="1995313"/>
                  <a:pt x="1125289" y="2026024"/>
                  <a:pt x="1125289" y="2062876"/>
                </a:cubicBezTo>
                <a:cubicBezTo>
                  <a:pt x="1125289" y="2098499"/>
                  <a:pt x="1095808" y="2127980"/>
                  <a:pt x="1060185" y="2127980"/>
                </a:cubicBezTo>
                <a:cubicBezTo>
                  <a:pt x="1024561" y="2127980"/>
                  <a:pt x="995079" y="2098499"/>
                  <a:pt x="995079" y="2062876"/>
                </a:cubicBezTo>
                <a:cubicBezTo>
                  <a:pt x="993851" y="2026024"/>
                  <a:pt x="1022104" y="1996543"/>
                  <a:pt x="1057727" y="1996543"/>
                </a:cubicBezTo>
                <a:close/>
                <a:moveTo>
                  <a:pt x="1471697" y="1979351"/>
                </a:moveTo>
                <a:cubicBezTo>
                  <a:pt x="1517149" y="1979351"/>
                  <a:pt x="1554001" y="2014974"/>
                  <a:pt x="1554001" y="2061653"/>
                </a:cubicBezTo>
                <a:cubicBezTo>
                  <a:pt x="1554001" y="2108334"/>
                  <a:pt x="1518377" y="2143957"/>
                  <a:pt x="1471697" y="2143957"/>
                </a:cubicBezTo>
                <a:cubicBezTo>
                  <a:pt x="1426247" y="2143957"/>
                  <a:pt x="1388167" y="2104648"/>
                  <a:pt x="1390623" y="2060426"/>
                </a:cubicBezTo>
                <a:cubicBezTo>
                  <a:pt x="1391853" y="2016203"/>
                  <a:pt x="1427475" y="1979351"/>
                  <a:pt x="1471697" y="1979351"/>
                </a:cubicBezTo>
                <a:close/>
                <a:moveTo>
                  <a:pt x="1884441" y="1965844"/>
                </a:moveTo>
                <a:cubicBezTo>
                  <a:pt x="1936033" y="1965844"/>
                  <a:pt x="1979027" y="2010066"/>
                  <a:pt x="1977799" y="2062886"/>
                </a:cubicBezTo>
                <a:cubicBezTo>
                  <a:pt x="1976571" y="2114480"/>
                  <a:pt x="1934805" y="2156246"/>
                  <a:pt x="1883211" y="2156246"/>
                </a:cubicBezTo>
                <a:cubicBezTo>
                  <a:pt x="1832847" y="2156246"/>
                  <a:pt x="1791082" y="2114480"/>
                  <a:pt x="1789853" y="2061659"/>
                </a:cubicBezTo>
                <a:cubicBezTo>
                  <a:pt x="1788625" y="2006381"/>
                  <a:pt x="1832847" y="1965844"/>
                  <a:pt x="1884441" y="1965844"/>
                </a:cubicBezTo>
                <a:close/>
                <a:moveTo>
                  <a:pt x="2295953" y="1957249"/>
                </a:moveTo>
                <a:cubicBezTo>
                  <a:pt x="2342632" y="1957249"/>
                  <a:pt x="2401595" y="1991644"/>
                  <a:pt x="2401595" y="2061664"/>
                </a:cubicBezTo>
                <a:cubicBezTo>
                  <a:pt x="2401595" y="2129225"/>
                  <a:pt x="2345089" y="2167304"/>
                  <a:pt x="2297181" y="2166077"/>
                </a:cubicBezTo>
                <a:cubicBezTo>
                  <a:pt x="2238217" y="2166077"/>
                  <a:pt x="2191539" y="2120627"/>
                  <a:pt x="2191539" y="2062891"/>
                </a:cubicBezTo>
                <a:cubicBezTo>
                  <a:pt x="2191539" y="2000244"/>
                  <a:pt x="2243131" y="1957249"/>
                  <a:pt x="2295953" y="1957249"/>
                </a:cubicBezTo>
                <a:close/>
                <a:moveTo>
                  <a:pt x="2709922" y="1948654"/>
                </a:moveTo>
                <a:cubicBezTo>
                  <a:pt x="2770115" y="1948654"/>
                  <a:pt x="2821705" y="1996560"/>
                  <a:pt x="2822935" y="2061666"/>
                </a:cubicBezTo>
                <a:cubicBezTo>
                  <a:pt x="2822935" y="2121857"/>
                  <a:pt x="2773799" y="2172222"/>
                  <a:pt x="2712379" y="2173450"/>
                </a:cubicBezTo>
                <a:cubicBezTo>
                  <a:pt x="2648503" y="2174679"/>
                  <a:pt x="2598139" y="2125543"/>
                  <a:pt x="2596909" y="2062894"/>
                </a:cubicBezTo>
                <a:cubicBezTo>
                  <a:pt x="2595681" y="2000246"/>
                  <a:pt x="2644817" y="1949881"/>
                  <a:pt x="2709922" y="1948654"/>
                </a:cubicBezTo>
                <a:close/>
                <a:moveTo>
                  <a:pt x="3120207" y="1943741"/>
                </a:moveTo>
                <a:cubicBezTo>
                  <a:pt x="3185313" y="1943741"/>
                  <a:pt x="3238133" y="1995334"/>
                  <a:pt x="3239362" y="2059212"/>
                </a:cubicBezTo>
                <a:cubicBezTo>
                  <a:pt x="3240590" y="2123087"/>
                  <a:pt x="3187769" y="2175908"/>
                  <a:pt x="3122663" y="2178365"/>
                </a:cubicBezTo>
                <a:cubicBezTo>
                  <a:pt x="3062473" y="2180822"/>
                  <a:pt x="3002281" y="2132916"/>
                  <a:pt x="3002281" y="2060440"/>
                </a:cubicBezTo>
                <a:cubicBezTo>
                  <a:pt x="3003510" y="1985507"/>
                  <a:pt x="3066157" y="1941285"/>
                  <a:pt x="3120207" y="1943741"/>
                </a:cubicBezTo>
                <a:close/>
                <a:moveTo>
                  <a:pt x="3534177" y="1940057"/>
                </a:moveTo>
                <a:cubicBezTo>
                  <a:pt x="3615252" y="1940057"/>
                  <a:pt x="3654561" y="2007619"/>
                  <a:pt x="3654561" y="2059212"/>
                </a:cubicBezTo>
                <a:cubicBezTo>
                  <a:pt x="3654561" y="2126773"/>
                  <a:pt x="3599282" y="2182052"/>
                  <a:pt x="3532949" y="2182052"/>
                </a:cubicBezTo>
                <a:cubicBezTo>
                  <a:pt x="3466615" y="2182052"/>
                  <a:pt x="3413795" y="2129230"/>
                  <a:pt x="3412565" y="2062897"/>
                </a:cubicBezTo>
                <a:cubicBezTo>
                  <a:pt x="3410109" y="2008847"/>
                  <a:pt x="3453103" y="1941286"/>
                  <a:pt x="3534177" y="1940057"/>
                </a:cubicBezTo>
                <a:close/>
                <a:moveTo>
                  <a:pt x="856271" y="1807362"/>
                </a:moveTo>
                <a:cubicBezTo>
                  <a:pt x="882067" y="1807362"/>
                  <a:pt x="902950" y="1829473"/>
                  <a:pt x="901721" y="1856497"/>
                </a:cubicBezTo>
                <a:cubicBezTo>
                  <a:pt x="900493" y="1883522"/>
                  <a:pt x="879610" y="1904404"/>
                  <a:pt x="852585" y="1903177"/>
                </a:cubicBezTo>
                <a:cubicBezTo>
                  <a:pt x="825561" y="1903177"/>
                  <a:pt x="804679" y="1879838"/>
                  <a:pt x="805906" y="1854042"/>
                </a:cubicBezTo>
                <a:cubicBezTo>
                  <a:pt x="807135" y="1827016"/>
                  <a:pt x="830474" y="1806132"/>
                  <a:pt x="856271" y="1807362"/>
                </a:cubicBezTo>
                <a:close/>
                <a:moveTo>
                  <a:pt x="1267783" y="1786488"/>
                </a:moveTo>
                <a:cubicBezTo>
                  <a:pt x="1304635" y="1787716"/>
                  <a:pt x="1332889" y="1818427"/>
                  <a:pt x="1332889" y="1856507"/>
                </a:cubicBezTo>
                <a:cubicBezTo>
                  <a:pt x="1332889" y="1894587"/>
                  <a:pt x="1303407" y="1924069"/>
                  <a:pt x="1265327" y="1922840"/>
                </a:cubicBezTo>
                <a:cubicBezTo>
                  <a:pt x="1228475" y="1922840"/>
                  <a:pt x="1197765" y="1892131"/>
                  <a:pt x="1197765" y="1855279"/>
                </a:cubicBezTo>
                <a:cubicBezTo>
                  <a:pt x="1197765" y="1817198"/>
                  <a:pt x="1229704" y="1785259"/>
                  <a:pt x="1267783" y="1786488"/>
                </a:cubicBezTo>
                <a:close/>
                <a:moveTo>
                  <a:pt x="1678069" y="1772982"/>
                </a:moveTo>
                <a:cubicBezTo>
                  <a:pt x="1723519" y="1772982"/>
                  <a:pt x="1760371" y="1808605"/>
                  <a:pt x="1760371" y="1855284"/>
                </a:cubicBezTo>
                <a:cubicBezTo>
                  <a:pt x="1760371" y="1901964"/>
                  <a:pt x="1724749" y="1937587"/>
                  <a:pt x="1678069" y="1937587"/>
                </a:cubicBezTo>
                <a:cubicBezTo>
                  <a:pt x="1632618" y="1937587"/>
                  <a:pt x="1594537" y="1900735"/>
                  <a:pt x="1594537" y="1855284"/>
                </a:cubicBezTo>
                <a:cubicBezTo>
                  <a:pt x="1594537" y="1809834"/>
                  <a:pt x="1632618" y="1772982"/>
                  <a:pt x="1678069" y="1772982"/>
                </a:cubicBezTo>
                <a:close/>
                <a:moveTo>
                  <a:pt x="2092037" y="1760702"/>
                </a:moveTo>
                <a:cubicBezTo>
                  <a:pt x="2143631" y="1760702"/>
                  <a:pt x="2184168" y="1804924"/>
                  <a:pt x="2184168" y="1856517"/>
                </a:cubicBezTo>
                <a:cubicBezTo>
                  <a:pt x="2184168" y="1908109"/>
                  <a:pt x="2141173" y="1951104"/>
                  <a:pt x="2090810" y="1949875"/>
                </a:cubicBezTo>
                <a:cubicBezTo>
                  <a:pt x="2034303" y="1948647"/>
                  <a:pt x="1996224" y="1904424"/>
                  <a:pt x="1996224" y="1856517"/>
                </a:cubicBezTo>
                <a:cubicBezTo>
                  <a:pt x="1996224" y="1806152"/>
                  <a:pt x="2035531" y="1760702"/>
                  <a:pt x="2092037" y="1760702"/>
                </a:cubicBezTo>
                <a:close/>
                <a:moveTo>
                  <a:pt x="2503553" y="1752106"/>
                </a:moveTo>
                <a:cubicBezTo>
                  <a:pt x="2561287" y="1752106"/>
                  <a:pt x="2607966" y="1798787"/>
                  <a:pt x="2606738" y="1856521"/>
                </a:cubicBezTo>
                <a:cubicBezTo>
                  <a:pt x="2605509" y="1914256"/>
                  <a:pt x="2560059" y="1958478"/>
                  <a:pt x="2503553" y="1958478"/>
                </a:cubicBezTo>
                <a:cubicBezTo>
                  <a:pt x="2445817" y="1958478"/>
                  <a:pt x="2397911" y="1910570"/>
                  <a:pt x="2400367" y="1854064"/>
                </a:cubicBezTo>
                <a:cubicBezTo>
                  <a:pt x="2401595" y="1797556"/>
                  <a:pt x="2447047" y="1752106"/>
                  <a:pt x="2503553" y="1752106"/>
                </a:cubicBezTo>
                <a:close/>
                <a:moveTo>
                  <a:pt x="2915065" y="1745967"/>
                </a:moveTo>
                <a:cubicBezTo>
                  <a:pt x="2975256" y="1745967"/>
                  <a:pt x="3024392" y="1795102"/>
                  <a:pt x="3024392" y="1855293"/>
                </a:cubicBezTo>
                <a:cubicBezTo>
                  <a:pt x="3024392" y="1915486"/>
                  <a:pt x="2977713" y="1964621"/>
                  <a:pt x="2916293" y="1965850"/>
                </a:cubicBezTo>
                <a:cubicBezTo>
                  <a:pt x="2854873" y="1967079"/>
                  <a:pt x="2803281" y="1916714"/>
                  <a:pt x="2804509" y="1855293"/>
                </a:cubicBezTo>
                <a:cubicBezTo>
                  <a:pt x="2805737" y="1795102"/>
                  <a:pt x="2854873" y="1745967"/>
                  <a:pt x="2915065" y="1745967"/>
                </a:cubicBezTo>
                <a:close/>
                <a:moveTo>
                  <a:pt x="3329036" y="1742280"/>
                </a:moveTo>
                <a:cubicBezTo>
                  <a:pt x="3391683" y="1743509"/>
                  <a:pt x="3442047" y="1795103"/>
                  <a:pt x="3440819" y="1857750"/>
                </a:cubicBezTo>
                <a:cubicBezTo>
                  <a:pt x="3439591" y="1919171"/>
                  <a:pt x="3386770" y="1970763"/>
                  <a:pt x="3325350" y="1969536"/>
                </a:cubicBezTo>
                <a:cubicBezTo>
                  <a:pt x="3262701" y="1968307"/>
                  <a:pt x="3212337" y="1916715"/>
                  <a:pt x="3213565" y="1854064"/>
                </a:cubicBezTo>
                <a:cubicBezTo>
                  <a:pt x="3214794" y="1791418"/>
                  <a:pt x="3266387" y="1741054"/>
                  <a:pt x="3329036" y="1742280"/>
                </a:cubicBezTo>
                <a:close/>
                <a:moveTo>
                  <a:pt x="3741777" y="1739825"/>
                </a:moveTo>
                <a:cubicBezTo>
                  <a:pt x="3780472" y="1741054"/>
                  <a:pt x="3809033" y="1757638"/>
                  <a:pt x="3827766" y="1780363"/>
                </a:cubicBezTo>
                <a:lnTo>
                  <a:pt x="3828916" y="1782443"/>
                </a:lnTo>
                <a:lnTo>
                  <a:pt x="3828916" y="1926054"/>
                </a:lnTo>
                <a:lnTo>
                  <a:pt x="3825615" y="1931610"/>
                </a:lnTo>
                <a:cubicBezTo>
                  <a:pt x="3806575" y="1953568"/>
                  <a:pt x="3778015" y="1969537"/>
                  <a:pt x="3739321" y="1969537"/>
                </a:cubicBezTo>
                <a:cubicBezTo>
                  <a:pt x="3670530" y="1970766"/>
                  <a:pt x="3623851" y="1914260"/>
                  <a:pt x="3625079" y="1854068"/>
                </a:cubicBezTo>
                <a:cubicBezTo>
                  <a:pt x="3623851" y="1796334"/>
                  <a:pt x="3670530" y="1738596"/>
                  <a:pt x="3741777" y="1739825"/>
                </a:cubicBezTo>
                <a:close/>
                <a:moveTo>
                  <a:pt x="644987" y="1628008"/>
                </a:moveTo>
                <a:cubicBezTo>
                  <a:pt x="658499" y="1626779"/>
                  <a:pt x="670783" y="1637835"/>
                  <a:pt x="669555" y="1650119"/>
                </a:cubicBezTo>
                <a:cubicBezTo>
                  <a:pt x="669555" y="1662403"/>
                  <a:pt x="659727" y="1671001"/>
                  <a:pt x="647443" y="1671001"/>
                </a:cubicBezTo>
                <a:cubicBezTo>
                  <a:pt x="635159" y="1671001"/>
                  <a:pt x="625333" y="1662403"/>
                  <a:pt x="624105" y="1650119"/>
                </a:cubicBezTo>
                <a:cubicBezTo>
                  <a:pt x="624105" y="1639063"/>
                  <a:pt x="632703" y="1629236"/>
                  <a:pt x="644987" y="1628008"/>
                </a:cubicBezTo>
                <a:close/>
                <a:moveTo>
                  <a:pt x="1060185" y="1598535"/>
                </a:moveTo>
                <a:cubicBezTo>
                  <a:pt x="1087210" y="1598535"/>
                  <a:pt x="1110549" y="1620646"/>
                  <a:pt x="1111777" y="1647671"/>
                </a:cubicBezTo>
                <a:cubicBezTo>
                  <a:pt x="1113005" y="1675924"/>
                  <a:pt x="1088437" y="1700493"/>
                  <a:pt x="1060185" y="1700493"/>
                </a:cubicBezTo>
                <a:cubicBezTo>
                  <a:pt x="1031931" y="1700493"/>
                  <a:pt x="1009820" y="1678383"/>
                  <a:pt x="1008593" y="1651357"/>
                </a:cubicBezTo>
                <a:cubicBezTo>
                  <a:pt x="1008593" y="1621874"/>
                  <a:pt x="1030702" y="1598535"/>
                  <a:pt x="1060185" y="1598535"/>
                </a:cubicBezTo>
                <a:close/>
                <a:moveTo>
                  <a:pt x="1472927" y="1580118"/>
                </a:moveTo>
                <a:cubicBezTo>
                  <a:pt x="1512235" y="1581345"/>
                  <a:pt x="1542946" y="1613284"/>
                  <a:pt x="1541717" y="1651365"/>
                </a:cubicBezTo>
                <a:cubicBezTo>
                  <a:pt x="1540489" y="1689444"/>
                  <a:pt x="1509779" y="1720155"/>
                  <a:pt x="1470470" y="1718926"/>
                </a:cubicBezTo>
                <a:cubicBezTo>
                  <a:pt x="1432390" y="1717698"/>
                  <a:pt x="1401679" y="1685760"/>
                  <a:pt x="1401679" y="1647679"/>
                </a:cubicBezTo>
                <a:cubicBezTo>
                  <a:pt x="1402909" y="1609599"/>
                  <a:pt x="1434847" y="1578889"/>
                  <a:pt x="1472927" y="1580118"/>
                </a:cubicBezTo>
                <a:close/>
                <a:moveTo>
                  <a:pt x="1884441" y="1566611"/>
                </a:moveTo>
                <a:cubicBezTo>
                  <a:pt x="1929891" y="1566611"/>
                  <a:pt x="1966743" y="1602234"/>
                  <a:pt x="1966743" y="1648913"/>
                </a:cubicBezTo>
                <a:cubicBezTo>
                  <a:pt x="1966743" y="1695592"/>
                  <a:pt x="1931119" y="1732445"/>
                  <a:pt x="1884441" y="1732445"/>
                </a:cubicBezTo>
                <a:cubicBezTo>
                  <a:pt x="1838989" y="1732445"/>
                  <a:pt x="1800908" y="1695592"/>
                  <a:pt x="1802137" y="1650141"/>
                </a:cubicBezTo>
                <a:cubicBezTo>
                  <a:pt x="1800908" y="1604692"/>
                  <a:pt x="1838989" y="1566611"/>
                  <a:pt x="1884441" y="1566611"/>
                </a:cubicBezTo>
                <a:close/>
                <a:moveTo>
                  <a:pt x="2292267" y="1556786"/>
                </a:moveTo>
                <a:cubicBezTo>
                  <a:pt x="2343859" y="1554331"/>
                  <a:pt x="2388082" y="1594869"/>
                  <a:pt x="2389311" y="1646462"/>
                </a:cubicBezTo>
                <a:cubicBezTo>
                  <a:pt x="2391768" y="1698053"/>
                  <a:pt x="2350003" y="1741047"/>
                  <a:pt x="2298409" y="1743504"/>
                </a:cubicBezTo>
                <a:cubicBezTo>
                  <a:pt x="2249273" y="1744733"/>
                  <a:pt x="2206279" y="1705425"/>
                  <a:pt x="2203823" y="1655058"/>
                </a:cubicBezTo>
                <a:cubicBezTo>
                  <a:pt x="2201365" y="1602238"/>
                  <a:pt x="2240675" y="1559245"/>
                  <a:pt x="2292267" y="1556786"/>
                </a:cubicBezTo>
                <a:close/>
                <a:moveTo>
                  <a:pt x="2707467" y="1549420"/>
                </a:moveTo>
                <a:cubicBezTo>
                  <a:pt x="2761516" y="1546963"/>
                  <a:pt x="2808195" y="1592413"/>
                  <a:pt x="2809423" y="1647690"/>
                </a:cubicBezTo>
                <a:cubicBezTo>
                  <a:pt x="2810652" y="1704198"/>
                  <a:pt x="2765201" y="1752105"/>
                  <a:pt x="2708695" y="1750877"/>
                </a:cubicBezTo>
                <a:cubicBezTo>
                  <a:pt x="2643590" y="1748420"/>
                  <a:pt x="2607966" y="1695599"/>
                  <a:pt x="2609195" y="1650147"/>
                </a:cubicBezTo>
                <a:cubicBezTo>
                  <a:pt x="2606738" y="1604697"/>
                  <a:pt x="2641133" y="1550648"/>
                  <a:pt x="2707467" y="1549420"/>
                </a:cubicBezTo>
                <a:close/>
                <a:moveTo>
                  <a:pt x="3122663" y="1544509"/>
                </a:moveTo>
                <a:cubicBezTo>
                  <a:pt x="3180399" y="1544509"/>
                  <a:pt x="3227078" y="1591187"/>
                  <a:pt x="3227078" y="1648923"/>
                </a:cubicBezTo>
                <a:cubicBezTo>
                  <a:pt x="3228306" y="1706656"/>
                  <a:pt x="3179170" y="1754564"/>
                  <a:pt x="3120207" y="1754564"/>
                </a:cubicBezTo>
                <a:cubicBezTo>
                  <a:pt x="3062473" y="1754564"/>
                  <a:pt x="3015793" y="1707885"/>
                  <a:pt x="3015793" y="1650151"/>
                </a:cubicBezTo>
                <a:cubicBezTo>
                  <a:pt x="3015793" y="1591187"/>
                  <a:pt x="3062473" y="1544509"/>
                  <a:pt x="3122663" y="1544509"/>
                </a:cubicBezTo>
                <a:close/>
                <a:moveTo>
                  <a:pt x="3534177" y="1540823"/>
                </a:moveTo>
                <a:cubicBezTo>
                  <a:pt x="3605425" y="1542052"/>
                  <a:pt x="3643504" y="1602243"/>
                  <a:pt x="3641047" y="1651379"/>
                </a:cubicBezTo>
                <a:cubicBezTo>
                  <a:pt x="3642277" y="1701742"/>
                  <a:pt x="3599282" y="1758250"/>
                  <a:pt x="3530491" y="1757021"/>
                </a:cubicBezTo>
                <a:cubicBezTo>
                  <a:pt x="3471529" y="1757021"/>
                  <a:pt x="3424849" y="1707885"/>
                  <a:pt x="3424849" y="1648923"/>
                </a:cubicBezTo>
                <a:cubicBezTo>
                  <a:pt x="3424849" y="1591187"/>
                  <a:pt x="3471529" y="1539594"/>
                  <a:pt x="3534177" y="1540823"/>
                </a:cubicBezTo>
                <a:close/>
                <a:moveTo>
                  <a:pt x="852585" y="1416725"/>
                </a:moveTo>
                <a:cubicBezTo>
                  <a:pt x="868555" y="1415497"/>
                  <a:pt x="880839" y="1429009"/>
                  <a:pt x="879610" y="1444979"/>
                </a:cubicBezTo>
                <a:cubicBezTo>
                  <a:pt x="878382" y="1459719"/>
                  <a:pt x="866098" y="1470774"/>
                  <a:pt x="852585" y="1469546"/>
                </a:cubicBezTo>
                <a:cubicBezTo>
                  <a:pt x="837845" y="1468317"/>
                  <a:pt x="826789" y="1456033"/>
                  <a:pt x="826789" y="1442522"/>
                </a:cubicBezTo>
                <a:cubicBezTo>
                  <a:pt x="826789" y="1429009"/>
                  <a:pt x="839073" y="1416725"/>
                  <a:pt x="852585" y="1416725"/>
                </a:cubicBezTo>
                <a:close/>
                <a:moveTo>
                  <a:pt x="1262870" y="1390937"/>
                </a:moveTo>
                <a:cubicBezTo>
                  <a:pt x="1291123" y="1390937"/>
                  <a:pt x="1315691" y="1414277"/>
                  <a:pt x="1316919" y="1442529"/>
                </a:cubicBezTo>
                <a:cubicBezTo>
                  <a:pt x="1318149" y="1470783"/>
                  <a:pt x="1294809" y="1496579"/>
                  <a:pt x="1266555" y="1496579"/>
                </a:cubicBezTo>
                <a:cubicBezTo>
                  <a:pt x="1235845" y="1496579"/>
                  <a:pt x="1213734" y="1472011"/>
                  <a:pt x="1213734" y="1444986"/>
                </a:cubicBezTo>
                <a:cubicBezTo>
                  <a:pt x="1213734" y="1415505"/>
                  <a:pt x="1235845" y="1392166"/>
                  <a:pt x="1262870" y="1390937"/>
                </a:cubicBezTo>
                <a:close/>
                <a:moveTo>
                  <a:pt x="1679296" y="1374975"/>
                </a:moveTo>
                <a:cubicBezTo>
                  <a:pt x="1717377" y="1374975"/>
                  <a:pt x="1746859" y="1404456"/>
                  <a:pt x="1746859" y="1442537"/>
                </a:cubicBezTo>
                <a:cubicBezTo>
                  <a:pt x="1746859" y="1480617"/>
                  <a:pt x="1718606" y="1511326"/>
                  <a:pt x="1680525" y="1512555"/>
                </a:cubicBezTo>
                <a:cubicBezTo>
                  <a:pt x="1642444" y="1513783"/>
                  <a:pt x="1609278" y="1483074"/>
                  <a:pt x="1609278" y="1444993"/>
                </a:cubicBezTo>
                <a:cubicBezTo>
                  <a:pt x="1608051" y="1406913"/>
                  <a:pt x="1641217" y="1374975"/>
                  <a:pt x="1679296" y="1374975"/>
                </a:cubicBezTo>
                <a:close/>
                <a:moveTo>
                  <a:pt x="2092037" y="1361467"/>
                </a:moveTo>
                <a:cubicBezTo>
                  <a:pt x="2136261" y="1361467"/>
                  <a:pt x="2171884" y="1398319"/>
                  <a:pt x="2171884" y="1442541"/>
                </a:cubicBezTo>
                <a:cubicBezTo>
                  <a:pt x="2171884" y="1489220"/>
                  <a:pt x="2135032" y="1526072"/>
                  <a:pt x="2089581" y="1524844"/>
                </a:cubicBezTo>
                <a:cubicBezTo>
                  <a:pt x="2045360" y="1524844"/>
                  <a:pt x="2009735" y="1487992"/>
                  <a:pt x="2009735" y="1443770"/>
                </a:cubicBezTo>
                <a:cubicBezTo>
                  <a:pt x="2008508" y="1398319"/>
                  <a:pt x="2046587" y="1360239"/>
                  <a:pt x="2092037" y="1361467"/>
                </a:cubicBezTo>
                <a:close/>
                <a:moveTo>
                  <a:pt x="2502323" y="1354100"/>
                </a:moveTo>
                <a:cubicBezTo>
                  <a:pt x="2552687" y="1352872"/>
                  <a:pt x="2594453" y="1394638"/>
                  <a:pt x="2593225" y="1445003"/>
                </a:cubicBezTo>
                <a:cubicBezTo>
                  <a:pt x="2591996" y="1494139"/>
                  <a:pt x="2552687" y="1533448"/>
                  <a:pt x="2502323" y="1533448"/>
                </a:cubicBezTo>
                <a:cubicBezTo>
                  <a:pt x="2453187" y="1533448"/>
                  <a:pt x="2412650" y="1492910"/>
                  <a:pt x="2412650" y="1445003"/>
                </a:cubicBezTo>
                <a:cubicBezTo>
                  <a:pt x="2412650" y="1395867"/>
                  <a:pt x="2453187" y="1354100"/>
                  <a:pt x="2502323" y="1354100"/>
                </a:cubicBezTo>
                <a:close/>
                <a:moveTo>
                  <a:pt x="2913836" y="1346731"/>
                </a:moveTo>
                <a:cubicBezTo>
                  <a:pt x="2966658" y="1346731"/>
                  <a:pt x="3009651" y="1388498"/>
                  <a:pt x="3010880" y="1441320"/>
                </a:cubicBezTo>
                <a:cubicBezTo>
                  <a:pt x="3012108" y="1495368"/>
                  <a:pt x="2970343" y="1538361"/>
                  <a:pt x="2917522" y="1539592"/>
                </a:cubicBezTo>
                <a:cubicBezTo>
                  <a:pt x="2863473" y="1540818"/>
                  <a:pt x="2818021" y="1497825"/>
                  <a:pt x="2818021" y="1443775"/>
                </a:cubicBezTo>
                <a:cubicBezTo>
                  <a:pt x="2818021" y="1390955"/>
                  <a:pt x="2861015" y="1346731"/>
                  <a:pt x="2913836" y="1346731"/>
                </a:cubicBezTo>
                <a:close/>
                <a:moveTo>
                  <a:pt x="3326579" y="1344277"/>
                </a:moveTo>
                <a:cubicBezTo>
                  <a:pt x="3381856" y="1343048"/>
                  <a:pt x="3427307" y="1388499"/>
                  <a:pt x="3427307" y="1443776"/>
                </a:cubicBezTo>
                <a:cubicBezTo>
                  <a:pt x="3427307" y="1497827"/>
                  <a:pt x="3383085" y="1544506"/>
                  <a:pt x="3327807" y="1544506"/>
                </a:cubicBezTo>
                <a:cubicBezTo>
                  <a:pt x="3272529" y="1544506"/>
                  <a:pt x="3227078" y="1499056"/>
                  <a:pt x="3227078" y="1443776"/>
                </a:cubicBezTo>
                <a:cubicBezTo>
                  <a:pt x="3227078" y="1388499"/>
                  <a:pt x="3271301" y="1343048"/>
                  <a:pt x="3326579" y="1344277"/>
                </a:cubicBezTo>
                <a:close/>
                <a:moveTo>
                  <a:pt x="3740548" y="1341822"/>
                </a:moveTo>
                <a:cubicBezTo>
                  <a:pt x="3773101" y="1342435"/>
                  <a:pt x="3798897" y="1356255"/>
                  <a:pt x="3816248" y="1375909"/>
                </a:cubicBezTo>
                <a:lnTo>
                  <a:pt x="3828916" y="1397326"/>
                </a:lnTo>
                <a:lnTo>
                  <a:pt x="3828916" y="1489776"/>
                </a:lnTo>
                <a:lnTo>
                  <a:pt x="3809953" y="1517021"/>
                </a:lnTo>
                <a:cubicBezTo>
                  <a:pt x="3791220" y="1535294"/>
                  <a:pt x="3765731" y="1546349"/>
                  <a:pt x="3738091" y="1545735"/>
                </a:cubicBezTo>
                <a:cubicBezTo>
                  <a:pt x="3682814" y="1544506"/>
                  <a:pt x="3638592" y="1499056"/>
                  <a:pt x="3638592" y="1443776"/>
                </a:cubicBezTo>
                <a:cubicBezTo>
                  <a:pt x="3638592" y="1383587"/>
                  <a:pt x="3686499" y="1340592"/>
                  <a:pt x="3740548" y="1341822"/>
                </a:cubicBezTo>
                <a:close/>
                <a:moveTo>
                  <a:pt x="1060185" y="1209127"/>
                </a:moveTo>
                <a:cubicBezTo>
                  <a:pt x="1077383" y="1209127"/>
                  <a:pt x="1089667" y="1223868"/>
                  <a:pt x="1088437" y="1239838"/>
                </a:cubicBezTo>
                <a:cubicBezTo>
                  <a:pt x="1085981" y="1255806"/>
                  <a:pt x="1073697" y="1266862"/>
                  <a:pt x="1057728" y="1265634"/>
                </a:cubicBezTo>
                <a:cubicBezTo>
                  <a:pt x="1041759" y="1264406"/>
                  <a:pt x="1030703" y="1250893"/>
                  <a:pt x="1030703" y="1236152"/>
                </a:cubicBezTo>
                <a:cubicBezTo>
                  <a:pt x="1031933" y="1221411"/>
                  <a:pt x="1044217" y="1209127"/>
                  <a:pt x="1060185" y="1209127"/>
                </a:cubicBezTo>
                <a:close/>
                <a:moveTo>
                  <a:pt x="1471699" y="1184561"/>
                </a:moveTo>
                <a:cubicBezTo>
                  <a:pt x="1499951" y="1183332"/>
                  <a:pt x="1524519" y="1207906"/>
                  <a:pt x="1524519" y="1236159"/>
                </a:cubicBezTo>
                <a:cubicBezTo>
                  <a:pt x="1524519" y="1264412"/>
                  <a:pt x="1501181" y="1288980"/>
                  <a:pt x="1472927" y="1288980"/>
                </a:cubicBezTo>
                <a:cubicBezTo>
                  <a:pt x="1439761" y="1288980"/>
                  <a:pt x="1420105" y="1263183"/>
                  <a:pt x="1420105" y="1237388"/>
                </a:cubicBezTo>
                <a:cubicBezTo>
                  <a:pt x="1420105" y="1209134"/>
                  <a:pt x="1442217" y="1185795"/>
                  <a:pt x="1471699" y="1184561"/>
                </a:cubicBezTo>
                <a:close/>
                <a:moveTo>
                  <a:pt x="1883211" y="1168590"/>
                </a:moveTo>
                <a:cubicBezTo>
                  <a:pt x="1920063" y="1168590"/>
                  <a:pt x="1950773" y="1199313"/>
                  <a:pt x="1950773" y="1236165"/>
                </a:cubicBezTo>
                <a:cubicBezTo>
                  <a:pt x="1952001" y="1274245"/>
                  <a:pt x="1921291" y="1304954"/>
                  <a:pt x="1884439" y="1303726"/>
                </a:cubicBezTo>
                <a:cubicBezTo>
                  <a:pt x="1847587" y="1303726"/>
                  <a:pt x="1816878" y="1273017"/>
                  <a:pt x="1816878" y="1236165"/>
                </a:cubicBezTo>
                <a:cubicBezTo>
                  <a:pt x="1816878" y="1199313"/>
                  <a:pt x="1846359" y="1168590"/>
                  <a:pt x="1883211" y="1168590"/>
                </a:cubicBezTo>
                <a:close/>
                <a:moveTo>
                  <a:pt x="2291039" y="1159998"/>
                </a:moveTo>
                <a:cubicBezTo>
                  <a:pt x="2335261" y="1157537"/>
                  <a:pt x="2370885" y="1189491"/>
                  <a:pt x="2374571" y="1232484"/>
                </a:cubicBezTo>
                <a:cubicBezTo>
                  <a:pt x="2377027" y="1275478"/>
                  <a:pt x="2343859" y="1312331"/>
                  <a:pt x="2300867" y="1314788"/>
                </a:cubicBezTo>
                <a:cubicBezTo>
                  <a:pt x="2257872" y="1317245"/>
                  <a:pt x="2221020" y="1285306"/>
                  <a:pt x="2218563" y="1242312"/>
                </a:cubicBezTo>
                <a:cubicBezTo>
                  <a:pt x="2216107" y="1198089"/>
                  <a:pt x="2249273" y="1161222"/>
                  <a:pt x="2291039" y="1159998"/>
                </a:cubicBezTo>
                <a:close/>
                <a:moveTo>
                  <a:pt x="2707465" y="1151397"/>
                </a:moveTo>
                <a:cubicBezTo>
                  <a:pt x="2755373" y="1151397"/>
                  <a:pt x="2794682" y="1190723"/>
                  <a:pt x="2794682" y="1238630"/>
                </a:cubicBezTo>
                <a:cubicBezTo>
                  <a:pt x="2793453" y="1284081"/>
                  <a:pt x="2755373" y="1323388"/>
                  <a:pt x="2708695" y="1323388"/>
                </a:cubicBezTo>
                <a:cubicBezTo>
                  <a:pt x="2660786" y="1323388"/>
                  <a:pt x="2622707" y="1284081"/>
                  <a:pt x="2622707" y="1236173"/>
                </a:cubicBezTo>
                <a:cubicBezTo>
                  <a:pt x="2623935" y="1189495"/>
                  <a:pt x="2660786" y="1151397"/>
                  <a:pt x="2707465" y="1151397"/>
                </a:cubicBezTo>
                <a:close/>
                <a:moveTo>
                  <a:pt x="3122665" y="1146485"/>
                </a:moveTo>
                <a:cubicBezTo>
                  <a:pt x="3165658" y="1145256"/>
                  <a:pt x="3213567" y="1180880"/>
                  <a:pt x="3211109" y="1238631"/>
                </a:cubicBezTo>
                <a:cubicBezTo>
                  <a:pt x="3211109" y="1295137"/>
                  <a:pt x="3164431" y="1329531"/>
                  <a:pt x="3118979" y="1328303"/>
                </a:cubicBezTo>
                <a:cubicBezTo>
                  <a:pt x="3068615" y="1327075"/>
                  <a:pt x="3028077" y="1286539"/>
                  <a:pt x="3029307" y="1236174"/>
                </a:cubicBezTo>
                <a:cubicBezTo>
                  <a:pt x="3030535" y="1185811"/>
                  <a:pt x="3071073" y="1146485"/>
                  <a:pt x="3122665" y="1146485"/>
                </a:cubicBezTo>
                <a:close/>
                <a:moveTo>
                  <a:pt x="3534177" y="1144031"/>
                </a:moveTo>
                <a:cubicBezTo>
                  <a:pt x="3585770" y="1144031"/>
                  <a:pt x="3627536" y="1187041"/>
                  <a:pt x="3627536" y="1238632"/>
                </a:cubicBezTo>
                <a:cubicBezTo>
                  <a:pt x="3627536" y="1290225"/>
                  <a:pt x="3584541" y="1333218"/>
                  <a:pt x="3534177" y="1331990"/>
                </a:cubicBezTo>
                <a:cubicBezTo>
                  <a:pt x="3471529" y="1329532"/>
                  <a:pt x="3438363" y="1280396"/>
                  <a:pt x="3440819" y="1237404"/>
                </a:cubicBezTo>
                <a:cubicBezTo>
                  <a:pt x="3438363" y="1195638"/>
                  <a:pt x="3471529" y="1144031"/>
                  <a:pt x="3534177" y="1144031"/>
                </a:cubicBezTo>
                <a:close/>
                <a:moveTo>
                  <a:pt x="1264099" y="1003981"/>
                </a:moveTo>
                <a:cubicBezTo>
                  <a:pt x="1278840" y="1003981"/>
                  <a:pt x="1291123" y="1013810"/>
                  <a:pt x="1292351" y="1028548"/>
                </a:cubicBezTo>
                <a:cubicBezTo>
                  <a:pt x="1293581" y="1044521"/>
                  <a:pt x="1281297" y="1058031"/>
                  <a:pt x="1266556" y="1058031"/>
                </a:cubicBezTo>
                <a:cubicBezTo>
                  <a:pt x="1251815" y="1058031"/>
                  <a:pt x="1239531" y="1045746"/>
                  <a:pt x="1239531" y="1032234"/>
                </a:cubicBezTo>
                <a:cubicBezTo>
                  <a:pt x="1238302" y="1018725"/>
                  <a:pt x="1250586" y="1005209"/>
                  <a:pt x="1264099" y="1003981"/>
                </a:cubicBezTo>
                <a:close/>
                <a:moveTo>
                  <a:pt x="1678069" y="980647"/>
                </a:moveTo>
                <a:cubicBezTo>
                  <a:pt x="1705093" y="979419"/>
                  <a:pt x="1728432" y="1001529"/>
                  <a:pt x="1729661" y="1028554"/>
                </a:cubicBezTo>
                <a:cubicBezTo>
                  <a:pt x="1730890" y="1055578"/>
                  <a:pt x="1707550" y="1078917"/>
                  <a:pt x="1680525" y="1080146"/>
                </a:cubicBezTo>
                <a:cubicBezTo>
                  <a:pt x="1652273" y="1081375"/>
                  <a:pt x="1628933" y="1060491"/>
                  <a:pt x="1628933" y="1032240"/>
                </a:cubicBezTo>
                <a:cubicBezTo>
                  <a:pt x="1628933" y="1003986"/>
                  <a:pt x="1649816" y="981872"/>
                  <a:pt x="1678069" y="980647"/>
                </a:cubicBezTo>
                <a:close/>
                <a:moveTo>
                  <a:pt x="2088353" y="967134"/>
                </a:moveTo>
                <a:cubicBezTo>
                  <a:pt x="2123977" y="965905"/>
                  <a:pt x="2154687" y="994159"/>
                  <a:pt x="2154687" y="1029783"/>
                </a:cubicBezTo>
                <a:cubicBezTo>
                  <a:pt x="2155915" y="1064177"/>
                  <a:pt x="2127661" y="1092433"/>
                  <a:pt x="2093267" y="1093657"/>
                </a:cubicBezTo>
                <a:cubicBezTo>
                  <a:pt x="2056415" y="1094887"/>
                  <a:pt x="2026933" y="1066633"/>
                  <a:pt x="2026933" y="1031010"/>
                </a:cubicBezTo>
                <a:cubicBezTo>
                  <a:pt x="2025705" y="996614"/>
                  <a:pt x="2053958" y="968362"/>
                  <a:pt x="2088353" y="967134"/>
                </a:cubicBezTo>
                <a:close/>
                <a:moveTo>
                  <a:pt x="2502323" y="956081"/>
                </a:moveTo>
                <a:cubicBezTo>
                  <a:pt x="2542860" y="956081"/>
                  <a:pt x="2577255" y="989248"/>
                  <a:pt x="2577255" y="1029783"/>
                </a:cubicBezTo>
                <a:cubicBezTo>
                  <a:pt x="2577255" y="1071551"/>
                  <a:pt x="2545317" y="1104716"/>
                  <a:pt x="2504781" y="1105945"/>
                </a:cubicBezTo>
                <a:cubicBezTo>
                  <a:pt x="2464243" y="1105945"/>
                  <a:pt x="2429847" y="1072780"/>
                  <a:pt x="2429847" y="1032241"/>
                </a:cubicBezTo>
                <a:cubicBezTo>
                  <a:pt x="2428619" y="991704"/>
                  <a:pt x="2460557" y="957308"/>
                  <a:pt x="2502323" y="956081"/>
                </a:cubicBezTo>
                <a:close/>
                <a:moveTo>
                  <a:pt x="2916293" y="949941"/>
                </a:moveTo>
                <a:cubicBezTo>
                  <a:pt x="2960517" y="949941"/>
                  <a:pt x="2996139" y="988019"/>
                  <a:pt x="2996139" y="1032241"/>
                </a:cubicBezTo>
                <a:cubicBezTo>
                  <a:pt x="2996139" y="1076466"/>
                  <a:pt x="2959287" y="1112086"/>
                  <a:pt x="2915065" y="1112086"/>
                </a:cubicBezTo>
                <a:cubicBezTo>
                  <a:pt x="2869614" y="1112086"/>
                  <a:pt x="2835219" y="1075237"/>
                  <a:pt x="2835219" y="1029788"/>
                </a:cubicBezTo>
                <a:cubicBezTo>
                  <a:pt x="2835219" y="983105"/>
                  <a:pt x="2873299" y="949941"/>
                  <a:pt x="2916293" y="949941"/>
                </a:cubicBezTo>
                <a:close/>
                <a:moveTo>
                  <a:pt x="3325350" y="947485"/>
                </a:moveTo>
                <a:cubicBezTo>
                  <a:pt x="3373258" y="946255"/>
                  <a:pt x="3412567" y="983105"/>
                  <a:pt x="3411338" y="1031012"/>
                </a:cubicBezTo>
                <a:cubicBezTo>
                  <a:pt x="3411338" y="1078920"/>
                  <a:pt x="3373258" y="1115772"/>
                  <a:pt x="3326579" y="1115772"/>
                </a:cubicBezTo>
                <a:cubicBezTo>
                  <a:pt x="3279900" y="1114544"/>
                  <a:pt x="3243048" y="1078920"/>
                  <a:pt x="3241819" y="1033470"/>
                </a:cubicBezTo>
                <a:cubicBezTo>
                  <a:pt x="3240591" y="986791"/>
                  <a:pt x="3277443" y="948712"/>
                  <a:pt x="3325350" y="947485"/>
                </a:cubicBezTo>
                <a:close/>
                <a:moveTo>
                  <a:pt x="3740549" y="945027"/>
                </a:moveTo>
                <a:cubicBezTo>
                  <a:pt x="3787227" y="945027"/>
                  <a:pt x="3825308" y="983105"/>
                  <a:pt x="3825308" y="1029788"/>
                </a:cubicBezTo>
                <a:cubicBezTo>
                  <a:pt x="3825308" y="1077691"/>
                  <a:pt x="3785999" y="1117001"/>
                  <a:pt x="3738091" y="1117001"/>
                </a:cubicBezTo>
                <a:cubicBezTo>
                  <a:pt x="3691413" y="1117001"/>
                  <a:pt x="3653333" y="1078924"/>
                  <a:pt x="3653333" y="1032241"/>
                </a:cubicBezTo>
                <a:cubicBezTo>
                  <a:pt x="3653333" y="983105"/>
                  <a:pt x="3692641" y="945027"/>
                  <a:pt x="3740549" y="945027"/>
                </a:cubicBezTo>
                <a:close/>
                <a:moveTo>
                  <a:pt x="1471699" y="801297"/>
                </a:moveTo>
                <a:cubicBezTo>
                  <a:pt x="1483983" y="800068"/>
                  <a:pt x="1496267" y="811125"/>
                  <a:pt x="1497495" y="823408"/>
                </a:cubicBezTo>
                <a:cubicBezTo>
                  <a:pt x="1498723" y="836918"/>
                  <a:pt x="1486439" y="850431"/>
                  <a:pt x="1472927" y="850431"/>
                </a:cubicBezTo>
                <a:cubicBezTo>
                  <a:pt x="1460643" y="850431"/>
                  <a:pt x="1448359" y="839375"/>
                  <a:pt x="1448359" y="825865"/>
                </a:cubicBezTo>
                <a:cubicBezTo>
                  <a:pt x="1447131" y="812351"/>
                  <a:pt x="1456957" y="801297"/>
                  <a:pt x="1471699" y="801297"/>
                </a:cubicBezTo>
                <a:close/>
                <a:moveTo>
                  <a:pt x="1881983" y="777958"/>
                </a:moveTo>
                <a:cubicBezTo>
                  <a:pt x="1906550" y="775501"/>
                  <a:pt x="1928661" y="796383"/>
                  <a:pt x="1929891" y="820951"/>
                </a:cubicBezTo>
                <a:cubicBezTo>
                  <a:pt x="1931118" y="846748"/>
                  <a:pt x="1911464" y="868862"/>
                  <a:pt x="1886896" y="870090"/>
                </a:cubicBezTo>
                <a:cubicBezTo>
                  <a:pt x="1862328" y="872544"/>
                  <a:pt x="1840217" y="851662"/>
                  <a:pt x="1838989" y="827094"/>
                </a:cubicBezTo>
                <a:cubicBezTo>
                  <a:pt x="1837760" y="802526"/>
                  <a:pt x="1856187" y="780415"/>
                  <a:pt x="1881983" y="777958"/>
                </a:cubicBezTo>
                <a:close/>
                <a:moveTo>
                  <a:pt x="2294725" y="763220"/>
                </a:moveTo>
                <a:cubicBezTo>
                  <a:pt x="2326663" y="763220"/>
                  <a:pt x="2354916" y="789016"/>
                  <a:pt x="2356145" y="820955"/>
                </a:cubicBezTo>
                <a:cubicBezTo>
                  <a:pt x="2358602" y="855352"/>
                  <a:pt x="2331577" y="883605"/>
                  <a:pt x="2298409" y="884834"/>
                </a:cubicBezTo>
                <a:cubicBezTo>
                  <a:pt x="2266471" y="886062"/>
                  <a:pt x="2239447" y="860263"/>
                  <a:pt x="2236990" y="827098"/>
                </a:cubicBezTo>
                <a:cubicBezTo>
                  <a:pt x="2235762" y="792701"/>
                  <a:pt x="2261557" y="764448"/>
                  <a:pt x="2294725" y="763220"/>
                </a:cubicBezTo>
                <a:close/>
                <a:moveTo>
                  <a:pt x="2709922" y="757078"/>
                </a:moveTo>
                <a:cubicBezTo>
                  <a:pt x="2746774" y="757078"/>
                  <a:pt x="2776257" y="786559"/>
                  <a:pt x="2777485" y="824641"/>
                </a:cubicBezTo>
                <a:cubicBezTo>
                  <a:pt x="2777485" y="863948"/>
                  <a:pt x="2746774" y="894658"/>
                  <a:pt x="2707467" y="893430"/>
                </a:cubicBezTo>
                <a:cubicBezTo>
                  <a:pt x="2670615" y="892201"/>
                  <a:pt x="2639904" y="860263"/>
                  <a:pt x="2641133" y="823412"/>
                </a:cubicBezTo>
                <a:cubicBezTo>
                  <a:pt x="2642361" y="786559"/>
                  <a:pt x="2673070" y="757078"/>
                  <a:pt x="2709922" y="757078"/>
                </a:cubicBezTo>
                <a:close/>
                <a:moveTo>
                  <a:pt x="3121436" y="750938"/>
                </a:moveTo>
                <a:cubicBezTo>
                  <a:pt x="3161973" y="750938"/>
                  <a:pt x="3195140" y="785335"/>
                  <a:pt x="3195140" y="825870"/>
                </a:cubicBezTo>
                <a:cubicBezTo>
                  <a:pt x="3195140" y="866405"/>
                  <a:pt x="3161973" y="899572"/>
                  <a:pt x="3121436" y="899572"/>
                </a:cubicBezTo>
                <a:cubicBezTo>
                  <a:pt x="3080899" y="899572"/>
                  <a:pt x="3047732" y="865181"/>
                  <a:pt x="3047732" y="824641"/>
                </a:cubicBezTo>
                <a:cubicBezTo>
                  <a:pt x="3047732" y="784103"/>
                  <a:pt x="3080899" y="749709"/>
                  <a:pt x="3121436" y="750938"/>
                </a:cubicBezTo>
                <a:close/>
                <a:moveTo>
                  <a:pt x="3530491" y="748480"/>
                </a:moveTo>
                <a:cubicBezTo>
                  <a:pt x="3574715" y="747252"/>
                  <a:pt x="3610338" y="781649"/>
                  <a:pt x="3610338" y="824641"/>
                </a:cubicBezTo>
                <a:cubicBezTo>
                  <a:pt x="3610338" y="866407"/>
                  <a:pt x="3577171" y="900802"/>
                  <a:pt x="3534177" y="900802"/>
                </a:cubicBezTo>
                <a:cubicBezTo>
                  <a:pt x="3492412" y="902029"/>
                  <a:pt x="3456788" y="868863"/>
                  <a:pt x="3455560" y="827098"/>
                </a:cubicBezTo>
                <a:cubicBezTo>
                  <a:pt x="3454331" y="785335"/>
                  <a:pt x="3488727" y="749709"/>
                  <a:pt x="3530491" y="748480"/>
                </a:cubicBezTo>
                <a:close/>
                <a:moveTo>
                  <a:pt x="1689126" y="604751"/>
                </a:moveTo>
                <a:cubicBezTo>
                  <a:pt x="1690353" y="604751"/>
                  <a:pt x="1692811" y="607207"/>
                  <a:pt x="1694039" y="608437"/>
                </a:cubicBezTo>
                <a:cubicBezTo>
                  <a:pt x="1698951" y="615808"/>
                  <a:pt x="1698951" y="624405"/>
                  <a:pt x="1694039" y="630548"/>
                </a:cubicBezTo>
                <a:cubicBezTo>
                  <a:pt x="1690353" y="634232"/>
                  <a:pt x="1684211" y="636690"/>
                  <a:pt x="1680527" y="639147"/>
                </a:cubicBezTo>
                <a:cubicBezTo>
                  <a:pt x="1668243" y="637918"/>
                  <a:pt x="1658415" y="629319"/>
                  <a:pt x="1659643" y="623178"/>
                </a:cubicBezTo>
                <a:cubicBezTo>
                  <a:pt x="1662100" y="614579"/>
                  <a:pt x="1679297" y="602295"/>
                  <a:pt x="1689126" y="604751"/>
                </a:cubicBezTo>
                <a:close/>
                <a:moveTo>
                  <a:pt x="2087125" y="580188"/>
                </a:moveTo>
                <a:cubicBezTo>
                  <a:pt x="2109237" y="577731"/>
                  <a:pt x="2128891" y="597384"/>
                  <a:pt x="2128891" y="619494"/>
                </a:cubicBezTo>
                <a:cubicBezTo>
                  <a:pt x="2128891" y="640377"/>
                  <a:pt x="2111693" y="658803"/>
                  <a:pt x="2090810" y="658803"/>
                </a:cubicBezTo>
                <a:cubicBezTo>
                  <a:pt x="2069927" y="660034"/>
                  <a:pt x="2052730" y="641605"/>
                  <a:pt x="2051503" y="620723"/>
                </a:cubicBezTo>
                <a:cubicBezTo>
                  <a:pt x="2050273" y="598612"/>
                  <a:pt x="2066242" y="580188"/>
                  <a:pt x="2087125" y="580188"/>
                </a:cubicBezTo>
                <a:close/>
                <a:moveTo>
                  <a:pt x="2497410" y="565450"/>
                </a:moveTo>
                <a:cubicBezTo>
                  <a:pt x="2525664" y="561764"/>
                  <a:pt x="2552689" y="583874"/>
                  <a:pt x="2553917" y="612128"/>
                </a:cubicBezTo>
                <a:cubicBezTo>
                  <a:pt x="2557602" y="642838"/>
                  <a:pt x="2535491" y="668635"/>
                  <a:pt x="2506009" y="672317"/>
                </a:cubicBezTo>
                <a:cubicBezTo>
                  <a:pt x="2478985" y="676004"/>
                  <a:pt x="2451960" y="653893"/>
                  <a:pt x="2449503" y="625638"/>
                </a:cubicBezTo>
                <a:cubicBezTo>
                  <a:pt x="2447047" y="594931"/>
                  <a:pt x="2466701" y="569132"/>
                  <a:pt x="2497410" y="565450"/>
                </a:cubicBezTo>
                <a:close/>
                <a:moveTo>
                  <a:pt x="2913836" y="558078"/>
                </a:moveTo>
                <a:cubicBezTo>
                  <a:pt x="2948231" y="558078"/>
                  <a:pt x="2975256" y="585103"/>
                  <a:pt x="2975256" y="619499"/>
                </a:cubicBezTo>
                <a:cubicBezTo>
                  <a:pt x="2975256" y="652664"/>
                  <a:pt x="2947003" y="679689"/>
                  <a:pt x="2913836" y="679689"/>
                </a:cubicBezTo>
                <a:cubicBezTo>
                  <a:pt x="2880670" y="679689"/>
                  <a:pt x="2853645" y="650210"/>
                  <a:pt x="2853645" y="617042"/>
                </a:cubicBezTo>
                <a:cubicBezTo>
                  <a:pt x="2854873" y="585103"/>
                  <a:pt x="2881898" y="558078"/>
                  <a:pt x="2913836" y="558078"/>
                </a:cubicBezTo>
                <a:close/>
                <a:moveTo>
                  <a:pt x="3326578" y="554392"/>
                </a:moveTo>
                <a:cubicBezTo>
                  <a:pt x="3363429" y="554392"/>
                  <a:pt x="3392911" y="583874"/>
                  <a:pt x="3392911" y="619499"/>
                </a:cubicBezTo>
                <a:cubicBezTo>
                  <a:pt x="3392911" y="653893"/>
                  <a:pt x="3364659" y="682146"/>
                  <a:pt x="3330262" y="683373"/>
                </a:cubicBezTo>
                <a:cubicBezTo>
                  <a:pt x="3293410" y="684602"/>
                  <a:pt x="3263929" y="656350"/>
                  <a:pt x="3262701" y="620728"/>
                </a:cubicBezTo>
                <a:cubicBezTo>
                  <a:pt x="3261473" y="583874"/>
                  <a:pt x="3289726" y="554392"/>
                  <a:pt x="3326578" y="554392"/>
                </a:cubicBezTo>
                <a:close/>
                <a:moveTo>
                  <a:pt x="3738090" y="550711"/>
                </a:moveTo>
                <a:cubicBezTo>
                  <a:pt x="3773714" y="549479"/>
                  <a:pt x="3805653" y="580188"/>
                  <a:pt x="3805653" y="617042"/>
                </a:cubicBezTo>
                <a:cubicBezTo>
                  <a:pt x="3805653" y="655121"/>
                  <a:pt x="3774942" y="685831"/>
                  <a:pt x="3738090" y="684604"/>
                </a:cubicBezTo>
                <a:cubicBezTo>
                  <a:pt x="3702467" y="684604"/>
                  <a:pt x="3674213" y="655121"/>
                  <a:pt x="3674213" y="618270"/>
                </a:cubicBezTo>
                <a:cubicBezTo>
                  <a:pt x="3672986" y="582650"/>
                  <a:pt x="3701238" y="553168"/>
                  <a:pt x="3738090" y="550711"/>
                </a:cubicBezTo>
                <a:close/>
                <a:moveTo>
                  <a:pt x="2294724" y="382413"/>
                </a:moveTo>
                <a:cubicBezTo>
                  <a:pt x="2311921" y="382413"/>
                  <a:pt x="2326662" y="394697"/>
                  <a:pt x="2327891" y="410666"/>
                </a:cubicBezTo>
                <a:cubicBezTo>
                  <a:pt x="2327891" y="426634"/>
                  <a:pt x="2314378" y="441377"/>
                  <a:pt x="2298409" y="442602"/>
                </a:cubicBezTo>
                <a:cubicBezTo>
                  <a:pt x="2281212" y="443835"/>
                  <a:pt x="2267699" y="430320"/>
                  <a:pt x="2266471" y="414352"/>
                </a:cubicBezTo>
                <a:cubicBezTo>
                  <a:pt x="2265243" y="397154"/>
                  <a:pt x="2277526" y="383642"/>
                  <a:pt x="2294724" y="382413"/>
                </a:cubicBezTo>
                <a:close/>
                <a:moveTo>
                  <a:pt x="2708695" y="370131"/>
                </a:moveTo>
                <a:cubicBezTo>
                  <a:pt x="2733263" y="371360"/>
                  <a:pt x="2752917" y="391014"/>
                  <a:pt x="2751689" y="414352"/>
                </a:cubicBezTo>
                <a:cubicBezTo>
                  <a:pt x="2751689" y="437691"/>
                  <a:pt x="2732035" y="456118"/>
                  <a:pt x="2707467" y="456118"/>
                </a:cubicBezTo>
                <a:cubicBezTo>
                  <a:pt x="2684127" y="454889"/>
                  <a:pt x="2664472" y="435235"/>
                  <a:pt x="2665701" y="411896"/>
                </a:cubicBezTo>
                <a:cubicBezTo>
                  <a:pt x="2665701" y="387328"/>
                  <a:pt x="2685354" y="368904"/>
                  <a:pt x="2708695" y="370131"/>
                </a:cubicBezTo>
                <a:close/>
                <a:moveTo>
                  <a:pt x="3122663" y="361537"/>
                </a:moveTo>
                <a:cubicBezTo>
                  <a:pt x="3149689" y="362761"/>
                  <a:pt x="3173029" y="384872"/>
                  <a:pt x="3171799" y="411897"/>
                </a:cubicBezTo>
                <a:cubicBezTo>
                  <a:pt x="3171799" y="440150"/>
                  <a:pt x="3147231" y="464719"/>
                  <a:pt x="3118979" y="463490"/>
                </a:cubicBezTo>
                <a:cubicBezTo>
                  <a:pt x="3090725" y="462264"/>
                  <a:pt x="3068614" y="438922"/>
                  <a:pt x="3069843" y="409442"/>
                </a:cubicBezTo>
                <a:cubicBezTo>
                  <a:pt x="3072299" y="381190"/>
                  <a:pt x="3094411" y="360305"/>
                  <a:pt x="3122663" y="361537"/>
                </a:cubicBezTo>
                <a:close/>
                <a:moveTo>
                  <a:pt x="3535407" y="357847"/>
                </a:moveTo>
                <a:cubicBezTo>
                  <a:pt x="3564888" y="359079"/>
                  <a:pt x="3588227" y="383647"/>
                  <a:pt x="3588227" y="413128"/>
                </a:cubicBezTo>
                <a:cubicBezTo>
                  <a:pt x="3586999" y="442607"/>
                  <a:pt x="3562431" y="467179"/>
                  <a:pt x="3532949" y="465946"/>
                </a:cubicBezTo>
                <a:cubicBezTo>
                  <a:pt x="3503468" y="465946"/>
                  <a:pt x="3478900" y="440154"/>
                  <a:pt x="3480128" y="410672"/>
                </a:cubicBezTo>
                <a:cubicBezTo>
                  <a:pt x="3480128" y="381190"/>
                  <a:pt x="3505925" y="356622"/>
                  <a:pt x="3535407" y="357847"/>
                </a:cubicBezTo>
                <a:close/>
                <a:moveTo>
                  <a:pt x="2520749" y="200608"/>
                </a:moveTo>
                <a:cubicBezTo>
                  <a:pt x="2518292" y="220263"/>
                  <a:pt x="2514607" y="225176"/>
                  <a:pt x="2502323" y="225176"/>
                </a:cubicBezTo>
                <a:cubicBezTo>
                  <a:pt x="2494952" y="226404"/>
                  <a:pt x="2491267" y="222720"/>
                  <a:pt x="2486354" y="207979"/>
                </a:cubicBezTo>
                <a:cubicBezTo>
                  <a:pt x="2497410" y="205522"/>
                  <a:pt x="2506008" y="196923"/>
                  <a:pt x="2520749" y="200608"/>
                </a:cubicBezTo>
                <a:close/>
                <a:moveTo>
                  <a:pt x="2913836" y="176043"/>
                </a:moveTo>
                <a:cubicBezTo>
                  <a:pt x="2931033" y="176043"/>
                  <a:pt x="2944547" y="190781"/>
                  <a:pt x="2944547" y="206750"/>
                </a:cubicBezTo>
                <a:cubicBezTo>
                  <a:pt x="2944547" y="222721"/>
                  <a:pt x="2929806" y="236235"/>
                  <a:pt x="2913836" y="236235"/>
                </a:cubicBezTo>
                <a:cubicBezTo>
                  <a:pt x="2897867" y="236235"/>
                  <a:pt x="2884356" y="222721"/>
                  <a:pt x="2884356" y="205525"/>
                </a:cubicBezTo>
                <a:cubicBezTo>
                  <a:pt x="2885583" y="189554"/>
                  <a:pt x="2899097" y="176043"/>
                  <a:pt x="2913836" y="176043"/>
                </a:cubicBezTo>
                <a:close/>
                <a:moveTo>
                  <a:pt x="3330263" y="169899"/>
                </a:moveTo>
                <a:cubicBezTo>
                  <a:pt x="3349918" y="171128"/>
                  <a:pt x="3364659" y="188326"/>
                  <a:pt x="3364659" y="206754"/>
                </a:cubicBezTo>
                <a:cubicBezTo>
                  <a:pt x="3364659" y="226407"/>
                  <a:pt x="3347461" y="242375"/>
                  <a:pt x="3326578" y="242375"/>
                </a:cubicBezTo>
                <a:cubicBezTo>
                  <a:pt x="3305695" y="242375"/>
                  <a:pt x="3289726" y="225178"/>
                  <a:pt x="3290955" y="204296"/>
                </a:cubicBezTo>
                <a:cubicBezTo>
                  <a:pt x="3292184" y="183415"/>
                  <a:pt x="3309380" y="168671"/>
                  <a:pt x="3330263" y="169899"/>
                </a:cubicBezTo>
                <a:close/>
                <a:moveTo>
                  <a:pt x="3740548" y="168673"/>
                </a:moveTo>
                <a:cubicBezTo>
                  <a:pt x="3761430" y="168673"/>
                  <a:pt x="3778628" y="185872"/>
                  <a:pt x="3778628" y="205525"/>
                </a:cubicBezTo>
                <a:cubicBezTo>
                  <a:pt x="3778628" y="226408"/>
                  <a:pt x="3760201" y="244833"/>
                  <a:pt x="3739319" y="244833"/>
                </a:cubicBezTo>
                <a:cubicBezTo>
                  <a:pt x="3719665" y="244833"/>
                  <a:pt x="3702467" y="228865"/>
                  <a:pt x="3702467" y="207983"/>
                </a:cubicBezTo>
                <a:cubicBezTo>
                  <a:pt x="3701239" y="185872"/>
                  <a:pt x="3718437" y="167448"/>
                  <a:pt x="3740548" y="168673"/>
                </a:cubicBezTo>
                <a:close/>
                <a:moveTo>
                  <a:pt x="3534331" y="73"/>
                </a:moveTo>
                <a:cubicBezTo>
                  <a:pt x="3541548" y="-233"/>
                  <a:pt x="3548918" y="380"/>
                  <a:pt x="3556289" y="2837"/>
                </a:cubicBezTo>
                <a:cubicBezTo>
                  <a:pt x="3555059" y="17578"/>
                  <a:pt x="3546461" y="23719"/>
                  <a:pt x="3534177" y="24948"/>
                </a:cubicBezTo>
                <a:cubicBezTo>
                  <a:pt x="3524350" y="26176"/>
                  <a:pt x="3516980" y="18806"/>
                  <a:pt x="3513294" y="2837"/>
                </a:cubicBezTo>
                <a:cubicBezTo>
                  <a:pt x="3520051" y="1609"/>
                  <a:pt x="3527114" y="380"/>
                  <a:pt x="3534331"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îşḷîḑe">
            <a:extLst>
              <a:ext uri="{FF2B5EF4-FFF2-40B4-BE49-F238E27FC236}">
                <a16:creationId xmlns:a16="http://schemas.microsoft.com/office/drawing/2014/main" id="{E9AD632B-0679-43F9-BC72-6C64A7413CC3}"/>
              </a:ext>
            </a:extLst>
          </p:cNvPr>
          <p:cNvSpPr/>
          <p:nvPr userDrawn="1"/>
        </p:nvSpPr>
        <p:spPr>
          <a:xfrm flipH="1">
            <a:off x="3058967" y="4098420"/>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ïṥľíďè">
            <a:extLst>
              <a:ext uri="{FF2B5EF4-FFF2-40B4-BE49-F238E27FC236}">
                <a16:creationId xmlns:a16="http://schemas.microsoft.com/office/drawing/2014/main" id="{896E8BAE-131D-4EA4-8CAC-537635664668}"/>
              </a:ext>
            </a:extLst>
          </p:cNvPr>
          <p:cNvSpPr/>
          <p:nvPr userDrawn="1"/>
        </p:nvSpPr>
        <p:spPr>
          <a:xfrm flipH="1">
            <a:off x="573330" y="5121211"/>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ïśḻïḑè">
            <a:extLst>
              <a:ext uri="{FF2B5EF4-FFF2-40B4-BE49-F238E27FC236}">
                <a16:creationId xmlns:a16="http://schemas.microsoft.com/office/drawing/2014/main" id="{4A63E812-03CA-4131-A509-4FA9C14B4FF7}"/>
              </a:ext>
            </a:extLst>
          </p:cNvPr>
          <p:cNvSpPr/>
          <p:nvPr userDrawn="1"/>
        </p:nvSpPr>
        <p:spPr>
          <a:xfrm flipH="1">
            <a:off x="8106230" y="5699289"/>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4" name="图片 13">
            <a:extLst>
              <a:ext uri="{FF2B5EF4-FFF2-40B4-BE49-F238E27FC236}">
                <a16:creationId xmlns:a16="http://schemas.microsoft.com/office/drawing/2014/main" id="{F93D9EC4-988D-4C92-A1A4-5C1047A454C3}"/>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3674367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userDrawn="1">
  <p:cSld name="仅标题页">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C7A1C-3684-4AAF-A408-C63B6CB64104}"/>
              </a:ext>
            </a:extLst>
          </p:cNvPr>
          <p:cNvSpPr>
            <a:spLocks noGrp="1"/>
          </p:cNvSpPr>
          <p:nvPr>
            <p:ph type="title" hasCustomPrompt="1"/>
          </p:nvPr>
        </p:nvSpPr>
        <p:spPr>
          <a:xfrm>
            <a:off x="669925" y="1"/>
            <a:ext cx="9378202" cy="1028699"/>
          </a:xfrm>
        </p:spPr>
        <p:txBody>
          <a:bodyPr/>
          <a:lstStyle>
            <a:lvl1pPr>
              <a:defRPr/>
            </a:lvl1pPr>
          </a:lstStyle>
          <a:p>
            <a:r>
              <a:rPr lang="en-US" altLang="zh-CN" dirty="0"/>
              <a:t>Click to edit Master title style</a:t>
            </a:r>
            <a:endParaRPr lang="en-US" dirty="0"/>
          </a:p>
        </p:txBody>
      </p:sp>
      <p:sp>
        <p:nvSpPr>
          <p:cNvPr id="3" name="日期占位符 2">
            <a:extLst>
              <a:ext uri="{FF2B5EF4-FFF2-40B4-BE49-F238E27FC236}">
                <a16:creationId xmlns:a16="http://schemas.microsoft.com/office/drawing/2014/main" id="{8986EA5F-D77D-4318-90E9-C04AA8ADC0D1}"/>
              </a:ext>
            </a:extLst>
          </p:cNvPr>
          <p:cNvSpPr>
            <a:spLocks noGrp="1"/>
          </p:cNvSpPr>
          <p:nvPr>
            <p:ph type="dt" sz="half" idx="10"/>
          </p:nvPr>
        </p:nvSpPr>
        <p:spPr>
          <a:xfrm>
            <a:off x="5401732" y="6524243"/>
            <a:ext cx="1388536" cy="206381"/>
          </a:xfrm>
        </p:spPr>
        <p:txBody>
          <a:bodyPr/>
          <a:lstStyle/>
          <a:p>
            <a:endParaRPr lang="zh-CN" altLang="en-US"/>
          </a:p>
        </p:txBody>
      </p:sp>
      <p:sp>
        <p:nvSpPr>
          <p:cNvPr id="5" name="灯片编号占位符 4">
            <a:extLst>
              <a:ext uri="{FF2B5EF4-FFF2-40B4-BE49-F238E27FC236}">
                <a16:creationId xmlns:a16="http://schemas.microsoft.com/office/drawing/2014/main" id="{8371151B-F790-4A9F-962F-B8718A9560A9}"/>
              </a:ext>
            </a:extLst>
          </p:cNvPr>
          <p:cNvSpPr>
            <a:spLocks noGrp="1"/>
          </p:cNvSpPr>
          <p:nvPr>
            <p:ph type="sldNum" sz="quarter" idx="12"/>
          </p:nvPr>
        </p:nvSpPr>
        <p:spPr>
          <a:xfrm>
            <a:off x="9094074" y="6524243"/>
            <a:ext cx="2909888" cy="206381"/>
          </a:xfrm>
        </p:spPr>
        <p:txBody>
          <a:bodyPr/>
          <a:lstStyle>
            <a:lvl1pPr>
              <a:defRPr sz="1600"/>
            </a:lvl1pPr>
          </a:lstStyle>
          <a:p>
            <a:fld id="{5DD3DB80-B894-403A-B48E-6FDC1A72010E}" type="slidenum">
              <a:rPr lang="zh-CN" altLang="en-US" smtClean="0"/>
              <a:pPr/>
              <a:t>‹#›</a:t>
            </a:fld>
            <a:endParaRPr lang="zh-CN" altLang="en-US" sz="1600"/>
          </a:p>
        </p:txBody>
      </p:sp>
      <p:pic>
        <p:nvPicPr>
          <p:cNvPr id="15" name="图片 14">
            <a:extLst>
              <a:ext uri="{FF2B5EF4-FFF2-40B4-BE49-F238E27FC236}">
                <a16:creationId xmlns:a16="http://schemas.microsoft.com/office/drawing/2014/main" id="{1573867C-F023-4737-ACA5-D148584B9FC5}"/>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132293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12F6C2C8-C705-4625-9252-AD532B79D2E4}"/>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9" name="图形 8">
            <a:extLst>
              <a:ext uri="{FF2B5EF4-FFF2-40B4-BE49-F238E27FC236}">
                <a16:creationId xmlns:a16="http://schemas.microsoft.com/office/drawing/2014/main" id="{8A1FFA27-9797-4334-BC2F-0F964301AB2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45735"/>
          <a:stretch/>
        </p:blipFill>
        <p:spPr>
          <a:xfrm flipH="1">
            <a:off x="0" y="5412902"/>
            <a:ext cx="12192000" cy="1445097"/>
          </a:xfrm>
          <a:prstGeom prst="rect">
            <a:avLst/>
          </a:prstGeom>
        </p:spPr>
      </p:pic>
      <p:pic>
        <p:nvPicPr>
          <p:cNvPr id="11" name="图形 10">
            <a:extLst>
              <a:ext uri="{FF2B5EF4-FFF2-40B4-BE49-F238E27FC236}">
                <a16:creationId xmlns:a16="http://schemas.microsoft.com/office/drawing/2014/main" id="{F40A7266-C7EF-4B6F-84D0-4570E49725FD}"/>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3257" r="3257" b="47113"/>
          <a:stretch/>
        </p:blipFill>
        <p:spPr>
          <a:xfrm>
            <a:off x="1" y="5300810"/>
            <a:ext cx="12192000" cy="1557189"/>
          </a:xfrm>
          <a:prstGeom prst="rect">
            <a:avLst/>
          </a:prstGeom>
        </p:spPr>
      </p:pic>
      <p:sp>
        <p:nvSpPr>
          <p:cNvPr id="13" name="îsḷîḑé">
            <a:extLst>
              <a:ext uri="{FF2B5EF4-FFF2-40B4-BE49-F238E27FC236}">
                <a16:creationId xmlns:a16="http://schemas.microsoft.com/office/drawing/2014/main" id="{7AB47DB4-98EB-4B07-8F30-E990174F3415}"/>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ïşḷíḋè">
            <a:extLst>
              <a:ext uri="{FF2B5EF4-FFF2-40B4-BE49-F238E27FC236}">
                <a16:creationId xmlns:a16="http://schemas.microsoft.com/office/drawing/2014/main" id="{90708619-F70F-4522-9E8D-25B3BE73E563}"/>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pic>
        <p:nvPicPr>
          <p:cNvPr id="8" name="图片 7">
            <a:extLst>
              <a:ext uri="{FF2B5EF4-FFF2-40B4-BE49-F238E27FC236}">
                <a16:creationId xmlns:a16="http://schemas.microsoft.com/office/drawing/2014/main" id="{58658819-8942-411B-B0BD-47C759B0E845}"/>
              </a:ext>
            </a:extLst>
          </p:cNvPr>
          <p:cNvPicPr>
            <a:picLocks noChangeAspect="1"/>
          </p:cNvPicPr>
          <p:nvPr userDrawn="1"/>
        </p:nvPicPr>
        <p:blipFill>
          <a:blip r:embed="rId8" cstate="print">
            <a:extLst>
              <a:ext uri="{BEBA8EAE-BF5A-486C-A8C5-ECC9F3942E4B}">
                <a14:imgProps xmlns:a14="http://schemas.microsoft.com/office/drawing/2010/main">
                  <a14:imgLayer r:embed="rId9">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6587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688443F5-A4B8-43E4-8E04-9FAEB300ECF6}"/>
              </a:ext>
            </a:extLst>
          </p:cNvPr>
          <p:cNvPicPr>
            <a:picLocks noChangeAspect="1"/>
          </p:cNvPicPr>
          <p:nvPr userDrawn="1"/>
        </p:nvPicPr>
        <p:blipFill rotWithShape="1">
          <a:blip r:embed="rId2">
            <a:duotone>
              <a:schemeClr val="bg2">
                <a:shade val="45000"/>
                <a:satMod val="135000"/>
              </a:schemeClr>
              <a:prstClr val="white"/>
            </a:duotone>
            <a:lum bright="77000"/>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7" name="图形 6">
            <a:extLst>
              <a:ext uri="{FF2B5EF4-FFF2-40B4-BE49-F238E27FC236}">
                <a16:creationId xmlns:a16="http://schemas.microsoft.com/office/drawing/2014/main" id="{8B3C0558-ECC4-4159-A004-0AE48D36DBC3}"/>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4" y="4901177"/>
            <a:ext cx="12192003" cy="1956823"/>
          </a:xfrm>
          <a:prstGeom prst="rect">
            <a:avLst/>
          </a:prstGeom>
        </p:spPr>
      </p:pic>
      <p:pic>
        <p:nvPicPr>
          <p:cNvPr id="9" name="图形 8">
            <a:extLst>
              <a:ext uri="{FF2B5EF4-FFF2-40B4-BE49-F238E27FC236}">
                <a16:creationId xmlns:a16="http://schemas.microsoft.com/office/drawing/2014/main" id="{AFDC638C-7CA8-40BC-AD96-D09E33120245}"/>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699" cy="5306385"/>
          </a:xfrm>
          <a:prstGeom prst="rect">
            <a:avLst/>
          </a:prstGeom>
        </p:spPr>
      </p:pic>
      <p:pic>
        <p:nvPicPr>
          <p:cNvPr id="17" name="图形 16">
            <a:extLst>
              <a:ext uri="{FF2B5EF4-FFF2-40B4-BE49-F238E27FC236}">
                <a16:creationId xmlns:a16="http://schemas.microsoft.com/office/drawing/2014/main" id="{EED57E55-E0FD-40C5-A3B7-3880FD4EF17F}"/>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3257" r="3257" b="16165"/>
          <a:stretch/>
        </p:blipFill>
        <p:spPr>
          <a:xfrm>
            <a:off x="-1" y="4389625"/>
            <a:ext cx="12192001" cy="2468376"/>
          </a:xfrm>
          <a:prstGeom prst="rect">
            <a:avLst/>
          </a:prstGeom>
        </p:spPr>
      </p:pic>
      <p:sp>
        <p:nvSpPr>
          <p:cNvPr id="13" name="标题 12"/>
          <p:cNvSpPr>
            <a:spLocks noGrp="1"/>
          </p:cNvSpPr>
          <p:nvPr userDrawn="1">
            <p:ph type="ctrTitle" hasCustomPrompt="1"/>
          </p:nvPr>
        </p:nvSpPr>
        <p:spPr>
          <a:xfrm flipH="1">
            <a:off x="1460500" y="1593585"/>
            <a:ext cx="9271000" cy="1983066"/>
          </a:xfrm>
        </p:spPr>
        <p:txBody>
          <a:bodyPr anchor="b">
            <a:normAutofit/>
          </a:bodyPr>
          <a:lstStyle>
            <a:lvl1pPr marL="0" indent="0" algn="l">
              <a:buFont typeface="Arial" panose="020B0604020202020204" pitchFamily="34" charset="0"/>
              <a:buNone/>
              <a:defRPr sz="6000">
                <a:solidFill>
                  <a:schemeClr val="tx1">
                    <a:lumMod val="85000"/>
                    <a:lumOff val="15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flipH="1">
            <a:off x="1460500" y="4489961"/>
            <a:ext cx="9271000" cy="310871"/>
          </a:xfrm>
        </p:spPr>
        <p:txBody>
          <a:bodyPr vert="horz" lIns="91440" tIns="45720" rIns="91440" bIns="45720" rtlCol="0">
            <a:normAutofit/>
          </a:bodyPr>
          <a:lstStyle>
            <a:lvl1pPr marL="0" indent="0" algn="l">
              <a:buNone/>
              <a:defRPr lang="zh-CN" altLang="en-US" sz="1400" smtClean="0">
                <a:solidFill>
                  <a:schemeClr val="tx1">
                    <a:lumMod val="85000"/>
                    <a:lumOff val="1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5">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flipH="1">
            <a:off x="1460502" y="4193690"/>
            <a:ext cx="9271000" cy="296271"/>
          </a:xfrm>
        </p:spPr>
        <p:txBody>
          <a:bodyPr vert="horz" anchor="ctr">
            <a:noAutofit/>
          </a:bodyPr>
          <a:lstStyle>
            <a:lvl1pPr marL="0" indent="0" algn="l">
              <a:buNone/>
              <a:defRPr sz="1400" b="0">
                <a:solidFill>
                  <a:schemeClr val="tx1">
                    <a:lumMod val="85000"/>
                    <a:lumOff val="15000"/>
                  </a:schemeClr>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0" name="îşlîḋê">
            <a:extLst>
              <a:ext uri="{FF2B5EF4-FFF2-40B4-BE49-F238E27FC236}">
                <a16:creationId xmlns:a16="http://schemas.microsoft.com/office/drawing/2014/main" id="{7623167D-9DE2-44CB-861A-2C9E4F54D97C}"/>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iś1ïdè">
            <a:extLst>
              <a:ext uri="{FF2B5EF4-FFF2-40B4-BE49-F238E27FC236}">
                <a16:creationId xmlns:a16="http://schemas.microsoft.com/office/drawing/2014/main" id="{3830D057-3E00-41C1-A6FD-EA6C7CC2BDA2}"/>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9" name="íŝlîḍe">
            <a:extLst>
              <a:ext uri="{FF2B5EF4-FFF2-40B4-BE49-F238E27FC236}">
                <a16:creationId xmlns:a16="http://schemas.microsoft.com/office/drawing/2014/main" id="{1A222E1F-8887-4A97-A768-8DF6C5531420}"/>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ïś1ídè">
            <a:extLst>
              <a:ext uri="{FF2B5EF4-FFF2-40B4-BE49-F238E27FC236}">
                <a16:creationId xmlns:a16="http://schemas.microsoft.com/office/drawing/2014/main" id="{4279448A-93E9-4D37-8C89-A335EB159A4C}"/>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iŝliḋé">
            <a:extLst>
              <a:ext uri="{FF2B5EF4-FFF2-40B4-BE49-F238E27FC236}">
                <a16:creationId xmlns:a16="http://schemas.microsoft.com/office/drawing/2014/main" id="{5C83108C-BD19-4620-85B5-6292F8BAD89C}"/>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53441253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id="{FC4405F3-3E20-44F8-9681-57E9DAD9AB04}"/>
              </a:ext>
            </a:extLst>
          </p:cNvPr>
          <p:cNvPicPr>
            <a:picLocks noChangeAspect="1"/>
          </p:cNvPicPr>
          <p:nvPr userDrawn="1"/>
        </p:nvPicPr>
        <p:blipFill rotWithShape="1">
          <a:blip r:embed="rId7">
            <a:duotone>
              <a:schemeClr val="accent5">
                <a:shade val="45000"/>
                <a:satMod val="135000"/>
              </a:schemeClr>
              <a:prstClr val="white"/>
            </a:duotone>
            <a:extLst>
              <a:ext uri="{96DAC541-7B7A-43D3-8B79-37D633B846F1}">
                <asvg:svgBlip xmlns:asvg="http://schemas.microsoft.com/office/drawing/2016/SVG/main" r:embed="rId8"/>
              </a:ext>
            </a:extLst>
          </a:blip>
          <a:srcRect l="640" t="881" r="770" b="955"/>
          <a:stretch/>
        </p:blipFill>
        <p:spPr>
          <a:xfrm flipH="1">
            <a:off x="0" y="0"/>
            <a:ext cx="12192000" cy="6858000"/>
          </a:xfrm>
          <a:prstGeom prst="rect">
            <a:avLst/>
          </a:prstGeom>
        </p:spPr>
      </p:pic>
      <p:pic>
        <p:nvPicPr>
          <p:cNvPr id="15" name="图形 14">
            <a:extLst>
              <a:ext uri="{FF2B5EF4-FFF2-40B4-BE49-F238E27FC236}">
                <a16:creationId xmlns:a16="http://schemas.microsoft.com/office/drawing/2014/main" id="{808321CE-4C8F-404E-AD27-DF68D0C5DCA2}"/>
              </a:ext>
            </a:extLst>
          </p:cNvPr>
          <p:cNvPicPr>
            <a:picLocks noChangeAspect="1"/>
          </p:cNvPicPr>
          <p:nvPr userDrawn="1"/>
        </p:nvPicPr>
        <p:blipFill rotWithShape="1">
          <a:blip r:embed="rId9">
            <a:extLst>
              <a:ext uri="{96DAC541-7B7A-43D3-8B79-37D633B846F1}">
                <asvg:svgBlip xmlns:asvg="http://schemas.microsoft.com/office/drawing/2016/SVG/main" r:embed="rId10"/>
              </a:ext>
            </a:extLst>
          </a:blip>
          <a:srcRect l="1062" r="5113" b="45735"/>
          <a:stretch/>
        </p:blipFill>
        <p:spPr>
          <a:xfrm flipH="1">
            <a:off x="0" y="5412902"/>
            <a:ext cx="12192000" cy="1445097"/>
          </a:xfrm>
          <a:prstGeom prst="rect">
            <a:avLst/>
          </a:prstGeom>
        </p:spPr>
      </p:pic>
      <p:pic>
        <p:nvPicPr>
          <p:cNvPr id="21" name="图形 20">
            <a:extLst>
              <a:ext uri="{FF2B5EF4-FFF2-40B4-BE49-F238E27FC236}">
                <a16:creationId xmlns:a16="http://schemas.microsoft.com/office/drawing/2014/main" id="{5569C834-1963-431E-91AD-80CD83838CD3}"/>
              </a:ext>
            </a:extLst>
          </p:cNvPr>
          <p:cNvPicPr>
            <a:picLocks noChangeAspect="1"/>
          </p:cNvPicPr>
          <p:nvPr userDrawn="1"/>
        </p:nvPicPr>
        <p:blipFill rotWithShape="1">
          <a:blip r:embed="rId11">
            <a:extLst>
              <a:ext uri="{96DAC541-7B7A-43D3-8B79-37D633B846F1}">
                <asvg:svgBlip xmlns:asvg="http://schemas.microsoft.com/office/drawing/2016/SVG/main" r:embed="rId12"/>
              </a:ext>
            </a:extLst>
          </a:blip>
          <a:srcRect l="3257" r="3257" b="47113"/>
          <a:stretch/>
        </p:blipFill>
        <p:spPr>
          <a:xfrm>
            <a:off x="1" y="5300810"/>
            <a:ext cx="12192000" cy="1557189"/>
          </a:xfrm>
          <a:prstGeom prst="rect">
            <a:avLst/>
          </a:prstGeom>
        </p:spPr>
      </p:pic>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日期占位符 7">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9" name="页脚占位符 8">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dirty="0"/>
              <a:t>—</a:t>
            </a:r>
            <a:r>
              <a:rPr lang="zh-CN" altLang="en-US"/>
              <a:t>页眉和页脚中修改此文本</a:t>
            </a:r>
            <a:endParaRPr lang="zh-CN" altLang="en-US" dirty="0"/>
          </a:p>
        </p:txBody>
      </p:sp>
      <p:sp>
        <p:nvSpPr>
          <p:cNvPr id="10" name="灯片编号占位符 9">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
        <p:nvSpPr>
          <p:cNvPr id="30" name="iṡḻïḋé">
            <a:extLst>
              <a:ext uri="{FF2B5EF4-FFF2-40B4-BE49-F238E27FC236}">
                <a16:creationId xmlns:a16="http://schemas.microsoft.com/office/drawing/2014/main" id="{9ED3877B-E57C-4807-903F-BABE3FB5907A}"/>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1" name="ïṧ1ïďê">
            <a:extLst>
              <a:ext uri="{FF2B5EF4-FFF2-40B4-BE49-F238E27FC236}">
                <a16:creationId xmlns:a16="http://schemas.microsoft.com/office/drawing/2014/main" id="{788BED16-8616-48F6-A70C-EB19C907E7AC}"/>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Tree>
    <p:extLst>
      <p:ext uri="{BB962C8B-B14F-4D97-AF65-F5344CB8AC3E}">
        <p14:creationId xmlns:p14="http://schemas.microsoft.com/office/powerpoint/2010/main" val="18865367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 id="2147483673" r:id="rId4"/>
    <p:sldLayoutId id="2147483675" r:id="rId5"/>
  </p:sldLayoutIdLst>
  <p:hf hdr="0" dt="0"/>
  <p:txStyles>
    <p:titleStyle>
      <a:lvl1pPr algn="l" defTabSz="914354" rtl="0" eaLnBrk="1" latinLnBrk="0" hangingPunct="1">
        <a:lnSpc>
          <a:spcPct val="90000"/>
        </a:lnSpc>
        <a:spcBef>
          <a:spcPct val="0"/>
        </a:spcBef>
        <a:buNone/>
        <a:defRPr sz="2800" b="1" kern="1200">
          <a:solidFill>
            <a:schemeClr val="tx1">
              <a:lumMod val="85000"/>
              <a:lumOff val="15000"/>
            </a:schemeClr>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1.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tags" Target="../tags/tag20.xml"/><Relationship Id="rId7"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chart" Target="../charts/chart13.xml"/><Relationship Id="rId5" Type="http://schemas.openxmlformats.org/officeDocument/2006/relationships/tags" Target="../tags/tag22.xml"/><Relationship Id="rId10" Type="http://schemas.openxmlformats.org/officeDocument/2006/relationships/chart" Target="../charts/chart12.xml"/><Relationship Id="rId4" Type="http://schemas.openxmlformats.org/officeDocument/2006/relationships/tags" Target="../tags/tag21.xml"/><Relationship Id="rId9" Type="http://schemas.openxmlformats.org/officeDocument/2006/relationships/chart" Target="../charts/chart11.xml"/></Relationships>
</file>

<file path=ppt/slides/_rels/slide11.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tags" Target="../tags/tag26.xml"/><Relationship Id="rId7" Type="http://schemas.openxmlformats.org/officeDocument/2006/relationships/slideLayout" Target="../slideLayouts/slideLayout3.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chart" Target="../charts/chart17.xml"/><Relationship Id="rId5" Type="http://schemas.openxmlformats.org/officeDocument/2006/relationships/tags" Target="../tags/tag28.xml"/><Relationship Id="rId10" Type="http://schemas.openxmlformats.org/officeDocument/2006/relationships/chart" Target="../charts/chart16.xml"/><Relationship Id="rId4" Type="http://schemas.openxmlformats.org/officeDocument/2006/relationships/tags" Target="../tags/tag27.xml"/><Relationship Id="rId9" Type="http://schemas.openxmlformats.org/officeDocument/2006/relationships/chart" Target="../charts/chart15.xml"/></Relationships>
</file>

<file path=ppt/slides/_rels/slide12.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tags" Target="../tags/tag32.xml"/><Relationship Id="rId7"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chart" Target="../charts/chart20.xml"/><Relationship Id="rId4" Type="http://schemas.openxmlformats.org/officeDocument/2006/relationships/tags" Target="../tags/tag33.xml"/><Relationship Id="rId9" Type="http://schemas.openxmlformats.org/officeDocument/2006/relationships/chart" Target="../charts/chart19.xml"/></Relationships>
</file>

<file path=ppt/slides/_rels/slide13.xml.rels><?xml version="1.0" encoding="UTF-8" standalone="yes"?>
<Relationships xmlns="http://schemas.openxmlformats.org/package/2006/relationships"><Relationship Id="rId8" Type="http://schemas.openxmlformats.org/officeDocument/2006/relationships/chart" Target="../charts/chart21.xml"/><Relationship Id="rId3" Type="http://schemas.openxmlformats.org/officeDocument/2006/relationships/tags" Target="../tags/tag38.xml"/><Relationship Id="rId7"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chart" Target="../charts/chart23.xml"/><Relationship Id="rId4" Type="http://schemas.openxmlformats.org/officeDocument/2006/relationships/tags" Target="../tags/tag39.xml"/><Relationship Id="rId9" Type="http://schemas.openxmlformats.org/officeDocument/2006/relationships/chart" Target="../charts/chart22.xml"/></Relationships>
</file>

<file path=ppt/slides/_rels/slide14.xml.rels><?xml version="1.0" encoding="UTF-8" standalone="yes"?>
<Relationships xmlns="http://schemas.openxmlformats.org/package/2006/relationships"><Relationship Id="rId8" Type="http://schemas.openxmlformats.org/officeDocument/2006/relationships/chart" Target="../charts/chart24.xml"/><Relationship Id="rId3" Type="http://schemas.openxmlformats.org/officeDocument/2006/relationships/tags" Target="../tags/tag44.xml"/><Relationship Id="rId7"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chart" Target="../charts/chart26.xml"/><Relationship Id="rId4" Type="http://schemas.openxmlformats.org/officeDocument/2006/relationships/tags" Target="../tags/tag45.xml"/><Relationship Id="rId9" Type="http://schemas.openxmlformats.org/officeDocument/2006/relationships/chart" Target="../charts/chart25.xml"/></Relationships>
</file>

<file path=ppt/slides/_rels/slide15.xml.rels><?xml version="1.0" encoding="UTF-8" standalone="yes"?>
<Relationships xmlns="http://schemas.openxmlformats.org/package/2006/relationships"><Relationship Id="rId8" Type="http://schemas.openxmlformats.org/officeDocument/2006/relationships/chart" Target="../charts/chart27.xml"/><Relationship Id="rId3" Type="http://schemas.openxmlformats.org/officeDocument/2006/relationships/tags" Target="../tags/tag50.xml"/><Relationship Id="rId7" Type="http://schemas.openxmlformats.org/officeDocument/2006/relationships/slideLayout" Target="../slideLayouts/slideLayout3.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chart" Target="../charts/chart29.xml"/><Relationship Id="rId4" Type="http://schemas.openxmlformats.org/officeDocument/2006/relationships/tags" Target="../tags/tag51.xml"/><Relationship Id="rId9" Type="http://schemas.openxmlformats.org/officeDocument/2006/relationships/chart" Target="../charts/chart28.xml"/></Relationships>
</file>

<file path=ppt/slides/_rels/slide16.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56.xml"/><Relationship Id="rId7"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10" Type="http://schemas.openxmlformats.org/officeDocument/2006/relationships/chart" Target="../charts/chart32.xml"/><Relationship Id="rId4" Type="http://schemas.openxmlformats.org/officeDocument/2006/relationships/tags" Target="../tags/tag57.xml"/><Relationship Id="rId9" Type="http://schemas.openxmlformats.org/officeDocument/2006/relationships/chart" Target="../charts/chart31.xml"/></Relationships>
</file>

<file path=ppt/slides/_rels/slide17.xml.rels><?xml version="1.0" encoding="UTF-8" standalone="yes"?>
<Relationships xmlns="http://schemas.openxmlformats.org/package/2006/relationships"><Relationship Id="rId8" Type="http://schemas.openxmlformats.org/officeDocument/2006/relationships/chart" Target="../charts/chart33.xml"/><Relationship Id="rId3" Type="http://schemas.openxmlformats.org/officeDocument/2006/relationships/tags" Target="../tags/tag62.xml"/><Relationship Id="rId7"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10" Type="http://schemas.openxmlformats.org/officeDocument/2006/relationships/chart" Target="../charts/chart35.xml"/><Relationship Id="rId4" Type="http://schemas.openxmlformats.org/officeDocument/2006/relationships/tags" Target="../tags/tag63.xml"/><Relationship Id="rId9" Type="http://schemas.openxmlformats.org/officeDocument/2006/relationships/chart" Target="../charts/chart34.xml"/></Relationships>
</file>

<file path=ppt/slides/_rels/slide18.xml.rels><?xml version="1.0" encoding="UTF-8" standalone="yes"?>
<Relationships xmlns="http://schemas.openxmlformats.org/package/2006/relationships"><Relationship Id="rId8" Type="http://schemas.openxmlformats.org/officeDocument/2006/relationships/chart" Target="../charts/chart36.xml"/><Relationship Id="rId3" Type="http://schemas.openxmlformats.org/officeDocument/2006/relationships/tags" Target="../tags/tag68.xml"/><Relationship Id="rId7" Type="http://schemas.openxmlformats.org/officeDocument/2006/relationships/slideLayout" Target="../slideLayouts/slideLayout3.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chart" Target="../charts/chart38.xml"/><Relationship Id="rId4" Type="http://schemas.openxmlformats.org/officeDocument/2006/relationships/tags" Target="../tags/tag69.xml"/><Relationship Id="rId9" Type="http://schemas.openxmlformats.org/officeDocument/2006/relationships/chart" Target="../charts/chart37.xml"/></Relationships>
</file>

<file path=ppt/slides/_rels/slide19.xml.rels><?xml version="1.0" encoding="UTF-8" standalone="yes"?>
<Relationships xmlns="http://schemas.openxmlformats.org/package/2006/relationships"><Relationship Id="rId8" Type="http://schemas.openxmlformats.org/officeDocument/2006/relationships/chart" Target="../charts/chart39.xml"/><Relationship Id="rId3" Type="http://schemas.openxmlformats.org/officeDocument/2006/relationships/tags" Target="../tags/tag74.xml"/><Relationship Id="rId7" Type="http://schemas.openxmlformats.org/officeDocument/2006/relationships/slideLayout" Target="../slideLayouts/slideLayout3.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10" Type="http://schemas.openxmlformats.org/officeDocument/2006/relationships/chart" Target="../charts/chart41.xml"/><Relationship Id="rId4" Type="http://schemas.openxmlformats.org/officeDocument/2006/relationships/tags" Target="../tags/tag75.xml"/><Relationship Id="rId9" Type="http://schemas.openxmlformats.org/officeDocument/2006/relationships/chart" Target="../charts/chart4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tags" Target="../tags/tag80.xml"/><Relationship Id="rId7"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chart" Target="../charts/chart45.xml"/><Relationship Id="rId5" Type="http://schemas.openxmlformats.org/officeDocument/2006/relationships/tags" Target="../tags/tag82.xml"/><Relationship Id="rId10" Type="http://schemas.openxmlformats.org/officeDocument/2006/relationships/chart" Target="../charts/chart44.xml"/><Relationship Id="rId4" Type="http://schemas.openxmlformats.org/officeDocument/2006/relationships/tags" Target="../tags/tag81.xml"/><Relationship Id="rId9" Type="http://schemas.openxmlformats.org/officeDocument/2006/relationships/chart" Target="../charts/chart43.xml"/></Relationships>
</file>

<file path=ppt/slides/_rels/slide21.xml.rels><?xml version="1.0" encoding="UTF-8" standalone="yes"?>
<Relationships xmlns="http://schemas.openxmlformats.org/package/2006/relationships"><Relationship Id="rId8" Type="http://schemas.openxmlformats.org/officeDocument/2006/relationships/chart" Target="../charts/chart46.xml"/><Relationship Id="rId3" Type="http://schemas.openxmlformats.org/officeDocument/2006/relationships/tags" Target="../tags/tag86.xml"/><Relationship Id="rId7"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chart" Target="../charts/chart49.xml"/><Relationship Id="rId5" Type="http://schemas.openxmlformats.org/officeDocument/2006/relationships/tags" Target="../tags/tag88.xml"/><Relationship Id="rId10" Type="http://schemas.openxmlformats.org/officeDocument/2006/relationships/chart" Target="../charts/chart48.xml"/><Relationship Id="rId4" Type="http://schemas.openxmlformats.org/officeDocument/2006/relationships/tags" Target="../tags/tag87.xml"/><Relationship Id="rId9" Type="http://schemas.openxmlformats.org/officeDocument/2006/relationships/chart" Target="../charts/chart47.xml"/></Relationships>
</file>

<file path=ppt/slides/_rels/slide22.xml.rels><?xml version="1.0" encoding="UTF-8" standalone="yes"?>
<Relationships xmlns="http://schemas.openxmlformats.org/package/2006/relationships"><Relationship Id="rId8" Type="http://schemas.openxmlformats.org/officeDocument/2006/relationships/chart" Target="../charts/chart50.xml"/><Relationship Id="rId3" Type="http://schemas.openxmlformats.org/officeDocument/2006/relationships/tags" Target="../tags/tag92.xml"/><Relationship Id="rId7"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10" Type="http://schemas.openxmlformats.org/officeDocument/2006/relationships/chart" Target="../charts/chart52.xml"/><Relationship Id="rId4" Type="http://schemas.openxmlformats.org/officeDocument/2006/relationships/tags" Target="../tags/tag93.xml"/><Relationship Id="rId9" Type="http://schemas.openxmlformats.org/officeDocument/2006/relationships/chart" Target="../charts/chart51.xml"/></Relationships>
</file>

<file path=ppt/slides/_rels/slide23.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tags" Target="../tags/tag98.xml"/><Relationship Id="rId7" Type="http://schemas.openxmlformats.org/officeDocument/2006/relationships/slideLayout" Target="../slideLayouts/slideLayout3.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10" Type="http://schemas.openxmlformats.org/officeDocument/2006/relationships/chart" Target="../charts/chart55.xml"/><Relationship Id="rId4" Type="http://schemas.openxmlformats.org/officeDocument/2006/relationships/tags" Target="../tags/tag99.xml"/><Relationship Id="rId9" Type="http://schemas.openxmlformats.org/officeDocument/2006/relationships/chart" Target="../charts/chart54.xml"/></Relationships>
</file>

<file path=ppt/slides/_rels/slide24.xml.rels><?xml version="1.0" encoding="UTF-8" standalone="yes"?>
<Relationships xmlns="http://schemas.openxmlformats.org/package/2006/relationships"><Relationship Id="rId8" Type="http://schemas.openxmlformats.org/officeDocument/2006/relationships/chart" Target="../charts/chart56.xml"/><Relationship Id="rId3" Type="http://schemas.openxmlformats.org/officeDocument/2006/relationships/tags" Target="../tags/tag104.xml"/><Relationship Id="rId7"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10" Type="http://schemas.openxmlformats.org/officeDocument/2006/relationships/chart" Target="../charts/chart58.xml"/><Relationship Id="rId4" Type="http://schemas.openxmlformats.org/officeDocument/2006/relationships/tags" Target="../tags/tag105.xml"/><Relationship Id="rId9" Type="http://schemas.openxmlformats.org/officeDocument/2006/relationships/chart" Target="../charts/chart57.xml"/></Relationships>
</file>

<file path=ppt/slides/_rels/slide25.xml.rels><?xml version="1.0" encoding="UTF-8" standalone="yes"?>
<Relationships xmlns="http://schemas.openxmlformats.org/package/2006/relationships"><Relationship Id="rId8" Type="http://schemas.openxmlformats.org/officeDocument/2006/relationships/chart" Target="../charts/chart59.xml"/><Relationship Id="rId3" Type="http://schemas.openxmlformats.org/officeDocument/2006/relationships/tags" Target="../tags/tag110.xml"/><Relationship Id="rId7"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10" Type="http://schemas.openxmlformats.org/officeDocument/2006/relationships/chart" Target="../charts/chart61.xml"/><Relationship Id="rId4" Type="http://schemas.openxmlformats.org/officeDocument/2006/relationships/tags" Target="../tags/tag111.xml"/><Relationship Id="rId9" Type="http://schemas.openxmlformats.org/officeDocument/2006/relationships/chart" Target="../charts/chart60.xml"/></Relationships>
</file>

<file path=ppt/slides/_rels/slide26.xml.rels><?xml version="1.0" encoding="UTF-8" standalone="yes"?>
<Relationships xmlns="http://schemas.openxmlformats.org/package/2006/relationships"><Relationship Id="rId8" Type="http://schemas.openxmlformats.org/officeDocument/2006/relationships/chart" Target="../charts/chart62.xml"/><Relationship Id="rId3" Type="http://schemas.openxmlformats.org/officeDocument/2006/relationships/tags" Target="../tags/tag116.xml"/><Relationship Id="rId7"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chart" Target="../charts/chart64.xml"/><Relationship Id="rId4" Type="http://schemas.openxmlformats.org/officeDocument/2006/relationships/tags" Target="../tags/tag117.xml"/><Relationship Id="rId9" Type="http://schemas.openxmlformats.org/officeDocument/2006/relationships/chart" Target="../charts/chart63.xml"/></Relationships>
</file>

<file path=ppt/slides/_rels/slide27.xml.rels><?xml version="1.0" encoding="UTF-8" standalone="yes"?>
<Relationships xmlns="http://schemas.openxmlformats.org/package/2006/relationships"><Relationship Id="rId8" Type="http://schemas.openxmlformats.org/officeDocument/2006/relationships/chart" Target="../charts/chart65.xml"/><Relationship Id="rId3" Type="http://schemas.openxmlformats.org/officeDocument/2006/relationships/tags" Target="../tags/tag122.xml"/><Relationship Id="rId7" Type="http://schemas.openxmlformats.org/officeDocument/2006/relationships/slideLayout" Target="../slideLayouts/slideLayout3.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10" Type="http://schemas.openxmlformats.org/officeDocument/2006/relationships/chart" Target="../charts/chart67.xml"/><Relationship Id="rId4" Type="http://schemas.openxmlformats.org/officeDocument/2006/relationships/tags" Target="../tags/tag123.xml"/><Relationship Id="rId9" Type="http://schemas.openxmlformats.org/officeDocument/2006/relationships/chart" Target="../charts/chart66.xml"/></Relationships>
</file>

<file path=ppt/slides/_rels/slide28.xml.rels><?xml version="1.0" encoding="UTF-8" standalone="yes"?>
<Relationships xmlns="http://schemas.openxmlformats.org/package/2006/relationships"><Relationship Id="rId8" Type="http://schemas.openxmlformats.org/officeDocument/2006/relationships/chart" Target="../charts/chart68.xml"/><Relationship Id="rId3" Type="http://schemas.openxmlformats.org/officeDocument/2006/relationships/tags" Target="../tags/tag128.xml"/><Relationship Id="rId7" Type="http://schemas.openxmlformats.org/officeDocument/2006/relationships/slideLayout" Target="../slideLayouts/slideLayout3.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chart" Target="../charts/chart70.xml"/><Relationship Id="rId4" Type="http://schemas.openxmlformats.org/officeDocument/2006/relationships/tags" Target="../tags/tag129.xml"/><Relationship Id="rId9" Type="http://schemas.openxmlformats.org/officeDocument/2006/relationships/chart" Target="../charts/chart69.xml"/></Relationships>
</file>

<file path=ppt/slides/_rels/slide29.xml.rels><?xml version="1.0" encoding="UTF-8" standalone="yes"?>
<Relationships xmlns="http://schemas.openxmlformats.org/package/2006/relationships"><Relationship Id="rId8" Type="http://schemas.openxmlformats.org/officeDocument/2006/relationships/chart" Target="../charts/chart71.xml"/><Relationship Id="rId3" Type="http://schemas.openxmlformats.org/officeDocument/2006/relationships/tags" Target="../tags/tag134.xml"/><Relationship Id="rId7"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chart" Target="../charts/chart73.xml"/><Relationship Id="rId4" Type="http://schemas.openxmlformats.org/officeDocument/2006/relationships/tags" Target="../tags/tag135.xml"/><Relationship Id="rId9" Type="http://schemas.openxmlformats.org/officeDocument/2006/relationships/chart" Target="../charts/chart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chart" Target="../charts/chart74.xml"/><Relationship Id="rId3" Type="http://schemas.openxmlformats.org/officeDocument/2006/relationships/tags" Target="../tags/tag140.xml"/><Relationship Id="rId7"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10" Type="http://schemas.openxmlformats.org/officeDocument/2006/relationships/chart" Target="../charts/chart76.xml"/><Relationship Id="rId4" Type="http://schemas.openxmlformats.org/officeDocument/2006/relationships/tags" Target="../tags/tag141.xml"/><Relationship Id="rId9" Type="http://schemas.openxmlformats.org/officeDocument/2006/relationships/chart" Target="../charts/chart75.xml"/></Relationships>
</file>

<file path=ppt/slides/_rels/slide31.xml.rels><?xml version="1.0" encoding="UTF-8" standalone="yes"?>
<Relationships xmlns="http://schemas.openxmlformats.org/package/2006/relationships"><Relationship Id="rId8" Type="http://schemas.openxmlformats.org/officeDocument/2006/relationships/chart" Target="../charts/chart77.xml"/><Relationship Id="rId3" Type="http://schemas.openxmlformats.org/officeDocument/2006/relationships/tags" Target="../tags/tag146.xml"/><Relationship Id="rId7" Type="http://schemas.openxmlformats.org/officeDocument/2006/relationships/slideLayout" Target="../slideLayouts/slideLayout3.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chart" Target="../charts/chart79.xml"/><Relationship Id="rId4" Type="http://schemas.openxmlformats.org/officeDocument/2006/relationships/tags" Target="../tags/tag147.xml"/><Relationship Id="rId9" Type="http://schemas.openxmlformats.org/officeDocument/2006/relationships/chart" Target="../charts/chart78.xml"/></Relationships>
</file>

<file path=ppt/slides/_rels/slide32.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image" Target="../media/image18.emf"/><Relationship Id="rId5" Type="http://schemas.openxmlformats.org/officeDocument/2006/relationships/oleObject" Target="../embeddings/oleObject1.bin"/><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8.xml"/><Relationship Id="rId7"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chart" Target="../charts/chart4.xml"/><Relationship Id="rId5" Type="http://schemas.openxmlformats.org/officeDocument/2006/relationships/tags" Target="../tags/tag10.xml"/><Relationship Id="rId10" Type="http://schemas.openxmlformats.org/officeDocument/2006/relationships/chart" Target="../charts/chart3.xml"/><Relationship Id="rId4" Type="http://schemas.openxmlformats.org/officeDocument/2006/relationships/tags" Target="../tags/tag9.xml"/><Relationship Id="rId9"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tags" Target="../tags/tag14.xml"/><Relationship Id="rId7" Type="http://schemas.openxmlformats.org/officeDocument/2006/relationships/slideLayout" Target="../slideLayouts/slideLayout3.xml"/><Relationship Id="rId12" Type="http://schemas.openxmlformats.org/officeDocument/2006/relationships/chart" Target="../charts/char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chart" Target="../charts/chart8.xml"/><Relationship Id="rId5" Type="http://schemas.openxmlformats.org/officeDocument/2006/relationships/tags" Target="../tags/tag16.xml"/><Relationship Id="rId10" Type="http://schemas.openxmlformats.org/officeDocument/2006/relationships/chart" Target="../charts/chart7.xml"/><Relationship Id="rId4" Type="http://schemas.openxmlformats.org/officeDocument/2006/relationships/tags" Target="../tags/tag15.xml"/><Relationship Id="rId9"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îṧḻïde"/>
        <p:cNvGrpSpPr/>
        <p:nvPr/>
      </p:nvGrpSpPr>
      <p:grpSpPr>
        <a:xfrm>
          <a:off x="0" y="0"/>
          <a:ext cx="0" cy="0"/>
          <a:chOff x="0" y="0"/>
          <a:chExt cx="0" cy="0"/>
        </a:xfrm>
      </p:grpSpPr>
      <p:sp>
        <p:nvSpPr>
          <p:cNvPr id="9" name="îšḻiḋe">
            <a:extLst>
              <a:ext uri="{FF2B5EF4-FFF2-40B4-BE49-F238E27FC236}">
                <a16:creationId xmlns:a16="http://schemas.microsoft.com/office/drawing/2014/main" id="{BFBFCD12-F636-4B20-9A2A-58770D3EF27F}"/>
              </a:ext>
            </a:extLst>
          </p:cNvPr>
          <p:cNvSpPr/>
          <p:nvPr/>
        </p:nvSpPr>
        <p:spPr>
          <a:xfrm>
            <a:off x="720723" y="4254921"/>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îṥḷiďè">
            <a:extLst>
              <a:ext uri="{FF2B5EF4-FFF2-40B4-BE49-F238E27FC236}">
                <a16:creationId xmlns:a16="http://schemas.microsoft.com/office/drawing/2014/main" id="{5AF24602-030D-4483-A040-777528E17A42}"/>
              </a:ext>
            </a:extLst>
          </p:cNvPr>
          <p:cNvSpPr>
            <a:spLocks noGrp="1"/>
          </p:cNvSpPr>
          <p:nvPr>
            <p:ph type="body" sz="quarter" idx="10"/>
          </p:nvPr>
        </p:nvSpPr>
        <p:spPr>
          <a:xfrm>
            <a:off x="669924" y="2691978"/>
            <a:ext cx="9722305" cy="2576707"/>
          </a:xfrm>
        </p:spPr>
        <p:txBody>
          <a:bodyPr/>
          <a:lstStyle/>
          <a:p>
            <a:r>
              <a:rPr lang="en-US" altLang="zh-CN" sz="4000" dirty="0">
                <a:solidFill>
                  <a:schemeClr val="tx1">
                    <a:lumMod val="75000"/>
                    <a:lumOff val="25000"/>
                  </a:schemeClr>
                </a:solidFill>
                <a:latin typeface="+mn-ea"/>
              </a:rPr>
              <a:t>M.A.D.E </a:t>
            </a:r>
            <a:r>
              <a:rPr lang="zh-CN" altLang="en-US" sz="4000" dirty="0">
                <a:solidFill>
                  <a:schemeClr val="tx1">
                    <a:lumMod val="75000"/>
                    <a:lumOff val="25000"/>
                  </a:schemeClr>
                </a:solidFill>
                <a:latin typeface="+mn-ea"/>
              </a:rPr>
              <a:t>产业研究</a:t>
            </a:r>
            <a:endParaRPr lang="en-US" altLang="zh-CN" sz="4000" dirty="0">
              <a:solidFill>
                <a:schemeClr val="tx1">
                  <a:lumMod val="75000"/>
                  <a:lumOff val="25000"/>
                </a:schemeClr>
              </a:solidFill>
              <a:latin typeface="+mn-ea"/>
            </a:endParaRPr>
          </a:p>
          <a:p>
            <a:r>
              <a:rPr lang="en-US" altLang="zh-CN" sz="4000" dirty="0">
                <a:solidFill>
                  <a:schemeClr val="tx1">
                    <a:lumMod val="75000"/>
                    <a:lumOff val="25000"/>
                  </a:schemeClr>
                </a:solidFill>
                <a:latin typeface="+mn-ea"/>
              </a:rPr>
              <a:t>——</a:t>
            </a:r>
            <a:r>
              <a:rPr lang="zh-CN" altLang="en-US" sz="4000" dirty="0">
                <a:solidFill>
                  <a:schemeClr val="tx1">
                    <a:lumMod val="75000"/>
                    <a:lumOff val="25000"/>
                  </a:schemeClr>
                </a:solidFill>
                <a:latin typeface="+mn-ea"/>
              </a:rPr>
              <a:t>价格指数走势分析</a:t>
            </a:r>
          </a:p>
          <a:p>
            <a:r>
              <a:rPr lang="en-US" altLang="zh-CN" sz="2800" b="0" dirty="0">
                <a:solidFill>
                  <a:schemeClr val="tx1">
                    <a:lumMod val="75000"/>
                    <a:lumOff val="25000"/>
                  </a:schemeClr>
                </a:solidFill>
                <a:latin typeface="+mn-ea"/>
              </a:rPr>
              <a:t>2022.03</a:t>
            </a:r>
            <a:endParaRPr lang="zh-CN" altLang="en-US" sz="2800" b="0" dirty="0">
              <a:solidFill>
                <a:schemeClr val="tx1">
                  <a:lumMod val="75000"/>
                  <a:lumOff val="25000"/>
                </a:schemeClr>
              </a:solidFill>
              <a:latin typeface="+mn-ea"/>
            </a:endParaRPr>
          </a:p>
        </p:txBody>
      </p:sp>
      <p:sp>
        <p:nvSpPr>
          <p:cNvPr id="3" name="íṧlîḋe">
            <a:extLst>
              <a:ext uri="{FF2B5EF4-FFF2-40B4-BE49-F238E27FC236}">
                <a16:creationId xmlns:a16="http://schemas.microsoft.com/office/drawing/2014/main" id="{C23168E9-F6CE-4983-BC66-C227542A3565}"/>
              </a:ext>
            </a:extLst>
          </p:cNvPr>
          <p:cNvSpPr>
            <a:spLocks noGrp="1"/>
          </p:cNvSpPr>
          <p:nvPr>
            <p:ph type="body" sz="quarter" idx="11"/>
          </p:nvPr>
        </p:nvSpPr>
        <p:spPr/>
        <p:txBody>
          <a:bodyPr/>
          <a:lstStyle/>
          <a:p>
            <a:r>
              <a:rPr lang="zh-CN" altLang="en-US" dirty="0"/>
              <a:t>全国乘用车市场</a:t>
            </a:r>
          </a:p>
        </p:txBody>
      </p:sp>
      <p:pic>
        <p:nvPicPr>
          <p:cNvPr id="10" name="图片 9">
            <a:extLst>
              <a:ext uri="{FF2B5EF4-FFF2-40B4-BE49-F238E27FC236}">
                <a16:creationId xmlns:a16="http://schemas.microsoft.com/office/drawing/2014/main" id="{45414F3E-686C-4815-A8BE-A999D86E6EE6}"/>
              </a:ext>
            </a:extLst>
          </p:cNvPr>
          <p:cNvPicPr>
            <a:picLocks noChangeAspect="1"/>
          </p:cNvPicPr>
          <p:nvPr/>
        </p:nvPicPr>
        <p:blipFill rotWithShape="1">
          <a:blip r:embed="rId3" cstate="hq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720723" y="390732"/>
            <a:ext cx="599133" cy="522000"/>
          </a:xfrm>
          <a:prstGeom prst="rect">
            <a:avLst/>
          </a:prstGeom>
          <a:effectLst>
            <a:outerShdw blurRad="50800" dist="38100" algn="l" rotWithShape="0">
              <a:prstClr val="black">
                <a:alpha val="40000"/>
              </a:prstClr>
            </a:outerShdw>
          </a:effectLst>
        </p:spPr>
      </p:pic>
      <p:sp>
        <p:nvSpPr>
          <p:cNvPr id="11" name="ïš1iḑe">
            <a:extLst>
              <a:ext uri="{FF2B5EF4-FFF2-40B4-BE49-F238E27FC236}">
                <a16:creationId xmlns:a16="http://schemas.microsoft.com/office/drawing/2014/main" id="{D11F26FF-BA89-4D99-B852-90F5C9629135}"/>
              </a:ext>
            </a:extLst>
          </p:cNvPr>
          <p:cNvSpPr txBox="1">
            <a:spLocks/>
          </p:cNvSpPr>
          <p:nvPr/>
        </p:nvSpPr>
        <p:spPr>
          <a:xfrm>
            <a:off x="9978579" y="6059703"/>
            <a:ext cx="2060575" cy="31115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rPr>
              <a:t>www.isengine.com.cn</a:t>
            </a:r>
            <a:endParaRPr kumimoji="0" lang="en-US" altLang="en-US"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418871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15.92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0.9%</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轿车市场中各级别细分市场的成交均价环比均有所下降，其中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0.2%</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0.3%</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1.8%</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级下降</a:t>
            </a:r>
            <a:r>
              <a:rPr lang="en-US" altLang="zh-CN" sz="1400" dirty="0">
                <a:solidFill>
                  <a:srgbClr val="5F5F5F"/>
                </a:solidFill>
                <a:latin typeface="微软雅黑 Light" panose="020B0502040204020203" pitchFamily="34" charset="-122"/>
                <a:ea typeface="微软雅黑 Light" panose="020B0502040204020203" pitchFamily="34" charset="-122"/>
              </a:rPr>
              <a:t>0.7%</a:t>
            </a:r>
            <a:r>
              <a:rPr lang="zh-CN" altLang="en-US" sz="1400" dirty="0">
                <a:solidFill>
                  <a:srgbClr val="5F5F5F"/>
                </a:solidFill>
                <a:latin typeface="微软雅黑 Light" panose="020B0502040204020203" pitchFamily="34" charset="-122"/>
                <a:ea typeface="微软雅黑 Light" panose="020B0502040204020203" pitchFamily="34" charset="-122"/>
              </a:rPr>
              <a:t>，但由于均价较高的中高端</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级细分市场销量占比均出现增长，因此导致本月轿车市场整体成交均价较上月出现小幅上涨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2716004597"/>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2668457880"/>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898158672"/>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algn="ctr"/>
                      <a:r>
                        <a:rPr lang="en-US" altLang="zh-CN" sz="900" b="1" dirty="0">
                          <a:solidFill>
                            <a:srgbClr val="83C937"/>
                          </a:solidFill>
                        </a:rPr>
                        <a:t>-0.2%</a:t>
                      </a:r>
                      <a:endParaRPr lang="zh-CN" altLang="en-US" sz="900" b="1" dirty="0">
                        <a:solidFill>
                          <a:srgbClr val="83C937"/>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-0.3%</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-1.8%</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-0.7%</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3887211158"/>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50.4</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14.8</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29.4%</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29.8</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59.2</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7.7%</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3.8%</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grpSp>
        <p:nvGrpSpPr>
          <p:cNvPr id="24" name="组合 23">
            <a:extLst>
              <a:ext uri="{FF2B5EF4-FFF2-40B4-BE49-F238E27FC236}">
                <a16:creationId xmlns:a16="http://schemas.microsoft.com/office/drawing/2014/main" id="{384C4A50-FA54-45F0-822D-7E5F5841CC2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E8C284D6-1DEF-4F0A-AF17-DC54E9FAE61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4635D80B-EADA-4DAA-A075-91C07CCF00F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4401C35D-E6C8-4C8E-9D20-1952C1AC48EF}"/>
              </a:ext>
            </a:extLst>
          </p:cNvPr>
          <p:cNvGraphicFramePr>
            <a:graphicFrameLocks noGrp="1"/>
          </p:cNvGraphicFramePr>
          <p:nvPr>
            <p:extLst>
              <p:ext uri="{D42A27DB-BD31-4B8C-83A1-F6EECF244321}">
                <p14:modId xmlns:p14="http://schemas.microsoft.com/office/powerpoint/2010/main" val="2315758165"/>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BCD5F72-AB76-47C3-9B82-E69C92B548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D574F05A-A816-4EA2-A4B4-9250668CF64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4480FB34-D367-4F92-9E9E-34BD605F63A5}"/>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7439E78-9850-4DBB-9A3E-A1F2D620E544}"/>
              </a:ext>
            </a:extLst>
          </p:cNvPr>
          <p:cNvGraphicFramePr>
            <a:graphicFrameLocks noChangeAspect="1"/>
          </p:cNvGraphicFramePr>
          <p:nvPr>
            <p:custDataLst>
              <p:tags r:id="rId6"/>
            </p:custDataLst>
            <p:extLst>
              <p:ext uri="{D42A27DB-BD31-4B8C-83A1-F6EECF244321}">
                <p14:modId xmlns:p14="http://schemas.microsoft.com/office/powerpoint/2010/main" val="26700186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773633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0.24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2.19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2.6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本月轿车市场整体优惠幅度小幅增加，各级别细分市场中除</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级市场优惠幅度较上月减少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0.8%</a:t>
            </a:r>
            <a:r>
              <a:rPr lang="zh-CN" altLang="en-US" sz="1400" dirty="0">
                <a:solidFill>
                  <a:srgbClr val="5F5F5F"/>
                </a:solidFill>
                <a:latin typeface="微软雅黑 Light" panose="020B0502040204020203" pitchFamily="34" charset="-122"/>
                <a:ea typeface="微软雅黑 Light" panose="020B0502040204020203" pitchFamily="34" charset="-122"/>
              </a:rPr>
              <a:t>以外，其它各细分市场均有所增加，其中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级增加</a:t>
            </a:r>
            <a:r>
              <a:rPr lang="en-US" altLang="zh-CN" sz="1400" dirty="0">
                <a:solidFill>
                  <a:srgbClr val="5F5F5F"/>
                </a:solidFill>
                <a:latin typeface="微软雅黑 Light" panose="020B0502040204020203" pitchFamily="34" charset="-122"/>
                <a:ea typeface="微软雅黑 Light" panose="020B0502040204020203" pitchFamily="34" charset="-122"/>
              </a:rPr>
              <a:t>4.7%</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级增加</a:t>
            </a:r>
            <a:r>
              <a:rPr lang="en-US" altLang="zh-CN" sz="1400" dirty="0">
                <a:solidFill>
                  <a:srgbClr val="5F5F5F"/>
                </a:solidFill>
                <a:latin typeface="微软雅黑 Light" panose="020B0502040204020203" pitchFamily="34" charset="-122"/>
                <a:ea typeface="微软雅黑 Light" panose="020B0502040204020203" pitchFamily="34" charset="-122"/>
              </a:rPr>
              <a:t>2.9%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级增加</a:t>
            </a:r>
            <a:r>
              <a:rPr lang="en-US" altLang="zh-CN" sz="1400" dirty="0">
                <a:solidFill>
                  <a:srgbClr val="5F5F5F"/>
                </a:solidFill>
                <a:latin typeface="微软雅黑 Light" panose="020B0502040204020203" pitchFamily="34" charset="-122"/>
                <a:ea typeface="微软雅黑 Light" panose="020B0502040204020203" pitchFamily="34" charset="-122"/>
              </a:rPr>
              <a:t>3.0%</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1842508305"/>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3211019655"/>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1213246744"/>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3376513334"/>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+4.7%</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-0.8%</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354" rtl="0" eaLnBrk="1" latinLnBrk="0" hangingPunct="1"/>
                      <a:r>
                        <a:rPr lang="en-US" altLang="zh-CN" sz="900" b="1" kern="1200" dirty="0">
                          <a:solidFill>
                            <a:schemeClr val="tx1">
                              <a:lumMod val="75000"/>
                              <a:lumOff val="25000"/>
                            </a:schemeClr>
                          </a:solidFill>
                          <a:latin typeface="+mn-lt"/>
                          <a:ea typeface="+mn-ea"/>
                          <a:cs typeface="+mn-cs"/>
                        </a:rPr>
                        <a:t>B</a:t>
                      </a:r>
                      <a:r>
                        <a:rPr lang="zh-CN" altLang="en-US" sz="900" b="1" kern="1200" dirty="0">
                          <a:solidFill>
                            <a:schemeClr val="tx1">
                              <a:lumMod val="75000"/>
                              <a:lumOff val="25000"/>
                            </a:schemeClr>
                          </a:solidFill>
                          <a:latin typeface="+mn-lt"/>
                          <a:ea typeface="+mn-ea"/>
                          <a:cs typeface="+mn-cs"/>
                        </a:rPr>
                        <a:t>级</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en-US" altLang="zh-CN" sz="900" b="1" kern="1200" dirty="0">
                          <a:solidFill>
                            <a:srgbClr val="FF7C80"/>
                          </a:solidFill>
                          <a:latin typeface="+mn-lt"/>
                          <a:ea typeface="+mn-ea"/>
                          <a:cs typeface="+mn-cs"/>
                        </a:rPr>
                        <a:t>+2.9%</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+3.0%</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3203981875"/>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pSp>
        <p:nvGrpSpPr>
          <p:cNvPr id="24" name="组合 23">
            <a:extLst>
              <a:ext uri="{FF2B5EF4-FFF2-40B4-BE49-F238E27FC236}">
                <a16:creationId xmlns:a16="http://schemas.microsoft.com/office/drawing/2014/main" id="{CC4377D1-C7DC-4E8B-9248-1A9CBFB05C4E}"/>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B7239838-E90A-481B-A19C-68EBCDB9628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A60DFA2D-FE1A-4233-AF45-C9A43FBFC92D}"/>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52937C81-4CB6-44B2-84AA-149902447607}"/>
              </a:ext>
            </a:extLst>
          </p:cNvPr>
          <p:cNvGraphicFramePr>
            <a:graphicFrameLocks noGrp="1"/>
          </p:cNvGraphicFramePr>
          <p:nvPr>
            <p:extLst>
              <p:ext uri="{D42A27DB-BD31-4B8C-83A1-F6EECF244321}">
                <p14:modId xmlns:p14="http://schemas.microsoft.com/office/powerpoint/2010/main" val="1440316063"/>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1849B55-9493-412B-89AA-C577DABB0ECE}"/>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81E622EA-9DD4-4615-A4DA-1327C672D84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E2DC2F11-CE82-4FE3-8DE4-56843883D4D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9" name="Object 4">
            <a:extLst>
              <a:ext uri="{FF2B5EF4-FFF2-40B4-BE49-F238E27FC236}">
                <a16:creationId xmlns:a16="http://schemas.microsoft.com/office/drawing/2014/main" id="{9BCB1C56-B022-47D9-99F5-2945DF731131}"/>
              </a:ext>
            </a:extLst>
          </p:cNvPr>
          <p:cNvGraphicFramePr>
            <a:graphicFrameLocks noChangeAspect="1"/>
          </p:cNvGraphicFramePr>
          <p:nvPr>
            <p:custDataLst>
              <p:tags r:id="rId6"/>
            </p:custDataLst>
            <p:extLst>
              <p:ext uri="{D42A27DB-BD31-4B8C-83A1-F6EECF244321}">
                <p14:modId xmlns:p14="http://schemas.microsoft.com/office/powerpoint/2010/main" val="218244343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31" name="文本框 30">
            <a:extLst>
              <a:ext uri="{FF2B5EF4-FFF2-40B4-BE49-F238E27FC236}">
                <a16:creationId xmlns:a16="http://schemas.microsoft.com/office/drawing/2014/main" id="{308592C6-84AD-0BDA-B127-FD4953F59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50.4</a:t>
            </a:r>
            <a:r>
              <a:rPr lang="zh-CN" altLang="en-US" sz="900" b="1" dirty="0">
                <a:solidFill>
                  <a:schemeClr val="tx1">
                    <a:lumMod val="75000"/>
                    <a:lumOff val="25000"/>
                  </a:schemeClr>
                </a:solidFill>
              </a:rPr>
              <a:t>万辆</a:t>
            </a:r>
          </a:p>
        </p:txBody>
      </p:sp>
      <p:sp>
        <p:nvSpPr>
          <p:cNvPr id="33" name="文本框 32">
            <a:extLst>
              <a:ext uri="{FF2B5EF4-FFF2-40B4-BE49-F238E27FC236}">
                <a16:creationId xmlns:a16="http://schemas.microsoft.com/office/drawing/2014/main" id="{61B6CD63-0BDB-00CF-0F0B-21E629F59981}"/>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14.8</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29.4%</a:t>
            </a:r>
          </a:p>
        </p:txBody>
      </p:sp>
      <p:sp>
        <p:nvSpPr>
          <p:cNvPr id="38" name="文本框 37">
            <a:extLst>
              <a:ext uri="{FF2B5EF4-FFF2-40B4-BE49-F238E27FC236}">
                <a16:creationId xmlns:a16="http://schemas.microsoft.com/office/drawing/2014/main" id="{8CB2EC4D-DA6F-2319-3EC8-8EECF2FDC4AC}"/>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29.8</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59.2</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46" name="文本框 45">
            <a:extLst>
              <a:ext uri="{FF2B5EF4-FFF2-40B4-BE49-F238E27FC236}">
                <a16:creationId xmlns:a16="http://schemas.microsoft.com/office/drawing/2014/main" id="{14583A29-868B-8A02-527C-A3EB3348511D}"/>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7.7%</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47" name="文本框 46">
            <a:extLst>
              <a:ext uri="{FF2B5EF4-FFF2-40B4-BE49-F238E27FC236}">
                <a16:creationId xmlns:a16="http://schemas.microsoft.com/office/drawing/2014/main" id="{0309B11E-3662-6165-4955-059645229E22}"/>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3.8%</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Tree>
    <p:custDataLst>
      <p:tags r:id="rId1"/>
    </p:custDataLst>
    <p:extLst>
      <p:ext uri="{BB962C8B-B14F-4D97-AF65-F5344CB8AC3E}">
        <p14:creationId xmlns:p14="http://schemas.microsoft.com/office/powerpoint/2010/main" val="363019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263891263"/>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52606427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8" name="Object 4">
            <a:extLst>
              <a:ext uri="{FF2B5EF4-FFF2-40B4-BE49-F238E27FC236}">
                <a16:creationId xmlns:a16="http://schemas.microsoft.com/office/drawing/2014/main" id="{2077BDBB-EF7D-4932-9BDC-4F71BD2A9CEC}"/>
              </a:ext>
            </a:extLst>
          </p:cNvPr>
          <p:cNvGraphicFramePr>
            <a:graphicFrameLocks noChangeAspect="1"/>
          </p:cNvGraphicFramePr>
          <p:nvPr>
            <p:custDataLst>
              <p:tags r:id="rId3"/>
            </p:custDataLst>
            <p:extLst>
              <p:ext uri="{D42A27DB-BD31-4B8C-83A1-F6EECF244321}">
                <p14:modId xmlns:p14="http://schemas.microsoft.com/office/powerpoint/2010/main" val="378260641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4"/>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价格</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860722387"/>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5"/>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8.21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级轿车市场成交均价较上月下跌</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0.2%</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本月该级别细分市场成交均价继续维持稳定，各价格段车型销量也未出现明显波动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50489295"/>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85,133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-9.1%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致炫 </a:t>
                      </a:r>
                      <a:r>
                        <a:rPr lang="en" sz="800" b="0" i="0" u="none" strike="noStrike" dirty="0">
                          <a:solidFill>
                            <a:srgbClr val="595959"/>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83,324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6.8%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72,763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92,992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77,364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90,427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 </a:t>
                      </a:r>
                      <a:r>
                        <a:rPr lang="en" sz="800" b="0" i="0" u="none" strike="noStrike">
                          <a:solidFill>
                            <a:srgbClr val="595959"/>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72,961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77,902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60,455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焕驰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62,702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a:solidFill>
                            <a:srgbClr val="FF7C80"/>
                          </a:solidFill>
                          <a:effectLst/>
                          <a:latin typeface="等线" panose="02010600030101010101" pitchFamily="2" charset="-122"/>
                          <a:ea typeface="等线" panose="02010600030101010101" pitchFamily="2" charset="-122"/>
                          <a:cs typeface="+mn-cs"/>
                        </a:rPr>
                        <a:t>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6"/>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7" name="文本框 26">
            <a:extLst>
              <a:ext uri="{FF2B5EF4-FFF2-40B4-BE49-F238E27FC236}">
                <a16:creationId xmlns:a16="http://schemas.microsoft.com/office/drawing/2014/main" id="{C39EC3A6-BDBA-46D3-A982-4A320B34FE32}"/>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9" name="文本框 28">
            <a:extLst>
              <a:ext uri="{FF2B5EF4-FFF2-40B4-BE49-F238E27FC236}">
                <a16:creationId xmlns:a16="http://schemas.microsoft.com/office/drawing/2014/main" id="{DDAE78FB-2EA0-4FFA-82FD-9970E9573C58}"/>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spTree>
    <p:custDataLst>
      <p:tags r:id="rId1"/>
    </p:custDataLst>
    <p:extLst>
      <p:ext uri="{BB962C8B-B14F-4D97-AF65-F5344CB8AC3E}">
        <p14:creationId xmlns:p14="http://schemas.microsoft.com/office/powerpoint/2010/main" val="1616293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42847151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809595479"/>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34620411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500</a:t>
            </a:r>
            <a:r>
              <a:rPr lang="zh-CN" altLang="en-US" sz="1400" dirty="0">
                <a:solidFill>
                  <a:srgbClr val="5F5F5F"/>
                </a:solidFill>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4.7%</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级轿车市场连续两月优惠幅度扩大，本月终端优惠</a:t>
            </a:r>
            <a:r>
              <a:rPr lang="en-US" altLang="zh-CN" sz="1400" dirty="0">
                <a:solidFill>
                  <a:srgbClr val="5F5F5F"/>
                </a:solidFill>
                <a:latin typeface="微软雅黑 Light" panose="020B0502040204020203" pitchFamily="34" charset="-122"/>
                <a:ea typeface="微软雅黑 Light" panose="020B0502040204020203" pitchFamily="34" charset="-122"/>
              </a:rPr>
              <a:t>1</a:t>
            </a:r>
            <a:r>
              <a:rPr lang="zh-CN" altLang="en-US" sz="1400" dirty="0">
                <a:solidFill>
                  <a:srgbClr val="5F5F5F"/>
                </a:solidFill>
                <a:latin typeface="微软雅黑 Light" panose="020B0502040204020203" pitchFamily="34" charset="-122"/>
                <a:ea typeface="微软雅黑 Light" panose="020B0502040204020203" pitchFamily="34" charset="-122"/>
              </a:rPr>
              <a:t>万以下的低端车型销量占比下降</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lang="zh-CN" altLang="en-US" sz="1400" dirty="0">
                <a:solidFill>
                  <a:srgbClr val="5F5F5F"/>
                </a:solidFill>
                <a:latin typeface="微软雅黑 Light" panose="020B0502040204020203" pitchFamily="34" charset="-122"/>
                <a:ea typeface="微软雅黑 Light" panose="020B0502040204020203" pitchFamily="34" charset="-122"/>
              </a:rPr>
              <a:t>，导致其整体细分市场优惠继续增加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247135005"/>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4,686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-9.1%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致炫 </a:t>
                      </a:r>
                      <a:r>
                        <a:rPr lang="en" sz="800" b="0" i="0" u="none" strike="noStrike" dirty="0">
                          <a:solidFill>
                            <a:srgbClr val="595959"/>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9,387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6.8%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14,279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17,501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10,443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10,694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 </a:t>
                      </a:r>
                      <a:r>
                        <a:rPr lang="en" sz="800" b="0" i="0" u="none" strike="noStrike">
                          <a:solidFill>
                            <a:srgbClr val="595959"/>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14,003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11,365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19,480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焕驰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4,969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6325F4D-B199-4523-AC6B-1D52CA5230D5}"/>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7E76DBD7-8151-48D7-91A9-672BCD772967}"/>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FA289857-C779-4329-AABF-06D7108CCD19}"/>
              </a:ext>
            </a:extLst>
          </p:cNvPr>
          <p:cNvGraphicFramePr>
            <a:graphicFrameLocks noChangeAspect="1"/>
          </p:cNvGraphicFramePr>
          <p:nvPr>
            <p:custDataLst>
              <p:tags r:id="rId6"/>
            </p:custDataLst>
            <p:extLst>
              <p:ext uri="{D42A27DB-BD31-4B8C-83A1-F6EECF244321}">
                <p14:modId xmlns:p14="http://schemas.microsoft.com/office/powerpoint/2010/main" val="63665120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4111934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7F9ED7"/>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10.74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0.3%</a:t>
            </a: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级轿车市场整体成交均价维持稳定，各价格区间车型销量占比没有出现明显变化</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15810869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逸动 </a:t>
                      </a:r>
                      <a:r>
                        <a:rPr lang="en" sz="800" b="0" i="0" u="none" strike="noStrike" dirty="0">
                          <a:solidFill>
                            <a:srgbClr val="595959"/>
                          </a:solidFill>
                          <a:effectLst/>
                          <a:latin typeface="等线" panose="02010600030101010101" pitchFamily="2" charset="-122"/>
                          <a:ea typeface="等线" panose="02010600030101010101" pitchFamily="2" charset="-122"/>
                        </a:rPr>
                        <a:t>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84,764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123,672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111,866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134,797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75,224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94,229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2,214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英朗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79,546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雷凌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114,432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-967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111,514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-699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107,811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-979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4263353165"/>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415478961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41E70F78-83F5-46F9-BDDE-388C7B88E00A}"/>
              </a:ext>
            </a:extLst>
          </p:cNvPr>
          <p:cNvGraphicFramePr>
            <a:graphicFrameLocks noChangeAspect="1"/>
          </p:cNvGraphicFramePr>
          <p:nvPr>
            <p:custDataLst>
              <p:tags r:id="rId6"/>
            </p:custDataLst>
            <p:extLst>
              <p:ext uri="{D42A27DB-BD31-4B8C-83A1-F6EECF244321}">
                <p14:modId xmlns:p14="http://schemas.microsoft.com/office/powerpoint/2010/main" val="48075161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06477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30694474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55019925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148872772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a:t>
            </a:r>
            <a:r>
              <a:rPr lang="en-US" altLang="zh-CN" b="1" dirty="0">
                <a:solidFill>
                  <a:prstClr val="black"/>
                </a:solidFill>
                <a:latin typeface="微软雅黑 Light" panose="020B0502040204020203" pitchFamily="34" charset="-122"/>
                <a:ea typeface="微软雅黑 Light" panose="020B0502040204020203" pitchFamily="34" charset="-122"/>
              </a:rPr>
              <a:t>3</a:t>
            </a:r>
            <a:r>
              <a:rPr lang="zh-CN" altLang="en-US" b="1" dirty="0">
                <a:solidFill>
                  <a:prstClr val="black"/>
                </a:solidFill>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a:t>
            </a:r>
            <a:r>
              <a:rPr lang="zh-CN" altLang="en-US" b="1" dirty="0">
                <a:solidFill>
                  <a:prstClr val="black"/>
                </a:solidFill>
                <a:latin typeface="微软雅黑 Light" panose="020B0502040204020203" pitchFamily="34" charset="-122"/>
                <a:ea typeface="微软雅黑 Light" panose="020B0502040204020203" pitchFamily="34" charset="-122"/>
              </a:rPr>
              <a:t>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变化指数为</a:t>
            </a:r>
            <a:r>
              <a:rPr lang="en-US" altLang="zh-CN" b="1" dirty="0">
                <a:solidFill>
                  <a:prstClr val="black"/>
                </a:solidFill>
                <a:latin typeface="微软雅黑 Light" panose="020B0502040204020203" pitchFamily="34" charset="-122"/>
                <a:ea typeface="微软雅黑 Light" panose="020B0502040204020203" pitchFamily="34" charset="-122"/>
              </a:rPr>
              <a:t>0.13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1.77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0.8%</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由于本月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a:t>
            </a:r>
            <a:r>
              <a:rPr lang="zh-CN" altLang="en-US" sz="1400" dirty="0">
                <a:solidFill>
                  <a:srgbClr val="5F5F5F"/>
                </a:solidFill>
                <a:latin typeface="微软雅黑 Light" panose="020B0502040204020203" pitchFamily="34" charset="-122"/>
                <a:ea typeface="微软雅黑 Light" panose="020B0502040204020203" pitchFamily="34" charset="-122"/>
              </a:rPr>
              <a:t>中优惠幅度</a:t>
            </a:r>
            <a:r>
              <a:rPr lang="en-US" altLang="zh-CN" sz="1400" dirty="0">
                <a:solidFill>
                  <a:srgbClr val="5F5F5F"/>
                </a:solidFill>
                <a:latin typeface="微软雅黑 Light" panose="020B0502040204020203" pitchFamily="34" charset="-122"/>
                <a:ea typeface="微软雅黑 Light" panose="020B0502040204020203" pitchFamily="34" charset="-122"/>
              </a:rPr>
              <a:t>2-4</a:t>
            </a:r>
            <a:r>
              <a:rPr lang="zh-CN" altLang="en-US" sz="1400" dirty="0">
                <a:solidFill>
                  <a:srgbClr val="5F5F5F"/>
                </a:solidFill>
                <a:latin typeface="微软雅黑 Light" panose="020B0502040204020203" pitchFamily="34" charset="-122"/>
                <a:ea typeface="微软雅黑 Light" panose="020B0502040204020203" pitchFamily="34" charset="-122"/>
              </a:rPr>
              <a:t>万以及</a:t>
            </a:r>
            <a:r>
              <a:rPr lang="en-US" altLang="zh-CN" sz="1400" dirty="0">
                <a:solidFill>
                  <a:srgbClr val="5F5F5F"/>
                </a:solidFill>
                <a:latin typeface="微软雅黑 Light" panose="020B0502040204020203" pitchFamily="34" charset="-122"/>
                <a:ea typeface="微软雅黑 Light" panose="020B0502040204020203" pitchFamily="34" charset="-122"/>
              </a:rPr>
              <a:t>4</a:t>
            </a:r>
            <a:r>
              <a:rPr lang="zh-CN" altLang="en-US" sz="1400" dirty="0">
                <a:solidFill>
                  <a:srgbClr val="5F5F5F"/>
                </a:solidFill>
                <a:latin typeface="微软雅黑 Light" panose="020B0502040204020203" pitchFamily="34" charset="-122"/>
                <a:ea typeface="微软雅黑 Light" panose="020B0502040204020203" pitchFamily="34" charset="-122"/>
              </a:rPr>
              <a:t>万以上的中高端车型销量占比下滑，因此导致其整体优惠幅度较上月有所减少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764409083"/>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逸动 </a:t>
                      </a:r>
                      <a:r>
                        <a:rPr lang="en" sz="800" b="0" i="0" u="none" strike="noStrike" dirty="0">
                          <a:solidFill>
                            <a:srgbClr val="595959"/>
                          </a:solidFill>
                          <a:effectLst/>
                          <a:latin typeface="等线" panose="02010600030101010101" pitchFamily="2" charset="-122"/>
                          <a:ea typeface="等线" panose="02010600030101010101" pitchFamily="2" charset="-122"/>
                        </a:rPr>
                        <a:t>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9,275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6,730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26,958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19,717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6,407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15,032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英朗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41,749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雷凌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17,165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980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15,915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686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26,338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839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563A6E35-94CF-4A0E-88C5-E1F183CAF698}"/>
              </a:ext>
            </a:extLst>
          </p:cNvPr>
          <p:cNvGraphicFramePr>
            <a:graphicFrameLocks noChangeAspect="1"/>
          </p:cNvGraphicFramePr>
          <p:nvPr>
            <p:custDataLst>
              <p:tags r:id="rId6"/>
            </p:custDataLst>
            <p:extLst>
              <p:ext uri="{D42A27DB-BD31-4B8C-83A1-F6EECF244321}">
                <p14:modId xmlns:p14="http://schemas.microsoft.com/office/powerpoint/2010/main" val="1899584193"/>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81294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584251202"/>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21.04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1.8%</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级轿车市场成交均价有所回落，其中终端成交均价</a:t>
            </a:r>
            <a:r>
              <a:rPr lang="en-US" altLang="zh-CN" sz="1400" dirty="0">
                <a:solidFill>
                  <a:srgbClr val="5F5F5F"/>
                </a:solidFill>
                <a:latin typeface="微软雅黑 Light" panose="020B0502040204020203" pitchFamily="34" charset="-122"/>
                <a:ea typeface="微软雅黑 Light" panose="020B0502040204020203" pitchFamily="34" charset="-122"/>
              </a:rPr>
              <a:t>20-25</a:t>
            </a:r>
            <a:r>
              <a:rPr lang="zh-CN" altLang="en-US" sz="1400" dirty="0">
                <a:solidFill>
                  <a:srgbClr val="5F5F5F"/>
                </a:solidFill>
                <a:latin typeface="微软雅黑 Light" panose="020B0502040204020203" pitchFamily="34" charset="-122"/>
                <a:ea typeface="微软雅黑 Light" panose="020B0502040204020203" pitchFamily="34" charset="-122"/>
              </a:rPr>
              <a:t>万以及</a:t>
            </a:r>
            <a:r>
              <a:rPr lang="en-US" altLang="zh-CN" sz="1400" dirty="0">
                <a:solidFill>
                  <a:srgbClr val="5F5F5F"/>
                </a:solidFill>
                <a:latin typeface="微软雅黑 Light" panose="020B0502040204020203" pitchFamily="34" charset="-122"/>
                <a:ea typeface="微软雅黑 Light" panose="020B0502040204020203" pitchFamily="34" charset="-122"/>
              </a:rPr>
              <a:t>25</a:t>
            </a:r>
            <a:r>
              <a:rPr lang="zh-CN" altLang="en-US" sz="1400" dirty="0">
                <a:solidFill>
                  <a:srgbClr val="5F5F5F"/>
                </a:solidFill>
                <a:latin typeface="微软雅黑 Light" panose="020B0502040204020203" pitchFamily="34" charset="-122"/>
                <a:ea typeface="微软雅黑 Light" panose="020B0502040204020203" pitchFamily="34" charset="-122"/>
              </a:rPr>
              <a:t>万以上区间的中高端车型销量占比出现下滑，成为本月该级别细分市场整体成交均价下跌的主要原因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486654780"/>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197,873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165,159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奥迪 </a:t>
                      </a:r>
                      <a:r>
                        <a:rPr lang="en" sz="800" b="0" i="0" u="none" strike="noStrike" dirty="0">
                          <a:solidFill>
                            <a:srgbClr val="595959"/>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284,773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-1,145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184,343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-868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201,357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-934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204,096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宝马 </a:t>
                      </a:r>
                      <a:r>
                        <a:rPr lang="en-US" altLang="zh-CN" sz="800" b="0" i="0" u="none" strike="noStrike">
                          <a:solidFill>
                            <a:srgbClr val="595959"/>
                          </a:solidFill>
                          <a:effectLst/>
                          <a:latin typeface="等线" panose="02010600030101010101" pitchFamily="2" charset="-122"/>
                          <a:ea typeface="等线" panose="02010600030101010101" pitchFamily="2" charset="-122"/>
                        </a:rPr>
                        <a:t>3</a:t>
                      </a:r>
                      <a:r>
                        <a:rPr lang="zh-CN" altLang="en-US" sz="800" b="0" i="0" u="none" strike="noStrike">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305,312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-1,308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C</a:t>
                      </a:r>
                      <a:r>
                        <a:rPr lang="zh-CN" altLang="en-US" sz="800" b="0" i="0" u="none" strike="noStrike">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311,503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亚洲龙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210,552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-5,591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君威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155,090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45407923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402855946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9774A628-408A-4F96-A1F0-8FD85390AE27}"/>
              </a:ext>
            </a:extLst>
          </p:cNvPr>
          <p:cNvGraphicFramePr>
            <a:graphicFrameLocks noChangeAspect="1"/>
          </p:cNvGraphicFramePr>
          <p:nvPr>
            <p:custDataLst>
              <p:tags r:id="rId6"/>
            </p:custDataLst>
            <p:extLst>
              <p:ext uri="{D42A27DB-BD31-4B8C-83A1-F6EECF244321}">
                <p14:modId xmlns:p14="http://schemas.microsoft.com/office/powerpoint/2010/main" val="3980033560"/>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248169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95791640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0.28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a:t>
            </a:r>
            <a:r>
              <a:rPr lang="zh-CN" altLang="en-US" b="1" dirty="0">
                <a:solidFill>
                  <a:prstClr val="black"/>
                </a:solidFill>
                <a:latin typeface="微软雅黑 Light" panose="020B0502040204020203" pitchFamily="34" charset="-122"/>
                <a:ea typeface="微软雅黑 Light" panose="020B0502040204020203" pitchFamily="34" charset="-122"/>
              </a:rPr>
              <a:t>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lang="en-US" altLang="zh-CN" b="1" dirty="0">
                <a:solidFill>
                  <a:prstClr val="black"/>
                </a:solidFill>
                <a:latin typeface="微软雅黑 Light" panose="020B0502040204020203" pitchFamily="34" charset="-122"/>
                <a:ea typeface="微软雅黑 Light" panose="020B0502040204020203" pitchFamily="34" charset="-122"/>
              </a:rPr>
              <a:t>2.49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a:t>
            </a:r>
            <a:r>
              <a:rPr lang="zh-CN" altLang="en-US" sz="1400" dirty="0">
                <a:solidFill>
                  <a:srgbClr val="5F5F5F"/>
                </a:solidFill>
                <a:latin typeface="微软雅黑 Light" panose="020B0502040204020203" pitchFamily="34" charset="-122"/>
                <a:ea typeface="微软雅黑 Light" panose="020B0502040204020203" pitchFamily="34" charset="-122"/>
              </a:rPr>
              <a:t>优惠较上月增加</a:t>
            </a:r>
            <a:r>
              <a:rPr lang="en-US" altLang="zh-CN" sz="1400" dirty="0">
                <a:solidFill>
                  <a:srgbClr val="5F5F5F"/>
                </a:solidFill>
                <a:latin typeface="微软雅黑 Light" panose="020B0502040204020203" pitchFamily="34" charset="-122"/>
                <a:ea typeface="微软雅黑 Light" panose="020B0502040204020203" pitchFamily="34" charset="-122"/>
              </a:rPr>
              <a:t>700</a:t>
            </a:r>
            <a:r>
              <a:rPr lang="zh-CN" altLang="en-US" sz="1400" dirty="0">
                <a:solidFill>
                  <a:srgbClr val="5F5F5F"/>
                </a:solidFill>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2.9%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级轿车市场整体优惠幅度小幅增加，虽然终端优惠</a:t>
            </a:r>
            <a:r>
              <a:rPr lang="en-US" altLang="zh-CN" sz="1400" dirty="0">
                <a:solidFill>
                  <a:srgbClr val="5F5F5F"/>
                </a:solidFill>
                <a:latin typeface="微软雅黑 Light" panose="020B0502040204020203" pitchFamily="34" charset="-122"/>
                <a:ea typeface="微软雅黑 Light" panose="020B0502040204020203" pitchFamily="34" charset="-122"/>
              </a:rPr>
              <a:t>4-6</a:t>
            </a:r>
            <a:r>
              <a:rPr lang="zh-CN" altLang="en-US" sz="1400" dirty="0">
                <a:solidFill>
                  <a:srgbClr val="5F5F5F"/>
                </a:solidFill>
                <a:latin typeface="微软雅黑 Light" panose="020B0502040204020203" pitchFamily="34" charset="-122"/>
                <a:ea typeface="微软雅黑 Light" panose="020B0502040204020203" pitchFamily="34" charset="-122"/>
              </a:rPr>
              <a:t>万车型销量占比有所下滑，但由于优惠幅度</a:t>
            </a:r>
            <a:r>
              <a:rPr lang="en-US" altLang="zh-CN" sz="1400" dirty="0">
                <a:solidFill>
                  <a:srgbClr val="5F5F5F"/>
                </a:solidFill>
                <a:latin typeface="微软雅黑 Light" panose="020B0502040204020203" pitchFamily="34" charset="-122"/>
                <a:ea typeface="微软雅黑 Light" panose="020B0502040204020203" pitchFamily="34" charset="-122"/>
              </a:rPr>
              <a:t>2-4</a:t>
            </a:r>
            <a:r>
              <a:rPr lang="zh-CN" altLang="en-US" sz="1400" dirty="0">
                <a:solidFill>
                  <a:srgbClr val="5F5F5F"/>
                </a:solidFill>
                <a:latin typeface="微软雅黑 Light" panose="020B0502040204020203" pitchFamily="34" charset="-122"/>
                <a:ea typeface="微软雅黑 Light" panose="020B0502040204020203" pitchFamily="34" charset="-122"/>
              </a:rPr>
              <a:t>万以及</a:t>
            </a:r>
            <a:r>
              <a:rPr lang="en-US" altLang="zh-CN" sz="1400" dirty="0">
                <a:solidFill>
                  <a:srgbClr val="5F5F5F"/>
                </a:solidFill>
                <a:latin typeface="微软雅黑 Light" panose="020B0502040204020203" pitchFamily="34" charset="-122"/>
                <a:ea typeface="微软雅黑 Light" panose="020B0502040204020203" pitchFamily="34" charset="-122"/>
              </a:rPr>
              <a:t>6</a:t>
            </a:r>
            <a:r>
              <a:rPr lang="zh-CN" altLang="en-US" sz="1400" dirty="0">
                <a:solidFill>
                  <a:srgbClr val="5F5F5F"/>
                </a:solidFill>
                <a:latin typeface="微软雅黑 Light" panose="020B0502040204020203" pitchFamily="34" charset="-122"/>
                <a:ea typeface="微软雅黑 Light" panose="020B0502040204020203" pitchFamily="34" charset="-122"/>
              </a:rPr>
              <a:t>万以上的车型销量占比有所扩大，因此该细分市场整体优惠幅度较上月有所扩大</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721316678"/>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9,679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29,490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奥迪 </a:t>
                      </a:r>
                      <a:r>
                        <a:rPr lang="en" sz="800" b="0" i="0" u="none" strike="noStrike" dirty="0">
                          <a:solidFill>
                            <a:srgbClr val="595959"/>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55,871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10,283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846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14,594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25,879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宝马 </a:t>
                      </a:r>
                      <a:r>
                        <a:rPr lang="en-US" altLang="zh-CN" sz="800" b="0" i="0" u="none" strike="noStrike">
                          <a:solidFill>
                            <a:srgbClr val="595959"/>
                          </a:solidFill>
                          <a:effectLst/>
                          <a:latin typeface="等线" panose="02010600030101010101" pitchFamily="2" charset="-122"/>
                          <a:ea typeface="等线" panose="02010600030101010101" pitchFamily="2" charset="-122"/>
                        </a:rPr>
                        <a:t>3</a:t>
                      </a:r>
                      <a:r>
                        <a:rPr lang="zh-CN" altLang="en-US" sz="800" b="0" i="0" u="none" strike="noStrike">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32,310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C</a:t>
                      </a:r>
                      <a:r>
                        <a:rPr lang="zh-CN" altLang="en-US" sz="800" b="0" i="0" u="none" strike="noStrike">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36,013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亚洲龙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16,795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6,243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君威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41,079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95620172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644674928"/>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FF4215D0-2EF0-4F4F-911A-2A1472A56F5A}"/>
              </a:ext>
            </a:extLst>
          </p:cNvPr>
          <p:cNvGraphicFramePr>
            <a:graphicFrameLocks noChangeAspect="1"/>
          </p:cNvGraphicFramePr>
          <p:nvPr>
            <p:custDataLst>
              <p:tags r:id="rId6"/>
            </p:custDataLst>
            <p:extLst>
              <p:ext uri="{D42A27DB-BD31-4B8C-83A1-F6EECF244321}">
                <p14:modId xmlns:p14="http://schemas.microsoft.com/office/powerpoint/2010/main" val="97718147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108671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40.13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下跌</a:t>
            </a:r>
            <a:r>
              <a:rPr lang="en-US" altLang="zh-CN" sz="1400" dirty="0">
                <a:solidFill>
                  <a:srgbClr val="5F5F5F"/>
                </a:solidFill>
                <a:latin typeface="微软雅黑 Light" panose="020B0502040204020203" pitchFamily="34" charset="-122"/>
                <a:ea typeface="微软雅黑 Light" panose="020B0502040204020203" pitchFamily="34" charset="-122"/>
              </a:rPr>
              <a:t>2,800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0.7%</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级轿车市场中成交均价连续两个月出现下滑，本月该细分市场由于低端车型销量占比有所提升，导致整体成交均价下跌</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宝马 </a:t>
                      </a:r>
                      <a:r>
                        <a:rPr lang="en-US" altLang="zh-CN" sz="800" b="0" i="0" u="none" strike="noStrike" dirty="0">
                          <a:solidFill>
                            <a:srgbClr val="595959"/>
                          </a:solidFill>
                          <a:effectLst/>
                          <a:latin typeface="等线" panose="02010600030101010101" pitchFamily="2" charset="-122"/>
                          <a:ea typeface="等线" panose="02010600030101010101" pitchFamily="2" charset="-122"/>
                        </a:rPr>
                        <a:t>5</a:t>
                      </a:r>
                      <a:r>
                        <a:rPr lang="zh-CN" altLang="en-US" sz="800" b="0" i="0" u="none" strike="noStrike" dirty="0">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431,664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-1,486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奥迪 </a:t>
                      </a:r>
                      <a:r>
                        <a:rPr lang="en" sz="800" b="0" i="0" u="none" strike="noStrike" dirty="0">
                          <a:solidFill>
                            <a:srgbClr val="595959"/>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394,457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-4,148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446,331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-1,931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E</a:t>
                      </a:r>
                      <a:r>
                        <a:rPr lang="zh-CN" altLang="en-US" sz="800" b="0" i="0" u="none" strike="noStrike">
                          <a:solidFill>
                            <a:srgbClr val="595959"/>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448,035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-2,494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沃尔沃 </a:t>
                      </a:r>
                      <a:r>
                        <a:rPr lang="en" sz="800" b="0" i="0" u="none" strike="noStrike">
                          <a:solidFill>
                            <a:srgbClr val="595959"/>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333,216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285,120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金牛座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221,893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凯迪拉克 </a:t>
                      </a:r>
                      <a:r>
                        <a:rPr lang="en" sz="800" b="0" i="0" u="none" strike="noStrike">
                          <a:solidFill>
                            <a:srgbClr val="595959"/>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347,328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捷豹 </a:t>
                      </a:r>
                      <a:r>
                        <a:rPr lang="en" sz="800" b="0" i="0" u="none" strike="noStrike">
                          <a:solidFill>
                            <a:srgbClr val="595959"/>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346,301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-5,671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235,804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91997926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148449128"/>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A2AC2897-705C-485B-A715-64EC9288779C}"/>
              </a:ext>
            </a:extLst>
          </p:cNvPr>
          <p:cNvGraphicFramePr>
            <a:graphicFrameLocks noChangeAspect="1"/>
          </p:cNvGraphicFramePr>
          <p:nvPr>
            <p:custDataLst>
              <p:tags r:id="rId6"/>
            </p:custData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455878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66500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4.76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3.0</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级轿车市场整体优惠幅度继续保持扩大趋势，本月该细分市场中终端优惠</a:t>
            </a: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万以上的高端车型销量占比有所增长，拉动整体细分市场终端优惠继续保持增加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055825433"/>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宝马 </a:t>
                      </a:r>
                      <a:r>
                        <a:rPr lang="en-US" altLang="zh-CN" sz="800" b="0" i="0" u="none" strike="noStrike" dirty="0">
                          <a:solidFill>
                            <a:srgbClr val="595959"/>
                          </a:solidFill>
                          <a:effectLst/>
                          <a:latin typeface="等线" panose="02010600030101010101" pitchFamily="2" charset="-122"/>
                          <a:ea typeface="等线" panose="02010600030101010101" pitchFamily="2" charset="-122"/>
                        </a:rPr>
                        <a:t>5</a:t>
                      </a:r>
                      <a:r>
                        <a:rPr lang="zh-CN" altLang="en-US" sz="800" b="0" i="0" u="none" strike="noStrike" dirty="0">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37,868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奥迪 </a:t>
                      </a:r>
                      <a:r>
                        <a:rPr lang="en" sz="800" b="0" i="0" u="none" strike="noStrike" dirty="0">
                          <a:solidFill>
                            <a:srgbClr val="595959"/>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55,675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4,384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40,152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E</a:t>
                      </a:r>
                      <a:r>
                        <a:rPr lang="zh-CN" altLang="en-US" sz="800" b="0" i="0" u="none" strike="noStrike">
                          <a:solidFill>
                            <a:srgbClr val="595959"/>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39,969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沃尔沃 </a:t>
                      </a:r>
                      <a:r>
                        <a:rPr lang="en" sz="800" b="0" i="0" u="none" strike="noStrike">
                          <a:solidFill>
                            <a:srgbClr val="595959"/>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99,616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841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38,055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金牛座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25,957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凯迪拉克 </a:t>
                      </a:r>
                      <a:r>
                        <a:rPr lang="en" sz="800" b="0" i="0" u="none" strike="noStrike">
                          <a:solidFill>
                            <a:srgbClr val="595959"/>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89,714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1,642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捷豹 </a:t>
                      </a:r>
                      <a:r>
                        <a:rPr lang="en" sz="800" b="0" i="0" u="none" strike="noStrike">
                          <a:solidFill>
                            <a:srgbClr val="595959"/>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93,953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20,144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41961815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908077126"/>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ED4B77B1-0ADF-4814-B58D-397572500CE2}"/>
              </a:ext>
            </a:extLst>
          </p:cNvPr>
          <p:cNvGraphicFramePr>
            <a:graphicFrameLocks noChangeAspect="1"/>
          </p:cNvGraphicFramePr>
          <p:nvPr>
            <p:custDataLst>
              <p:tags r:id="rId6"/>
            </p:custDataLst>
            <p:extLst>
              <p:ext uri="{D42A27DB-BD31-4B8C-83A1-F6EECF244321}">
                <p14:modId xmlns:p14="http://schemas.microsoft.com/office/powerpoint/2010/main" val="357674625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89250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ïṩľîḓè"/>
        <p:cNvGrpSpPr/>
        <p:nvPr/>
      </p:nvGrpSpPr>
      <p:grpSpPr>
        <a:xfrm>
          <a:off x="0" y="0"/>
          <a:ext cx="0" cy="0"/>
          <a:chOff x="0" y="0"/>
          <a:chExt cx="0" cy="0"/>
        </a:xfrm>
      </p:grpSpPr>
      <p:grpSp>
        <p:nvGrpSpPr>
          <p:cNvPr id="2" name="ïSľïḑe">
            <a:extLst>
              <a:ext uri="{FF2B5EF4-FFF2-40B4-BE49-F238E27FC236}">
                <a16:creationId xmlns:a16="http://schemas.microsoft.com/office/drawing/2014/main" id="{C0498D3A-B738-48EC-A39C-94C58B88932B}"/>
              </a:ext>
            </a:extLst>
          </p:cNvPr>
          <p:cNvGrpSpPr/>
          <p:nvPr/>
        </p:nvGrpSpPr>
        <p:grpSpPr>
          <a:xfrm>
            <a:off x="757282" y="1700808"/>
            <a:ext cx="10763205" cy="4083608"/>
            <a:chOff x="757282" y="1700808"/>
            <a:chExt cx="10763205" cy="4083608"/>
          </a:xfrm>
        </p:grpSpPr>
        <p:grpSp>
          <p:nvGrpSpPr>
            <p:cNvPr id="6" name="îṥlí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759C196-DA28-4241-ABB5-975367026FE9}"/>
                </a:ext>
              </a:extLst>
            </p:cNvPr>
            <p:cNvGrpSpPr>
              <a:grpSpLocks noChangeAspect="1"/>
            </p:cNvGrpSpPr>
            <p:nvPr>
              <p:custDataLst>
                <p:tags r:id="rId2"/>
              </p:custDataLst>
            </p:nvPr>
          </p:nvGrpSpPr>
          <p:grpSpPr>
            <a:xfrm>
              <a:off x="757282" y="1700808"/>
              <a:ext cx="10763205" cy="4083608"/>
              <a:chOff x="1175743" y="1700808"/>
              <a:chExt cx="10344744" cy="4083608"/>
            </a:xfrm>
          </p:grpSpPr>
          <p:sp>
            <p:nvSpPr>
              <p:cNvPr id="7" name="íṣḷiďe">
                <a:extLst>
                  <a:ext uri="{FF2B5EF4-FFF2-40B4-BE49-F238E27FC236}">
                    <a16:creationId xmlns:a16="http://schemas.microsoft.com/office/drawing/2014/main" id="{48F70259-7598-4270-874A-6F50772D10F6}"/>
                  </a:ext>
                </a:extLst>
              </p:cNvPr>
              <p:cNvSpPr txBox="1"/>
              <p:nvPr/>
            </p:nvSpPr>
            <p:spPr bwMode="auto">
              <a:xfrm>
                <a:off x="3822192" y="1780800"/>
                <a:ext cx="7698295" cy="4003616"/>
              </a:xfrm>
              <a:prstGeom prst="rect">
                <a:avLst/>
              </a:prstGeom>
              <a:noFill/>
            </p:spPr>
            <p:txBody>
              <a:bodyPr wrap="square" tIns="0" anchor="t">
                <a:noAutofit/>
              </a:bodyPr>
              <a:lstStyle>
                <a:defPPr>
                  <a:defRPr lang="zh-CN"/>
                </a:defPPr>
                <a:lvl1pPr>
                  <a:defRPr sz="1600" b="1">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价格指数编制说明</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价格指数走势分析</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p:txBody>
          </p:sp>
          <p:cxnSp>
            <p:nvCxnSpPr>
              <p:cNvPr id="8" name="íṡļîďé">
                <a:extLst>
                  <a:ext uri="{FF2B5EF4-FFF2-40B4-BE49-F238E27FC236}">
                    <a16:creationId xmlns:a16="http://schemas.microsoft.com/office/drawing/2014/main" id="{DA1FB18E-FA01-4588-BEF9-FB96A98A84D4}"/>
                  </a:ext>
                </a:extLst>
              </p:cNvPr>
              <p:cNvCxnSpPr>
                <a:cxnSpLocks/>
              </p:cNvCxnSpPr>
              <p:nvPr/>
            </p:nvCxnSpPr>
            <p:spPr>
              <a:xfrm>
                <a:off x="3696888" y="1780800"/>
                <a:ext cx="0" cy="4003616"/>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9" name="iṣľide">
                <a:extLst>
                  <a:ext uri="{FF2B5EF4-FFF2-40B4-BE49-F238E27FC236}">
                    <a16:creationId xmlns:a16="http://schemas.microsoft.com/office/drawing/2014/main" id="{0DB1D0A1-2667-455C-9387-D7ABF0A00B8C}"/>
                  </a:ext>
                </a:extLst>
              </p:cNvPr>
              <p:cNvSpPr txBox="1"/>
              <p:nvPr/>
            </p:nvSpPr>
            <p:spPr>
              <a:xfrm>
                <a:off x="1175743" y="1700808"/>
                <a:ext cx="2521108"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CO</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NTE</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NTS</a:t>
                </a:r>
                <a:endParaRPr kumimoji="0" lang="tr-TR" sz="2800" b="1" i="0" u="none" strike="noStrike" kern="1200" cap="none" spc="0" normalizeH="0" baseline="0" noProof="0" dirty="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endParaRPr>
              </a:p>
            </p:txBody>
          </p:sp>
        </p:grpSp>
        <p:sp>
          <p:nvSpPr>
            <p:cNvPr id="10" name="i$líḋé">
              <a:extLst>
                <a:ext uri="{FF2B5EF4-FFF2-40B4-BE49-F238E27FC236}">
                  <a16:creationId xmlns:a16="http://schemas.microsoft.com/office/drawing/2014/main" id="{ADAD6BE3-DC11-4582-9F68-50D831ADD001}"/>
                </a:ext>
              </a:extLst>
            </p:cNvPr>
            <p:cNvSpPr>
              <a:spLocks noChangeAspect="1"/>
            </p:cNvSpPr>
            <p:nvPr/>
          </p:nvSpPr>
          <p:spPr bwMode="auto">
            <a:xfrm>
              <a:off x="2379533" y="4867348"/>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6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Arial"/>
                <a:ea typeface="微软雅黑"/>
                <a:cs typeface="+mn-ea"/>
                <a:sym typeface="+mn-lt"/>
              </a:endParaRPr>
            </a:p>
          </p:txBody>
        </p:sp>
      </p:grpSp>
    </p:spTree>
    <p:custDataLst>
      <p:tags r:id="rId1"/>
    </p:custDataLst>
    <p:extLst>
      <p:ext uri="{BB962C8B-B14F-4D97-AF65-F5344CB8AC3E}">
        <p14:creationId xmlns:p14="http://schemas.microsoft.com/office/powerpoint/2010/main" val="911933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17.05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1.4%</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市场整体成交均价出现回落，四大细分市场中低端市场</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级成交均价较上月分别下降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2.1%</a:t>
            </a:r>
            <a:r>
              <a:rPr lang="zh-CN" altLang="en-US" sz="1400" dirty="0">
                <a:solidFill>
                  <a:srgbClr val="5F5F5F"/>
                </a:solidFill>
                <a:latin typeface="微软雅黑 Light" panose="020B0502040204020203" pitchFamily="34" charset="-122"/>
                <a:ea typeface="微软雅黑 Light" panose="020B0502040204020203" pitchFamily="34" charset="-122"/>
              </a:rPr>
              <a:t>，而</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级市场成交均价分别较上月上涨</a:t>
            </a:r>
            <a:r>
              <a:rPr lang="en-US" altLang="zh-CN" sz="1400" dirty="0">
                <a:solidFill>
                  <a:srgbClr val="5F5F5F"/>
                </a:solidFill>
                <a:latin typeface="微软雅黑 Light" panose="020B0502040204020203" pitchFamily="34" charset="-122"/>
                <a:ea typeface="微软雅黑 Light" panose="020B0502040204020203" pitchFamily="34" charset="-122"/>
              </a:rPr>
              <a:t>2.4%</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6.5%</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397018915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—SUV</a:t>
            </a:r>
            <a:r>
              <a:rPr lang="zh-CN" altLang="en-US" dirty="0"/>
              <a:t>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202955108"/>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332110423"/>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962345367"/>
              </p:ext>
            </p:extLst>
          </p:nvPr>
        </p:nvGraphicFramePr>
        <p:xfrm>
          <a:off x="9667078"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-1.3%</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-2.1%</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kern="1200" dirty="0">
                        <a:solidFill>
                          <a:schemeClr val="tx1">
                            <a:lumMod val="75000"/>
                            <a:lumOff val="25000"/>
                          </a:schemeClr>
                        </a:solidFill>
                        <a:latin typeface="+mn-lt"/>
                        <a:ea typeface="+mn-ea"/>
                        <a:cs typeface="+mn-cs"/>
                      </a:endParaRPr>
                    </a:p>
                    <a:p>
                      <a:pPr algn="ctr"/>
                      <a:r>
                        <a:rPr lang="en-US" altLang="zh-CN" sz="1000" b="1" kern="1200" dirty="0">
                          <a:solidFill>
                            <a:srgbClr val="FF7C80"/>
                          </a:solidFill>
                          <a:latin typeface="+mn-lt"/>
                          <a:ea typeface="+mn-ea"/>
                          <a:cs typeface="+mn-cs"/>
                        </a:rPr>
                        <a:t>+2.4</a:t>
                      </a:r>
                      <a:r>
                        <a:rPr lang="en-US" altLang="zh-CN" sz="900" b="1" kern="1200" dirty="0">
                          <a:solidFill>
                            <a:srgbClr val="FF7C80"/>
                          </a:solidFill>
                          <a:latin typeface="+mn-lt"/>
                          <a:ea typeface="+mn-ea"/>
                          <a:cs typeface="+mn-cs"/>
                        </a:rPr>
                        <a:t>%</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+6.5%</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1321420524"/>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3428137577"/>
              </p:ext>
            </p:extLst>
          </p:nvPr>
        </p:nvGraphicFramePr>
        <p:xfrm>
          <a:off x="8521347"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55.9</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409512" y="3935613"/>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11.2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20.0%</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37.9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67.8</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0.7</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1.3%</a:t>
            </a: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6.1</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11.0%</a:t>
            </a:r>
          </a:p>
        </p:txBody>
      </p:sp>
      <p:grpSp>
        <p:nvGrpSpPr>
          <p:cNvPr id="24" name="组合 23">
            <a:extLst>
              <a:ext uri="{FF2B5EF4-FFF2-40B4-BE49-F238E27FC236}">
                <a16:creationId xmlns:a16="http://schemas.microsoft.com/office/drawing/2014/main" id="{375A6276-0274-4165-A4A8-055DFF4FDC5D}"/>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37790DE3-9A50-4D64-8645-243CD9A49F66}"/>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EAC0FD23-C82E-4A3E-A173-B3908C85D9A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8" name="组合 37">
            <a:extLst>
              <a:ext uri="{FF2B5EF4-FFF2-40B4-BE49-F238E27FC236}">
                <a16:creationId xmlns:a16="http://schemas.microsoft.com/office/drawing/2014/main" id="{BFA9E403-5B2B-4FCB-AEB5-8D8E7036632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9" name="AutoShape 12">
              <a:extLst>
                <a:ext uri="{FF2B5EF4-FFF2-40B4-BE49-F238E27FC236}">
                  <a16:creationId xmlns:a16="http://schemas.microsoft.com/office/drawing/2014/main" id="{896A4FE6-FF6A-4DD2-AB10-FB1C0F0D7C0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0" name="Text Box 10">
              <a:extLst>
                <a:ext uri="{FF2B5EF4-FFF2-40B4-BE49-F238E27FC236}">
                  <a16:creationId xmlns:a16="http://schemas.microsoft.com/office/drawing/2014/main" id="{FA09C8F7-41C7-4594-A826-2758D03562A1}"/>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1F5A9AC-1CCA-4A7C-8002-FD52E9D8CBD7}"/>
              </a:ext>
            </a:extLst>
          </p:cNvPr>
          <p:cNvGraphicFramePr>
            <a:graphicFrameLocks noChangeAspect="1"/>
          </p:cNvGraphicFramePr>
          <p:nvPr>
            <p:custDataLst>
              <p:tags r:id="rId6"/>
            </p:custDataLst>
            <p:extLst>
              <p:ext uri="{D42A27DB-BD31-4B8C-83A1-F6EECF244321}">
                <p14:modId xmlns:p14="http://schemas.microsoft.com/office/powerpoint/2010/main" val="139500787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985828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1690118311"/>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市场优惠变化指数为</a:t>
            </a:r>
            <a:r>
              <a:rPr lang="en-US" altLang="zh-CN" b="1" dirty="0">
                <a:solidFill>
                  <a:prstClr val="black"/>
                </a:solidFill>
                <a:latin typeface="微软雅黑 Light" panose="020B0502040204020203" pitchFamily="34" charset="-122"/>
                <a:ea typeface="微软雅黑 Light" panose="020B0502040204020203" pitchFamily="34" charset="-122"/>
              </a:rPr>
              <a:t>0.07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1.69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0.5%</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市场整体优惠没有出现明显变化，各级别细分市场中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级优惠幅度分别较上月下降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18.6%</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1.8%</a:t>
            </a:r>
            <a:r>
              <a:rPr lang="zh-CN" altLang="en-US" sz="1400" dirty="0">
                <a:solidFill>
                  <a:srgbClr val="5F5F5F"/>
                </a:solidFill>
                <a:latin typeface="微软雅黑 Light" panose="020B0502040204020203" pitchFamily="34" charset="-122"/>
                <a:ea typeface="微软雅黑 Light" panose="020B0502040204020203" pitchFamily="34" charset="-122"/>
              </a:rPr>
              <a:t>，而</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级则上升</a:t>
            </a:r>
            <a:r>
              <a:rPr lang="en-US" altLang="zh-CN" sz="1400" dirty="0">
                <a:solidFill>
                  <a:srgbClr val="5F5F5F"/>
                </a:solidFill>
                <a:latin typeface="微软雅黑 Light" panose="020B0502040204020203" pitchFamily="34" charset="-122"/>
                <a:ea typeface="微软雅黑 Light" panose="020B0502040204020203" pitchFamily="34" charset="-122"/>
              </a:rPr>
              <a:t>0.1%</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15.6%</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—SUV</a:t>
            </a:r>
            <a:r>
              <a:rPr lang="zh-CN" altLang="en-US" dirty="0"/>
              <a:t>市场</a:t>
            </a:r>
          </a:p>
        </p:txBody>
      </p:sp>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2453839350"/>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875026562"/>
              </p:ext>
            </p:extLst>
          </p:nvPr>
        </p:nvGraphicFramePr>
        <p:xfrm>
          <a:off x="9664931"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-18.6%</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-1.8%</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+0.1%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+15.6%</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561432645"/>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1783215920"/>
              </p:ext>
            </p:extLst>
          </p:nvPr>
        </p:nvGraphicFramePr>
        <p:xfrm>
          <a:off x="8523725"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27" name="组合 26">
            <a:extLst>
              <a:ext uri="{FF2B5EF4-FFF2-40B4-BE49-F238E27FC236}">
                <a16:creationId xmlns:a16="http://schemas.microsoft.com/office/drawing/2014/main" id="{6F5D184D-20F8-459C-A30B-0DFAEF8079A9}"/>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7" name="AutoShape 12">
              <a:extLst>
                <a:ext uri="{FF2B5EF4-FFF2-40B4-BE49-F238E27FC236}">
                  <a16:creationId xmlns:a16="http://schemas.microsoft.com/office/drawing/2014/main" id="{789C4639-01B3-4E52-8C9C-AF46B48A62B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8" name="Text Box 10">
              <a:extLst>
                <a:ext uri="{FF2B5EF4-FFF2-40B4-BE49-F238E27FC236}">
                  <a16:creationId xmlns:a16="http://schemas.microsoft.com/office/drawing/2014/main" id="{6672FEEA-30C9-4183-8426-EDAF513294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9" name="组合 38">
            <a:extLst>
              <a:ext uri="{FF2B5EF4-FFF2-40B4-BE49-F238E27FC236}">
                <a16:creationId xmlns:a16="http://schemas.microsoft.com/office/drawing/2014/main" id="{6AAF9352-5734-44F5-BDAA-F78EBD8CADB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0" name="AutoShape 12">
              <a:extLst>
                <a:ext uri="{FF2B5EF4-FFF2-40B4-BE49-F238E27FC236}">
                  <a16:creationId xmlns:a16="http://schemas.microsoft.com/office/drawing/2014/main" id="{2687DA4D-DB7E-4784-B239-44C5B59CBCB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1" name="Text Box 10">
              <a:extLst>
                <a:ext uri="{FF2B5EF4-FFF2-40B4-BE49-F238E27FC236}">
                  <a16:creationId xmlns:a16="http://schemas.microsoft.com/office/drawing/2014/main" id="{8A084426-DC12-4889-B9C3-7351BE7B0666}"/>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51" name="表格 50">
            <a:extLst>
              <a:ext uri="{FF2B5EF4-FFF2-40B4-BE49-F238E27FC236}">
                <a16:creationId xmlns:a16="http://schemas.microsoft.com/office/drawing/2014/main" id="{C8CF12A8-883F-47BB-A560-CA1A8E559A63}"/>
              </a:ext>
            </a:extLst>
          </p:cNvPr>
          <p:cNvGraphicFramePr>
            <a:graphicFrameLocks noGrp="1"/>
          </p:cNvGraphicFramePr>
          <p:nvPr>
            <p:extLst>
              <p:ext uri="{D42A27DB-BD31-4B8C-83A1-F6EECF244321}">
                <p14:modId xmlns:p14="http://schemas.microsoft.com/office/powerpoint/2010/main" val="2935652618"/>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54" name="Object 4">
            <a:extLst>
              <a:ext uri="{FF2B5EF4-FFF2-40B4-BE49-F238E27FC236}">
                <a16:creationId xmlns:a16="http://schemas.microsoft.com/office/drawing/2014/main" id="{F0B7C1CE-FA74-4113-8660-C7628E8939BE}"/>
              </a:ext>
            </a:extLst>
          </p:cNvPr>
          <p:cNvGraphicFramePr>
            <a:graphicFrameLocks noChangeAspect="1"/>
          </p:cNvGraphicFramePr>
          <p:nvPr>
            <p:custDataLst>
              <p:tags r:id="rId6"/>
            </p:custDataLst>
            <p:extLst>
              <p:ext uri="{D42A27DB-BD31-4B8C-83A1-F6EECF244321}">
                <p14:modId xmlns:p14="http://schemas.microsoft.com/office/powerpoint/2010/main" val="328157014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47" name="文本框 46">
            <a:extLst>
              <a:ext uri="{FF2B5EF4-FFF2-40B4-BE49-F238E27FC236}">
                <a16:creationId xmlns:a16="http://schemas.microsoft.com/office/drawing/2014/main" id="{44AEE94A-6E16-5F5C-2ABB-F94B98D5BE10}"/>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55.9</a:t>
            </a:r>
            <a:r>
              <a:rPr lang="zh-CN" altLang="en-US" sz="900" b="1" dirty="0">
                <a:solidFill>
                  <a:schemeClr val="tx1">
                    <a:lumMod val="75000"/>
                    <a:lumOff val="25000"/>
                  </a:schemeClr>
                </a:solidFill>
              </a:rPr>
              <a:t>万辆</a:t>
            </a:r>
          </a:p>
        </p:txBody>
      </p:sp>
      <p:sp>
        <p:nvSpPr>
          <p:cNvPr id="48" name="文本框 47">
            <a:extLst>
              <a:ext uri="{FF2B5EF4-FFF2-40B4-BE49-F238E27FC236}">
                <a16:creationId xmlns:a16="http://schemas.microsoft.com/office/drawing/2014/main" id="{4AA197D0-A374-63C4-AFFB-05FCFB4BE18A}"/>
              </a:ext>
            </a:extLst>
          </p:cNvPr>
          <p:cNvSpPr txBox="1"/>
          <p:nvPr/>
        </p:nvSpPr>
        <p:spPr>
          <a:xfrm>
            <a:off x="6409512" y="3935613"/>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11.2</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20.0%</a:t>
            </a:r>
          </a:p>
        </p:txBody>
      </p:sp>
      <p:sp>
        <p:nvSpPr>
          <p:cNvPr id="49" name="文本框 48">
            <a:extLst>
              <a:ext uri="{FF2B5EF4-FFF2-40B4-BE49-F238E27FC236}">
                <a16:creationId xmlns:a16="http://schemas.microsoft.com/office/drawing/2014/main" id="{E3B1D778-176E-1412-DA6D-16E7F8D0227F}"/>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37.9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67.8</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50" name="文本框 49">
            <a:extLst>
              <a:ext uri="{FF2B5EF4-FFF2-40B4-BE49-F238E27FC236}">
                <a16:creationId xmlns:a16="http://schemas.microsoft.com/office/drawing/2014/main" id="{89333564-B0A3-CC0B-FA00-D719982DD5C0}"/>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0.7</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1.3%</a:t>
            </a:r>
          </a:p>
        </p:txBody>
      </p:sp>
      <p:sp>
        <p:nvSpPr>
          <p:cNvPr id="52" name="文本框 51">
            <a:extLst>
              <a:ext uri="{FF2B5EF4-FFF2-40B4-BE49-F238E27FC236}">
                <a16:creationId xmlns:a16="http://schemas.microsoft.com/office/drawing/2014/main" id="{B8FF983C-4FD0-E7B5-0033-9CEF582E4323}"/>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6.1</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11.0%</a:t>
            </a:r>
          </a:p>
        </p:txBody>
      </p:sp>
    </p:spTree>
    <p:custDataLst>
      <p:tags r:id="rId1"/>
    </p:custDataLst>
    <p:extLst>
      <p:ext uri="{BB962C8B-B14F-4D97-AF65-F5344CB8AC3E}">
        <p14:creationId xmlns:p14="http://schemas.microsoft.com/office/powerpoint/2010/main" val="1037091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990194448"/>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10.57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市场成交均价较上月下跌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市场整体成交均价小幅下滑，其中终端成交价格</a:t>
            </a:r>
            <a:r>
              <a:rPr lang="en-US" altLang="zh-CN" sz="1400" dirty="0">
                <a:solidFill>
                  <a:srgbClr val="5F5F5F"/>
                </a:solidFill>
                <a:latin typeface="微软雅黑 Light" panose="020B0502040204020203" pitchFamily="34" charset="-122"/>
                <a:ea typeface="微软雅黑 Light" panose="020B0502040204020203" pitchFamily="34" charset="-122"/>
              </a:rPr>
              <a:t>12</a:t>
            </a:r>
            <a:r>
              <a:rPr lang="zh-CN" altLang="en-US" sz="1400" dirty="0">
                <a:solidFill>
                  <a:srgbClr val="5F5F5F"/>
                </a:solidFill>
                <a:latin typeface="微软雅黑 Light" panose="020B0502040204020203" pitchFamily="34" charset="-122"/>
                <a:ea typeface="微软雅黑 Light" panose="020B0502040204020203" pitchFamily="34" charset="-122"/>
              </a:rPr>
              <a:t>万元以上的高端车型销量占比出现较大幅度下降，成为该级别细分市场整体均价下滑的主要原因</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90946477"/>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121,000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89,716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126,049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-1,920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CS35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85,879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领克 </a:t>
                      </a:r>
                      <a:r>
                        <a:rPr lang="en-US" altLang="zh-CN" sz="800" b="0" i="0" u="none" strike="noStrike" dirty="0">
                          <a:solidFill>
                            <a:srgbClr val="595959"/>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118,847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-1,365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138,462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探影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109,629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风光 </a:t>
                      </a:r>
                      <a:r>
                        <a:rPr lang="en-US" altLang="zh-CN" sz="800" b="0" i="0" u="none" strike="noStrike">
                          <a:solidFill>
                            <a:srgbClr val="595959"/>
                          </a:solidFill>
                          <a:effectLst/>
                          <a:latin typeface="等线" panose="02010600030101010101" pitchFamily="2" charset="-122"/>
                          <a:ea typeface="等线" panose="02010600030101010101" pitchFamily="2" charset="-122"/>
                        </a:rPr>
                        <a:t>500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70,077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途铠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124,795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标致 </a:t>
                      </a:r>
                      <a:r>
                        <a:rPr lang="en-US" altLang="zh-CN" sz="800" b="0" i="0" u="none" strike="noStrike">
                          <a:solidFill>
                            <a:srgbClr val="595959"/>
                          </a:solidFill>
                          <a:effectLst/>
                          <a:latin typeface="等线" panose="02010600030101010101" pitchFamily="2" charset="-122"/>
                          <a:ea typeface="等线" panose="02010600030101010101" pitchFamily="2" charset="-122"/>
                        </a:rPr>
                        <a:t>2008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79,721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81617228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D79C312E-CF46-43ED-A067-F1CC59B7E6D4}"/>
              </a:ext>
            </a:extLst>
          </p:cNvPr>
          <p:cNvGraphicFramePr>
            <a:graphicFrameLocks noGrp="1"/>
          </p:cNvGraphicFramePr>
          <p:nvPr>
            <p:extLst>
              <p:ext uri="{D42A27DB-BD31-4B8C-83A1-F6EECF244321}">
                <p14:modId xmlns:p14="http://schemas.microsoft.com/office/powerpoint/2010/main" val="2081066550"/>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F3B5D22-30E7-483B-A856-4397F2EE9F70}"/>
              </a:ext>
            </a:extLst>
          </p:cNvPr>
          <p:cNvGraphicFramePr>
            <a:graphicFrameLocks noChangeAspect="1"/>
          </p:cNvGraphicFramePr>
          <p:nvPr>
            <p:custDataLst>
              <p:tags r:id="rId6"/>
            </p:custDataLst>
            <p:extLst>
              <p:ext uri="{D42A27DB-BD31-4B8C-83A1-F6EECF244321}">
                <p14:modId xmlns:p14="http://schemas.microsoft.com/office/powerpoint/2010/main" val="45359397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776731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42366079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lang="en-US" altLang="zh-CN" b="1" dirty="0">
                <a:solidFill>
                  <a:prstClr val="black"/>
                </a:solidFill>
                <a:latin typeface="微软雅黑 Light" panose="020B0502040204020203" pitchFamily="34" charset="-122"/>
                <a:ea typeface="微软雅黑 Light" panose="020B0502040204020203" pitchFamily="34" charset="-122"/>
              </a:rPr>
              <a:t>-0.08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t>
            </a:r>
            <a:r>
              <a:rPr lang="zh-CN" altLang="en-US" b="1" dirty="0">
                <a:solidFill>
                  <a:prstClr val="black"/>
                </a:solidFill>
                <a:latin typeface="微软雅黑 Light" panose="020B0502040204020203" pitchFamily="34" charset="-122"/>
                <a:ea typeface="微软雅黑 Light" panose="020B0502040204020203" pitchFamily="34" charset="-122"/>
              </a:rPr>
              <a:t>市场平均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1.38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18.6%</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由于级别内优惠较大车型本月销量占比大幅下滑，导致</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市场本月的整体终端优惠幅度出现了大幅缩减</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798543691"/>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20,248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5,278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18,383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CS35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6,223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-1,245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领克 </a:t>
                      </a:r>
                      <a:r>
                        <a:rPr lang="en-US" altLang="zh-CN" sz="800" b="0" i="0" u="none" strike="noStrike" dirty="0">
                          <a:solidFill>
                            <a:srgbClr val="595959"/>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11,641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16,890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探影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30,655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风光 </a:t>
                      </a:r>
                      <a:r>
                        <a:rPr lang="en-US" altLang="zh-CN" sz="800" b="0" i="0" u="none" strike="noStrike">
                          <a:solidFill>
                            <a:srgbClr val="595959"/>
                          </a:solidFill>
                          <a:effectLst/>
                          <a:latin typeface="等线" panose="02010600030101010101" pitchFamily="2" charset="-122"/>
                          <a:ea typeface="等线" panose="02010600030101010101" pitchFamily="2" charset="-122"/>
                        </a:rPr>
                        <a:t>500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途铠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19,832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标致 </a:t>
                      </a:r>
                      <a:r>
                        <a:rPr lang="en-US" altLang="zh-CN" sz="800" b="0" i="0" u="none" strike="noStrike">
                          <a:solidFill>
                            <a:srgbClr val="595959"/>
                          </a:solidFill>
                          <a:effectLst/>
                          <a:latin typeface="等线" panose="02010600030101010101" pitchFamily="2" charset="-122"/>
                          <a:ea typeface="等线" panose="02010600030101010101" pitchFamily="2" charset="-122"/>
                        </a:rPr>
                        <a:t>2008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19,979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44532135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07860146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C4F2E678-232D-4690-8F37-FB66D07CF2D0}"/>
              </a:ext>
            </a:extLst>
          </p:cNvPr>
          <p:cNvGraphicFramePr>
            <a:graphicFrameLocks noChangeAspect="1"/>
          </p:cNvGraphicFramePr>
          <p:nvPr>
            <p:custDataLst>
              <p:tags r:id="rId6"/>
            </p:custDataLst>
            <p:extLst>
              <p:ext uri="{D42A27DB-BD31-4B8C-83A1-F6EECF244321}">
                <p14:modId xmlns:p14="http://schemas.microsoft.com/office/powerpoint/2010/main" val="3443655680"/>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765776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6899198"/>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a:t>
            </a:r>
            <a:r>
              <a:rPr lang="en-US" altLang="zh-CN" dirty="0"/>
              <a:t>SUV</a:t>
            </a:r>
            <a:endParaRPr lang="zh-CN" altLang="en-US" dirty="0"/>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14.72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市场成交均价较上月下跌</a:t>
            </a:r>
            <a:r>
              <a:rPr lang="en-US" altLang="zh-CN" sz="1400" dirty="0">
                <a:solidFill>
                  <a:srgbClr val="5F5F5F"/>
                </a:solidFill>
                <a:latin typeface="微软雅黑 Light" panose="020B0502040204020203" pitchFamily="34" charset="-122"/>
                <a:ea typeface="微软雅黑 Light" panose="020B0502040204020203" pitchFamily="34" charset="-122"/>
              </a:rPr>
              <a:t>3,000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2.1%</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市场中</a:t>
            </a:r>
            <a:r>
              <a:rPr lang="en-US" altLang="zh-CN" sz="1400" dirty="0">
                <a:solidFill>
                  <a:srgbClr val="5F5F5F"/>
                </a:solidFill>
                <a:latin typeface="微软雅黑 Light" panose="020B0502040204020203" pitchFamily="34" charset="-122"/>
                <a:ea typeface="微软雅黑 Light" panose="020B0502040204020203" pitchFamily="34" charset="-122"/>
              </a:rPr>
              <a:t>20</a:t>
            </a:r>
            <a:r>
              <a:rPr lang="zh-CN" altLang="en-US" sz="1400" dirty="0">
                <a:solidFill>
                  <a:srgbClr val="5F5F5F"/>
                </a:solidFill>
                <a:latin typeface="微软雅黑 Light" panose="020B0502040204020203" pitchFamily="34" charset="-122"/>
                <a:ea typeface="微软雅黑 Light" panose="020B0502040204020203" pitchFamily="34" charset="-122"/>
              </a:rPr>
              <a:t>万以上以及</a:t>
            </a:r>
            <a:r>
              <a:rPr lang="en-US" altLang="zh-CN" sz="1400" dirty="0">
                <a:solidFill>
                  <a:srgbClr val="5F5F5F"/>
                </a:solidFill>
                <a:latin typeface="微软雅黑 Light" panose="020B0502040204020203" pitchFamily="34" charset="-122"/>
                <a:ea typeface="微软雅黑 Light" panose="020B0502040204020203" pitchFamily="34" charset="-122"/>
              </a:rPr>
              <a:t>15-20</a:t>
            </a:r>
            <a:r>
              <a:rPr lang="zh-CN" altLang="en-US" sz="1400" dirty="0">
                <a:solidFill>
                  <a:srgbClr val="5F5F5F"/>
                </a:solidFill>
                <a:latin typeface="微软雅黑 Light" panose="020B0502040204020203" pitchFamily="34" charset="-122"/>
                <a:ea typeface="微软雅黑 Light" panose="020B0502040204020203" pitchFamily="34" charset="-122"/>
              </a:rPr>
              <a:t>万价格区间的高端车型销量均有所下降，导致其整体成交均价较上月有所下滑</a:t>
            </a:r>
            <a:endParaRPr kumimoji="0" lang="en-US" altLang="zh-CN" sz="1400" b="0" i="0" u="none" strike="noStrike" kern="1200" cap="none" spc="0" normalizeH="0" baseline="0" noProof="0" dirty="0">
              <a:ln>
                <a:noFill/>
              </a:ln>
              <a:solidFill>
                <a:srgbClr val="5F5F5F"/>
              </a:solidFill>
              <a:effectLst/>
              <a:uLnTx/>
              <a:uFillTx/>
              <a:latin typeface=""/>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625737061"/>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哈弗 </a:t>
                      </a:r>
                      <a:r>
                        <a:rPr lang="en" sz="800" b="0" i="0" u="none" strike="noStrike" dirty="0">
                          <a:solidFill>
                            <a:srgbClr val="595959"/>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109,295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107,443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128,846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1,505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183,728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-4,636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欧尚 </a:t>
                      </a:r>
                      <a:r>
                        <a:rPr lang="en" sz="800" b="0" i="0" u="none" strike="noStrike">
                          <a:solidFill>
                            <a:srgbClr val="595959"/>
                          </a:solidFill>
                          <a:effectLst/>
                          <a:latin typeface="等线" panose="02010600030101010101" pitchFamily="2" charset="-122"/>
                          <a:ea typeface="等线" panose="02010600030101010101" pitchFamily="2" charset="-122"/>
                        </a:rPr>
                        <a:t>X5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92,096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RAV4</a:t>
                      </a:r>
                      <a:r>
                        <a:rPr lang="zh-CN" altLang="en-US" sz="800" b="0" i="0" u="none" strike="noStrike">
                          <a:solidFill>
                            <a:srgbClr val="595959"/>
                          </a:solidFill>
                          <a:effectLst/>
                          <a:latin typeface="等线" panose="02010600030101010101" pitchFamily="2" charset="-122"/>
                          <a:ea typeface="等线" panose="02010600030101010101" pitchFamily="2" charset="-122"/>
                        </a:rPr>
                        <a:t>荣放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187,954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143,534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185,983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哈弗 </a:t>
                      </a:r>
                      <a:r>
                        <a:rPr lang="en" sz="800" b="0" i="0" u="none" strike="noStrike">
                          <a:solidFill>
                            <a:srgbClr val="595959"/>
                          </a:solidFill>
                          <a:effectLst/>
                          <a:latin typeface="等线" panose="02010600030101010101" pitchFamily="2" charset="-122"/>
                          <a:ea typeface="等线" panose="02010600030101010101" pitchFamily="2" charset="-122"/>
                        </a:rPr>
                        <a:t>M6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78,221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星越</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160,332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-655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27622882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4AAD5848-EC87-4BD1-82EC-46E435F24F7D}"/>
              </a:ext>
            </a:extLst>
          </p:cNvPr>
          <p:cNvGraphicFramePr>
            <a:graphicFrameLocks noGrp="1"/>
          </p:cNvGraphicFramePr>
          <p:nvPr>
            <p:extLst>
              <p:ext uri="{D42A27DB-BD31-4B8C-83A1-F6EECF244321}">
                <p14:modId xmlns:p14="http://schemas.microsoft.com/office/powerpoint/2010/main" val="209144211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1" name="Object 4">
            <a:extLst>
              <a:ext uri="{FF2B5EF4-FFF2-40B4-BE49-F238E27FC236}">
                <a16:creationId xmlns:a16="http://schemas.microsoft.com/office/drawing/2014/main" id="{EED96CC0-91B5-459D-A15D-8B0B2BC7D049}"/>
              </a:ext>
            </a:extLst>
          </p:cNvPr>
          <p:cNvGraphicFramePr>
            <a:graphicFrameLocks noChangeAspect="1"/>
          </p:cNvGraphicFramePr>
          <p:nvPr>
            <p:custDataLst>
              <p:tags r:id="rId6"/>
            </p:custDataLst>
            <p:extLst>
              <p:ext uri="{D42A27DB-BD31-4B8C-83A1-F6EECF244321}">
                <p14:modId xmlns:p14="http://schemas.microsoft.com/office/powerpoint/2010/main" val="1923071835"/>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804455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0.13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1.39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1.8</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市场整体优惠幅度连续第二个月下降，其中优惠幅度最大的</a:t>
            </a:r>
            <a:r>
              <a:rPr lang="en-US" altLang="zh-CN" sz="1400" dirty="0">
                <a:solidFill>
                  <a:srgbClr val="5F5F5F"/>
                </a:solidFill>
                <a:latin typeface="微软雅黑 Light" panose="020B0502040204020203" pitchFamily="34" charset="-122"/>
                <a:ea typeface="微软雅黑 Light" panose="020B0502040204020203" pitchFamily="34" charset="-122"/>
              </a:rPr>
              <a:t>2-5</a:t>
            </a:r>
            <a:r>
              <a:rPr lang="zh-CN" altLang="en-US" sz="1400" dirty="0">
                <a:solidFill>
                  <a:srgbClr val="5F5F5F"/>
                </a:solidFill>
                <a:latin typeface="微软雅黑 Light" panose="020B0502040204020203" pitchFamily="34" charset="-122"/>
                <a:ea typeface="微软雅黑 Light" panose="020B0502040204020203" pitchFamily="34" charset="-122"/>
              </a:rPr>
              <a:t>万以及</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万以上区间车型的销量占比同时下降，导致其整体优惠幅度继续减少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哈弗 </a:t>
                      </a:r>
                      <a:r>
                        <a:rPr lang="en" sz="800" b="0" i="0" u="none" strike="noStrike" dirty="0">
                          <a:solidFill>
                            <a:srgbClr val="595959"/>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8,332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3,501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5,637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13,657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4,028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欧尚 </a:t>
                      </a:r>
                      <a:r>
                        <a:rPr lang="en" sz="800" b="0" i="0" u="none" strike="noStrike">
                          <a:solidFill>
                            <a:srgbClr val="595959"/>
                          </a:solidFill>
                          <a:effectLst/>
                          <a:latin typeface="等线" panose="02010600030101010101" pitchFamily="2" charset="-122"/>
                          <a:ea typeface="等线" panose="02010600030101010101" pitchFamily="2" charset="-122"/>
                        </a:rPr>
                        <a:t>X5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5,162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RAV4</a:t>
                      </a:r>
                      <a:r>
                        <a:rPr lang="zh-CN" altLang="en-US" sz="800" b="0" i="0" u="none" strike="noStrike">
                          <a:solidFill>
                            <a:srgbClr val="595959"/>
                          </a:solidFill>
                          <a:effectLst/>
                          <a:latin typeface="等线" panose="02010600030101010101" pitchFamily="2" charset="-122"/>
                          <a:ea typeface="等线" panose="02010600030101010101" pitchFamily="2" charset="-122"/>
                        </a:rPr>
                        <a:t>荣放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11,493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716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24,044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11,246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哈弗 </a:t>
                      </a:r>
                      <a:r>
                        <a:rPr lang="en" sz="800" b="0" i="0" u="none" strike="noStrike">
                          <a:solidFill>
                            <a:srgbClr val="595959"/>
                          </a:solidFill>
                          <a:effectLst/>
                          <a:latin typeface="等线" panose="02010600030101010101" pitchFamily="2" charset="-122"/>
                          <a:ea typeface="等线" panose="02010600030101010101" pitchFamily="2" charset="-122"/>
                        </a:rPr>
                        <a:t>M6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5,699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星越</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406197641"/>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10286866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0F381DE3-BDCD-4CD4-9E1C-D7175E8B051C}"/>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BF4D6EA-13EE-48B5-A10E-AC1DD33CD2A4}"/>
              </a:ext>
            </a:extLst>
          </p:cNvPr>
          <p:cNvGraphicFramePr>
            <a:graphicFrameLocks noChangeAspect="1"/>
          </p:cNvGraphicFramePr>
          <p:nvPr>
            <p:custDataLst>
              <p:tags r:id="rId6"/>
            </p:custData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5213986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496410677"/>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27.26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6,400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2.4%</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市场的整体成交均价有所回升，虽然终端均价</a:t>
            </a:r>
            <a:r>
              <a:rPr lang="en-US" altLang="zh-CN" sz="1400" dirty="0">
                <a:solidFill>
                  <a:srgbClr val="5F5F5F"/>
                </a:solidFill>
                <a:latin typeface="微软雅黑 Light" panose="020B0502040204020203" pitchFamily="34" charset="-122"/>
                <a:ea typeface="微软雅黑 Light" panose="020B0502040204020203" pitchFamily="34" charset="-122"/>
              </a:rPr>
              <a:t>35</a:t>
            </a:r>
            <a:r>
              <a:rPr lang="zh-CN" altLang="en-US" sz="1400" dirty="0">
                <a:solidFill>
                  <a:srgbClr val="5F5F5F"/>
                </a:solidFill>
                <a:latin typeface="微软雅黑 Light" panose="020B0502040204020203" pitchFamily="34" charset="-122"/>
                <a:ea typeface="微软雅黑 Light" panose="020B0502040204020203" pitchFamily="34" charset="-122"/>
              </a:rPr>
              <a:t>万以上车型的销量占比较上月有所减少，但次高端</a:t>
            </a:r>
            <a:r>
              <a:rPr lang="en-US" altLang="zh-CN" sz="1400" dirty="0">
                <a:solidFill>
                  <a:srgbClr val="5F5F5F"/>
                </a:solidFill>
                <a:latin typeface="微软雅黑 Light" panose="020B0502040204020203" pitchFamily="34" charset="-122"/>
                <a:ea typeface="微软雅黑 Light" panose="020B0502040204020203" pitchFamily="34" charset="-122"/>
              </a:rPr>
              <a:t>25-35</a:t>
            </a:r>
            <a:r>
              <a:rPr lang="zh-CN" altLang="en-US" sz="1400" dirty="0">
                <a:solidFill>
                  <a:srgbClr val="5F5F5F"/>
                </a:solidFill>
                <a:latin typeface="微软雅黑 Light" panose="020B0502040204020203" pitchFamily="34" charset="-122"/>
                <a:ea typeface="微软雅黑 Light" panose="020B0502040204020203" pitchFamily="34" charset="-122"/>
              </a:rPr>
              <a:t>万价格区间车型销量占比大幅提升，因此仍然推动该级别细分市场整体均价上涨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455617890"/>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奔驰 </a:t>
                      </a:r>
                      <a:r>
                        <a:rPr lang="en" sz="800" b="0" i="0" u="none" strike="noStrike" dirty="0">
                          <a:solidFill>
                            <a:srgbClr val="595959"/>
                          </a:solidFill>
                          <a:effectLst/>
                          <a:latin typeface="等线" panose="02010600030101010101" pitchFamily="2" charset="-122"/>
                          <a:ea typeface="等线" panose="02010600030101010101" pitchFamily="2" charset="-122"/>
                        </a:rPr>
                        <a:t>GLC</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396,409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3,621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奥迪 </a:t>
                      </a:r>
                      <a:r>
                        <a:rPr lang="en" sz="800" b="0" i="0" u="none" strike="noStrike" dirty="0">
                          <a:solidFill>
                            <a:srgbClr val="595959"/>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349,706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-3,841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宝马 </a:t>
                      </a:r>
                      <a:r>
                        <a:rPr lang="en" sz="800" b="0" i="0" u="none" strike="noStrike" dirty="0">
                          <a:solidFill>
                            <a:srgbClr val="595959"/>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399,043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红旗 </a:t>
                      </a:r>
                      <a:r>
                        <a:rPr lang="en" sz="800" b="0" i="0" u="none" strike="noStrike" dirty="0">
                          <a:solidFill>
                            <a:srgbClr val="595959"/>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184,028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汉兰达 双擎</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324,748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皇冠 陆放</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326,952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长安 </a:t>
                      </a:r>
                      <a:r>
                        <a:rPr lang="en" sz="800" b="0" i="0" u="none" strike="noStrike">
                          <a:solidFill>
                            <a:srgbClr val="595959"/>
                          </a:solidFill>
                          <a:effectLst/>
                          <a:latin typeface="等线" panose="02010600030101010101" pitchFamily="2" charset="-122"/>
                          <a:ea typeface="等线" panose="02010600030101010101" pitchFamily="2" charset="-122"/>
                        </a:rPr>
                        <a:t>UNI-K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160,375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沃尔沃 </a:t>
                      </a:r>
                      <a:r>
                        <a:rPr lang="en" sz="800" b="0" i="0" u="none" strike="noStrike">
                          <a:solidFill>
                            <a:srgbClr val="595959"/>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355,562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传祺 </a:t>
                      </a:r>
                      <a:r>
                        <a:rPr lang="en" sz="800" b="0" i="0" u="none" strike="noStrike">
                          <a:solidFill>
                            <a:srgbClr val="595959"/>
                          </a:solidFill>
                          <a:effectLst/>
                          <a:latin typeface="等线" panose="02010600030101010101" pitchFamily="2" charset="-122"/>
                          <a:ea typeface="等线" panose="02010600030101010101" pitchFamily="2" charset="-122"/>
                        </a:rPr>
                        <a:t>GS8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184,624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-5,910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昂科威</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156,477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71622990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4D2CB6F-1239-4CFC-A826-F2F4A04F84BF}"/>
              </a:ext>
            </a:extLst>
          </p:cNvPr>
          <p:cNvGraphicFramePr>
            <a:graphicFrameLocks noGrp="1"/>
          </p:cNvGraphicFramePr>
          <p:nvPr>
            <p:extLst>
              <p:ext uri="{D42A27DB-BD31-4B8C-83A1-F6EECF244321}">
                <p14:modId xmlns:p14="http://schemas.microsoft.com/office/powerpoint/2010/main" val="873838044"/>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B806DC81-D4A6-4893-A7E2-BD6059EBF796}"/>
              </a:ext>
            </a:extLst>
          </p:cNvPr>
          <p:cNvGraphicFramePr>
            <a:graphicFrameLocks noChangeAspect="1"/>
          </p:cNvGraphicFramePr>
          <p:nvPr>
            <p:custDataLst>
              <p:tags r:id="rId6"/>
            </p:custDataLst>
            <p:extLst>
              <p:ext uri="{D42A27DB-BD31-4B8C-83A1-F6EECF244321}">
                <p14:modId xmlns:p14="http://schemas.microsoft.com/office/powerpoint/2010/main" val="36543633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93678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0.15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2.80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市场平均优惠与上月一致</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市场整体优惠幅度与上月基本保持一致，各优惠区间波动较小，没有发生明显变化</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奔驰 </a:t>
                      </a:r>
                      <a:r>
                        <a:rPr lang="en" sz="800" b="0" i="0" u="none" strike="noStrike" dirty="0">
                          <a:solidFill>
                            <a:srgbClr val="595959"/>
                          </a:solidFill>
                          <a:effectLst/>
                          <a:latin typeface="等线" panose="02010600030101010101" pitchFamily="2" charset="-122"/>
                          <a:ea typeface="等线" panose="02010600030101010101" pitchFamily="2" charset="-122"/>
                        </a:rPr>
                        <a:t>GLC</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35,796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奥迪 </a:t>
                      </a:r>
                      <a:r>
                        <a:rPr lang="en" sz="800" b="0" i="0" u="none" strike="noStrike" dirty="0">
                          <a:solidFill>
                            <a:srgbClr val="595959"/>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70,482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5,049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宝马 </a:t>
                      </a:r>
                      <a:r>
                        <a:rPr lang="en" sz="800" b="0" i="0" u="none" strike="noStrike" dirty="0">
                          <a:solidFill>
                            <a:srgbClr val="595959"/>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29,894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红旗 </a:t>
                      </a:r>
                      <a:r>
                        <a:rPr lang="en" sz="800" b="0" i="0" u="none" strike="noStrike" dirty="0">
                          <a:solidFill>
                            <a:srgbClr val="595959"/>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24,758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汉兰达 双擎</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皇冠 陆放</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长安 </a:t>
                      </a:r>
                      <a:r>
                        <a:rPr lang="en" sz="800" b="0" i="0" u="none" strike="noStrike">
                          <a:solidFill>
                            <a:srgbClr val="595959"/>
                          </a:solidFill>
                          <a:effectLst/>
                          <a:latin typeface="等线" panose="02010600030101010101" pitchFamily="2" charset="-122"/>
                          <a:ea typeface="等线" panose="02010600030101010101" pitchFamily="2" charset="-122"/>
                        </a:rPr>
                        <a:t>UNI-K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沃尔沃 </a:t>
                      </a:r>
                      <a:r>
                        <a:rPr lang="en" sz="800" b="0" i="0" u="none" strike="noStrike">
                          <a:solidFill>
                            <a:srgbClr val="595959"/>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79,270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传祺 </a:t>
                      </a:r>
                      <a:r>
                        <a:rPr lang="en" sz="800" b="0" i="0" u="none" strike="noStrike">
                          <a:solidFill>
                            <a:srgbClr val="595959"/>
                          </a:solidFill>
                          <a:effectLst/>
                          <a:latin typeface="等线" panose="02010600030101010101" pitchFamily="2" charset="-122"/>
                          <a:ea typeface="等线" panose="02010600030101010101" pitchFamily="2" charset="-122"/>
                        </a:rPr>
                        <a:t>GS8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6,834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5,848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昂科威</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41,283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-1,007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982657227"/>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134073188"/>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A280C65-1A9B-46E3-B0D6-CD01F4563E8F}"/>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55C8554-738E-414C-B59F-8A1964919C9C}"/>
              </a:ext>
            </a:extLst>
          </p:cNvPr>
          <p:cNvGraphicFramePr>
            <a:graphicFrameLocks noChangeAspect="1"/>
          </p:cNvGraphicFramePr>
          <p:nvPr>
            <p:custDataLst>
              <p:tags r:id="rId6"/>
            </p:custData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470201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143796345"/>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36.57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22,500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6.5%</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市场整体成交均价出现较大幅度上涨，由于英菲尼迪</a:t>
            </a:r>
            <a:r>
              <a:rPr lang="en-US" altLang="zh-CN" sz="1400" dirty="0">
                <a:solidFill>
                  <a:srgbClr val="5F5F5F"/>
                </a:solidFill>
                <a:latin typeface="微软雅黑 Light" panose="020B0502040204020203" pitchFamily="34" charset="-122"/>
                <a:ea typeface="微软雅黑 Light" panose="020B0502040204020203" pitchFamily="34" charset="-122"/>
              </a:rPr>
              <a:t>QX60</a:t>
            </a:r>
            <a:r>
              <a:rPr lang="zh-CN" altLang="en-US" sz="1400" dirty="0">
                <a:solidFill>
                  <a:srgbClr val="5F5F5F"/>
                </a:solidFill>
                <a:latin typeface="微软雅黑 Light" panose="020B0502040204020203" pitchFamily="34" charset="-122"/>
                <a:ea typeface="微软雅黑 Light" panose="020B0502040204020203" pitchFamily="34" charset="-122"/>
              </a:rPr>
              <a:t>、林肯飞行家等</a:t>
            </a:r>
            <a:r>
              <a:rPr lang="en-US" altLang="zh-CN" sz="1400" dirty="0">
                <a:solidFill>
                  <a:srgbClr val="5F5F5F"/>
                </a:solidFill>
                <a:latin typeface="微软雅黑 Light" panose="020B0502040204020203" pitchFamily="34" charset="-122"/>
                <a:ea typeface="微软雅黑 Light" panose="020B0502040204020203" pitchFamily="34" charset="-122"/>
              </a:rPr>
              <a:t>40</a:t>
            </a:r>
            <a:r>
              <a:rPr lang="zh-CN" altLang="en-US" sz="1400" dirty="0">
                <a:solidFill>
                  <a:srgbClr val="5F5F5F"/>
                </a:solidFill>
                <a:latin typeface="微软雅黑 Light" panose="020B0502040204020203" pitchFamily="34" charset="-122"/>
                <a:ea typeface="微软雅黑 Light" panose="020B0502040204020203" pitchFamily="34" charset="-122"/>
              </a:rPr>
              <a:t>万以上区间高价车型销量占比上升明显，导致该细分市场整体成交均价出现较大幅度上升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683635072"/>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凯迪拉克 </a:t>
                      </a:r>
                      <a:r>
                        <a:rPr lang="en" sz="800" b="0" i="0" u="none" strike="noStrike" dirty="0">
                          <a:solidFill>
                            <a:srgbClr val="595959"/>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373,851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-851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315,910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-768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340,469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-232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领克 </a:t>
                      </a:r>
                      <a:r>
                        <a:rPr lang="en-US" altLang="zh-CN" sz="800" b="0" i="0" u="none" strike="noStrike">
                          <a:solidFill>
                            <a:srgbClr val="595959"/>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290,547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红旗 </a:t>
                      </a:r>
                      <a:r>
                        <a:rPr lang="en" sz="800" b="0" i="0" u="none" strike="noStrike">
                          <a:solidFill>
                            <a:srgbClr val="595959"/>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296,400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604,044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-3,087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英菲尼迪 </a:t>
                      </a:r>
                      <a:r>
                        <a:rPr lang="en" sz="800" b="0" i="0" u="none" strike="noStrike">
                          <a:solidFill>
                            <a:srgbClr val="595959"/>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486,837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-22,963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北京 </a:t>
                      </a:r>
                      <a:r>
                        <a:rPr lang="en-US" altLang="zh-CN" sz="800" b="0" i="0" u="none" strike="noStrike" dirty="0">
                          <a:solidFill>
                            <a:srgbClr val="595959"/>
                          </a:solidFill>
                          <a:effectLst/>
                          <a:latin typeface="等线" panose="02010600030101010101" pitchFamily="2" charset="-122"/>
                          <a:ea typeface="等线" panose="02010600030101010101" pitchFamily="2" charset="-122"/>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323,736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上汽</a:t>
                      </a:r>
                      <a:r>
                        <a:rPr lang="en" sz="800" b="0" i="0" u="none" strike="noStrike">
                          <a:solidFill>
                            <a:srgbClr val="595959"/>
                          </a:solidFill>
                          <a:effectLst/>
                          <a:latin typeface="等线" panose="02010600030101010101" pitchFamily="2" charset="-122"/>
                          <a:ea typeface="等线" panose="02010600030101010101" pitchFamily="2" charset="-122"/>
                        </a:rPr>
                        <a:t>MAXUS D90 Pro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254,925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大通 </a:t>
                      </a:r>
                      <a:r>
                        <a:rPr lang="en" sz="800" b="0" i="0" u="none" strike="noStrike" dirty="0">
                          <a:solidFill>
                            <a:srgbClr val="595959"/>
                          </a:solidFill>
                          <a:effectLst/>
                          <a:latin typeface="等线" panose="02010600030101010101" pitchFamily="2" charset="-122"/>
                          <a:ea typeface="等线" panose="02010600030101010101" pitchFamily="2" charset="-122"/>
                        </a:rPr>
                        <a:t>D90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168,975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5348846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1DB1DCE-BF71-49BD-81D4-808F3AE2C83A}"/>
              </a:ext>
            </a:extLst>
          </p:cNvPr>
          <p:cNvGraphicFramePr>
            <a:graphicFrameLocks noGrp="1"/>
          </p:cNvGraphicFramePr>
          <p:nvPr>
            <p:extLst>
              <p:ext uri="{D42A27DB-BD31-4B8C-83A1-F6EECF244321}">
                <p14:modId xmlns:p14="http://schemas.microsoft.com/office/powerpoint/2010/main" val="1628755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F3BC132A-6B71-4C51-827C-09C9783D8DAD}"/>
              </a:ext>
            </a:extLst>
          </p:cNvPr>
          <p:cNvGraphicFramePr>
            <a:graphicFrameLocks noChangeAspect="1"/>
          </p:cNvGraphicFramePr>
          <p:nvPr>
            <p:custDataLst>
              <p:tags r:id="rId6"/>
            </p:custDataLst>
            <p:extLst>
              <p:ext uri="{D42A27DB-BD31-4B8C-83A1-F6EECF244321}">
                <p14:modId xmlns:p14="http://schemas.microsoft.com/office/powerpoint/2010/main" val="310451670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495153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0.76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2.91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4,000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15.6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由于终端优惠幅度较大的凯迪拉克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XT6</a:t>
            </a:r>
            <a:r>
              <a:rPr lang="zh-CN" altLang="en-US" sz="1400" dirty="0">
                <a:solidFill>
                  <a:srgbClr val="5F5F5F"/>
                </a:solidFill>
                <a:latin typeface="微软雅黑 Light" panose="020B0502040204020203" pitchFamily="34" charset="-122"/>
                <a:ea typeface="微软雅黑 Light" panose="020B0502040204020203" pitchFamily="34" charset="-122"/>
              </a:rPr>
              <a:t>本月销量权重增长，同时优惠幅度相对有限的揽境销量权重出现大幅下滑，因而导致</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市场本月整体优惠幅度出现较明显增加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凯迪拉克 </a:t>
                      </a:r>
                      <a:r>
                        <a:rPr lang="en" sz="800" b="0" i="0" u="none" strike="noStrike" dirty="0">
                          <a:solidFill>
                            <a:srgbClr val="595959"/>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58,062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21,313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6,688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领克 </a:t>
                      </a:r>
                      <a:r>
                        <a:rPr lang="en-US" altLang="zh-CN" sz="800" b="0" i="0" u="none" strike="noStrike">
                          <a:solidFill>
                            <a:srgbClr val="595959"/>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4,001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红旗 </a:t>
                      </a:r>
                      <a:r>
                        <a:rPr lang="en" sz="800" b="0" i="0" u="none" strike="noStrike">
                          <a:solidFill>
                            <a:srgbClr val="595959"/>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25,917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15,770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2,776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英菲尼迪 </a:t>
                      </a:r>
                      <a:r>
                        <a:rPr lang="en" sz="800" b="0" i="0" u="none" strike="noStrike">
                          <a:solidFill>
                            <a:srgbClr val="595959"/>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北京 </a:t>
                      </a:r>
                      <a:r>
                        <a:rPr lang="en-US" altLang="zh-CN" sz="800" b="0" i="0" u="none" strike="noStrike" dirty="0">
                          <a:solidFill>
                            <a:srgbClr val="595959"/>
                          </a:solidFill>
                          <a:effectLst/>
                          <a:latin typeface="等线" panose="02010600030101010101" pitchFamily="2" charset="-122"/>
                          <a:ea typeface="等线" panose="02010600030101010101" pitchFamily="2" charset="-122"/>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16,254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上汽</a:t>
                      </a:r>
                      <a:r>
                        <a:rPr lang="en" sz="800" b="0" i="0" u="none" strike="noStrike">
                          <a:solidFill>
                            <a:srgbClr val="595959"/>
                          </a:solidFill>
                          <a:effectLst/>
                          <a:latin typeface="等线" panose="02010600030101010101" pitchFamily="2" charset="-122"/>
                          <a:ea typeface="等线" panose="02010600030101010101" pitchFamily="2" charset="-122"/>
                        </a:rPr>
                        <a:t>MAXUS D90 Pro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大通 </a:t>
                      </a:r>
                      <a:r>
                        <a:rPr lang="en" sz="800" b="0" i="0" u="none" strike="noStrike" dirty="0">
                          <a:solidFill>
                            <a:srgbClr val="595959"/>
                          </a:solidFill>
                          <a:effectLst/>
                          <a:latin typeface="等线" panose="02010600030101010101" pitchFamily="2" charset="-122"/>
                          <a:ea typeface="等线" panose="02010600030101010101" pitchFamily="2" charset="-122"/>
                        </a:rPr>
                        <a:t>D90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17,162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410097071"/>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633379203"/>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AC589E68-78EF-44B0-B1E2-B6689256ABFB}"/>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F50E5AC8-C24F-48BA-94C3-02643DBAC32B}"/>
              </a:ext>
            </a:extLst>
          </p:cNvPr>
          <p:cNvGraphicFramePr>
            <a:graphicFrameLocks noChangeAspect="1"/>
          </p:cNvGraphicFramePr>
          <p:nvPr>
            <p:custDataLst>
              <p:tags r:id="rId6"/>
            </p:custDataLst>
            <p:extLst>
              <p:ext uri="{D42A27DB-BD31-4B8C-83A1-F6EECF244321}">
                <p14:modId xmlns:p14="http://schemas.microsoft.com/office/powerpoint/2010/main" val="425646545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237877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价格指数编制说明</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01</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237159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32953017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0.19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19.31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19,300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11.1%</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随着丰田赛纳上市后</a:t>
            </a:r>
            <a:r>
              <a:rPr lang="zh-CN" altLang="en-US" sz="1400" dirty="0">
                <a:solidFill>
                  <a:srgbClr val="5F5F5F"/>
                </a:solidFill>
                <a:latin typeface="微软雅黑 Light" panose="020B0502040204020203" pitchFamily="34" charset="-122"/>
                <a:ea typeface="微软雅黑 Light" panose="020B0502040204020203" pitchFamily="34" charset="-122"/>
              </a:rPr>
              <a:t>终端销量逐渐放大</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市场本月整体成交均价继续维持上涨，本月该车型所在的</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万以上成交价格区间销量占比进一步提升，推动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市场整体成交均价保持上涨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771696019"/>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五菱宏光 </a:t>
                      </a:r>
                      <a:r>
                        <a:rPr lang="en" sz="800" b="0" i="0" u="none" strike="noStrike" dirty="0">
                          <a:solidFill>
                            <a:srgbClr val="595959"/>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49,541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-1,689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359,139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传祺 </a:t>
                      </a:r>
                      <a:r>
                        <a:rPr lang="en" sz="800" b="0" i="0" u="none" strike="noStrike" dirty="0">
                          <a:solidFill>
                            <a:srgbClr val="595959"/>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224,094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GL8 </a:t>
                      </a:r>
                      <a:r>
                        <a:rPr lang="zh-CN" altLang="en-US" sz="800" b="0" i="0" u="none" strike="noStrike" dirty="0">
                          <a:solidFill>
                            <a:srgbClr val="595959"/>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265,078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五菱宏光 </a:t>
                      </a:r>
                      <a:r>
                        <a:rPr lang="en" sz="800" b="0" i="0" u="none" strike="noStrike" dirty="0">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60,240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-105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奥德赛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280,112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GL8 ES </a:t>
                      </a:r>
                      <a:r>
                        <a:rPr lang="zh-CN" altLang="en-US" sz="800" b="0" i="0" u="none" strike="noStrike">
                          <a:solidFill>
                            <a:srgbClr val="595959"/>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361,514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1,997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56,392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菱智 </a:t>
                      </a:r>
                      <a:r>
                        <a:rPr lang="en" sz="800" b="0" i="0" u="none" strike="noStrike">
                          <a:solidFill>
                            <a:srgbClr val="595959"/>
                          </a:solidFill>
                          <a:effectLst/>
                          <a:latin typeface="等线" panose="02010600030101010101" pitchFamily="2" charset="-122"/>
                          <a:ea typeface="等线" panose="02010600030101010101" pitchFamily="2" charset="-122"/>
                        </a:rPr>
                        <a:t>M5L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77,268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菱智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102,341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878635693"/>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192E540-2935-4E38-9775-585B0CBB7BFE}"/>
              </a:ext>
            </a:extLst>
          </p:cNvPr>
          <p:cNvGraphicFramePr>
            <a:graphicFrameLocks noGrp="1"/>
          </p:cNvGraphicFramePr>
          <p:nvPr>
            <p:extLst>
              <p:ext uri="{D42A27DB-BD31-4B8C-83A1-F6EECF244321}">
                <p14:modId xmlns:p14="http://schemas.microsoft.com/office/powerpoint/2010/main" val="352718044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48E306F7-50CE-4314-88F7-4C240CB1FC8B}"/>
              </a:ext>
            </a:extLst>
          </p:cNvPr>
          <p:cNvGraphicFramePr>
            <a:graphicFrameLocks noChangeAspect="1"/>
          </p:cNvGraphicFramePr>
          <p:nvPr>
            <p:custDataLst>
              <p:tags r:id="rId6"/>
            </p:custDataLst>
            <p:extLst>
              <p:ext uri="{D42A27DB-BD31-4B8C-83A1-F6EECF244321}">
                <p14:modId xmlns:p14="http://schemas.microsoft.com/office/powerpoint/2010/main" val="393586455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626863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a:t>
            </a:r>
            <a:r>
              <a:rPr lang="zh-CN" altLang="en-US" sz="1400" dirty="0">
                <a:solidFill>
                  <a:srgbClr val="5F5F5F"/>
                </a:solidFill>
                <a:latin typeface="微软雅黑 Light" panose="020B0502040204020203" pitchFamily="34" charset="-122"/>
                <a:ea typeface="微软雅黑 Light" panose="020B0502040204020203" pitchFamily="34" charset="-122"/>
              </a:rPr>
              <a:t>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500</a:t>
            </a:r>
            <a:r>
              <a:rPr lang="zh-CN" altLang="en-US" sz="1400" dirty="0">
                <a:solidFill>
                  <a:srgbClr val="5F5F5F"/>
                </a:solidFill>
                <a:latin typeface="微软雅黑 Light" panose="020B0502040204020203" pitchFamily="34" charset="-122"/>
                <a:ea typeface="微软雅黑 Light" panose="020B0502040204020203" pitchFamily="34" charset="-122"/>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13.3%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由于终端市场“零优惠”的丰田赛那销量占比不断提升，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市场整体优惠幅度出现持续下探</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19369657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五菱宏光 </a:t>
                      </a:r>
                      <a:r>
                        <a:rPr lang="en" sz="800" b="0" i="0" u="none" strike="noStrike" dirty="0">
                          <a:solidFill>
                            <a:srgbClr val="595959"/>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传祺 </a:t>
                      </a:r>
                      <a:r>
                        <a:rPr lang="en" sz="800" b="0" i="0" u="none" strike="noStrike" dirty="0">
                          <a:solidFill>
                            <a:srgbClr val="595959"/>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4,671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GL8 </a:t>
                      </a:r>
                      <a:r>
                        <a:rPr lang="zh-CN" altLang="en-US" sz="800" b="0" i="0" u="none" strike="noStrike" dirty="0">
                          <a:solidFill>
                            <a:srgbClr val="595959"/>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五菱宏光 </a:t>
                      </a:r>
                      <a:r>
                        <a:rPr lang="en" sz="800" b="0" i="0" u="none" strike="noStrike" dirty="0">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5,121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奥德赛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GL8 ES </a:t>
                      </a:r>
                      <a:r>
                        <a:rPr lang="zh-CN" altLang="en-US" sz="800" b="0" i="0" u="none" strike="noStrike">
                          <a:solidFill>
                            <a:srgbClr val="595959"/>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8,811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菱智 </a:t>
                      </a:r>
                      <a:r>
                        <a:rPr lang="en" sz="800" b="0" i="0" u="none" strike="noStrike">
                          <a:solidFill>
                            <a:srgbClr val="595959"/>
                          </a:solidFill>
                          <a:effectLst/>
                          <a:latin typeface="等线" panose="02010600030101010101" pitchFamily="2" charset="-122"/>
                          <a:ea typeface="等线" panose="02010600030101010101" pitchFamily="2" charset="-122"/>
                        </a:rPr>
                        <a:t>M5L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菱智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66784567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2994189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3" name="表格 22">
            <a:extLst>
              <a:ext uri="{FF2B5EF4-FFF2-40B4-BE49-F238E27FC236}">
                <a16:creationId xmlns:a16="http://schemas.microsoft.com/office/drawing/2014/main" id="{90F2E4A5-454B-460B-8AE3-EAA08B5D6186}"/>
              </a:ext>
            </a:extLst>
          </p:cNvPr>
          <p:cNvGraphicFramePr>
            <a:graphicFrameLocks noGrp="1"/>
          </p:cNvGraphicFramePr>
          <p:nvPr>
            <p:extLst>
              <p:ext uri="{D42A27DB-BD31-4B8C-83A1-F6EECF244321}">
                <p14:modId xmlns:p14="http://schemas.microsoft.com/office/powerpoint/2010/main" val="3401877967"/>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2D3E3713-7D7C-4D2D-9098-F2A943878F74}"/>
              </a:ext>
            </a:extLst>
          </p:cNvPr>
          <p:cNvGraphicFramePr>
            <a:graphicFrameLocks noChangeAspect="1"/>
          </p:cNvGraphicFramePr>
          <p:nvPr>
            <p:custDataLst>
              <p:tags r:id="rId6"/>
            </p:custDataLst>
            <p:extLst>
              <p:ext uri="{D42A27DB-BD31-4B8C-83A1-F6EECF244321}">
                <p14:modId xmlns:p14="http://schemas.microsoft.com/office/powerpoint/2010/main" val="364320390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30281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îşḷïḑe"/>
        <p:cNvGrpSpPr/>
        <p:nvPr/>
      </p:nvGrpSpPr>
      <p:grpSpPr>
        <a:xfrm>
          <a:off x="0" y="0"/>
          <a:ext cx="0" cy="0"/>
          <a:chOff x="0" y="0"/>
          <a:chExt cx="0" cy="0"/>
        </a:xfrm>
      </p:grpSpPr>
      <p:graphicFrame>
        <p:nvGraphicFramePr>
          <p:cNvPr id="3" name="î$ḻiḑê" hidden="1">
            <a:extLst>
              <a:ext uri="{FF2B5EF4-FFF2-40B4-BE49-F238E27FC236}">
                <a16:creationId xmlns:a16="http://schemas.microsoft.com/office/drawing/2014/main" id="{A6A819F1-33AF-45D7-8BF6-2B0A9769CAD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7" imgH="348" progId="TCLayout.ActiveDocument.1">
                  <p:embed/>
                </p:oleObj>
              </mc:Choice>
              <mc:Fallback>
                <p:oleObj name="think-cell Slide" r:id="rId5" imgW="347" imgH="348" progId="TCLayout.ActiveDocument.1">
                  <p:embed/>
                  <p:pic>
                    <p:nvPicPr>
                      <p:cNvPr id="3" name="î$ḻiḑê" hidden="1">
                        <a:extLst>
                          <a:ext uri="{FF2B5EF4-FFF2-40B4-BE49-F238E27FC236}">
                            <a16:creationId xmlns:a16="http://schemas.microsoft.com/office/drawing/2014/main" id="{A6A819F1-33AF-45D7-8BF6-2B0A9769CAD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îṡľíḋè" hidden="1">
            <a:extLst>
              <a:ext uri="{FF2B5EF4-FFF2-40B4-BE49-F238E27FC236}">
                <a16:creationId xmlns:a16="http://schemas.microsoft.com/office/drawing/2014/main" id="{FF51F16D-1BAD-46EE-A6F4-B8B94C9DF628}"/>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íṧḷîḍe"/>
          <p:cNvSpPr>
            <a:spLocks noGrp="1"/>
          </p:cNvSpPr>
          <p:nvPr>
            <p:ph type="ctrTitle"/>
          </p:nvPr>
        </p:nvSpPr>
        <p:spPr/>
        <p:txBody>
          <a:bodyPr/>
          <a:lstStyle/>
          <a:p>
            <a:r>
              <a:rPr lang="en-US" altLang="zh-CN" dirty="0"/>
              <a:t>THAN</a:t>
            </a:r>
            <a:r>
              <a:rPr lang="en-US" altLang="zh-CN" sz="100" dirty="0"/>
              <a:t> </a:t>
            </a:r>
            <a:r>
              <a:rPr lang="en-US" altLang="zh-CN" dirty="0"/>
              <a:t>KS</a:t>
            </a:r>
            <a:endParaRPr lang="zh-CN" altLang="en-US" dirty="0"/>
          </a:p>
        </p:txBody>
      </p:sp>
      <p:sp>
        <p:nvSpPr>
          <p:cNvPr id="7" name="îSḷïḑè"/>
          <p:cNvSpPr>
            <a:spLocks noGrp="1"/>
          </p:cNvSpPr>
          <p:nvPr>
            <p:ph type="body" sz="quarter" idx="18"/>
          </p:nvPr>
        </p:nvSpPr>
        <p:spPr/>
        <p:txBody>
          <a:bodyPr/>
          <a:lstStyle/>
          <a:p>
            <a:r>
              <a:rPr lang="en-US" altLang="zh-CN" dirty="0"/>
              <a:t>www.isengine.com.cn</a:t>
            </a:r>
            <a:endParaRPr lang="en-US" altLang="en-US" dirty="0"/>
          </a:p>
        </p:txBody>
      </p:sp>
      <p:sp>
        <p:nvSpPr>
          <p:cNvPr id="6" name="isļíḑe"/>
          <p:cNvSpPr>
            <a:spLocks noGrp="1"/>
          </p:cNvSpPr>
          <p:nvPr>
            <p:ph type="body" sz="quarter" idx="10"/>
          </p:nvPr>
        </p:nvSpPr>
        <p:spPr/>
        <p:txBody>
          <a:bodyPr/>
          <a:lstStyle/>
          <a:p>
            <a:r>
              <a:rPr lang="zh-CN" altLang="en-US" dirty="0"/>
              <a:t>安路勤 </a:t>
            </a:r>
            <a:r>
              <a:rPr lang="en-US" altLang="zh-CN" dirty="0"/>
              <a:t>-</a:t>
            </a:r>
            <a:r>
              <a:rPr lang="zh-CN" altLang="en-US" dirty="0"/>
              <a:t> 数据智能咨询服务商</a:t>
            </a:r>
            <a:endParaRPr lang="en-US" altLang="zh-CN" dirty="0"/>
          </a:p>
        </p:txBody>
      </p:sp>
      <p:sp>
        <p:nvSpPr>
          <p:cNvPr id="4" name="íṧļiḓe">
            <a:extLst>
              <a:ext uri="{FF2B5EF4-FFF2-40B4-BE49-F238E27FC236}">
                <a16:creationId xmlns:a16="http://schemas.microsoft.com/office/drawing/2014/main" id="{F28C753D-36DA-46EC-B254-928A189F4B9C}"/>
              </a:ext>
            </a:extLst>
          </p:cNvPr>
          <p:cNvSpPr/>
          <p:nvPr/>
        </p:nvSpPr>
        <p:spPr>
          <a:xfrm>
            <a:off x="673098" y="3494268"/>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1259043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78AEE8-A969-4916-B511-FECABC5BCDA1}"/>
              </a:ext>
            </a:extLst>
          </p:cNvPr>
          <p:cNvSpPr>
            <a:spLocks noGrp="1"/>
          </p:cNvSpPr>
          <p:nvPr>
            <p:ph type="title"/>
          </p:nvPr>
        </p:nvSpPr>
        <p:spPr/>
        <p:txBody>
          <a:bodyPr/>
          <a:lstStyle/>
          <a:p>
            <a:r>
              <a:rPr lang="zh-CN" altLang="en-US" dirty="0"/>
              <a:t>价格指数编制说明</a:t>
            </a:r>
          </a:p>
        </p:txBody>
      </p:sp>
      <p:sp>
        <p:nvSpPr>
          <p:cNvPr id="4" name="灯片编号占位符 3">
            <a:extLst>
              <a:ext uri="{FF2B5EF4-FFF2-40B4-BE49-F238E27FC236}">
                <a16:creationId xmlns:a16="http://schemas.microsoft.com/office/drawing/2014/main" id="{C3CB031E-D204-4B59-A726-CAFDDFE318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CEC5B0D2-23FA-4516-8134-C0F59273412E}"/>
              </a:ext>
            </a:extLst>
          </p:cNvPr>
          <p:cNvSpPr txBox="1">
            <a:spLocks/>
          </p:cNvSpPr>
          <p:nvPr/>
        </p:nvSpPr>
        <p:spPr>
          <a:xfrm>
            <a:off x="2276003" y="1181234"/>
            <a:ext cx="9180000" cy="360000"/>
          </a:xfrm>
          <a:prstGeom prst="rect">
            <a:avLst/>
          </a:prstGeom>
          <a:noFill/>
        </p:spPr>
        <p:txBody>
          <a:bodyPr anchor="ctr"/>
          <a:lstStyle/>
          <a:p>
            <a:pPr marL="0" marR="0" lvl="0" indent="0" algn="l" defTabSz="914400" rtl="0" eaLnBrk="0" fontAlgn="base" latinLnBrk="0" hangingPunct="0">
              <a:lnSpc>
                <a:spcPct val="120000"/>
              </a:lnSpc>
              <a:spcBef>
                <a:spcPct val="20000"/>
              </a:spcBef>
              <a:spcAft>
                <a:spcPct val="0"/>
              </a:spcAft>
              <a:buClr>
                <a:srgbClr val="275C9D"/>
              </a:buClr>
              <a:buSzPct val="75000"/>
              <a:buFontTx/>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参加研究的城市包括北京、上海、广州、成都、武汉等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46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个覆盖全国乘用车主销区域的一、二、三线城市</a:t>
            </a:r>
          </a:p>
        </p:txBody>
      </p:sp>
      <p:sp>
        <p:nvSpPr>
          <p:cNvPr id="6" name="内容占位符 2">
            <a:extLst>
              <a:ext uri="{FF2B5EF4-FFF2-40B4-BE49-F238E27FC236}">
                <a16:creationId xmlns:a16="http://schemas.microsoft.com/office/drawing/2014/main" id="{414C0C5F-A145-45A4-96F2-DE400D2E2216}"/>
              </a:ext>
            </a:extLst>
          </p:cNvPr>
          <p:cNvSpPr txBox="1">
            <a:spLocks/>
          </p:cNvSpPr>
          <p:nvPr/>
        </p:nvSpPr>
        <p:spPr bwMode="auto">
          <a:xfrm>
            <a:off x="2276003" y="1906102"/>
            <a:ext cx="9180000" cy="360000"/>
          </a:xfrm>
          <a:prstGeom prst="rect">
            <a:avLst/>
          </a:prstGeom>
          <a:noFill/>
          <a:ln w="9525">
            <a:noFill/>
            <a:miter lim="800000"/>
            <a:headEnd/>
            <a:tailEnd/>
          </a:ln>
          <a:effectLst/>
        </p:spPr>
        <p:txBody>
          <a:bodyPr anchor="ctr"/>
          <a:lstStyle/>
          <a:p>
            <a:pPr marL="0" marR="0" lvl="0" indent="0" algn="l" defTabSz="914400" rtl="0" eaLnBrk="0" fontAlgn="base" latinLnBrk="0" hangingPunct="0">
              <a:lnSpc>
                <a:spcPct val="80000"/>
              </a:lnSpc>
              <a:spcBef>
                <a:spcPct val="20000"/>
              </a:spcBef>
              <a:spcAft>
                <a:spcPct val="0"/>
              </a:spcAft>
              <a:buClr>
                <a:srgbClr val="275C9D"/>
              </a:buClr>
              <a:buSzPct val="75000"/>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参考国际通用的分级标准，个别品牌因车价差异有所调整</a:t>
            </a:r>
          </a:p>
        </p:txBody>
      </p:sp>
      <p:sp>
        <p:nvSpPr>
          <p:cNvPr id="7" name="内容占位符 2">
            <a:extLst>
              <a:ext uri="{FF2B5EF4-FFF2-40B4-BE49-F238E27FC236}">
                <a16:creationId xmlns:a16="http://schemas.microsoft.com/office/drawing/2014/main" id="{0F3B00E4-EDC0-4E83-BE44-3CBCD7245E7B}"/>
              </a:ext>
            </a:extLst>
          </p:cNvPr>
          <p:cNvSpPr txBox="1">
            <a:spLocks/>
          </p:cNvSpPr>
          <p:nvPr/>
        </p:nvSpPr>
        <p:spPr bwMode="auto">
          <a:xfrm>
            <a:off x="2276002" y="2650020"/>
            <a:ext cx="9322931" cy="532514"/>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本报告内价格指剔除所有优惠项目后的真实成交价格，包括现金折让、物料赠送、政策补贴以及相关可量化金额服 务项目等</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785">
            <a:extLst>
              <a:ext uri="{FF2B5EF4-FFF2-40B4-BE49-F238E27FC236}">
                <a16:creationId xmlns:a16="http://schemas.microsoft.com/office/drawing/2014/main" id="{1AE4C816-A88F-4ADA-AACD-D7DCEE62A8AD}"/>
              </a:ext>
            </a:extLst>
          </p:cNvPr>
          <p:cNvSpPr txBox="1">
            <a:spLocks noChangeArrowheads="1"/>
          </p:cNvSpPr>
          <p:nvPr/>
        </p:nvSpPr>
        <p:spPr bwMode="auto">
          <a:xfrm>
            <a:off x="1302094" y="117890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9" name="Text Box 1785">
            <a:extLst>
              <a:ext uri="{FF2B5EF4-FFF2-40B4-BE49-F238E27FC236}">
                <a16:creationId xmlns:a16="http://schemas.microsoft.com/office/drawing/2014/main" id="{E5025C33-930B-4F2C-BAFB-978BCD921F7F}"/>
              </a:ext>
            </a:extLst>
          </p:cNvPr>
          <p:cNvSpPr txBox="1">
            <a:spLocks noChangeArrowheads="1"/>
          </p:cNvSpPr>
          <p:nvPr/>
        </p:nvSpPr>
        <p:spPr bwMode="auto">
          <a:xfrm>
            <a:off x="1302094" y="1906285"/>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785">
            <a:extLst>
              <a:ext uri="{FF2B5EF4-FFF2-40B4-BE49-F238E27FC236}">
                <a16:creationId xmlns:a16="http://schemas.microsoft.com/office/drawing/2014/main" id="{FD50AA32-63DE-4A26-877F-26BACA004A75}"/>
              </a:ext>
            </a:extLst>
          </p:cNvPr>
          <p:cNvSpPr txBox="1">
            <a:spLocks noChangeArrowheads="1"/>
          </p:cNvSpPr>
          <p:nvPr/>
        </p:nvSpPr>
        <p:spPr bwMode="auto">
          <a:xfrm>
            <a:off x="1302095" y="2660744"/>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价格说明</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Freeform 12">
            <a:extLst>
              <a:ext uri="{FF2B5EF4-FFF2-40B4-BE49-F238E27FC236}">
                <a16:creationId xmlns:a16="http://schemas.microsoft.com/office/drawing/2014/main" id="{ADC5D818-4796-485C-B49A-E37E2F0B70CC}"/>
              </a:ext>
            </a:extLst>
          </p:cNvPr>
          <p:cNvSpPr>
            <a:spLocks/>
          </p:cNvSpPr>
          <p:nvPr/>
        </p:nvSpPr>
        <p:spPr bwMode="auto">
          <a:xfrm>
            <a:off x="724794" y="119429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2" name="AutoShape 5">
            <a:extLst>
              <a:ext uri="{FF2B5EF4-FFF2-40B4-BE49-F238E27FC236}">
                <a16:creationId xmlns:a16="http://schemas.microsoft.com/office/drawing/2014/main" id="{8EAA3E97-8D69-447B-8301-2B053135F77F}"/>
              </a:ext>
            </a:extLst>
          </p:cNvPr>
          <p:cNvSpPr>
            <a:spLocks noChangeAspect="1" noChangeArrowheads="1"/>
          </p:cNvSpPr>
          <p:nvPr/>
        </p:nvSpPr>
        <p:spPr bwMode="auto">
          <a:xfrm rot="10800000">
            <a:off x="4358711" y="4152152"/>
            <a:ext cx="2832865"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Freeform 12">
            <a:extLst>
              <a:ext uri="{FF2B5EF4-FFF2-40B4-BE49-F238E27FC236}">
                <a16:creationId xmlns:a16="http://schemas.microsoft.com/office/drawing/2014/main" id="{CDBF3A22-A50A-41D7-9FBC-27683436C5CA}"/>
              </a:ext>
            </a:extLst>
          </p:cNvPr>
          <p:cNvSpPr>
            <a:spLocks/>
          </p:cNvSpPr>
          <p:nvPr/>
        </p:nvSpPr>
        <p:spPr bwMode="auto">
          <a:xfrm>
            <a:off x="724794" y="266543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5" name="Freeform 12">
            <a:extLst>
              <a:ext uri="{FF2B5EF4-FFF2-40B4-BE49-F238E27FC236}">
                <a16:creationId xmlns:a16="http://schemas.microsoft.com/office/drawing/2014/main" id="{9AA4E3A3-EE82-4790-93FA-A6B74A7E56B4}"/>
              </a:ext>
            </a:extLst>
          </p:cNvPr>
          <p:cNvSpPr>
            <a:spLocks/>
          </p:cNvSpPr>
          <p:nvPr/>
        </p:nvSpPr>
        <p:spPr bwMode="auto">
          <a:xfrm>
            <a:off x="724794" y="192986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6" name="Rectangle 8">
            <a:extLst>
              <a:ext uri="{FF2B5EF4-FFF2-40B4-BE49-F238E27FC236}">
                <a16:creationId xmlns:a16="http://schemas.microsoft.com/office/drawing/2014/main" id="{BC157607-8036-48BD-BA08-6EEF781CC3A9}"/>
              </a:ext>
            </a:extLst>
          </p:cNvPr>
          <p:cNvSpPr>
            <a:spLocks noChangeArrowheads="1"/>
          </p:cNvSpPr>
          <p:nvPr/>
        </p:nvSpPr>
        <p:spPr bwMode="auto">
          <a:xfrm>
            <a:off x="762894" y="4800237"/>
            <a:ext cx="10724585" cy="1206164"/>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安路勤价格监测体系中的市场在售乘用车车型，以乘联会公布市场</a:t>
            </a:r>
            <a:r>
              <a:rPr lang="zh-CN" altLang="en-US" sz="1100" dirty="0">
                <a:solidFill>
                  <a:srgbClr val="4D4D4D"/>
                </a:solidFill>
                <a:latin typeface="微软雅黑 Light" panose="020B0502040204020203" pitchFamily="34" charset="-122"/>
                <a:ea typeface="微软雅黑 Light" panose="020B0502040204020203" pitchFamily="34" charset="-122"/>
              </a:rPr>
              <a:t>销量数据为计算依据</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目前不对纯电动、插电混动以及燃料电池等</a:t>
            </a:r>
            <a:r>
              <a:rPr kumimoji="0" lang="zh-CN" altLang="en-US" sz="1100" b="0" i="0" u="none" strike="noStrike" kern="1200" cap="none" spc="0" normalizeH="0" baseline="0" noProof="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动力形式的新能源车型</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进行跟踪监测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a:t>
            </a:r>
            <a:r>
              <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A00</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Freeform 12">
            <a:extLst>
              <a:ext uri="{FF2B5EF4-FFF2-40B4-BE49-F238E27FC236}">
                <a16:creationId xmlns:a16="http://schemas.microsoft.com/office/drawing/2014/main" id="{19D5A745-6A32-45C0-9F64-B46565533A3A}"/>
              </a:ext>
            </a:extLst>
          </p:cNvPr>
          <p:cNvSpPr>
            <a:spLocks/>
          </p:cNvSpPr>
          <p:nvPr/>
        </p:nvSpPr>
        <p:spPr bwMode="auto">
          <a:xfrm>
            <a:off x="724794" y="340100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9" name="Text Box 1785">
            <a:extLst>
              <a:ext uri="{FF2B5EF4-FFF2-40B4-BE49-F238E27FC236}">
                <a16:creationId xmlns:a16="http://schemas.microsoft.com/office/drawing/2014/main" id="{F67B7EA0-5D0A-465A-B673-5757EF5A18E5}"/>
              </a:ext>
            </a:extLst>
          </p:cNvPr>
          <p:cNvSpPr txBox="1">
            <a:spLocks noChangeArrowheads="1"/>
          </p:cNvSpPr>
          <p:nvPr/>
        </p:nvSpPr>
        <p:spPr bwMode="auto">
          <a:xfrm>
            <a:off x="1302094" y="338561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研究车型</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内容占位符 2">
            <a:extLst>
              <a:ext uri="{FF2B5EF4-FFF2-40B4-BE49-F238E27FC236}">
                <a16:creationId xmlns:a16="http://schemas.microsoft.com/office/drawing/2014/main" id="{397B5943-7967-48C3-9ED6-ABE518E3AF29}"/>
              </a:ext>
            </a:extLst>
          </p:cNvPr>
          <p:cNvSpPr txBox="1">
            <a:spLocks/>
          </p:cNvSpPr>
          <p:nvPr/>
        </p:nvSpPr>
        <p:spPr bwMode="auto">
          <a:xfrm>
            <a:off x="2276003" y="3374888"/>
            <a:ext cx="9506422" cy="360000"/>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为反映真实市场价格变化，</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MADE</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价格指数将监测全国乘用车全市场各车身形式以及旗下各级别细分市场的车型产品</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456090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价格变化指数简称价格指数</a:t>
            </a:r>
            <a:br>
              <a:rPr lang="en-US" altLang="zh-CN" sz="2400" dirty="0"/>
            </a:br>
            <a:r>
              <a:rPr lang="zh-CN" altLang="en-US" sz="2400" dirty="0"/>
              <a:t>其反映乘用车市场在售车型实际销售价格变化的综合指数体系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Line 136">
            <a:extLst>
              <a:ext uri="{FF2B5EF4-FFF2-40B4-BE49-F238E27FC236}">
                <a16:creationId xmlns:a16="http://schemas.microsoft.com/office/drawing/2014/main" id="{FCCB760E-F363-47DA-A253-9F2890D97365}"/>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 name="Line 136">
            <a:extLst>
              <a:ext uri="{FF2B5EF4-FFF2-40B4-BE49-F238E27FC236}">
                <a16:creationId xmlns:a16="http://schemas.microsoft.com/office/drawing/2014/main" id="{B6694E83-F24B-438E-A68B-777A80B89009}"/>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7" name="Group 212">
            <a:extLst>
              <a:ext uri="{FF2B5EF4-FFF2-40B4-BE49-F238E27FC236}">
                <a16:creationId xmlns:a16="http://schemas.microsoft.com/office/drawing/2014/main" id="{146F9F54-13DA-4A02-8046-1F4A40530EAF}"/>
              </a:ext>
            </a:extLst>
          </p:cNvPr>
          <p:cNvGraphicFramePr>
            <a:graphicFrameLocks noGrp="1"/>
          </p:cNvGraphicFramePr>
          <p:nvPr>
            <p:extLst>
              <p:ext uri="{D42A27DB-BD31-4B8C-83A1-F6EECF244321}">
                <p14:modId xmlns:p14="http://schemas.microsoft.com/office/powerpoint/2010/main" val="960086935"/>
              </p:ext>
            </p:extLst>
          </p:nvPr>
        </p:nvGraphicFramePr>
        <p:xfrm>
          <a:off x="1099215" y="1846268"/>
          <a:ext cx="3888001" cy="1933196"/>
        </p:xfrm>
        <a:graphic>
          <a:graphicData uri="http://schemas.openxmlformats.org/drawingml/2006/table">
            <a:tbl>
              <a:tblPr>
                <a:effectLst>
                  <a:outerShdw blurRad="50800" dist="38100" dir="2700000" algn="tl" rotWithShape="0">
                    <a:prstClr val="black">
                      <a:alpha val="40000"/>
                    </a:prstClr>
                  </a:outerShdw>
                </a:effectLst>
              </a:tblPr>
              <a:tblGrid>
                <a:gridCol w="656874">
                  <a:extLst>
                    <a:ext uri="{9D8B030D-6E8A-4147-A177-3AD203B41FA5}">
                      <a16:colId xmlns:a16="http://schemas.microsoft.com/office/drawing/2014/main" val="20000"/>
                    </a:ext>
                  </a:extLst>
                </a:gridCol>
                <a:gridCol w="656872">
                  <a:extLst>
                    <a:ext uri="{9D8B030D-6E8A-4147-A177-3AD203B41FA5}">
                      <a16:colId xmlns:a16="http://schemas.microsoft.com/office/drawing/2014/main" val="20001"/>
                    </a:ext>
                  </a:extLst>
                </a:gridCol>
                <a:gridCol w="702416">
                  <a:extLst>
                    <a:ext uri="{9D8B030D-6E8A-4147-A177-3AD203B41FA5}">
                      <a16:colId xmlns:a16="http://schemas.microsoft.com/office/drawing/2014/main" val="20002"/>
                    </a:ext>
                  </a:extLst>
                </a:gridCol>
                <a:gridCol w="656872">
                  <a:extLst>
                    <a:ext uri="{9D8B030D-6E8A-4147-A177-3AD203B41FA5}">
                      <a16:colId xmlns:a16="http://schemas.microsoft.com/office/drawing/2014/main" val="20003"/>
                    </a:ext>
                  </a:extLst>
                </a:gridCol>
                <a:gridCol w="1214967">
                  <a:extLst>
                    <a:ext uri="{9D8B030D-6E8A-4147-A177-3AD203B41FA5}">
                      <a16:colId xmlns:a16="http://schemas.microsoft.com/office/drawing/2014/main" val="20004"/>
                    </a:ext>
                  </a:extLst>
                </a:gridCol>
              </a:tblGrid>
              <a:tr h="34976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5937">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5937">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5937">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5937">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8" name="Group 225">
            <a:extLst>
              <a:ext uri="{FF2B5EF4-FFF2-40B4-BE49-F238E27FC236}">
                <a16:creationId xmlns:a16="http://schemas.microsoft.com/office/drawing/2014/main" id="{E8087B56-19F4-452E-ABCB-251BD1AC26E1}"/>
              </a:ext>
            </a:extLst>
          </p:cNvPr>
          <p:cNvGraphicFramePr>
            <a:graphicFrameLocks noGrp="1"/>
          </p:cNvGraphicFramePr>
          <p:nvPr>
            <p:extLst>
              <p:ext uri="{D42A27DB-BD31-4B8C-83A1-F6EECF244321}">
                <p14:modId xmlns:p14="http://schemas.microsoft.com/office/powerpoint/2010/main" val="3692877808"/>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9" name="AutoShape 133">
            <a:extLst>
              <a:ext uri="{FF2B5EF4-FFF2-40B4-BE49-F238E27FC236}">
                <a16:creationId xmlns:a16="http://schemas.microsoft.com/office/drawing/2014/main" id="{20D92E9D-73B2-4AE9-87F6-8570A5B14A32}"/>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34">
            <a:extLst>
              <a:ext uri="{FF2B5EF4-FFF2-40B4-BE49-F238E27FC236}">
                <a16:creationId xmlns:a16="http://schemas.microsoft.com/office/drawing/2014/main" id="{D8EDAF12-1D72-46E5-92F8-F4806069964C}"/>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
        <p:nvSpPr>
          <p:cNvPr id="11" name="Line 135">
            <a:extLst>
              <a:ext uri="{FF2B5EF4-FFF2-40B4-BE49-F238E27FC236}">
                <a16:creationId xmlns:a16="http://schemas.microsoft.com/office/drawing/2014/main" id="{5743F852-E9C2-4DF7-B1C9-D28E1D094807}"/>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Rectangle 137">
            <a:extLst>
              <a:ext uri="{FF2B5EF4-FFF2-40B4-BE49-F238E27FC236}">
                <a16:creationId xmlns:a16="http://schemas.microsoft.com/office/drawing/2014/main" id="{FF4D5A26-93A5-413D-94E0-83F2B5912E5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graphicFrame>
        <p:nvGraphicFramePr>
          <p:cNvPr id="13" name="Group 213">
            <a:extLst>
              <a:ext uri="{FF2B5EF4-FFF2-40B4-BE49-F238E27FC236}">
                <a16:creationId xmlns:a16="http://schemas.microsoft.com/office/drawing/2014/main" id="{AC011AE3-AEB6-46E2-8A03-F90E36513FC9}"/>
              </a:ext>
            </a:extLst>
          </p:cNvPr>
          <p:cNvGraphicFramePr>
            <a:graphicFrameLocks noGrp="1"/>
          </p:cNvGraphicFramePr>
          <p:nvPr>
            <p:extLst>
              <p:ext uri="{D42A27DB-BD31-4B8C-83A1-F6EECF244321}">
                <p14:modId xmlns:p14="http://schemas.microsoft.com/office/powerpoint/2010/main" val="187883725"/>
              </p:ext>
            </p:extLst>
          </p:nvPr>
        </p:nvGraphicFramePr>
        <p:xfrm>
          <a:off x="7219950" y="1846268"/>
          <a:ext cx="3888000" cy="1933200"/>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8768">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048">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048">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048">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048">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14" name="Rectangle 203">
            <a:extLst>
              <a:ext uri="{FF2B5EF4-FFF2-40B4-BE49-F238E27FC236}">
                <a16:creationId xmlns:a16="http://schemas.microsoft.com/office/drawing/2014/main" id="{677F12A9-5112-43FB-91FF-E09690494C21}"/>
              </a:ext>
            </a:extLst>
          </p:cNvPr>
          <p:cNvSpPr>
            <a:spLocks noChangeArrowheads="1"/>
          </p:cNvSpPr>
          <p:nvPr/>
        </p:nvSpPr>
        <p:spPr bwMode="auto">
          <a:xfrm>
            <a:off x="7546288" y="4486280"/>
            <a:ext cx="3311525" cy="360363"/>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tIns="10800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加权计算得</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市场整体成交价：</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a:t>
            </a:r>
          </a:p>
        </p:txBody>
      </p:sp>
      <p:sp>
        <p:nvSpPr>
          <p:cNvPr id="15" name="Rectangle 205">
            <a:extLst>
              <a:ext uri="{FF2B5EF4-FFF2-40B4-BE49-F238E27FC236}">
                <a16:creationId xmlns:a16="http://schemas.microsoft.com/office/drawing/2014/main" id="{732110DA-14F1-4D99-A40A-6E55B205C41A}"/>
              </a:ext>
            </a:extLst>
          </p:cNvPr>
          <p:cNvSpPr>
            <a:spLocks noChangeArrowheads="1"/>
          </p:cNvSpPr>
          <p:nvPr/>
        </p:nvSpPr>
        <p:spPr bwMode="auto">
          <a:xfrm>
            <a:off x="7546288" y="5575300"/>
            <a:ext cx="3311525" cy="649288"/>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设基值为</a:t>
            </a:r>
            <a:r>
              <a:rPr kumimoji="0" lang="en-US" altLang="zh-CN"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16</a:t>
            </a: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万，则价格变化指数为：</a:t>
            </a:r>
          </a:p>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17.64/16-1</a:t>
            </a:r>
            <a:r>
              <a:rPr kumimoji="0" lang="zh-CN" altLang="en-US" sz="1400" b="1"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rPr>
              <a:t>）* </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100 = 10.25</a:t>
            </a:r>
          </a:p>
        </p:txBody>
      </p:sp>
      <p:sp>
        <p:nvSpPr>
          <p:cNvPr id="16" name="AutoShape 8">
            <a:extLst>
              <a:ext uri="{FF2B5EF4-FFF2-40B4-BE49-F238E27FC236}">
                <a16:creationId xmlns:a16="http://schemas.microsoft.com/office/drawing/2014/main" id="{3BF38DEA-8D62-4183-9DCC-FCFB83A925E1}"/>
              </a:ext>
            </a:extLst>
          </p:cNvPr>
          <p:cNvSpPr>
            <a:spLocks noChangeArrowheads="1"/>
          </p:cNvSpPr>
          <p:nvPr/>
        </p:nvSpPr>
        <p:spPr bwMode="auto">
          <a:xfrm rot="10800000">
            <a:off x="8157648" y="3992563"/>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Rectangle 8">
            <a:extLst>
              <a:ext uri="{FF2B5EF4-FFF2-40B4-BE49-F238E27FC236}">
                <a16:creationId xmlns:a16="http://schemas.microsoft.com/office/drawing/2014/main" id="{4F46C764-D572-4BBF-B67D-DE311718D4B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Rectangle 8">
            <a:extLst>
              <a:ext uri="{FF2B5EF4-FFF2-40B4-BE49-F238E27FC236}">
                <a16:creationId xmlns:a16="http://schemas.microsoft.com/office/drawing/2014/main" id="{B5E622BE-F07B-439C-84E5-4D6DB63A5181}"/>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AutoShape 8">
            <a:extLst>
              <a:ext uri="{FF2B5EF4-FFF2-40B4-BE49-F238E27FC236}">
                <a16:creationId xmlns:a16="http://schemas.microsoft.com/office/drawing/2014/main" id="{521C0940-690D-4422-A5B0-9E5F9F853049}"/>
              </a:ext>
            </a:extLst>
          </p:cNvPr>
          <p:cNvSpPr>
            <a:spLocks noChangeArrowheads="1"/>
          </p:cNvSpPr>
          <p:nvPr/>
        </p:nvSpPr>
        <p:spPr bwMode="auto">
          <a:xfrm rot="10800000">
            <a:off x="8157648" y="5163860"/>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Rectangle 8">
            <a:extLst>
              <a:ext uri="{FF2B5EF4-FFF2-40B4-BE49-F238E27FC236}">
                <a16:creationId xmlns:a16="http://schemas.microsoft.com/office/drawing/2014/main" id="{1AD87FB4-B0C8-4CFB-923E-33F0A2276F01}"/>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96830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 name="Group 225">
            <a:extLst>
              <a:ext uri="{FF2B5EF4-FFF2-40B4-BE49-F238E27FC236}">
                <a16:creationId xmlns:a16="http://schemas.microsoft.com/office/drawing/2014/main" id="{689F542A-17BD-4ADC-9C22-F831D17BB3EB}"/>
              </a:ext>
            </a:extLst>
          </p:cNvPr>
          <p:cNvGraphicFramePr>
            <a:graphicFrameLocks noGrp="1"/>
          </p:cNvGraphicFramePr>
          <p:nvPr>
            <p:extLst>
              <p:ext uri="{D42A27DB-BD31-4B8C-83A1-F6EECF244321}">
                <p14:modId xmlns:p14="http://schemas.microsoft.com/office/powerpoint/2010/main" val="2872425166"/>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63" name="Line 136">
            <a:extLst>
              <a:ext uri="{FF2B5EF4-FFF2-40B4-BE49-F238E27FC236}">
                <a16:creationId xmlns:a16="http://schemas.microsoft.com/office/drawing/2014/main" id="{2D9A3D31-39D6-4A0A-9DEC-42EE6F125D16}"/>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4" name="Line 136">
            <a:extLst>
              <a:ext uri="{FF2B5EF4-FFF2-40B4-BE49-F238E27FC236}">
                <a16:creationId xmlns:a16="http://schemas.microsoft.com/office/drawing/2014/main" id="{91821D73-5AE6-4CE7-B281-8FC377513467}"/>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5" name="Line 135">
            <a:extLst>
              <a:ext uri="{FF2B5EF4-FFF2-40B4-BE49-F238E27FC236}">
                <a16:creationId xmlns:a16="http://schemas.microsoft.com/office/drawing/2014/main" id="{66C92D7E-9F2F-4D6F-B2F7-0D7F62F80E8F}"/>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优惠变化指数简称优惠指数</a:t>
            </a:r>
            <a:br>
              <a:rPr lang="en-US" altLang="zh-CN" sz="2400" dirty="0"/>
            </a:br>
            <a:r>
              <a:rPr lang="zh-CN" altLang="en-US" sz="2400" dirty="0"/>
              <a:t>其反映乘用车市场在售车型实际优惠变化的综合指数体系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aphicFrame>
        <p:nvGraphicFramePr>
          <p:cNvPr id="42" name="Group 212">
            <a:extLst>
              <a:ext uri="{FF2B5EF4-FFF2-40B4-BE49-F238E27FC236}">
                <a16:creationId xmlns:a16="http://schemas.microsoft.com/office/drawing/2014/main" id="{AC0BAB06-50A2-43DF-B78A-C8E5DDD9B570}"/>
              </a:ext>
            </a:extLst>
          </p:cNvPr>
          <p:cNvGraphicFramePr>
            <a:graphicFrameLocks noGrp="1"/>
          </p:cNvGraphicFramePr>
          <p:nvPr>
            <p:extLst>
              <p:ext uri="{D42A27DB-BD31-4B8C-83A1-F6EECF244321}">
                <p14:modId xmlns:p14="http://schemas.microsoft.com/office/powerpoint/2010/main" val="2815415226"/>
              </p:ext>
            </p:extLst>
          </p:nvPr>
        </p:nvGraphicFramePr>
        <p:xfrm>
          <a:off x="1099215" y="1846267"/>
          <a:ext cx="3886967" cy="1933197"/>
        </p:xfrm>
        <a:graphic>
          <a:graphicData uri="http://schemas.openxmlformats.org/drawingml/2006/table">
            <a:tbl>
              <a:tblPr>
                <a:effectLst>
                  <a:outerShdw blurRad="50800" dist="38100" dir="2700000" algn="tl" rotWithShape="0">
                    <a:prstClr val="black">
                      <a:alpha val="40000"/>
                    </a:prstClr>
                  </a:outerShdw>
                </a:effectLst>
              </a:tblPr>
              <a:tblGrid>
                <a:gridCol w="565049">
                  <a:extLst>
                    <a:ext uri="{9D8B030D-6E8A-4147-A177-3AD203B41FA5}">
                      <a16:colId xmlns:a16="http://schemas.microsoft.com/office/drawing/2014/main" val="20000"/>
                    </a:ext>
                  </a:extLst>
                </a:gridCol>
                <a:gridCol w="565047">
                  <a:extLst>
                    <a:ext uri="{9D8B030D-6E8A-4147-A177-3AD203B41FA5}">
                      <a16:colId xmlns:a16="http://schemas.microsoft.com/office/drawing/2014/main" val="20001"/>
                    </a:ext>
                  </a:extLst>
                </a:gridCol>
                <a:gridCol w="604224">
                  <a:extLst>
                    <a:ext uri="{9D8B030D-6E8A-4147-A177-3AD203B41FA5}">
                      <a16:colId xmlns:a16="http://schemas.microsoft.com/office/drawing/2014/main" val="20002"/>
                    </a:ext>
                  </a:extLst>
                </a:gridCol>
                <a:gridCol w="565047">
                  <a:extLst>
                    <a:ext uri="{9D8B030D-6E8A-4147-A177-3AD203B41FA5}">
                      <a16:colId xmlns:a16="http://schemas.microsoft.com/office/drawing/2014/main" val="20003"/>
                    </a:ext>
                  </a:extLst>
                </a:gridCol>
                <a:gridCol w="759600">
                  <a:extLst>
                    <a:ext uri="{9D8B030D-6E8A-4147-A177-3AD203B41FA5}">
                      <a16:colId xmlns:a16="http://schemas.microsoft.com/office/drawing/2014/main" val="20004"/>
                    </a:ext>
                  </a:extLst>
                </a:gridCol>
                <a:gridCol w="828000">
                  <a:extLst>
                    <a:ext uri="{9D8B030D-6E8A-4147-A177-3AD203B41FA5}">
                      <a16:colId xmlns:a16="http://schemas.microsoft.com/office/drawing/2014/main" val="3779894667"/>
                    </a:ext>
                  </a:extLst>
                </a:gridCol>
              </a:tblGrid>
              <a:tr h="34739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0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0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0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0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47" name="Group 213">
            <a:extLst>
              <a:ext uri="{FF2B5EF4-FFF2-40B4-BE49-F238E27FC236}">
                <a16:creationId xmlns:a16="http://schemas.microsoft.com/office/drawing/2014/main" id="{AD8F8215-F395-4FEE-B9FE-FA2C31618330}"/>
              </a:ext>
            </a:extLst>
          </p:cNvPr>
          <p:cNvGraphicFramePr>
            <a:graphicFrameLocks noGrp="1"/>
          </p:cNvGraphicFramePr>
          <p:nvPr>
            <p:extLst>
              <p:ext uri="{D42A27DB-BD31-4B8C-83A1-F6EECF244321}">
                <p14:modId xmlns:p14="http://schemas.microsoft.com/office/powerpoint/2010/main" val="2756140882"/>
              </p:ext>
            </p:extLst>
          </p:nvPr>
        </p:nvGraphicFramePr>
        <p:xfrm>
          <a:off x="7219950" y="1846268"/>
          <a:ext cx="3888000" cy="1931994"/>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560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66">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66">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66">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66">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48" name="AutoShape 8">
            <a:extLst>
              <a:ext uri="{FF2B5EF4-FFF2-40B4-BE49-F238E27FC236}">
                <a16:creationId xmlns:a16="http://schemas.microsoft.com/office/drawing/2014/main" id="{3429EF94-9669-426E-B4CD-F031BB31CBC8}"/>
              </a:ext>
            </a:extLst>
          </p:cNvPr>
          <p:cNvSpPr>
            <a:spLocks noChangeArrowheads="1"/>
          </p:cNvSpPr>
          <p:nvPr/>
        </p:nvSpPr>
        <p:spPr bwMode="auto">
          <a:xfrm rot="10800000">
            <a:off x="8157648" y="3898919"/>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2" name="AutoShape 8">
            <a:extLst>
              <a:ext uri="{FF2B5EF4-FFF2-40B4-BE49-F238E27FC236}">
                <a16:creationId xmlns:a16="http://schemas.microsoft.com/office/drawing/2014/main" id="{38079954-61E5-4951-A9A4-C3AF71519C6F}"/>
              </a:ext>
            </a:extLst>
          </p:cNvPr>
          <p:cNvSpPr>
            <a:spLocks noChangeArrowheads="1"/>
          </p:cNvSpPr>
          <p:nvPr/>
        </p:nvSpPr>
        <p:spPr bwMode="auto">
          <a:xfrm rot="10800000">
            <a:off x="8157648" y="4739291"/>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3" name="Rectangle 214">
            <a:extLst>
              <a:ext uri="{FF2B5EF4-FFF2-40B4-BE49-F238E27FC236}">
                <a16:creationId xmlns:a16="http://schemas.microsoft.com/office/drawing/2014/main" id="{9A44EA9C-7BE2-4657-8AFA-F120A04DC14D}"/>
              </a:ext>
            </a:extLst>
          </p:cNvPr>
          <p:cNvSpPr>
            <a:spLocks noChangeArrowheads="1"/>
          </p:cNvSpPr>
          <p:nvPr/>
        </p:nvSpPr>
        <p:spPr bwMode="auto">
          <a:xfrm>
            <a:off x="7546288" y="4209620"/>
            <a:ext cx="3311525" cy="360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dirty="0">
                <a:solidFill>
                  <a:schemeClr val="bg1"/>
                </a:solidFill>
                <a:latin typeface="微软雅黑 Light" panose="020B0502040204020203" pitchFamily="34" charset="-122"/>
                <a:ea typeface="微软雅黑 Light" panose="020B0502040204020203" pitchFamily="34" charset="-122"/>
              </a:rPr>
              <a:t>加权计算得</a:t>
            </a:r>
            <a:r>
              <a:rPr lang="zh-CN" altLang="en-US" sz="1200" b="1" dirty="0">
                <a:solidFill>
                  <a:schemeClr val="bg1"/>
                </a:solidFill>
                <a:latin typeface="微软雅黑 Light" panose="020B0502040204020203" pitchFamily="34" charset="-122"/>
                <a:ea typeface="微软雅黑 Light" panose="020B0502040204020203" pitchFamily="34" charset="-122"/>
              </a:rPr>
              <a:t>市场整体优惠幅度：</a:t>
            </a:r>
            <a:r>
              <a:rPr lang="en-US" altLang="zh-CN" sz="1200" b="1" dirty="0">
                <a:solidFill>
                  <a:schemeClr val="bg1"/>
                </a:solidFill>
                <a:latin typeface="微软雅黑 Light" panose="020B0502040204020203" pitchFamily="34" charset="-122"/>
                <a:ea typeface="微软雅黑 Light" panose="020B0502040204020203" pitchFamily="34" charset="-122"/>
              </a:rPr>
              <a:t>8548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4" name="Rectangle 215">
            <a:extLst>
              <a:ext uri="{FF2B5EF4-FFF2-40B4-BE49-F238E27FC236}">
                <a16:creationId xmlns:a16="http://schemas.microsoft.com/office/drawing/2014/main" id="{94C29E44-FD19-4840-92FC-C8FCE42982D6}"/>
              </a:ext>
            </a:extLst>
          </p:cNvPr>
          <p:cNvSpPr>
            <a:spLocks noChangeArrowheads="1"/>
          </p:cNvSpPr>
          <p:nvPr/>
        </p:nvSpPr>
        <p:spPr bwMode="auto">
          <a:xfrm>
            <a:off x="7546288" y="5745321"/>
            <a:ext cx="3311525" cy="614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设基值为</a:t>
            </a:r>
            <a:r>
              <a:rPr lang="en-US" altLang="zh-CN" sz="1200" b="1" dirty="0">
                <a:solidFill>
                  <a:schemeClr val="bg1"/>
                </a:solidFill>
                <a:latin typeface="微软雅黑 Light" panose="020B0502040204020203" pitchFamily="34" charset="-122"/>
                <a:ea typeface="微软雅黑 Light" panose="020B0502040204020203" pitchFamily="34" charset="-122"/>
              </a:rPr>
              <a:t>16</a:t>
            </a:r>
            <a:r>
              <a:rPr lang="zh-CN" altLang="en-US" sz="1200" b="1" dirty="0">
                <a:solidFill>
                  <a:schemeClr val="bg1"/>
                </a:solidFill>
                <a:latin typeface="微软雅黑 Light" panose="020B0502040204020203" pitchFamily="34" charset="-122"/>
                <a:ea typeface="微软雅黑 Light" panose="020B0502040204020203" pitchFamily="34" charset="-122"/>
              </a:rPr>
              <a:t>万，则优惠变化指数为：</a:t>
            </a: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5348/160000*100 = 3.34</a:t>
            </a:r>
          </a:p>
        </p:txBody>
      </p:sp>
      <p:sp>
        <p:nvSpPr>
          <p:cNvPr id="55" name="Rectangle 217">
            <a:extLst>
              <a:ext uri="{FF2B5EF4-FFF2-40B4-BE49-F238E27FC236}">
                <a16:creationId xmlns:a16="http://schemas.microsoft.com/office/drawing/2014/main" id="{D7DB9887-E7F7-4D8B-8AD8-6052A0840BDD}"/>
              </a:ext>
            </a:extLst>
          </p:cNvPr>
          <p:cNvSpPr>
            <a:spLocks noChangeArrowheads="1"/>
          </p:cNvSpPr>
          <p:nvPr/>
        </p:nvSpPr>
        <p:spPr bwMode="auto">
          <a:xfrm>
            <a:off x="7546288" y="5073814"/>
            <a:ext cx="3311525" cy="54451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与基期比较的市场整体优惠幅度：</a:t>
            </a:r>
            <a:endParaRPr lang="en-US" altLang="zh-CN" sz="1200" b="1" dirty="0">
              <a:solidFill>
                <a:schemeClr val="bg1"/>
              </a:solidFill>
              <a:latin typeface="微软雅黑 Light" panose="020B0502040204020203" pitchFamily="34" charset="-122"/>
              <a:ea typeface="微软雅黑 Light" panose="020B0502040204020203" pitchFamily="34" charset="-122"/>
            </a:endParaRP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8548-(3200)(</a:t>
            </a:r>
            <a:r>
              <a:rPr lang="zh-CN" altLang="en-US" sz="1200" b="1" dirty="0">
                <a:solidFill>
                  <a:schemeClr val="bg1"/>
                </a:solidFill>
                <a:latin typeface="微软雅黑 Light" panose="020B0502040204020203" pitchFamily="34" charset="-122"/>
                <a:ea typeface="微软雅黑 Light" panose="020B0502040204020203" pitchFamily="34" charset="-122"/>
              </a:rPr>
              <a:t>基期</a:t>
            </a:r>
            <a:r>
              <a:rPr lang="en-US" altLang="zh-CN" sz="1200" b="1" dirty="0">
                <a:solidFill>
                  <a:schemeClr val="bg1"/>
                </a:solidFill>
                <a:latin typeface="微软雅黑 Light" panose="020B0502040204020203" pitchFamily="34" charset="-122"/>
                <a:ea typeface="微软雅黑 Light" panose="020B0502040204020203" pitchFamily="34" charset="-122"/>
              </a:rPr>
              <a:t>)=5348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6" name="Rectangle 8">
            <a:extLst>
              <a:ext uri="{FF2B5EF4-FFF2-40B4-BE49-F238E27FC236}">
                <a16:creationId xmlns:a16="http://schemas.microsoft.com/office/drawing/2014/main" id="{A8363805-9A9C-4B24-9446-7BEAB347DA7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7" name="Rectangle 8">
            <a:extLst>
              <a:ext uri="{FF2B5EF4-FFF2-40B4-BE49-F238E27FC236}">
                <a16:creationId xmlns:a16="http://schemas.microsoft.com/office/drawing/2014/main" id="{51C5CBE7-DF4F-401F-9F2E-EE7B6A3C8EF7}"/>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8" name="Rectangle 8">
            <a:extLst>
              <a:ext uri="{FF2B5EF4-FFF2-40B4-BE49-F238E27FC236}">
                <a16:creationId xmlns:a16="http://schemas.microsoft.com/office/drawing/2014/main" id="{562B0B37-5C80-48E6-BDD3-7A370C44B5EE}"/>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Rectangle 137">
            <a:extLst>
              <a:ext uri="{FF2B5EF4-FFF2-40B4-BE49-F238E27FC236}">
                <a16:creationId xmlns:a16="http://schemas.microsoft.com/office/drawing/2014/main" id="{E24B830C-31C8-46B1-A084-764CE2E526B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sp>
        <p:nvSpPr>
          <p:cNvPr id="67" name="AutoShape 133">
            <a:extLst>
              <a:ext uri="{FF2B5EF4-FFF2-40B4-BE49-F238E27FC236}">
                <a16:creationId xmlns:a16="http://schemas.microsoft.com/office/drawing/2014/main" id="{6F9C11E2-5D69-45EF-9310-121D9D962893}"/>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8" name="Text Box 134">
            <a:extLst>
              <a:ext uri="{FF2B5EF4-FFF2-40B4-BE49-F238E27FC236}">
                <a16:creationId xmlns:a16="http://schemas.microsoft.com/office/drawing/2014/main" id="{29F42DBC-EB69-4EC4-A60C-1990C65AC09E}"/>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Tree>
    <p:extLst>
      <p:ext uri="{BB962C8B-B14F-4D97-AF65-F5344CB8AC3E}">
        <p14:creationId xmlns:p14="http://schemas.microsoft.com/office/powerpoint/2010/main" val="1419501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价格指数走势分析</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02</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147188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16.68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0.3%</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本月全国乘用车市场成交均价继续保持小幅上涨，三大车身形式市场中只有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市场成交均价较上月小幅下降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1.4%</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，轿车和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市场则分别上升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0.9%</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11.1%</a:t>
            </a: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整体</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整体市场</a:t>
            </a:r>
          </a:p>
        </p:txBody>
      </p:sp>
      <p:sp>
        <p:nvSpPr>
          <p:cNvPr id="24" name="文本框 23">
            <a:extLst>
              <a:ext uri="{FF2B5EF4-FFF2-40B4-BE49-F238E27FC236}">
                <a16:creationId xmlns:a16="http://schemas.microsoft.com/office/drawing/2014/main" id="{70ECCF9F-A9C5-45B3-AE2D-A29D585EB835}"/>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kumimoji="0" lang="en-US" altLang="zh-CN"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112.7</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graphicFrame>
        <p:nvGraphicFramePr>
          <p:cNvPr id="53" name="图表 52">
            <a:extLst>
              <a:ext uri="{FF2B5EF4-FFF2-40B4-BE49-F238E27FC236}">
                <a16:creationId xmlns:a16="http://schemas.microsoft.com/office/drawing/2014/main" id="{2228AA2C-8BFB-458A-8976-2B4E05A1D12B}"/>
              </a:ext>
            </a:extLst>
          </p:cNvPr>
          <p:cNvGraphicFramePr/>
          <p:nvPr>
            <p:extLst>
              <p:ext uri="{D42A27DB-BD31-4B8C-83A1-F6EECF244321}">
                <p14:modId xmlns:p14="http://schemas.microsoft.com/office/powerpoint/2010/main" val="2237194256"/>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4" name="表格 11">
            <a:extLst>
              <a:ext uri="{FF2B5EF4-FFF2-40B4-BE49-F238E27FC236}">
                <a16:creationId xmlns:a16="http://schemas.microsoft.com/office/drawing/2014/main" id="{D97DF4FB-BF83-4DCB-B60C-E9D49684A793}"/>
              </a:ext>
            </a:extLst>
          </p:cNvPr>
          <p:cNvGraphicFramePr>
            <a:graphicFrameLocks noGrp="1"/>
          </p:cNvGraphicFramePr>
          <p:nvPr>
            <p:extLst>
              <p:ext uri="{D42A27DB-BD31-4B8C-83A1-F6EECF244321}">
                <p14:modId xmlns:p14="http://schemas.microsoft.com/office/powerpoint/2010/main" val="1027853849"/>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algn="ctr"/>
                      <a:r>
                        <a:rPr lang="en-US" altLang="zh-CN" sz="900" b="1" kern="1200" dirty="0">
                          <a:solidFill>
                            <a:srgbClr val="FF7C80"/>
                          </a:solidFill>
                          <a:latin typeface="+mn-lt"/>
                          <a:ea typeface="+mn-ea"/>
                          <a:cs typeface="+mn-cs"/>
                        </a:rPr>
                        <a:t>+0.9%</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83C937"/>
                          </a:solidFill>
                          <a:latin typeface="+mn-lt"/>
                          <a:ea typeface="+mn-ea"/>
                          <a:cs typeface="+mn-cs"/>
                        </a:rPr>
                        <a:t>-1.4%</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marL="0" algn="ctr" defTabSz="914354" rtl="0" eaLnBrk="1" latinLnBrk="0" hangingPunct="1"/>
                      <a:r>
                        <a:rPr lang="en-US" altLang="zh-CN" sz="1000" b="1" kern="1200" dirty="0">
                          <a:solidFill>
                            <a:schemeClr val="tx1">
                              <a:lumMod val="75000"/>
                              <a:lumOff val="25000"/>
                            </a:schemeClr>
                          </a:solidFill>
                          <a:latin typeface="+mn-lt"/>
                          <a:ea typeface="+mn-ea"/>
                          <a:cs typeface="+mn-cs"/>
                        </a:rPr>
                        <a:t>MPV</a:t>
                      </a:r>
                    </a:p>
                    <a:p>
                      <a:pPr marL="0" algn="ctr" defTabSz="914354" rtl="0" eaLnBrk="1" latinLnBrk="0" hangingPunct="1"/>
                      <a:r>
                        <a:rPr lang="en-US" altLang="zh-CN" sz="900" b="1" kern="1200" dirty="0">
                          <a:solidFill>
                            <a:srgbClr val="FF7C80"/>
                          </a:solidFill>
                          <a:latin typeface="+mn-lt"/>
                          <a:ea typeface="+mn-ea"/>
                          <a:cs typeface="+mn-cs"/>
                        </a:rPr>
                        <a:t>+11.1%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56" name="表格 12">
            <a:extLst>
              <a:ext uri="{FF2B5EF4-FFF2-40B4-BE49-F238E27FC236}">
                <a16:creationId xmlns:a16="http://schemas.microsoft.com/office/drawing/2014/main" id="{6A329976-9B05-40CF-8853-107D5AFD73A0}"/>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60" name="组合 59">
            <a:extLst>
              <a:ext uri="{FF2B5EF4-FFF2-40B4-BE49-F238E27FC236}">
                <a16:creationId xmlns:a16="http://schemas.microsoft.com/office/drawing/2014/main" id="{7F506500-AC5B-4685-9987-E83B8121FC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61" name="AutoShape 12">
              <a:extLst>
                <a:ext uri="{FF2B5EF4-FFF2-40B4-BE49-F238E27FC236}">
                  <a16:creationId xmlns:a16="http://schemas.microsoft.com/office/drawing/2014/main" id="{235E1009-3B96-43B5-9D45-8DB41F770F1F}"/>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Text Box 10">
              <a:extLst>
                <a:ext uri="{FF2B5EF4-FFF2-40B4-BE49-F238E27FC236}">
                  <a16:creationId xmlns:a16="http://schemas.microsoft.com/office/drawing/2014/main" id="{F313B4A0-A09E-46B5-814A-F5218D19569C}"/>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63" name="图表 62">
            <a:extLst>
              <a:ext uri="{FF2B5EF4-FFF2-40B4-BE49-F238E27FC236}">
                <a16:creationId xmlns:a16="http://schemas.microsoft.com/office/drawing/2014/main" id="{B3F872AB-1D4D-4D73-8500-A6A8FBD73ABC}"/>
              </a:ext>
            </a:extLst>
          </p:cNvPr>
          <p:cNvGraphicFramePr/>
          <p:nvPr>
            <p:extLst>
              <p:ext uri="{D42A27DB-BD31-4B8C-83A1-F6EECF244321}">
                <p14:modId xmlns:p14="http://schemas.microsoft.com/office/powerpoint/2010/main" val="537128658"/>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9"/>
          </a:graphicData>
        </a:graphic>
      </p:graphicFrame>
      <p:sp>
        <p:nvSpPr>
          <p:cNvPr id="64" name="文本框 63">
            <a:extLst>
              <a:ext uri="{FF2B5EF4-FFF2-40B4-BE49-F238E27FC236}">
                <a16:creationId xmlns:a16="http://schemas.microsoft.com/office/drawing/2014/main" id="{C8B9F24B-B0C8-4BF7-9504-2E0266B118F3}"/>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50.4</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44.7%</a:t>
            </a:r>
          </a:p>
        </p:txBody>
      </p:sp>
      <p:sp>
        <p:nvSpPr>
          <p:cNvPr id="65" name="文本框 64">
            <a:extLst>
              <a:ext uri="{FF2B5EF4-FFF2-40B4-BE49-F238E27FC236}">
                <a16:creationId xmlns:a16="http://schemas.microsoft.com/office/drawing/2014/main" id="{513193DD-3F9E-46FE-8A2B-B3C91258C94C}"/>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55.9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49.6</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66" name="文本框 65">
            <a:extLst>
              <a:ext uri="{FF2B5EF4-FFF2-40B4-BE49-F238E27FC236}">
                <a16:creationId xmlns:a16="http://schemas.microsoft.com/office/drawing/2014/main" id="{85475477-09B4-454E-AFC9-04E31F06BC89}"/>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6.4</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5.7%</a:t>
            </a:r>
          </a:p>
        </p:txBody>
      </p:sp>
      <p:graphicFrame>
        <p:nvGraphicFramePr>
          <p:cNvPr id="27" name="Object 4">
            <a:extLst>
              <a:ext uri="{FF2B5EF4-FFF2-40B4-BE49-F238E27FC236}">
                <a16:creationId xmlns:a16="http://schemas.microsoft.com/office/drawing/2014/main" id="{AD3E712D-22A3-4C57-8A63-20AF4E2B556B}"/>
              </a:ext>
            </a:extLst>
          </p:cNvPr>
          <p:cNvGraphicFramePr>
            <a:graphicFrameLocks noChangeAspect="1"/>
          </p:cNvGraphicFramePr>
          <p:nvPr>
            <p:custDataLst>
              <p:tags r:id="rId6"/>
            </p:custDataLst>
            <p:extLst>
              <p:ext uri="{D42A27DB-BD31-4B8C-83A1-F6EECF244321}">
                <p14:modId xmlns:p14="http://schemas.microsoft.com/office/powerpoint/2010/main" val="3183840315"/>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4" name="图表 33">
            <a:extLst>
              <a:ext uri="{FF2B5EF4-FFF2-40B4-BE49-F238E27FC236}">
                <a16:creationId xmlns:a16="http://schemas.microsoft.com/office/drawing/2014/main" id="{DB0D2216-6F1E-4B3B-B794-7FFC89CAD035}"/>
              </a:ext>
            </a:extLst>
          </p:cNvPr>
          <p:cNvGraphicFramePr/>
          <p:nvPr>
            <p:extLst>
              <p:ext uri="{D42A27DB-BD31-4B8C-83A1-F6EECF244321}">
                <p14:modId xmlns:p14="http://schemas.microsoft.com/office/powerpoint/2010/main" val="3108655864"/>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3844837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0.14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1.84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本月市场整体优惠幅度较上月</a:t>
            </a:r>
            <a:r>
              <a:rPr lang="zh-CN" altLang="en-US" sz="1400" dirty="0">
                <a:solidFill>
                  <a:srgbClr val="5F5F5F"/>
                </a:solidFill>
                <a:latin typeface="微软雅黑 Light" panose="020B0502040204020203" pitchFamily="34" charset="-122"/>
                <a:ea typeface="微软雅黑 Light" panose="020B0502040204020203" pitchFamily="34" charset="-122"/>
              </a:rPr>
              <a:t>增加</a:t>
            </a:r>
            <a:r>
              <a:rPr lang="en-US" altLang="zh-CN" sz="1400" dirty="0">
                <a:solidFill>
                  <a:srgbClr val="5F5F5F"/>
                </a:solidFill>
                <a:latin typeface="微软雅黑 Light" panose="020B0502040204020203" pitchFamily="34" charset="-122"/>
                <a:ea typeface="微软雅黑 Light" panose="020B0502040204020203" pitchFamily="34" charset="-122"/>
              </a:rPr>
              <a:t>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本月整体乘用车市场终端优惠幅度保持稳定，三大车身形式市场中轿车市场的优惠幅度继续保持增加，本月小幅上升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市场优惠幅度则较上月下降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市场优惠幅度继续缩减，本月下降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13.3%</a:t>
            </a: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整体</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整体市场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4261013901"/>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3171725517"/>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+2.6%</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83C937"/>
                          </a:solidFill>
                          <a:latin typeface="+mn-lt"/>
                          <a:ea typeface="+mn-ea"/>
                          <a:cs typeface="+mn-cs"/>
                        </a:rPr>
                        <a:t>-0.5%</a:t>
                      </a:r>
                      <a:endParaRPr lang="zh-CN" altLang="en-US" sz="900" b="1" kern="1200" dirty="0">
                        <a:solidFill>
                          <a:srgbClr val="83C937"/>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algn="ctr"/>
                      <a:r>
                        <a:rPr lang="en-US" altLang="zh-CN" sz="1000" b="1" dirty="0">
                          <a:solidFill>
                            <a:schemeClr val="tx1">
                              <a:lumMod val="75000"/>
                              <a:lumOff val="25000"/>
                            </a:schemeClr>
                          </a:solidFill>
                        </a:rPr>
                        <a:t>MPV</a:t>
                      </a:r>
                    </a:p>
                    <a:p>
                      <a:pPr marL="0" algn="ctr" defTabSz="914354" rtl="0" eaLnBrk="1" latinLnBrk="0" hangingPunct="1"/>
                      <a:r>
                        <a:rPr lang="en-US" altLang="zh-CN" sz="900" b="1" kern="1200" dirty="0">
                          <a:solidFill>
                            <a:srgbClr val="83C937"/>
                          </a:solidFill>
                          <a:latin typeface="+mn-lt"/>
                          <a:ea typeface="+mn-ea"/>
                          <a:cs typeface="+mn-cs"/>
                        </a:rPr>
                        <a:t>-13.3%</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646470007"/>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6" name="组合 45">
            <a:extLst>
              <a:ext uri="{FF2B5EF4-FFF2-40B4-BE49-F238E27FC236}">
                <a16:creationId xmlns:a16="http://schemas.microsoft.com/office/drawing/2014/main" id="{1E34F54D-2F9B-48C6-AEF4-D297A01568EF}"/>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7" name="AutoShape 12">
              <a:extLst>
                <a:ext uri="{FF2B5EF4-FFF2-40B4-BE49-F238E27FC236}">
                  <a16:creationId xmlns:a16="http://schemas.microsoft.com/office/drawing/2014/main" id="{C053A6AE-D3D9-4302-AC12-B39ADE77D3D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8" name="Text Box 10">
              <a:extLst>
                <a:ext uri="{FF2B5EF4-FFF2-40B4-BE49-F238E27FC236}">
                  <a16:creationId xmlns:a16="http://schemas.microsoft.com/office/drawing/2014/main" id="{4DE7DEF9-39EA-40DB-BF06-05960894698A}"/>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9" name="图表 38">
            <a:extLst>
              <a:ext uri="{FF2B5EF4-FFF2-40B4-BE49-F238E27FC236}">
                <a16:creationId xmlns:a16="http://schemas.microsoft.com/office/drawing/2014/main" id="{A0E9ED5B-C38B-4D02-9939-CDE33E27B198}"/>
              </a:ext>
            </a:extLst>
          </p:cNvPr>
          <p:cNvGraphicFramePr/>
          <p:nvPr>
            <p:extLst>
              <p:ext uri="{D42A27DB-BD31-4B8C-83A1-F6EECF244321}">
                <p14:modId xmlns:p14="http://schemas.microsoft.com/office/powerpoint/2010/main" val="2590611127"/>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7" name="Object 4">
            <a:extLst>
              <a:ext uri="{FF2B5EF4-FFF2-40B4-BE49-F238E27FC236}">
                <a16:creationId xmlns:a16="http://schemas.microsoft.com/office/drawing/2014/main" id="{6C561893-2558-4EAB-9588-B9572ACC9103}"/>
              </a:ext>
            </a:extLst>
          </p:cNvPr>
          <p:cNvGraphicFramePr>
            <a:graphicFrameLocks noChangeAspect="1"/>
          </p:cNvGraphicFramePr>
          <p:nvPr>
            <p:custDataLst>
              <p:tags r:id="rId6"/>
            </p:custDataLst>
            <p:extLst>
              <p:ext uri="{D42A27DB-BD31-4B8C-83A1-F6EECF244321}">
                <p14:modId xmlns:p14="http://schemas.microsoft.com/office/powerpoint/2010/main" val="251117059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2"/>
          </a:graphicData>
        </a:graphic>
      </p:graphicFrame>
      <p:sp>
        <p:nvSpPr>
          <p:cNvPr id="40" name="文本框 39">
            <a:extLst>
              <a:ext uri="{FF2B5EF4-FFF2-40B4-BE49-F238E27FC236}">
                <a16:creationId xmlns:a16="http://schemas.microsoft.com/office/drawing/2014/main" id="{8B7A1204-9FE2-B273-BF57-F62A040812DD}"/>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kumimoji="0" lang="en-US" altLang="zh-CN"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112.7</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sp>
        <p:nvSpPr>
          <p:cNvPr id="41" name="文本框 40">
            <a:extLst>
              <a:ext uri="{FF2B5EF4-FFF2-40B4-BE49-F238E27FC236}">
                <a16:creationId xmlns:a16="http://schemas.microsoft.com/office/drawing/2014/main" id="{E4641FC5-2281-F3F1-2636-984B0BDFDFE7}"/>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50.4</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44.7%</a:t>
            </a:r>
          </a:p>
        </p:txBody>
      </p:sp>
      <p:sp>
        <p:nvSpPr>
          <p:cNvPr id="50" name="文本框 49">
            <a:extLst>
              <a:ext uri="{FF2B5EF4-FFF2-40B4-BE49-F238E27FC236}">
                <a16:creationId xmlns:a16="http://schemas.microsoft.com/office/drawing/2014/main" id="{5A2F7925-8969-2569-EC4D-4F8AA8497F84}"/>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55.9</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49.6</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51" name="文本框 50">
            <a:extLst>
              <a:ext uri="{FF2B5EF4-FFF2-40B4-BE49-F238E27FC236}">
                <a16:creationId xmlns:a16="http://schemas.microsoft.com/office/drawing/2014/main" id="{4EA342B3-F7FA-1E7D-212A-46293ED8740A}"/>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6.4</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5.7%</a:t>
            </a:r>
          </a:p>
        </p:txBody>
      </p:sp>
    </p:spTree>
    <p:custDataLst>
      <p:tags r:id="rId1"/>
    </p:custDataLst>
    <p:extLst>
      <p:ext uri="{BB962C8B-B14F-4D97-AF65-F5344CB8AC3E}">
        <p14:creationId xmlns:p14="http://schemas.microsoft.com/office/powerpoint/2010/main" val="3996593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VCG41155156545;"/>
  <p:tag name="ISLIDE.THEME" val="https://www.islide.cc;"/>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4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0.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1Smkff3fSzGMOuItfjj3F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xml><?xml version="1.0" encoding="utf-8"?>
<p:tagLst xmlns:a="http://schemas.openxmlformats.org/drawingml/2006/main" xmlns:r="http://schemas.openxmlformats.org/officeDocument/2006/relationships" xmlns:p="http://schemas.openxmlformats.org/presentationml/2006/main">
  <p:tag name="ISLIDE.DIAGRAM" val="2b751056-6b97-492c-b763-340acee7e99d"/>
</p:tagLst>
</file>

<file path=ppt/tags/tag3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heme/theme1.xml><?xml version="1.0" encoding="utf-8"?>
<a:theme xmlns:a="http://schemas.openxmlformats.org/drawingml/2006/main" name="1_主题5">
  <a:themeElements>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2" id="{67B8195C-78B5-4655-B8E8-C8B7BE717FE7}" vid="{3B971AAA-797F-4F55-B7B0-B3003B7CB0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35931</TotalTime>
  <Words>8619</Words>
  <Application>Microsoft Macintosh PowerPoint</Application>
  <PresentationFormat>宽屏</PresentationFormat>
  <Paragraphs>3055</Paragraphs>
  <Slides>32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1" baseType="lpstr">
      <vt:lpstr>等线</vt:lpstr>
      <vt:lpstr>微软雅黑</vt:lpstr>
      <vt:lpstr>微软雅黑 Light</vt:lpstr>
      <vt:lpstr>Arial</vt:lpstr>
      <vt:lpstr>Calibri</vt:lpstr>
      <vt:lpstr>Impact</vt:lpstr>
      <vt:lpstr>Wingdings</vt:lpstr>
      <vt:lpstr>1_主题5</vt:lpstr>
      <vt:lpstr>think-cell Slide</vt:lpstr>
      <vt:lpstr>PowerPoint 演示文稿</vt:lpstr>
      <vt:lpstr>PowerPoint 演示文稿</vt:lpstr>
      <vt:lpstr>价格指数编制说明</vt:lpstr>
      <vt:lpstr>价格指数编制说明</vt:lpstr>
      <vt:lpstr>MADE·价格变化指数简称价格指数 其反映乘用车市场在售车型实际销售价格变化的综合指数体系</vt:lpstr>
      <vt:lpstr>MADE·优惠变化指数简称优惠指数 其反映乘用车市场在售车型实际优惠变化的综合指数体系</vt:lpstr>
      <vt:lpstr>价格指数走势分析</vt:lpstr>
      <vt:lpstr>价格变化指数—整体市场</vt:lpstr>
      <vt:lpstr>优惠变化指数—整体市场</vt:lpstr>
      <vt:lpstr>价格变化指数—轿车市场</vt:lpstr>
      <vt:lpstr>优惠变化指数—轿车市场</vt:lpstr>
      <vt:lpstr>价格变化指数—A0级轿车</vt:lpstr>
      <vt:lpstr>优惠变化指数—A0级轿车</vt:lpstr>
      <vt:lpstr>价格变化指数—A级轿车</vt:lpstr>
      <vt:lpstr>优惠变化指数—A级轿车</vt:lpstr>
      <vt:lpstr>价格变化指数—B级轿车</vt:lpstr>
      <vt:lpstr>优惠变化指数—B级轿车</vt:lpstr>
      <vt:lpstr>价格变化指数—C级轿车</vt:lpstr>
      <vt:lpstr>优惠变化指数—C级轿车</vt:lpstr>
      <vt:lpstr>价格变化指数—SUV市场</vt:lpstr>
      <vt:lpstr>优惠变化指数—SUV市场</vt:lpstr>
      <vt:lpstr>价格变化指数—A0级SUV</vt:lpstr>
      <vt:lpstr>优惠变化指数—A0级SUV</vt:lpstr>
      <vt:lpstr>价格变化指数—A级SUV</vt:lpstr>
      <vt:lpstr>优惠变化指数—A级SUV</vt:lpstr>
      <vt:lpstr>价格变化指数—B级SUV</vt:lpstr>
      <vt:lpstr>优惠变化指数—B级SUV</vt:lpstr>
      <vt:lpstr>价格变化指数—C级SUV</vt:lpstr>
      <vt:lpstr>优惠变化指数—C级SUV</vt:lpstr>
      <vt:lpstr>价格变化指数—MPV市场</vt:lpstr>
      <vt:lpstr>优惠变化指数—MPV市场</vt:lpstr>
      <vt:lpstr>THAN 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 Ryan</dc:creator>
  <cp:lastModifiedBy>Gu Ryan</cp:lastModifiedBy>
  <cp:revision>644</cp:revision>
  <dcterms:created xsi:type="dcterms:W3CDTF">2021-02-24T02:22:54Z</dcterms:created>
  <dcterms:modified xsi:type="dcterms:W3CDTF">2022-05-08T01:10:53Z</dcterms:modified>
</cp:coreProperties>
</file>