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82" userDrawn="1">
          <p15:clr>
            <a:srgbClr val="A4A3A4"/>
          </p15:clr>
        </p15:guide>
        <p15:guide id="2" pos="325" userDrawn="1">
          <p15:clr>
            <a:srgbClr val="A4A3A4"/>
          </p15:clr>
        </p15:guide>
        <p15:guide id="5" pos="735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48BAA"/>
    <a:srgbClr val="333F50"/>
    <a:srgbClr val="810C0B"/>
    <a:srgbClr val="DAA600"/>
    <a:srgbClr val="4D5783"/>
    <a:srgbClr val="28407C"/>
    <a:srgbClr val="DAE3F3"/>
    <a:srgbClr val="9DC3E6"/>
    <a:srgbClr val="2E75B6"/>
    <a:srgbClr val="BFBF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771" autoAdjust="0"/>
    <p:restoredTop sz="96387" autoAdjust="0"/>
  </p:normalViewPr>
  <p:slideViewPr>
    <p:cSldViewPr snapToGrid="0">
      <p:cViewPr varScale="1">
        <p:scale>
          <a:sx n="56" d="100"/>
          <a:sy n="56" d="100"/>
        </p:scale>
        <p:origin x="78" y="540"/>
      </p:cViewPr>
      <p:guideLst>
        <p:guide orient="horz" pos="482"/>
        <p:guide pos="325"/>
        <p:guide pos="73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2772" y="4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01B41814-A2AB-4F79-B113-C9AD9C1D13D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7088534-8228-44EE-9BDA-6064824F78E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645288-ACB3-4CF3-91C0-9A2283BEC1A7}" type="datetimeFigureOut">
              <a:rPr lang="zh-CN" altLang="en-US" smtClean="0"/>
              <a:t>2022/6/6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B776A3D-5A4F-433C-B826-329405C9DF0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9EF39D1-0292-4D3A-A14F-841CC9AB819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81A3B6-8B17-4C5F-B3A8-05C5750314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414439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292F0D-9365-49F6-A55F-C1F584421BAC}" type="datetimeFigureOut">
              <a:rPr lang="zh-CN" altLang="en-US" smtClean="0"/>
              <a:t>2022/6/6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632745-58A1-4D55-9422-6F11033914A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9678CF55-FC58-4145-A12A-10130DDDB15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67"/>
            <a:ext cx="12192000" cy="68580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553EDCFD-6684-428D-BF3B-5F71FC1D5F5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9715" y="164888"/>
            <a:ext cx="2607818" cy="427510"/>
          </a:xfrm>
          <a:prstGeom prst="rect">
            <a:avLst/>
          </a:prstGeom>
        </p:spPr>
      </p:pic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sp>
        <p:nvSpPr>
          <p:cNvPr id="7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9209715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372509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9090433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65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 Semibold" panose="020B0702040204020203" charset="-122"/>
          <a:ea typeface="微软雅黑 Semibold" panose="020B0702040204020203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 Semibold" panose="020B0702040204020203" charset="-122"/>
          <a:ea typeface="微软雅黑 Semibold" panose="020B0702040204020203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 Semibold" panose="020B0702040204020203" charset="-122"/>
          <a:ea typeface="微软雅黑 Semibold" panose="020B0702040204020203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 Semibold" panose="020B0702040204020203" charset="-122"/>
          <a:ea typeface="微软雅黑 Semibold" panose="020B0702040204020203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Semibold" panose="020B0702040204020203" charset="-122"/>
          <a:ea typeface="微软雅黑 Semibold" panose="020B0702040204020203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Semibold" panose="020B0702040204020203" charset="-122"/>
          <a:ea typeface="微软雅黑 Semibold" panose="020B0702040204020203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1786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075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8997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6550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6903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964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3457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337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75536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22354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97315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94322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6671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04343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7897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0515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1134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蓝色暖调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7602</TotalTime>
  <Words>17</Words>
  <Application>Microsoft Office PowerPoint</Application>
  <PresentationFormat>宽屏</PresentationFormat>
  <Paragraphs>17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3" baseType="lpstr">
      <vt:lpstr>等线</vt:lpstr>
      <vt:lpstr>宋体</vt:lpstr>
      <vt:lpstr>微软雅黑 Semibold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ylmfeng.com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0.0</dc:creator>
  <cp:lastModifiedBy>微软用户</cp:lastModifiedBy>
  <cp:revision>2075</cp:revision>
  <dcterms:created xsi:type="dcterms:W3CDTF">2019-09-03T09:53:00Z</dcterms:created>
  <dcterms:modified xsi:type="dcterms:W3CDTF">2022-06-06T06:26:41Z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