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50"/>
    <a:srgbClr val="4D5783"/>
    <a:srgbClr val="B7BBCD"/>
    <a:srgbClr val="28407C"/>
    <a:srgbClr val="848BAA"/>
    <a:srgbClr val="810C0B"/>
    <a:srgbClr val="DAA600"/>
    <a:srgbClr val="DAE3F3"/>
    <a:srgbClr val="9DC3E6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8" autoAdjust="0"/>
    <p:restoredTop sz="96387" autoAdjust="0"/>
  </p:normalViewPr>
  <p:slideViewPr>
    <p:cSldViewPr snapToGrid="0">
      <p:cViewPr varScale="1">
        <p:scale>
          <a:sx n="51" d="100"/>
          <a:sy n="51" d="100"/>
        </p:scale>
        <p:origin x="90" y="1404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6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35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750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24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602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68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53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02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44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91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62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6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02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23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8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209715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17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7855</TotalTime>
  <Words>16</Words>
  <Application>Microsoft Office PowerPoint</Application>
  <PresentationFormat>宽屏</PresentationFormat>
  <Paragraphs>16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2093</cp:revision>
  <dcterms:created xsi:type="dcterms:W3CDTF">2019-09-03T09:53:00Z</dcterms:created>
  <dcterms:modified xsi:type="dcterms:W3CDTF">2022-07-05T00:27:45Z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