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 id="2147483705" r:id="rId2"/>
    <p:sldMasterId id="2147483716" r:id="rId3"/>
  </p:sldMasterIdLst>
  <p:notesMasterIdLst>
    <p:notesMasterId r:id="rId15"/>
  </p:notesMasterIdLst>
  <p:handoutMasterIdLst>
    <p:handoutMasterId r:id="rId16"/>
  </p:handoutMasterIdLst>
  <p:sldIdLst>
    <p:sldId id="302" r:id="rId4"/>
    <p:sldId id="695" r:id="rId5"/>
    <p:sldId id="697" r:id="rId6"/>
    <p:sldId id="696" r:id="rId7"/>
    <p:sldId id="692" r:id="rId8"/>
    <p:sldId id="693" r:id="rId9"/>
    <p:sldId id="707" r:id="rId10"/>
    <p:sldId id="708" r:id="rId11"/>
    <p:sldId id="709" r:id="rId12"/>
    <p:sldId id="781" r:id="rId13"/>
    <p:sldId id="1664"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7525" userDrawn="1">
          <p15:clr>
            <a:srgbClr val="A4A3A4"/>
          </p15:clr>
        </p15:guide>
        <p15:guide id="6" userDrawn="1">
          <p15:clr>
            <a:srgbClr val="A4A3A4"/>
          </p15:clr>
        </p15:guide>
        <p15:guide id="7" pos="155" userDrawn="1">
          <p15:clr>
            <a:srgbClr val="A4A3A4"/>
          </p15:clr>
        </p15:guide>
        <p15:guide id="8" pos="3840" userDrawn="1">
          <p15:clr>
            <a:srgbClr val="A4A3A4"/>
          </p15:clr>
        </p15:guide>
        <p15:guide id="10" orient="horz" pos="4065" userDrawn="1">
          <p15:clr>
            <a:srgbClr val="A4A3A4"/>
          </p15:clr>
        </p15:guide>
        <p15:guide id="11" orient="horz" pos="415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06" autoAdjust="0"/>
    <p:restoredTop sz="95056" autoAdjust="0"/>
  </p:normalViewPr>
  <p:slideViewPr>
    <p:cSldViewPr>
      <p:cViewPr varScale="1">
        <p:scale>
          <a:sx n="96" d="100"/>
          <a:sy n="96" d="100"/>
        </p:scale>
        <p:origin x="423" y="57"/>
      </p:cViewPr>
      <p:guideLst>
        <p:guide orient="horz" pos="981"/>
        <p:guide pos="7525"/>
        <p:guide/>
        <p:guide pos="155"/>
        <p:guide pos="384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2022/8/8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2022/8/8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9E7C05-A6E1-4D8D-A2C1-452CA84F84F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29940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09600" y="6356352"/>
            <a:ext cx="28448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3275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表格">
    <p:spTree>
      <p:nvGrpSpPr>
        <p:cNvPr id="1" name=""/>
        <p:cNvGrpSpPr/>
        <p:nvPr/>
      </p:nvGrpSpPr>
      <p:grpSpPr>
        <a:xfrm>
          <a:off x="0" y="0"/>
          <a:ext cx="0" cy="0"/>
          <a:chOff x="0" y="0"/>
          <a:chExt cx="0" cy="0"/>
        </a:xfrm>
      </p:grpSpPr>
      <p:sp>
        <p:nvSpPr>
          <p:cNvPr id="8" name="灯片编号占位符 7">
            <a:extLst>
              <a:ext uri="{FF2B5EF4-FFF2-40B4-BE49-F238E27FC236}">
                <a16:creationId xmlns:a16="http://schemas.microsoft.com/office/drawing/2014/main" id="{2CB20BA6-18EA-4A2C-AF50-1A9CA49B5FA4}"/>
              </a:ext>
            </a:extLst>
          </p:cNvPr>
          <p:cNvSpPr>
            <a:spLocks noGrp="1"/>
          </p:cNvSpPr>
          <p:nvPr>
            <p:ph type="sldNum" sz="quarter" idx="15"/>
          </p:nvPr>
        </p:nvSpPr>
        <p:spPr/>
        <p:txBody>
          <a:bodyPr/>
          <a:lstStyle/>
          <a:p>
            <a:fld id="{F71E1782-A91A-44D1-8FB4-C38984F10C6E}" type="slidenum">
              <a:rPr lang="zh-CN" altLang="en-US" smtClean="0"/>
              <a:pPr/>
              <a:t>‹#›</a:t>
            </a:fld>
            <a:endParaRPr lang="zh-CN" altLang="en-US"/>
          </a:p>
        </p:txBody>
      </p:sp>
      <p:sp>
        <p:nvSpPr>
          <p:cNvPr id="9" name="标题 8">
            <a:extLst>
              <a:ext uri="{FF2B5EF4-FFF2-40B4-BE49-F238E27FC236}">
                <a16:creationId xmlns:a16="http://schemas.microsoft.com/office/drawing/2014/main" id="{15B68D9C-4BD0-43BB-B9D4-ECF8525D9919}"/>
              </a:ext>
            </a:extLst>
          </p:cNvPr>
          <p:cNvSpPr>
            <a:spLocks noGrp="1"/>
          </p:cNvSpPr>
          <p:nvPr>
            <p:ph type="title"/>
          </p:nvPr>
        </p:nvSpPr>
        <p:spPr/>
        <p:txBody>
          <a:bodyPr/>
          <a:lstStyle/>
          <a:p>
            <a:r>
              <a:rPr lang="zh-CN" altLang="en-US" dirty="0"/>
              <a:t>单击此处编辑母版标题样式</a:t>
            </a:r>
          </a:p>
        </p:txBody>
      </p:sp>
      <p:sp>
        <p:nvSpPr>
          <p:cNvPr id="6" name="文本占位符 12">
            <a:extLst>
              <a:ext uri="{FF2B5EF4-FFF2-40B4-BE49-F238E27FC236}">
                <a16:creationId xmlns:a16="http://schemas.microsoft.com/office/drawing/2014/main" id="{1E11247B-8B0B-9EA2-3EAB-8B74EBDC71B5}"/>
              </a:ext>
            </a:extLst>
          </p:cNvPr>
          <p:cNvSpPr>
            <a:spLocks noGrp="1"/>
          </p:cNvSpPr>
          <p:nvPr>
            <p:ph type="body" sz="quarter" idx="16" hasCustomPrompt="1"/>
          </p:nvPr>
        </p:nvSpPr>
        <p:spPr>
          <a:xfrm>
            <a:off x="258763" y="659080"/>
            <a:ext cx="11704637" cy="337015"/>
          </a:xfrm>
          <a:prstGeom prst="rect">
            <a:avLst/>
          </a:prstGeom>
          <a:noFill/>
        </p:spPr>
        <p:txBody>
          <a:bodyPr>
            <a:spAutoFit/>
          </a:bodyPr>
          <a:lstStyle>
            <a:lvl1pPr marL="360000" indent="-172800">
              <a:lnSpc>
                <a:spcPct val="125000"/>
              </a:lnSpc>
              <a:spcBef>
                <a:spcPts val="600"/>
              </a:spcBef>
              <a:buFont typeface="Wingdings" panose="05000000000000000000" pitchFamily="2" charset="2"/>
              <a:buChar char="n"/>
              <a:defRPr sz="1400" b="1" spc="60" baseline="0">
                <a:solidFill>
                  <a:schemeClr val="tx1"/>
                </a:solidFill>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dirty="0"/>
              <a:t>单机此处输入观点</a:t>
            </a:r>
          </a:p>
        </p:txBody>
      </p:sp>
    </p:spTree>
    <p:extLst>
      <p:ext uri="{BB962C8B-B14F-4D97-AF65-F5344CB8AC3E}">
        <p14:creationId xmlns:p14="http://schemas.microsoft.com/office/powerpoint/2010/main" val="25671482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7" name="灯片编号占位符 6">
            <a:extLst>
              <a:ext uri="{FF2B5EF4-FFF2-40B4-BE49-F238E27FC236}">
                <a16:creationId xmlns:a16="http://schemas.microsoft.com/office/drawing/2014/main" id="{02253A2B-C644-4CA5-B5F8-932E914ED540}"/>
              </a:ext>
            </a:extLst>
          </p:cNvPr>
          <p:cNvSpPr>
            <a:spLocks noGrp="1"/>
          </p:cNvSpPr>
          <p:nvPr>
            <p:ph type="sldNum" sz="quarter" idx="12"/>
          </p:nvPr>
        </p:nvSpPr>
        <p:spPr/>
        <p:txBody>
          <a:bodyPr/>
          <a:lstStyle/>
          <a:p>
            <a:fld id="{F71E1782-A91A-44D1-8FB4-C38984F10C6E}" type="slidenum">
              <a:rPr lang="zh-CN" altLang="en-US" smtClean="0"/>
              <a:pPr/>
              <a:t>‹#›</a:t>
            </a:fld>
            <a:endParaRPr lang="zh-CN" altLang="en-US" dirty="0"/>
          </a:p>
        </p:txBody>
      </p:sp>
      <p:sp>
        <p:nvSpPr>
          <p:cNvPr id="8" name="标题 7">
            <a:extLst>
              <a:ext uri="{FF2B5EF4-FFF2-40B4-BE49-F238E27FC236}">
                <a16:creationId xmlns:a16="http://schemas.microsoft.com/office/drawing/2014/main" id="{101D706D-5BBF-4D54-9C37-95E3E18E83C0}"/>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41157797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6250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内容编辑">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35238083-AEE8-4A3D-922C-113BF90C35FE}"/>
              </a:ext>
            </a:extLst>
          </p:cNvPr>
          <p:cNvSpPr>
            <a:spLocks noGrp="1"/>
          </p:cNvSpPr>
          <p:nvPr>
            <p:ph type="title"/>
          </p:nvPr>
        </p:nvSpPr>
        <p:spPr/>
        <p:txBody>
          <a:bodyPr/>
          <a:lstStyle/>
          <a:p>
            <a:r>
              <a:rPr lang="zh-CN" altLang="en-US"/>
              <a:t>单击此处编辑母版标题样式</a:t>
            </a:r>
          </a:p>
        </p:txBody>
      </p:sp>
      <p:sp>
        <p:nvSpPr>
          <p:cNvPr id="9" name="灯片编号占位符 8">
            <a:extLst>
              <a:ext uri="{FF2B5EF4-FFF2-40B4-BE49-F238E27FC236}">
                <a16:creationId xmlns:a16="http://schemas.microsoft.com/office/drawing/2014/main" id="{D5513098-3178-4D2B-800D-AADE382783AD}"/>
              </a:ext>
            </a:extLst>
          </p:cNvPr>
          <p:cNvSpPr>
            <a:spLocks noGrp="1"/>
          </p:cNvSpPr>
          <p:nvPr>
            <p:ph type="sldNum" sz="quarter" idx="15"/>
          </p:nvPr>
        </p:nvSpPr>
        <p:spPr/>
        <p:txBody>
          <a:bodyPr/>
          <a:lstStyle/>
          <a:p>
            <a:fld id="{F71E1782-A91A-44D1-8FB4-C38984F10C6E}" type="slidenum">
              <a:rPr lang="zh-CN" altLang="en-US" smtClean="0"/>
              <a:pPr/>
              <a:t>‹#›</a:t>
            </a:fld>
            <a:endParaRPr lang="zh-CN" altLang="en-US"/>
          </a:p>
        </p:txBody>
      </p:sp>
      <p:sp>
        <p:nvSpPr>
          <p:cNvPr id="11" name="Content Placeholder 2">
            <a:extLst>
              <a:ext uri="{FF2B5EF4-FFF2-40B4-BE49-F238E27FC236}">
                <a16:creationId xmlns:a16="http://schemas.microsoft.com/office/drawing/2014/main" id="{14F7B971-BA67-4135-952E-7C874AA373B5}"/>
              </a:ext>
            </a:extLst>
          </p:cNvPr>
          <p:cNvSpPr>
            <a:spLocks noGrp="1"/>
          </p:cNvSpPr>
          <p:nvPr>
            <p:ph idx="1"/>
          </p:nvPr>
        </p:nvSpPr>
        <p:spPr>
          <a:xfrm>
            <a:off x="258349" y="1295400"/>
            <a:ext cx="11704463" cy="5114926"/>
          </a:xfrm>
          <a:prstGeom prst="rect">
            <a:avLst/>
          </a:prstGeom>
        </p:spPr>
        <p:txBody>
          <a:bodyPr/>
          <a:lstStyle>
            <a:lvl1pPr marL="284400" indent="-252000">
              <a:lnSpc>
                <a:spcPct val="100000"/>
              </a:lnSpc>
              <a:spcBef>
                <a:spcPts val="600"/>
              </a:spcBef>
              <a:defRPr sz="1000">
                <a:solidFill>
                  <a:schemeClr val="bg2">
                    <a:lumMod val="50000"/>
                  </a:schemeClr>
                </a:solidFill>
                <a:latin typeface="微软雅黑" panose="020B0503020204020204" pitchFamily="34" charset="-122"/>
                <a:ea typeface="微软雅黑" panose="020B0503020204020204" pitchFamily="34" charset="-122"/>
              </a:defRPr>
            </a:lvl1pPr>
            <a:lvl2pPr marL="576000">
              <a:lnSpc>
                <a:spcPct val="150000"/>
              </a:lnSpc>
              <a:spcBef>
                <a:spcPts val="400"/>
              </a:spcBef>
              <a:defRPr sz="1000">
                <a:solidFill>
                  <a:schemeClr val="bg2">
                    <a:lumMod val="50000"/>
                  </a:schemeClr>
                </a:solidFill>
                <a:latin typeface="微软雅黑" panose="020B0503020204020204" pitchFamily="34" charset="-122"/>
                <a:ea typeface="微软雅黑" panose="020B0503020204020204" pitchFamily="34" charset="-122"/>
              </a:defRPr>
            </a:lvl2pPr>
            <a:lvl3pPr marL="864000">
              <a:lnSpc>
                <a:spcPct val="150000"/>
              </a:lnSpc>
              <a:spcBef>
                <a:spcPts val="200"/>
              </a:spcBef>
              <a:defRPr sz="1000">
                <a:solidFill>
                  <a:schemeClr val="bg2">
                    <a:lumMod val="50000"/>
                  </a:schemeClr>
                </a:solidFill>
                <a:latin typeface="微软雅黑" panose="020B0503020204020204" pitchFamily="34" charset="-122"/>
                <a:ea typeface="微软雅黑" panose="020B0503020204020204" pitchFamily="34" charset="-122"/>
              </a:defRPr>
            </a:lvl3pPr>
            <a:lvl4pPr marL="1152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4pPr>
            <a:lvl5pPr marL="1440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12" name="文本占位符 12">
            <a:extLst>
              <a:ext uri="{FF2B5EF4-FFF2-40B4-BE49-F238E27FC236}">
                <a16:creationId xmlns:a16="http://schemas.microsoft.com/office/drawing/2014/main" id="{3B43FDF2-281C-4562-83C1-FC699235F95B}"/>
              </a:ext>
            </a:extLst>
          </p:cNvPr>
          <p:cNvSpPr>
            <a:spLocks noGrp="1"/>
          </p:cNvSpPr>
          <p:nvPr>
            <p:ph type="body" sz="quarter" idx="16" hasCustomPrompt="1"/>
          </p:nvPr>
        </p:nvSpPr>
        <p:spPr>
          <a:xfrm>
            <a:off x="258763" y="658800"/>
            <a:ext cx="11704637" cy="478800"/>
          </a:xfrm>
          <a:prstGeom prst="rect">
            <a:avLst/>
          </a:prstGeom>
          <a:noFill/>
        </p:spPr>
        <p:txBody>
          <a:bodyPr/>
          <a:lstStyle>
            <a:lvl1pPr marL="360000" indent="-172800">
              <a:lnSpc>
                <a:spcPct val="100000"/>
              </a:lnSpc>
              <a:spcBef>
                <a:spcPts val="600"/>
              </a:spcBef>
              <a:buFont typeface="Wingdings" panose="05000000000000000000" pitchFamily="2" charset="2"/>
              <a:buChar char="n"/>
              <a:defRPr sz="1200" b="1" spc="60" baseline="0">
                <a:solidFill>
                  <a:schemeClr val="tx1"/>
                </a:solidFill>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dirty="0"/>
              <a:t>单机此处输入观点</a:t>
            </a:r>
          </a:p>
        </p:txBody>
      </p:sp>
    </p:spTree>
    <p:extLst>
      <p:ext uri="{BB962C8B-B14F-4D97-AF65-F5344CB8AC3E}">
        <p14:creationId xmlns:p14="http://schemas.microsoft.com/office/powerpoint/2010/main" val="2437742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文本编辑">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194425" y="925812"/>
            <a:ext cx="5704285" cy="309600"/>
          </a:xfrm>
          <a:prstGeom prst="rect">
            <a:avLst/>
          </a:prstGeom>
        </p:spPr>
        <p:txBody>
          <a:bodyPr anchor="b">
            <a:normAutofit/>
          </a:bodyPr>
          <a:lstStyle>
            <a:lvl1pPr marL="0" indent="0">
              <a:spcBef>
                <a:spcPts val="0"/>
              </a:spcBef>
              <a:buNone/>
              <a:defRPr sz="1400" b="1">
                <a:solidFill>
                  <a:schemeClr val="tx1"/>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单击此处编辑母版标题</a:t>
            </a:r>
          </a:p>
        </p:txBody>
      </p:sp>
      <p:sp>
        <p:nvSpPr>
          <p:cNvPr id="5" name="Text Placeholder 4"/>
          <p:cNvSpPr>
            <a:spLocks noGrp="1"/>
          </p:cNvSpPr>
          <p:nvPr>
            <p:ph type="body" sz="quarter" idx="3" hasCustomPrompt="1"/>
          </p:nvPr>
        </p:nvSpPr>
        <p:spPr>
          <a:xfrm>
            <a:off x="258349" y="925812"/>
            <a:ext cx="5739226" cy="309600"/>
          </a:xfrm>
          <a:prstGeom prst="rect">
            <a:avLst/>
          </a:prstGeom>
        </p:spPr>
        <p:txBody>
          <a:bodyPr anchor="b">
            <a:normAutofit/>
          </a:bodyPr>
          <a:lstStyle>
            <a:lvl1pPr marL="0" indent="0">
              <a:spcBef>
                <a:spcPts val="0"/>
              </a:spcBef>
              <a:buNone/>
              <a:defRPr sz="1400" b="1">
                <a:solidFill>
                  <a:schemeClr val="tx1"/>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单击此处编辑母版标题</a:t>
            </a:r>
          </a:p>
        </p:txBody>
      </p:sp>
      <p:sp>
        <p:nvSpPr>
          <p:cNvPr id="13" name="Text Placeholder 2">
            <a:extLst>
              <a:ext uri="{FF2B5EF4-FFF2-40B4-BE49-F238E27FC236}">
                <a16:creationId xmlns:a16="http://schemas.microsoft.com/office/drawing/2014/main" id="{545A2A19-83AC-4D25-9846-9EB141F48EF4}"/>
              </a:ext>
            </a:extLst>
          </p:cNvPr>
          <p:cNvSpPr>
            <a:spLocks noGrp="1"/>
          </p:cNvSpPr>
          <p:nvPr>
            <p:ph type="body" idx="12" hasCustomPrompt="1"/>
          </p:nvPr>
        </p:nvSpPr>
        <p:spPr>
          <a:xfrm>
            <a:off x="6194425" y="1243344"/>
            <a:ext cx="5704285" cy="277200"/>
          </a:xfrm>
          <a:prstGeom prst="rect">
            <a:avLst/>
          </a:prstGeom>
        </p:spPr>
        <p:txBody>
          <a:bodyPr anchor="b">
            <a:normAutofit/>
          </a:bodyPr>
          <a:lstStyle>
            <a:lvl1pPr marL="0" indent="0">
              <a:spcBef>
                <a:spcPts val="0"/>
              </a:spcBef>
              <a:buNone/>
              <a:defRPr sz="1200" b="1">
                <a:solidFill>
                  <a:schemeClr val="tx1"/>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单击此处编辑母版小标题</a:t>
            </a:r>
          </a:p>
        </p:txBody>
      </p:sp>
      <p:sp>
        <p:nvSpPr>
          <p:cNvPr id="14" name="Text Placeholder 2">
            <a:extLst>
              <a:ext uri="{FF2B5EF4-FFF2-40B4-BE49-F238E27FC236}">
                <a16:creationId xmlns:a16="http://schemas.microsoft.com/office/drawing/2014/main" id="{9E171029-8D55-4A4C-9E55-3AFBB185CEBA}"/>
              </a:ext>
            </a:extLst>
          </p:cNvPr>
          <p:cNvSpPr>
            <a:spLocks noGrp="1"/>
          </p:cNvSpPr>
          <p:nvPr>
            <p:ph type="body" idx="13" hasCustomPrompt="1"/>
          </p:nvPr>
        </p:nvSpPr>
        <p:spPr>
          <a:xfrm>
            <a:off x="6194425" y="1525889"/>
            <a:ext cx="5704285" cy="244800"/>
          </a:xfrm>
          <a:prstGeom prst="rect">
            <a:avLst/>
          </a:prstGeom>
        </p:spPr>
        <p:txBody>
          <a:bodyPr anchor="b">
            <a:normAutofit/>
          </a:bodyPr>
          <a:lstStyle>
            <a:lvl1pPr marL="0" indent="0">
              <a:spcBef>
                <a:spcPts val="0"/>
              </a:spcBef>
              <a:buNone/>
              <a:defRPr sz="1000" b="0">
                <a:solidFill>
                  <a:schemeClr val="bg2">
                    <a:lumMod val="50000"/>
                  </a:schemeClr>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单击此处编辑文本</a:t>
            </a:r>
          </a:p>
        </p:txBody>
      </p:sp>
      <p:sp>
        <p:nvSpPr>
          <p:cNvPr id="15" name="Text Placeholder 2">
            <a:extLst>
              <a:ext uri="{FF2B5EF4-FFF2-40B4-BE49-F238E27FC236}">
                <a16:creationId xmlns:a16="http://schemas.microsoft.com/office/drawing/2014/main" id="{227F8950-46B4-4274-A039-51CC979AD2AF}"/>
              </a:ext>
            </a:extLst>
          </p:cNvPr>
          <p:cNvSpPr>
            <a:spLocks noGrp="1"/>
          </p:cNvSpPr>
          <p:nvPr>
            <p:ph type="body" idx="14" hasCustomPrompt="1"/>
          </p:nvPr>
        </p:nvSpPr>
        <p:spPr>
          <a:xfrm>
            <a:off x="258344" y="1240907"/>
            <a:ext cx="5739226" cy="244800"/>
          </a:xfrm>
          <a:prstGeom prst="rect">
            <a:avLst/>
          </a:prstGeom>
        </p:spPr>
        <p:txBody>
          <a:bodyPr anchor="b">
            <a:normAutofit/>
          </a:bodyPr>
          <a:lstStyle>
            <a:lvl1pPr marL="0" indent="0">
              <a:spcBef>
                <a:spcPts val="0"/>
              </a:spcBef>
              <a:buNone/>
              <a:defRPr sz="1000" b="0">
                <a:solidFill>
                  <a:schemeClr val="bg2">
                    <a:lumMod val="50000"/>
                  </a:schemeClr>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单击此处编辑文本</a:t>
            </a:r>
          </a:p>
        </p:txBody>
      </p:sp>
      <p:sp>
        <p:nvSpPr>
          <p:cNvPr id="21" name="文本占位符 20">
            <a:extLst>
              <a:ext uri="{FF2B5EF4-FFF2-40B4-BE49-F238E27FC236}">
                <a16:creationId xmlns:a16="http://schemas.microsoft.com/office/drawing/2014/main" id="{25C42B84-3B4D-4FD5-9EA1-EA7156ADBBEA}"/>
              </a:ext>
            </a:extLst>
          </p:cNvPr>
          <p:cNvSpPr>
            <a:spLocks noGrp="1"/>
          </p:cNvSpPr>
          <p:nvPr>
            <p:ph type="body" sz="quarter" idx="17" hasCustomPrompt="1"/>
          </p:nvPr>
        </p:nvSpPr>
        <p:spPr>
          <a:xfrm>
            <a:off x="258344" y="6176228"/>
            <a:ext cx="3539943" cy="216000"/>
          </a:xfrm>
          <a:prstGeom prst="rect">
            <a:avLst/>
          </a:prstGeom>
        </p:spPr>
        <p:txBody>
          <a:bodyPr>
            <a:normAutofit/>
          </a:bodyPr>
          <a:lstStyle>
            <a:lvl1pPr marL="33751" indent="0">
              <a:buNone/>
              <a:defRPr sz="800">
                <a:solidFill>
                  <a:schemeClr val="bg2">
                    <a:lumMod val="75000"/>
                  </a:schemeClr>
                </a:solidFill>
              </a:defRPr>
            </a:lvl1pPr>
          </a:lstStyle>
          <a:p>
            <a:pPr lvl="0"/>
            <a:r>
              <a:rPr lang="zh-CN" altLang="en-US" dirty="0"/>
              <a:t>数据源于：</a:t>
            </a:r>
          </a:p>
        </p:txBody>
      </p:sp>
      <p:sp>
        <p:nvSpPr>
          <p:cNvPr id="11" name="灯片编号占位符 10">
            <a:extLst>
              <a:ext uri="{FF2B5EF4-FFF2-40B4-BE49-F238E27FC236}">
                <a16:creationId xmlns:a16="http://schemas.microsoft.com/office/drawing/2014/main" id="{6C1181F0-56AB-4913-AD7B-16BD0736EB9C}"/>
              </a:ext>
            </a:extLst>
          </p:cNvPr>
          <p:cNvSpPr>
            <a:spLocks noGrp="1"/>
          </p:cNvSpPr>
          <p:nvPr>
            <p:ph type="sldNum" sz="quarter" idx="20"/>
          </p:nvPr>
        </p:nvSpPr>
        <p:spPr/>
        <p:txBody>
          <a:bodyPr/>
          <a:lstStyle/>
          <a:p>
            <a:fld id="{F71E1782-A91A-44D1-8FB4-C38984F10C6E}" type="slidenum">
              <a:rPr lang="zh-CN" altLang="en-US" smtClean="0"/>
              <a:pPr/>
              <a:t>‹#›</a:t>
            </a:fld>
            <a:endParaRPr lang="zh-CN" altLang="en-US"/>
          </a:p>
        </p:txBody>
      </p:sp>
      <p:sp>
        <p:nvSpPr>
          <p:cNvPr id="12" name="标题 11">
            <a:extLst>
              <a:ext uri="{FF2B5EF4-FFF2-40B4-BE49-F238E27FC236}">
                <a16:creationId xmlns:a16="http://schemas.microsoft.com/office/drawing/2014/main" id="{5A853571-3FC1-472A-ADD9-FE2E7725723C}"/>
              </a:ext>
            </a:extLst>
          </p:cNvPr>
          <p:cNvSpPr>
            <a:spLocks noGrp="1"/>
          </p:cNvSpPr>
          <p:nvPr>
            <p:ph type="title"/>
          </p:nvPr>
        </p:nvSpPr>
        <p:spPr/>
        <p:txBody>
          <a:bodyPr/>
          <a:lstStyle/>
          <a:p>
            <a:r>
              <a:rPr lang="zh-CN" altLang="en-US"/>
              <a:t>单击此处编辑母版标题样式</a:t>
            </a:r>
          </a:p>
        </p:txBody>
      </p:sp>
      <p:sp>
        <p:nvSpPr>
          <p:cNvPr id="20" name="Content Placeholder 2">
            <a:extLst>
              <a:ext uri="{FF2B5EF4-FFF2-40B4-BE49-F238E27FC236}">
                <a16:creationId xmlns:a16="http://schemas.microsoft.com/office/drawing/2014/main" id="{8438BD91-88EB-45B8-98B7-E74141C38821}"/>
              </a:ext>
            </a:extLst>
          </p:cNvPr>
          <p:cNvSpPr>
            <a:spLocks noGrp="1"/>
          </p:cNvSpPr>
          <p:nvPr>
            <p:ph idx="21"/>
          </p:nvPr>
        </p:nvSpPr>
        <p:spPr>
          <a:xfrm>
            <a:off x="258349" y="1485706"/>
            <a:ext cx="5739221" cy="4548227"/>
          </a:xfrm>
          <a:prstGeom prst="rect">
            <a:avLst/>
          </a:prstGeom>
        </p:spPr>
        <p:txBody>
          <a:bodyPr/>
          <a:lstStyle>
            <a:lvl1pPr marL="284400" indent="-252000">
              <a:lnSpc>
                <a:spcPct val="100000"/>
              </a:lnSpc>
              <a:spcBef>
                <a:spcPts val="600"/>
              </a:spcBef>
              <a:defRPr sz="1000">
                <a:solidFill>
                  <a:schemeClr val="bg2">
                    <a:lumMod val="50000"/>
                  </a:schemeClr>
                </a:solidFill>
                <a:latin typeface="微软雅黑" panose="020B0503020204020204" pitchFamily="34" charset="-122"/>
                <a:ea typeface="微软雅黑" panose="020B0503020204020204" pitchFamily="34" charset="-122"/>
              </a:defRPr>
            </a:lvl1pPr>
            <a:lvl2pPr marL="576000">
              <a:lnSpc>
                <a:spcPct val="150000"/>
              </a:lnSpc>
              <a:spcBef>
                <a:spcPts val="400"/>
              </a:spcBef>
              <a:defRPr sz="1000">
                <a:solidFill>
                  <a:schemeClr val="bg2">
                    <a:lumMod val="50000"/>
                  </a:schemeClr>
                </a:solidFill>
                <a:latin typeface="微软雅黑" panose="020B0503020204020204" pitchFamily="34" charset="-122"/>
                <a:ea typeface="微软雅黑" panose="020B0503020204020204" pitchFamily="34" charset="-122"/>
              </a:defRPr>
            </a:lvl2pPr>
            <a:lvl3pPr marL="864000">
              <a:lnSpc>
                <a:spcPct val="150000"/>
              </a:lnSpc>
              <a:spcBef>
                <a:spcPts val="200"/>
              </a:spcBef>
              <a:defRPr sz="1000">
                <a:solidFill>
                  <a:schemeClr val="bg2">
                    <a:lumMod val="50000"/>
                  </a:schemeClr>
                </a:solidFill>
                <a:latin typeface="微软雅黑" panose="020B0503020204020204" pitchFamily="34" charset="-122"/>
                <a:ea typeface="微软雅黑" panose="020B0503020204020204" pitchFamily="34" charset="-122"/>
              </a:defRPr>
            </a:lvl3pPr>
            <a:lvl4pPr marL="1152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4pPr>
            <a:lvl5pPr marL="1440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22" name="Content Placeholder 2">
            <a:extLst>
              <a:ext uri="{FF2B5EF4-FFF2-40B4-BE49-F238E27FC236}">
                <a16:creationId xmlns:a16="http://schemas.microsoft.com/office/drawing/2014/main" id="{B49C5B2E-4E04-4B92-B5E4-C6FD50E496EE}"/>
              </a:ext>
            </a:extLst>
          </p:cNvPr>
          <p:cNvSpPr>
            <a:spLocks noGrp="1"/>
          </p:cNvSpPr>
          <p:nvPr>
            <p:ph idx="22"/>
          </p:nvPr>
        </p:nvSpPr>
        <p:spPr>
          <a:xfrm>
            <a:off x="6195599" y="1770688"/>
            <a:ext cx="5739221" cy="4621539"/>
          </a:xfrm>
          <a:prstGeom prst="rect">
            <a:avLst/>
          </a:prstGeom>
        </p:spPr>
        <p:txBody>
          <a:bodyPr/>
          <a:lstStyle>
            <a:lvl1pPr marL="284400" indent="-252000">
              <a:lnSpc>
                <a:spcPct val="100000"/>
              </a:lnSpc>
              <a:spcBef>
                <a:spcPts val="600"/>
              </a:spcBef>
              <a:defRPr sz="1000">
                <a:solidFill>
                  <a:schemeClr val="bg2">
                    <a:lumMod val="50000"/>
                  </a:schemeClr>
                </a:solidFill>
                <a:latin typeface="微软雅黑" panose="020B0503020204020204" pitchFamily="34" charset="-122"/>
                <a:ea typeface="微软雅黑" panose="020B0503020204020204" pitchFamily="34" charset="-122"/>
              </a:defRPr>
            </a:lvl1pPr>
            <a:lvl2pPr marL="576000">
              <a:lnSpc>
                <a:spcPct val="150000"/>
              </a:lnSpc>
              <a:spcBef>
                <a:spcPts val="400"/>
              </a:spcBef>
              <a:defRPr sz="1000">
                <a:solidFill>
                  <a:schemeClr val="bg2">
                    <a:lumMod val="50000"/>
                  </a:schemeClr>
                </a:solidFill>
                <a:latin typeface="微软雅黑" panose="020B0503020204020204" pitchFamily="34" charset="-122"/>
                <a:ea typeface="微软雅黑" panose="020B0503020204020204" pitchFamily="34" charset="-122"/>
              </a:defRPr>
            </a:lvl2pPr>
            <a:lvl3pPr marL="864000">
              <a:lnSpc>
                <a:spcPct val="150000"/>
              </a:lnSpc>
              <a:spcBef>
                <a:spcPts val="200"/>
              </a:spcBef>
              <a:defRPr sz="1000">
                <a:solidFill>
                  <a:schemeClr val="bg2">
                    <a:lumMod val="50000"/>
                  </a:schemeClr>
                </a:solidFill>
                <a:latin typeface="微软雅黑" panose="020B0503020204020204" pitchFamily="34" charset="-122"/>
                <a:ea typeface="微软雅黑" panose="020B0503020204020204" pitchFamily="34" charset="-122"/>
              </a:defRPr>
            </a:lvl3pPr>
            <a:lvl4pPr marL="1152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4pPr>
            <a:lvl5pPr marL="1440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Tree>
    <p:extLst>
      <p:ext uri="{BB962C8B-B14F-4D97-AF65-F5344CB8AC3E}">
        <p14:creationId xmlns:p14="http://schemas.microsoft.com/office/powerpoint/2010/main" val="41538174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表格">
    <p:spTree>
      <p:nvGrpSpPr>
        <p:cNvPr id="1" name=""/>
        <p:cNvGrpSpPr/>
        <p:nvPr/>
      </p:nvGrpSpPr>
      <p:grpSpPr>
        <a:xfrm>
          <a:off x="0" y="0"/>
          <a:ext cx="0" cy="0"/>
          <a:chOff x="0" y="0"/>
          <a:chExt cx="0" cy="0"/>
        </a:xfrm>
      </p:grpSpPr>
      <p:sp>
        <p:nvSpPr>
          <p:cNvPr id="8" name="灯片编号占位符 7">
            <a:extLst>
              <a:ext uri="{FF2B5EF4-FFF2-40B4-BE49-F238E27FC236}">
                <a16:creationId xmlns:a16="http://schemas.microsoft.com/office/drawing/2014/main" id="{2CB20BA6-18EA-4A2C-AF50-1A9CA49B5FA4}"/>
              </a:ext>
            </a:extLst>
          </p:cNvPr>
          <p:cNvSpPr>
            <a:spLocks noGrp="1"/>
          </p:cNvSpPr>
          <p:nvPr>
            <p:ph type="sldNum" sz="quarter" idx="15"/>
          </p:nvPr>
        </p:nvSpPr>
        <p:spPr/>
        <p:txBody>
          <a:bodyPr/>
          <a:lstStyle/>
          <a:p>
            <a:fld id="{F71E1782-A91A-44D1-8FB4-C38984F10C6E}" type="slidenum">
              <a:rPr lang="zh-CN" altLang="en-US" smtClean="0"/>
              <a:pPr/>
              <a:t>‹#›</a:t>
            </a:fld>
            <a:endParaRPr lang="zh-CN" altLang="en-US"/>
          </a:p>
        </p:txBody>
      </p:sp>
      <p:sp>
        <p:nvSpPr>
          <p:cNvPr id="9" name="标题 8">
            <a:extLst>
              <a:ext uri="{FF2B5EF4-FFF2-40B4-BE49-F238E27FC236}">
                <a16:creationId xmlns:a16="http://schemas.microsoft.com/office/drawing/2014/main" id="{15B68D9C-4BD0-43BB-B9D4-ECF8525D9919}"/>
              </a:ext>
            </a:extLst>
          </p:cNvPr>
          <p:cNvSpPr>
            <a:spLocks noGrp="1"/>
          </p:cNvSpPr>
          <p:nvPr>
            <p:ph type="title"/>
          </p:nvPr>
        </p:nvSpPr>
        <p:spPr/>
        <p:txBody>
          <a:bodyPr/>
          <a:lstStyle/>
          <a:p>
            <a:r>
              <a:rPr lang="zh-CN" altLang="en-US" dirty="0"/>
              <a:t>单击此处编辑母版标题样式</a:t>
            </a:r>
          </a:p>
        </p:txBody>
      </p:sp>
      <p:sp>
        <p:nvSpPr>
          <p:cNvPr id="12" name="表格占位符 10">
            <a:extLst>
              <a:ext uri="{FF2B5EF4-FFF2-40B4-BE49-F238E27FC236}">
                <a16:creationId xmlns:a16="http://schemas.microsoft.com/office/drawing/2014/main" id="{C31BC044-6C04-42BF-8AF0-4C916B864078}"/>
              </a:ext>
            </a:extLst>
          </p:cNvPr>
          <p:cNvSpPr>
            <a:spLocks noGrp="1"/>
          </p:cNvSpPr>
          <p:nvPr>
            <p:ph type="tbl" sz="quarter" idx="12" hasCustomPrompt="1"/>
          </p:nvPr>
        </p:nvSpPr>
        <p:spPr>
          <a:xfrm>
            <a:off x="258349" y="1228725"/>
            <a:ext cx="11704463" cy="5172075"/>
          </a:xfrm>
          <a:prstGeom prst="rect">
            <a:avLst/>
          </a:prstGeom>
        </p:spPr>
        <p:txBody>
          <a:bodyPr/>
          <a:lstStyle>
            <a:lvl1pPr marL="0" indent="0">
              <a:buNone/>
              <a:defRPr sz="1000">
                <a:solidFill>
                  <a:schemeClr val="bg2">
                    <a:lumMod val="50000"/>
                  </a:schemeClr>
                </a:solidFill>
                <a:latin typeface="微软雅黑" panose="020B0503020204020204" pitchFamily="34" charset="-122"/>
                <a:ea typeface="微软雅黑" panose="020B0503020204020204" pitchFamily="34" charset="-122"/>
              </a:defRPr>
            </a:lvl1pPr>
          </a:lstStyle>
          <a:p>
            <a:r>
              <a:rPr lang="zh-CN" altLang="en-US" dirty="0"/>
              <a:t>表格</a:t>
            </a:r>
          </a:p>
        </p:txBody>
      </p:sp>
      <p:sp>
        <p:nvSpPr>
          <p:cNvPr id="6" name="文本占位符 12">
            <a:extLst>
              <a:ext uri="{FF2B5EF4-FFF2-40B4-BE49-F238E27FC236}">
                <a16:creationId xmlns:a16="http://schemas.microsoft.com/office/drawing/2014/main" id="{1E11247B-8B0B-9EA2-3EAB-8B74EBDC71B5}"/>
              </a:ext>
            </a:extLst>
          </p:cNvPr>
          <p:cNvSpPr>
            <a:spLocks noGrp="1"/>
          </p:cNvSpPr>
          <p:nvPr>
            <p:ph type="body" sz="quarter" idx="16" hasCustomPrompt="1"/>
          </p:nvPr>
        </p:nvSpPr>
        <p:spPr>
          <a:xfrm>
            <a:off x="258763" y="659080"/>
            <a:ext cx="11704637" cy="478800"/>
          </a:xfrm>
          <a:prstGeom prst="rect">
            <a:avLst/>
          </a:prstGeom>
          <a:noFill/>
        </p:spPr>
        <p:txBody>
          <a:bodyPr/>
          <a:lstStyle>
            <a:lvl1pPr marL="360000" indent="-172800">
              <a:lnSpc>
                <a:spcPct val="100000"/>
              </a:lnSpc>
              <a:spcBef>
                <a:spcPts val="600"/>
              </a:spcBef>
              <a:buFont typeface="Wingdings" panose="05000000000000000000" pitchFamily="2" charset="2"/>
              <a:buChar char="n"/>
              <a:defRPr sz="1200" b="1" spc="60" baseline="0">
                <a:solidFill>
                  <a:schemeClr val="tx1"/>
                </a:solidFill>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dirty="0"/>
              <a:t>单机此处输入观点</a:t>
            </a:r>
          </a:p>
        </p:txBody>
      </p:sp>
    </p:spTree>
    <p:extLst>
      <p:ext uri="{BB962C8B-B14F-4D97-AF65-F5344CB8AC3E}">
        <p14:creationId xmlns:p14="http://schemas.microsoft.com/office/powerpoint/2010/main" val="1789135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图表">
    <p:spTree>
      <p:nvGrpSpPr>
        <p:cNvPr id="1" name=""/>
        <p:cNvGrpSpPr/>
        <p:nvPr/>
      </p:nvGrpSpPr>
      <p:grpSpPr>
        <a:xfrm>
          <a:off x="0" y="0"/>
          <a:ext cx="0" cy="0"/>
          <a:chOff x="0" y="0"/>
          <a:chExt cx="0" cy="0"/>
        </a:xfrm>
      </p:grpSpPr>
      <p:sp>
        <p:nvSpPr>
          <p:cNvPr id="9" name="图表占位符 5">
            <a:extLst>
              <a:ext uri="{FF2B5EF4-FFF2-40B4-BE49-F238E27FC236}">
                <a16:creationId xmlns:a16="http://schemas.microsoft.com/office/drawing/2014/main" id="{2AA5389D-4583-4F2C-AF37-4E50F3583FAB}"/>
              </a:ext>
            </a:extLst>
          </p:cNvPr>
          <p:cNvSpPr>
            <a:spLocks noGrp="1"/>
          </p:cNvSpPr>
          <p:nvPr>
            <p:ph type="chart" sz="quarter" idx="12"/>
          </p:nvPr>
        </p:nvSpPr>
        <p:spPr>
          <a:xfrm>
            <a:off x="258174" y="1214239"/>
            <a:ext cx="11704637" cy="5196085"/>
          </a:xfrm>
          <a:prstGeom prst="rect">
            <a:avLst/>
          </a:prstGeom>
        </p:spPr>
        <p:txBody>
          <a:bodyPr/>
          <a:lstStyle>
            <a:lvl1pPr marL="0" indent="0">
              <a:buNone/>
              <a:defRPr sz="1000">
                <a:solidFill>
                  <a:schemeClr val="bg2">
                    <a:lumMod val="50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12" name="灯片编号占位符 11">
            <a:extLst>
              <a:ext uri="{FF2B5EF4-FFF2-40B4-BE49-F238E27FC236}">
                <a16:creationId xmlns:a16="http://schemas.microsoft.com/office/drawing/2014/main" id="{5C331BCA-3603-4F82-B5B6-13F1EAF400D4}"/>
              </a:ext>
            </a:extLst>
          </p:cNvPr>
          <p:cNvSpPr>
            <a:spLocks noGrp="1"/>
          </p:cNvSpPr>
          <p:nvPr>
            <p:ph type="sldNum" sz="quarter" idx="19"/>
          </p:nvPr>
        </p:nvSpPr>
        <p:spPr/>
        <p:txBody>
          <a:bodyPr/>
          <a:lstStyle/>
          <a:p>
            <a:fld id="{F71E1782-A91A-44D1-8FB4-C38984F10C6E}" type="slidenum">
              <a:rPr lang="zh-CN" altLang="en-US" smtClean="0"/>
              <a:pPr/>
              <a:t>‹#›</a:t>
            </a:fld>
            <a:endParaRPr lang="zh-CN" altLang="en-US"/>
          </a:p>
        </p:txBody>
      </p:sp>
      <p:sp>
        <p:nvSpPr>
          <p:cNvPr id="13" name="标题 12">
            <a:extLst>
              <a:ext uri="{FF2B5EF4-FFF2-40B4-BE49-F238E27FC236}">
                <a16:creationId xmlns:a16="http://schemas.microsoft.com/office/drawing/2014/main" id="{09415D0F-280A-4AD1-9FF4-DA4816637E07}"/>
              </a:ext>
            </a:extLst>
          </p:cNvPr>
          <p:cNvSpPr>
            <a:spLocks noGrp="1"/>
          </p:cNvSpPr>
          <p:nvPr>
            <p:ph type="title"/>
          </p:nvPr>
        </p:nvSpPr>
        <p:spPr/>
        <p:txBody>
          <a:bodyPr/>
          <a:lstStyle/>
          <a:p>
            <a:r>
              <a:rPr lang="zh-CN" altLang="en-US" dirty="0"/>
              <a:t>单击此处编辑母版标题样式</a:t>
            </a:r>
          </a:p>
        </p:txBody>
      </p:sp>
      <p:sp>
        <p:nvSpPr>
          <p:cNvPr id="6" name="文本占位符 12">
            <a:extLst>
              <a:ext uri="{FF2B5EF4-FFF2-40B4-BE49-F238E27FC236}">
                <a16:creationId xmlns:a16="http://schemas.microsoft.com/office/drawing/2014/main" id="{6E9EF55C-42CE-0DA7-9384-3BC9433EACEC}"/>
              </a:ext>
            </a:extLst>
          </p:cNvPr>
          <p:cNvSpPr>
            <a:spLocks noGrp="1"/>
          </p:cNvSpPr>
          <p:nvPr>
            <p:ph type="body" sz="quarter" idx="16" hasCustomPrompt="1"/>
          </p:nvPr>
        </p:nvSpPr>
        <p:spPr>
          <a:xfrm>
            <a:off x="258763" y="659080"/>
            <a:ext cx="11704637" cy="478800"/>
          </a:xfrm>
          <a:prstGeom prst="rect">
            <a:avLst/>
          </a:prstGeom>
          <a:noFill/>
        </p:spPr>
        <p:txBody>
          <a:bodyPr/>
          <a:lstStyle>
            <a:lvl1pPr marL="360000" indent="-172800">
              <a:lnSpc>
                <a:spcPct val="100000"/>
              </a:lnSpc>
              <a:spcBef>
                <a:spcPts val="600"/>
              </a:spcBef>
              <a:buFont typeface="Wingdings" panose="05000000000000000000" pitchFamily="2" charset="2"/>
              <a:buChar char="n"/>
              <a:defRPr sz="1200" b="1" spc="60" baseline="0">
                <a:solidFill>
                  <a:schemeClr val="tx1"/>
                </a:solidFill>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dirty="0"/>
              <a:t>单机此处输入观点</a:t>
            </a:r>
          </a:p>
        </p:txBody>
      </p:sp>
    </p:spTree>
    <p:extLst>
      <p:ext uri="{BB962C8B-B14F-4D97-AF65-F5344CB8AC3E}">
        <p14:creationId xmlns:p14="http://schemas.microsoft.com/office/powerpoint/2010/main" val="1085998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7" name="灯片编号占位符 6">
            <a:extLst>
              <a:ext uri="{FF2B5EF4-FFF2-40B4-BE49-F238E27FC236}">
                <a16:creationId xmlns:a16="http://schemas.microsoft.com/office/drawing/2014/main" id="{02253A2B-C644-4CA5-B5F8-932E914ED540}"/>
              </a:ext>
            </a:extLst>
          </p:cNvPr>
          <p:cNvSpPr>
            <a:spLocks noGrp="1"/>
          </p:cNvSpPr>
          <p:nvPr>
            <p:ph type="sldNum" sz="quarter" idx="12"/>
          </p:nvPr>
        </p:nvSpPr>
        <p:spPr/>
        <p:txBody>
          <a:bodyPr/>
          <a:lstStyle/>
          <a:p>
            <a:fld id="{F71E1782-A91A-44D1-8FB4-C38984F10C6E}" type="slidenum">
              <a:rPr lang="zh-CN" altLang="en-US" smtClean="0"/>
              <a:pPr/>
              <a:t>‹#›</a:t>
            </a:fld>
            <a:endParaRPr lang="zh-CN" altLang="en-US" dirty="0"/>
          </a:p>
        </p:txBody>
      </p:sp>
      <p:sp>
        <p:nvSpPr>
          <p:cNvPr id="8" name="标题 7">
            <a:extLst>
              <a:ext uri="{FF2B5EF4-FFF2-40B4-BE49-F238E27FC236}">
                <a16:creationId xmlns:a16="http://schemas.microsoft.com/office/drawing/2014/main" id="{101D706D-5BBF-4D54-9C37-95E3E18E83C0}"/>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35503941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7.xml"/><Relationship Id="rId7"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700"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grayWhite">
      <p:bgPr>
        <a:solidFill>
          <a:schemeClr val="bg1"/>
        </a:solidFill>
        <a:effectLst/>
      </p:bgPr>
    </p:bg>
    <p:spTree>
      <p:nvGrpSpPr>
        <p:cNvPr id="1" name=""/>
        <p:cNvGrpSpPr/>
        <p:nvPr/>
      </p:nvGrpSpPr>
      <p:grpSpPr>
        <a:xfrm>
          <a:off x="0" y="0"/>
          <a:ext cx="0" cy="0"/>
          <a:chOff x="0" y="0"/>
          <a:chExt cx="0" cy="0"/>
        </a:xfrm>
      </p:grpSpPr>
      <p:cxnSp>
        <p:nvCxnSpPr>
          <p:cNvPr id="17" name="直接连接符 16">
            <a:extLst>
              <a:ext uri="{FF2B5EF4-FFF2-40B4-BE49-F238E27FC236}">
                <a16:creationId xmlns:a16="http://schemas.microsoft.com/office/drawing/2014/main" id="{0E694FF4-C1FB-4CCE-B724-4F616D2EB35A}"/>
              </a:ext>
            </a:extLst>
          </p:cNvPr>
          <p:cNvCxnSpPr>
            <a:cxnSpLocks/>
          </p:cNvCxnSpPr>
          <p:nvPr userDrawn="1"/>
        </p:nvCxnSpPr>
        <p:spPr>
          <a:xfrm>
            <a:off x="229187" y="6534524"/>
            <a:ext cx="11733626" cy="0"/>
          </a:xfrm>
          <a:prstGeom prst="line">
            <a:avLst/>
          </a:prstGeom>
          <a:ln>
            <a:solidFill>
              <a:srgbClr val="E7E7EB"/>
            </a:solidFill>
          </a:ln>
        </p:spPr>
        <p:style>
          <a:lnRef idx="2">
            <a:schemeClr val="dk1"/>
          </a:lnRef>
          <a:fillRef idx="0">
            <a:schemeClr val="dk1"/>
          </a:fillRef>
          <a:effectRef idx="1">
            <a:schemeClr val="dk1"/>
          </a:effectRef>
          <a:fontRef idx="minor">
            <a:schemeClr val="tx1"/>
          </a:fontRef>
        </p:style>
      </p:cxnSp>
      <p:pic>
        <p:nvPicPr>
          <p:cNvPr id="10" name="图片 9">
            <a:extLst>
              <a:ext uri="{FF2B5EF4-FFF2-40B4-BE49-F238E27FC236}">
                <a16:creationId xmlns:a16="http://schemas.microsoft.com/office/drawing/2014/main" id="{39A0AE92-C704-40D8-ADA1-12AD9F503DF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941665" y="244717"/>
            <a:ext cx="991986" cy="251167"/>
          </a:xfrm>
          <a:prstGeom prst="rect">
            <a:avLst/>
          </a:prstGeom>
        </p:spPr>
      </p:pic>
      <p:cxnSp>
        <p:nvCxnSpPr>
          <p:cNvPr id="11" name="直接连接符 10">
            <a:extLst>
              <a:ext uri="{FF2B5EF4-FFF2-40B4-BE49-F238E27FC236}">
                <a16:creationId xmlns:a16="http://schemas.microsoft.com/office/drawing/2014/main" id="{DCF3BA4E-DE3E-4B06-BF3F-B07B7CB51207}"/>
              </a:ext>
            </a:extLst>
          </p:cNvPr>
          <p:cNvCxnSpPr>
            <a:cxnSpLocks/>
          </p:cNvCxnSpPr>
          <p:nvPr userDrawn="1"/>
        </p:nvCxnSpPr>
        <p:spPr>
          <a:xfrm>
            <a:off x="229187" y="616323"/>
            <a:ext cx="11733626" cy="0"/>
          </a:xfrm>
          <a:prstGeom prst="line">
            <a:avLst/>
          </a:prstGeom>
          <a:ln>
            <a:solidFill>
              <a:schemeClr val="bg1">
                <a:lumMod val="85000"/>
              </a:schemeClr>
            </a:solidFill>
          </a:ln>
        </p:spPr>
        <p:style>
          <a:lnRef idx="2">
            <a:schemeClr val="dk1"/>
          </a:lnRef>
          <a:fillRef idx="0">
            <a:schemeClr val="dk1"/>
          </a:fillRef>
          <a:effectRef idx="1">
            <a:schemeClr val="dk1"/>
          </a:effectRef>
          <a:fontRef idx="minor">
            <a:schemeClr val="tx1"/>
          </a:fontRef>
        </p:style>
      </p:cxnSp>
      <p:sp>
        <p:nvSpPr>
          <p:cNvPr id="15" name="Title Placeholder 1">
            <a:extLst>
              <a:ext uri="{FF2B5EF4-FFF2-40B4-BE49-F238E27FC236}">
                <a16:creationId xmlns:a16="http://schemas.microsoft.com/office/drawing/2014/main" id="{32A4FC73-F08C-4C46-BC9C-F34D4BBC1394}"/>
              </a:ext>
            </a:extLst>
          </p:cNvPr>
          <p:cNvSpPr>
            <a:spLocks noGrp="1"/>
          </p:cNvSpPr>
          <p:nvPr>
            <p:ph type="title"/>
          </p:nvPr>
        </p:nvSpPr>
        <p:spPr>
          <a:xfrm>
            <a:off x="258349" y="112323"/>
            <a:ext cx="10467629" cy="504000"/>
          </a:xfrm>
          <a:prstGeom prst="rect">
            <a:avLst/>
          </a:prstGeom>
        </p:spPr>
        <p:txBody>
          <a:bodyPr vert="horz" lIns="91440" tIns="45720" rIns="91440" bIns="45720" rtlCol="0" anchor="ctr">
            <a:noAutofit/>
          </a:bodyPr>
          <a:lstStyle/>
          <a:p>
            <a:r>
              <a:rPr lang="zh-CN" altLang="en-US" dirty="0"/>
              <a:t>单击此处编辑母版标题样式</a:t>
            </a:r>
            <a:endParaRPr lang="en-US" dirty="0"/>
          </a:p>
        </p:txBody>
      </p:sp>
      <p:sp>
        <p:nvSpPr>
          <p:cNvPr id="18" name="页脚占位符 17">
            <a:extLst>
              <a:ext uri="{FF2B5EF4-FFF2-40B4-BE49-F238E27FC236}">
                <a16:creationId xmlns:a16="http://schemas.microsoft.com/office/drawing/2014/main" id="{C21EBC1F-5505-42E9-9CFC-4EB3962BAF95}"/>
              </a:ext>
            </a:extLst>
          </p:cNvPr>
          <p:cNvSpPr>
            <a:spLocks noGrp="1"/>
          </p:cNvSpPr>
          <p:nvPr>
            <p:ph type="ftr" sz="quarter" idx="3"/>
          </p:nvPr>
        </p:nvSpPr>
        <p:spPr>
          <a:xfrm>
            <a:off x="229188" y="6534523"/>
            <a:ext cx="1486490" cy="263523"/>
          </a:xfrm>
          <a:prstGeom prst="rect">
            <a:avLst/>
          </a:prstGeom>
        </p:spPr>
        <p:txBody>
          <a:bodyPr vert="horz" lIns="91440" tIns="45720" rIns="91440" bIns="45720" rtlCol="0" anchor="ctr"/>
          <a:lstStyle>
            <a:lvl1pPr algn="ctr">
              <a:defRPr sz="900">
                <a:solidFill>
                  <a:schemeClr val="bg1">
                    <a:lumMod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19" name="日期占位符 18">
            <a:extLst>
              <a:ext uri="{FF2B5EF4-FFF2-40B4-BE49-F238E27FC236}">
                <a16:creationId xmlns:a16="http://schemas.microsoft.com/office/drawing/2014/main" id="{3568D5BF-5380-4640-B12E-7D5D942BD754}"/>
              </a:ext>
            </a:extLst>
          </p:cNvPr>
          <p:cNvSpPr>
            <a:spLocks noGrp="1"/>
          </p:cNvSpPr>
          <p:nvPr>
            <p:ph type="dt" sz="half" idx="2"/>
          </p:nvPr>
        </p:nvSpPr>
        <p:spPr>
          <a:xfrm>
            <a:off x="1715678" y="6534523"/>
            <a:ext cx="1267412" cy="263523"/>
          </a:xfrm>
          <a:prstGeom prst="rect">
            <a:avLst/>
          </a:prstGeom>
        </p:spPr>
        <p:txBody>
          <a:bodyPr vert="horz" lIns="91440" tIns="45720" rIns="91440" bIns="45720" rtlCol="0" anchor="ctr"/>
          <a:lstStyle>
            <a:lvl1pPr algn="l">
              <a:defRPr sz="900">
                <a:solidFill>
                  <a:schemeClr val="bg1">
                    <a:lumMod val="75000"/>
                  </a:schemeClr>
                </a:solidFill>
                <a:latin typeface="微软雅黑" panose="020B0503020204020204" pitchFamily="34" charset="-122"/>
                <a:ea typeface="微软雅黑" panose="020B0503020204020204" pitchFamily="34" charset="-122"/>
              </a:defRPr>
            </a:lvl1pPr>
          </a:lstStyle>
          <a:p>
            <a:endParaRPr lang="zh-CN" altLang="en-US"/>
          </a:p>
        </p:txBody>
      </p:sp>
      <p:sp>
        <p:nvSpPr>
          <p:cNvPr id="20" name="灯片编号占位符 19">
            <a:extLst>
              <a:ext uri="{FF2B5EF4-FFF2-40B4-BE49-F238E27FC236}">
                <a16:creationId xmlns:a16="http://schemas.microsoft.com/office/drawing/2014/main" id="{228A1574-E63A-4C54-BCD1-7F1C25B1454E}"/>
              </a:ext>
            </a:extLst>
          </p:cNvPr>
          <p:cNvSpPr>
            <a:spLocks noGrp="1"/>
          </p:cNvSpPr>
          <p:nvPr>
            <p:ph type="sldNum" sz="quarter" idx="4"/>
          </p:nvPr>
        </p:nvSpPr>
        <p:spPr>
          <a:xfrm>
            <a:off x="10725978" y="6534524"/>
            <a:ext cx="1236834" cy="263522"/>
          </a:xfrm>
          <a:prstGeom prst="rect">
            <a:avLst/>
          </a:prstGeom>
        </p:spPr>
        <p:txBody>
          <a:bodyPr vert="horz" lIns="91440" tIns="45720" rIns="91440" bIns="45720" rtlCol="0" anchor="ctr"/>
          <a:lstStyle>
            <a:lvl1pPr algn="r">
              <a:defRPr sz="900">
                <a:solidFill>
                  <a:schemeClr val="bg1">
                    <a:lumMod val="75000"/>
                  </a:schemeClr>
                </a:solidFill>
                <a:latin typeface="微软雅黑" panose="020B0503020204020204" pitchFamily="34" charset="-122"/>
                <a:ea typeface="微软雅黑" panose="020B0503020204020204" pitchFamily="34" charset="-122"/>
              </a:defRPr>
            </a:lvl1pPr>
          </a:lstStyle>
          <a:p>
            <a:fld id="{F71E1782-A91A-44D1-8FB4-C38984F10C6E}" type="slidenum">
              <a:rPr lang="zh-CN" altLang="en-US" smtClean="0"/>
              <a:pPr/>
              <a:t>‹#›</a:t>
            </a:fld>
            <a:endParaRPr lang="zh-CN" altLang="en-US"/>
          </a:p>
        </p:txBody>
      </p:sp>
    </p:spTree>
    <p:extLst>
      <p:ext uri="{BB962C8B-B14F-4D97-AF65-F5344CB8AC3E}">
        <p14:creationId xmlns:p14="http://schemas.microsoft.com/office/powerpoint/2010/main" val="2352980102"/>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Lst>
  <p:hf hdr="0" ftr="0" dt="0"/>
  <p:txStyles>
    <p:titleStyle>
      <a:lvl1pPr algn="l" defTabSz="914400" rtl="0" eaLnBrk="1" latinLnBrk="0" hangingPunct="1">
        <a:lnSpc>
          <a:spcPct val="90000"/>
        </a:lnSpc>
        <a:spcBef>
          <a:spcPct val="0"/>
        </a:spcBef>
        <a:buNone/>
        <a:defRPr sz="2400" b="1"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7" name="直接连接符 16">
            <a:extLst>
              <a:ext uri="{FF2B5EF4-FFF2-40B4-BE49-F238E27FC236}">
                <a16:creationId xmlns:a16="http://schemas.microsoft.com/office/drawing/2014/main" id="{0E694FF4-C1FB-4CCE-B724-4F616D2EB35A}"/>
              </a:ext>
            </a:extLst>
          </p:cNvPr>
          <p:cNvCxnSpPr>
            <a:cxnSpLocks/>
          </p:cNvCxnSpPr>
          <p:nvPr userDrawn="1"/>
        </p:nvCxnSpPr>
        <p:spPr>
          <a:xfrm>
            <a:off x="229187" y="6534524"/>
            <a:ext cx="11733626" cy="0"/>
          </a:xfrm>
          <a:prstGeom prst="line">
            <a:avLst/>
          </a:prstGeom>
          <a:ln>
            <a:solidFill>
              <a:srgbClr val="E7E7EB"/>
            </a:solidFill>
          </a:ln>
        </p:spPr>
        <p:style>
          <a:lnRef idx="2">
            <a:schemeClr val="dk1"/>
          </a:lnRef>
          <a:fillRef idx="0">
            <a:schemeClr val="dk1"/>
          </a:fillRef>
          <a:effectRef idx="1">
            <a:schemeClr val="dk1"/>
          </a:effectRef>
          <a:fontRef idx="minor">
            <a:schemeClr val="tx1"/>
          </a:fontRef>
        </p:style>
      </p:cxnSp>
      <p:pic>
        <p:nvPicPr>
          <p:cNvPr id="10" name="图片 9">
            <a:extLst>
              <a:ext uri="{FF2B5EF4-FFF2-40B4-BE49-F238E27FC236}">
                <a16:creationId xmlns:a16="http://schemas.microsoft.com/office/drawing/2014/main" id="{39A0AE92-C704-40D8-ADA1-12AD9F503DF1}"/>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941665" y="244717"/>
            <a:ext cx="991986" cy="251167"/>
          </a:xfrm>
          <a:prstGeom prst="rect">
            <a:avLst/>
          </a:prstGeom>
        </p:spPr>
      </p:pic>
      <p:cxnSp>
        <p:nvCxnSpPr>
          <p:cNvPr id="11" name="直接连接符 10">
            <a:extLst>
              <a:ext uri="{FF2B5EF4-FFF2-40B4-BE49-F238E27FC236}">
                <a16:creationId xmlns:a16="http://schemas.microsoft.com/office/drawing/2014/main" id="{DCF3BA4E-DE3E-4B06-BF3F-B07B7CB51207}"/>
              </a:ext>
            </a:extLst>
          </p:cNvPr>
          <p:cNvCxnSpPr>
            <a:cxnSpLocks/>
          </p:cNvCxnSpPr>
          <p:nvPr userDrawn="1"/>
        </p:nvCxnSpPr>
        <p:spPr>
          <a:xfrm>
            <a:off x="229187" y="616323"/>
            <a:ext cx="11733626" cy="0"/>
          </a:xfrm>
          <a:prstGeom prst="line">
            <a:avLst/>
          </a:prstGeom>
          <a:ln>
            <a:solidFill>
              <a:schemeClr val="bg1">
                <a:lumMod val="85000"/>
              </a:schemeClr>
            </a:solidFill>
          </a:ln>
        </p:spPr>
        <p:style>
          <a:lnRef idx="2">
            <a:schemeClr val="dk1"/>
          </a:lnRef>
          <a:fillRef idx="0">
            <a:schemeClr val="dk1"/>
          </a:fillRef>
          <a:effectRef idx="1">
            <a:schemeClr val="dk1"/>
          </a:effectRef>
          <a:fontRef idx="minor">
            <a:schemeClr val="tx1"/>
          </a:fontRef>
        </p:style>
      </p:cxnSp>
      <p:sp>
        <p:nvSpPr>
          <p:cNvPr id="15" name="Title Placeholder 1">
            <a:extLst>
              <a:ext uri="{FF2B5EF4-FFF2-40B4-BE49-F238E27FC236}">
                <a16:creationId xmlns:a16="http://schemas.microsoft.com/office/drawing/2014/main" id="{32A4FC73-F08C-4C46-BC9C-F34D4BBC1394}"/>
              </a:ext>
            </a:extLst>
          </p:cNvPr>
          <p:cNvSpPr>
            <a:spLocks noGrp="1"/>
          </p:cNvSpPr>
          <p:nvPr>
            <p:ph type="title"/>
          </p:nvPr>
        </p:nvSpPr>
        <p:spPr>
          <a:xfrm>
            <a:off x="258349" y="112323"/>
            <a:ext cx="10467629" cy="504000"/>
          </a:xfrm>
          <a:prstGeom prst="rect">
            <a:avLst/>
          </a:prstGeom>
        </p:spPr>
        <p:txBody>
          <a:bodyPr vert="horz" lIns="91440" tIns="45720" rIns="91440" bIns="45720" rtlCol="0" anchor="ctr">
            <a:noAutofit/>
          </a:bodyPr>
          <a:lstStyle/>
          <a:p>
            <a:r>
              <a:rPr lang="zh-CN" altLang="en-US" dirty="0"/>
              <a:t>单击此处编辑母版标题样式</a:t>
            </a:r>
            <a:endParaRPr lang="en-US" dirty="0"/>
          </a:p>
        </p:txBody>
      </p:sp>
      <p:sp>
        <p:nvSpPr>
          <p:cNvPr id="18" name="页脚占位符 17">
            <a:extLst>
              <a:ext uri="{FF2B5EF4-FFF2-40B4-BE49-F238E27FC236}">
                <a16:creationId xmlns:a16="http://schemas.microsoft.com/office/drawing/2014/main" id="{C21EBC1F-5505-42E9-9CFC-4EB3962BAF95}"/>
              </a:ext>
            </a:extLst>
          </p:cNvPr>
          <p:cNvSpPr>
            <a:spLocks noGrp="1"/>
          </p:cNvSpPr>
          <p:nvPr>
            <p:ph type="ftr" sz="quarter" idx="3"/>
          </p:nvPr>
        </p:nvSpPr>
        <p:spPr>
          <a:xfrm>
            <a:off x="229188" y="6534523"/>
            <a:ext cx="1486490" cy="263523"/>
          </a:xfrm>
          <a:prstGeom prst="rect">
            <a:avLst/>
          </a:prstGeom>
        </p:spPr>
        <p:txBody>
          <a:bodyPr vert="horz" lIns="91440" tIns="45720" rIns="91440" bIns="45720" rtlCol="0" anchor="ctr"/>
          <a:lstStyle>
            <a:lvl1pPr algn="ctr">
              <a:defRPr sz="900">
                <a:solidFill>
                  <a:schemeClr val="bg1">
                    <a:lumMod val="75000"/>
                  </a:schemeClr>
                </a:solidFill>
                <a:latin typeface="微软雅黑" panose="020B0503020204020204" pitchFamily="34" charset="-122"/>
                <a:ea typeface="微软雅黑" panose="020B0503020204020204" pitchFamily="34" charset="-122"/>
              </a:defRPr>
            </a:lvl1pPr>
          </a:lstStyle>
          <a:p>
            <a:r>
              <a:rPr lang="en-US" altLang="zh-CN"/>
              <a:t>CAM | </a:t>
            </a:r>
            <a:r>
              <a:rPr lang="zh-CN" altLang="en-US"/>
              <a:t>项目名称</a:t>
            </a:r>
            <a:endParaRPr lang="zh-CN" altLang="en-US" dirty="0"/>
          </a:p>
        </p:txBody>
      </p:sp>
      <p:sp>
        <p:nvSpPr>
          <p:cNvPr id="19" name="日期占位符 18">
            <a:extLst>
              <a:ext uri="{FF2B5EF4-FFF2-40B4-BE49-F238E27FC236}">
                <a16:creationId xmlns:a16="http://schemas.microsoft.com/office/drawing/2014/main" id="{3568D5BF-5380-4640-B12E-7D5D942BD754}"/>
              </a:ext>
            </a:extLst>
          </p:cNvPr>
          <p:cNvSpPr>
            <a:spLocks noGrp="1"/>
          </p:cNvSpPr>
          <p:nvPr>
            <p:ph type="dt" sz="half" idx="2"/>
          </p:nvPr>
        </p:nvSpPr>
        <p:spPr>
          <a:xfrm>
            <a:off x="1715678" y="6534523"/>
            <a:ext cx="1267412" cy="263523"/>
          </a:xfrm>
          <a:prstGeom prst="rect">
            <a:avLst/>
          </a:prstGeom>
        </p:spPr>
        <p:txBody>
          <a:bodyPr vert="horz" lIns="91440" tIns="45720" rIns="91440" bIns="45720" rtlCol="0" anchor="ctr"/>
          <a:lstStyle>
            <a:lvl1pPr algn="l">
              <a:defRPr sz="900">
                <a:solidFill>
                  <a:schemeClr val="bg1">
                    <a:lumMod val="75000"/>
                  </a:schemeClr>
                </a:solidFill>
                <a:latin typeface="微软雅黑" panose="020B0503020204020204" pitchFamily="34" charset="-122"/>
                <a:ea typeface="微软雅黑" panose="020B0503020204020204" pitchFamily="34" charset="-122"/>
              </a:defRPr>
            </a:lvl1pPr>
          </a:lstStyle>
          <a:p>
            <a:fld id="{FEB3DD9B-CE9D-488B-8714-7684AA2D9794}" type="datetime1">
              <a:rPr lang="zh-CN" altLang="en-US" smtClean="0"/>
              <a:t>2022/8/8</a:t>
            </a:fld>
            <a:endParaRPr lang="zh-CN" altLang="en-US"/>
          </a:p>
        </p:txBody>
      </p:sp>
      <p:sp>
        <p:nvSpPr>
          <p:cNvPr id="20" name="灯片编号占位符 19">
            <a:extLst>
              <a:ext uri="{FF2B5EF4-FFF2-40B4-BE49-F238E27FC236}">
                <a16:creationId xmlns:a16="http://schemas.microsoft.com/office/drawing/2014/main" id="{228A1574-E63A-4C54-BCD1-7F1C25B1454E}"/>
              </a:ext>
            </a:extLst>
          </p:cNvPr>
          <p:cNvSpPr>
            <a:spLocks noGrp="1"/>
          </p:cNvSpPr>
          <p:nvPr>
            <p:ph type="sldNum" sz="quarter" idx="4"/>
          </p:nvPr>
        </p:nvSpPr>
        <p:spPr>
          <a:xfrm>
            <a:off x="10725978" y="6534524"/>
            <a:ext cx="1236834" cy="263522"/>
          </a:xfrm>
          <a:prstGeom prst="rect">
            <a:avLst/>
          </a:prstGeom>
        </p:spPr>
        <p:txBody>
          <a:bodyPr vert="horz" lIns="91440" tIns="45720" rIns="91440" bIns="45720" rtlCol="0" anchor="ctr"/>
          <a:lstStyle>
            <a:lvl1pPr algn="r">
              <a:defRPr sz="900">
                <a:solidFill>
                  <a:schemeClr val="bg1">
                    <a:lumMod val="75000"/>
                  </a:schemeClr>
                </a:solidFill>
                <a:latin typeface="微软雅黑" panose="020B0503020204020204" pitchFamily="34" charset="-122"/>
                <a:ea typeface="微软雅黑" panose="020B0503020204020204" pitchFamily="34" charset="-122"/>
              </a:defRPr>
            </a:lvl1pPr>
          </a:lstStyle>
          <a:p>
            <a:fld id="{F71E1782-A91A-44D1-8FB4-C38984F10C6E}" type="slidenum">
              <a:rPr lang="zh-CN" altLang="en-US" smtClean="0"/>
              <a:pPr/>
              <a:t>‹#›</a:t>
            </a:fld>
            <a:endParaRPr lang="zh-CN" altLang="en-US"/>
          </a:p>
        </p:txBody>
      </p:sp>
    </p:spTree>
    <p:extLst>
      <p:ext uri="{BB962C8B-B14F-4D97-AF65-F5344CB8AC3E}">
        <p14:creationId xmlns:p14="http://schemas.microsoft.com/office/powerpoint/2010/main" val="1558899683"/>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Lst>
  <p:hf hdr="0" dt="0"/>
  <p:txStyles>
    <p:titleStyle>
      <a:lvl1pPr algn="l" defTabSz="914400" rtl="0" eaLnBrk="1" latinLnBrk="0" hangingPunct="1">
        <a:lnSpc>
          <a:spcPct val="90000"/>
        </a:lnSpc>
        <a:spcBef>
          <a:spcPct val="0"/>
        </a:spcBef>
        <a:buNone/>
        <a:defRPr sz="2400" b="1"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19.sv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56BFF42-0469-71CE-BBF6-711D56E31E8A}"/>
              </a:ext>
            </a:extLst>
          </p:cNvPr>
          <p:cNvPicPr>
            <a:picLocks noChangeAspect="1"/>
          </p:cNvPicPr>
          <p:nvPr/>
        </p:nvPicPr>
        <p:blipFill rotWithShape="1">
          <a:blip r:embed="rId2">
            <a:extLst>
              <a:ext uri="{28A0092B-C50C-407E-A947-70E740481C1C}">
                <a14:useLocalDpi xmlns:a14="http://schemas.microsoft.com/office/drawing/2010/main" val="0"/>
              </a:ext>
            </a:extLst>
          </a:blip>
          <a:srcRect l="752" b="752"/>
          <a:stretch/>
        </p:blipFill>
        <p:spPr>
          <a:xfrm>
            <a:off x="0" y="2"/>
            <a:ext cx="12191994" cy="6857997"/>
          </a:xfrm>
          <a:prstGeom prst="rect">
            <a:avLst/>
          </a:prstGeom>
        </p:spPr>
      </p:pic>
      <p:sp>
        <p:nvSpPr>
          <p:cNvPr id="9" name="文本框 8">
            <a:extLst>
              <a:ext uri="{FF2B5EF4-FFF2-40B4-BE49-F238E27FC236}">
                <a16:creationId xmlns:a16="http://schemas.microsoft.com/office/drawing/2014/main" id="{C9458E07-37B3-E471-7CEC-591566740F60}"/>
              </a:ext>
            </a:extLst>
          </p:cNvPr>
          <p:cNvSpPr txBox="1"/>
          <p:nvPr/>
        </p:nvSpPr>
        <p:spPr>
          <a:xfrm>
            <a:off x="-19050" y="2700471"/>
            <a:ext cx="12211050" cy="584775"/>
          </a:xfrm>
          <a:prstGeom prst="rect">
            <a:avLst/>
          </a:prstGeom>
          <a:noFill/>
        </p:spPr>
        <p:txBody>
          <a:bodyPr wrap="square" rtlCol="0">
            <a:spAutoFit/>
          </a:bodyPr>
          <a:lstStyle/>
          <a:p>
            <a:pPr marL="108000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rPr>
              <a:t>简析国常会确定加大汽车消费支持政策</a:t>
            </a:r>
          </a:p>
        </p:txBody>
      </p:sp>
      <p:pic>
        <p:nvPicPr>
          <p:cNvPr id="10" name="图片 9">
            <a:extLst>
              <a:ext uri="{FF2B5EF4-FFF2-40B4-BE49-F238E27FC236}">
                <a16:creationId xmlns:a16="http://schemas.microsoft.com/office/drawing/2014/main" id="{0E8F9587-3F10-0D7F-4896-6FFAF95F520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 r="46601"/>
          <a:stretch/>
        </p:blipFill>
        <p:spPr>
          <a:xfrm>
            <a:off x="360562" y="290380"/>
            <a:ext cx="1056279" cy="307777"/>
          </a:xfrm>
          <a:prstGeom prst="rect">
            <a:avLst/>
          </a:prstGeom>
        </p:spPr>
      </p:pic>
    </p:spTree>
    <p:extLst>
      <p:ext uri="{BB962C8B-B14F-4D97-AF65-F5344CB8AC3E}">
        <p14:creationId xmlns:p14="http://schemas.microsoft.com/office/powerpoint/2010/main" val="22124267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latin typeface="Arial" panose="020B0604020202020204" pitchFamily="34" charset="0"/>
                <a:ea typeface="微软雅黑" panose="020B0503020204020204" pitchFamily="34" charset="-122"/>
              </a:rPr>
              <a:t>CAM</a:t>
            </a:r>
            <a:r>
              <a:rPr lang="zh-CN" altLang="en-US" b="1" dirty="0">
                <a:latin typeface="Arial" panose="020B0604020202020204" pitchFamily="34" charset="0"/>
                <a:ea typeface="微软雅黑" panose="020B0503020204020204" pitchFamily="34" charset="-122"/>
              </a:rPr>
              <a:t>观点</a:t>
            </a:r>
          </a:p>
        </p:txBody>
      </p:sp>
      <p:sp>
        <p:nvSpPr>
          <p:cNvPr id="4" name="矩形 3"/>
          <p:cNvSpPr/>
          <p:nvPr/>
        </p:nvSpPr>
        <p:spPr>
          <a:xfrm>
            <a:off x="494923" y="980728"/>
            <a:ext cx="11202154" cy="5608715"/>
          </a:xfrm>
          <a:prstGeom prst="rect">
            <a:avLst/>
          </a:prstGeom>
        </p:spPr>
        <p:txBody>
          <a:bodyPr wrap="square" rIns="0">
            <a:spAutoFit/>
          </a:bodyPr>
          <a:lstStyle/>
          <a:p>
            <a:pPr marL="354013" marR="0" lvl="0" indent="-354013" algn="l" defTabSz="457200" rtl="0" eaLnBrk="1" fontAlgn="auto" latinLnBrk="0" hangingPunct="1">
              <a:lnSpc>
                <a:spcPct val="150000"/>
              </a:lnSpc>
              <a:spcBef>
                <a:spcPts val="0"/>
              </a:spcBef>
              <a:spcAft>
                <a:spcPts val="1200"/>
              </a:spcAft>
              <a:buClrTx/>
              <a:buSzTx/>
              <a:buFont typeface="Wingdings" pitchFamily="2" charset="2"/>
              <a:buChar char="u"/>
              <a:tabLst/>
              <a:defRPr/>
            </a:pPr>
            <a:r>
              <a:rPr kumimoji="0" lang="zh-CN" altLang="en-US" sz="1700" b="1" i="0" u="none" strike="noStrike" kern="1200" cap="none" spc="0" normalizeH="0" baseline="0" noProof="0" dirty="0">
                <a:ln>
                  <a:noFill/>
                </a:ln>
                <a:solidFill>
                  <a:srgbClr val="22262E">
                    <a:lumMod val="90000"/>
                    <a:lumOff val="10000"/>
                  </a:srgbClr>
                </a:solidFill>
                <a:effectLst/>
                <a:uLnTx/>
                <a:uFillTx/>
                <a:latin typeface="Arial" panose="020B0604020202020204" pitchFamily="34" charset="0"/>
                <a:ea typeface="微软雅黑" panose="020B0503020204020204" pitchFamily="34" charset="-122"/>
                <a:cs typeface="+mn-cs"/>
              </a:rPr>
              <a:t>受疫情加重的影响，社会消费品零售总额增速放缓，其中汽车消费市场受到冲击较大。继决定阶段性减征部分乘用车购置税</a:t>
            </a:r>
            <a:r>
              <a:rPr kumimoji="0" lang="en-US" altLang="zh-CN" sz="1700" b="1" i="0" u="none" strike="noStrike" kern="1200" cap="none" spc="0" normalizeH="0" baseline="0" noProof="0" dirty="0">
                <a:ln>
                  <a:noFill/>
                </a:ln>
                <a:solidFill>
                  <a:srgbClr val="22262E">
                    <a:lumMod val="90000"/>
                    <a:lumOff val="10000"/>
                  </a:srgbClr>
                </a:solidFill>
                <a:effectLst/>
                <a:uLnTx/>
                <a:uFillTx/>
                <a:latin typeface="Arial" panose="020B0604020202020204" pitchFamily="34" charset="0"/>
                <a:ea typeface="微软雅黑" panose="020B0503020204020204" pitchFamily="34" charset="-122"/>
                <a:cs typeface="+mn-cs"/>
              </a:rPr>
              <a:t>600</a:t>
            </a:r>
            <a:r>
              <a:rPr kumimoji="0" lang="zh-CN" altLang="en-US" sz="1700" b="1" i="0" u="none" strike="noStrike" kern="1200" cap="none" spc="0" normalizeH="0" baseline="0" noProof="0" dirty="0">
                <a:ln>
                  <a:noFill/>
                </a:ln>
                <a:solidFill>
                  <a:srgbClr val="22262E">
                    <a:lumMod val="90000"/>
                    <a:lumOff val="10000"/>
                  </a:srgbClr>
                </a:solidFill>
                <a:effectLst/>
                <a:uLnTx/>
                <a:uFillTx/>
                <a:latin typeface="Arial" panose="020B0604020202020204" pitchFamily="34" charset="0"/>
                <a:ea typeface="微软雅黑" panose="020B0503020204020204" pitchFamily="34" charset="-122"/>
                <a:cs typeface="+mn-cs"/>
              </a:rPr>
              <a:t>亿元之后，国常会再度加码汽车消费支持政策，主要聚焦二手车、新能源汽车和平行进口车三个方面，政策实施预计将为今年的汽车及相关消费带来</a:t>
            </a:r>
            <a:r>
              <a:rPr kumimoji="0" lang="en-US" altLang="zh-CN" sz="1700" b="1" i="0" u="none" strike="noStrike" kern="1200" cap="none" spc="0" normalizeH="0" baseline="0" noProof="0" dirty="0">
                <a:ln>
                  <a:noFill/>
                </a:ln>
                <a:solidFill>
                  <a:srgbClr val="22262E">
                    <a:lumMod val="90000"/>
                    <a:lumOff val="10000"/>
                  </a:srgbClr>
                </a:solidFill>
                <a:effectLst/>
                <a:uLnTx/>
                <a:uFillTx/>
                <a:latin typeface="Arial" panose="020B0604020202020204" pitchFamily="34" charset="0"/>
                <a:ea typeface="微软雅黑" panose="020B0503020204020204" pitchFamily="34" charset="-122"/>
                <a:cs typeface="+mn-cs"/>
              </a:rPr>
              <a:t>2000</a:t>
            </a:r>
            <a:r>
              <a:rPr kumimoji="0" lang="zh-CN" altLang="en-US" sz="1700" b="1" i="0" u="none" strike="noStrike" kern="1200" cap="none" spc="0" normalizeH="0" baseline="0" noProof="0" dirty="0">
                <a:ln>
                  <a:noFill/>
                </a:ln>
                <a:solidFill>
                  <a:srgbClr val="22262E">
                    <a:lumMod val="90000"/>
                    <a:lumOff val="10000"/>
                  </a:srgbClr>
                </a:solidFill>
                <a:effectLst/>
                <a:uLnTx/>
                <a:uFillTx/>
                <a:latin typeface="Arial" panose="020B0604020202020204" pitchFamily="34" charset="0"/>
                <a:ea typeface="微软雅黑" panose="020B0503020204020204" pitchFamily="34" charset="-122"/>
                <a:cs typeface="+mn-cs"/>
              </a:rPr>
              <a:t>亿元的增量，以提振汽车消费拉动经济内循环。</a:t>
            </a:r>
            <a:endParaRPr kumimoji="0" lang="en-US" altLang="zh-CN" sz="1700" b="1" i="0" u="none" strike="noStrike" kern="1200" cap="none" spc="0" normalizeH="0" baseline="0" noProof="0" dirty="0">
              <a:ln>
                <a:noFill/>
              </a:ln>
              <a:solidFill>
                <a:srgbClr val="22262E">
                  <a:lumMod val="90000"/>
                  <a:lumOff val="10000"/>
                </a:srgbClr>
              </a:solidFill>
              <a:effectLst/>
              <a:uLnTx/>
              <a:uFillTx/>
              <a:latin typeface="Arial" panose="020B0604020202020204" pitchFamily="34" charset="0"/>
              <a:ea typeface="微软雅黑" panose="020B0503020204020204" pitchFamily="34" charset="-122"/>
              <a:cs typeface="+mn-cs"/>
            </a:endParaRPr>
          </a:p>
          <a:p>
            <a:pPr marL="354013" marR="0" lvl="0" indent="-354013" algn="l" defTabSz="457200" rtl="0" eaLnBrk="1" fontAlgn="auto" latinLnBrk="0" hangingPunct="1">
              <a:lnSpc>
                <a:spcPct val="150000"/>
              </a:lnSpc>
              <a:spcBef>
                <a:spcPts val="0"/>
              </a:spcBef>
              <a:spcAft>
                <a:spcPts val="1200"/>
              </a:spcAft>
              <a:buClrTx/>
              <a:buSzTx/>
              <a:buFont typeface="Wingdings" pitchFamily="2" charset="2"/>
              <a:buChar char="u"/>
              <a:tabLst/>
              <a:defRPr/>
            </a:pPr>
            <a:r>
              <a:rPr kumimoji="0" lang="zh-CN" altLang="en-US" sz="1700" b="1" i="0" u="none" strike="noStrike" kern="1200" cap="none" spc="0" normalizeH="0" baseline="0" noProof="0" dirty="0">
                <a:ln>
                  <a:noFill/>
                </a:ln>
                <a:solidFill>
                  <a:srgbClr val="22262E">
                    <a:lumMod val="90000"/>
                    <a:lumOff val="10000"/>
                  </a:srgbClr>
                </a:solidFill>
                <a:effectLst/>
                <a:uLnTx/>
                <a:uFillTx/>
                <a:latin typeface="Arial" panose="020B0604020202020204" pitchFamily="34" charset="0"/>
                <a:ea typeface="微软雅黑" panose="020B0503020204020204" pitchFamily="34" charset="-122"/>
                <a:cs typeface="+mn-cs"/>
              </a:rPr>
              <a:t>国常会加码汽车消费支持政策解析：</a:t>
            </a:r>
            <a:r>
              <a:rPr kumimoji="0" lang="zh-CN" altLang="en-US" sz="1700" b="0" i="0" u="none" strike="noStrike" kern="1200" cap="none" spc="0" normalizeH="0" baseline="0" noProof="0" dirty="0">
                <a:ln>
                  <a:noFill/>
                </a:ln>
                <a:solidFill>
                  <a:srgbClr val="22262E">
                    <a:lumMod val="90000"/>
                    <a:lumOff val="10000"/>
                  </a:srgbClr>
                </a:solidFill>
                <a:effectLst/>
                <a:uLnTx/>
                <a:uFillTx/>
                <a:latin typeface="Arial" panose="020B0604020202020204" pitchFamily="34" charset="0"/>
                <a:ea typeface="微软雅黑" panose="020B0503020204020204" pitchFamily="34" charset="-122"/>
                <a:cs typeface="+mn-cs"/>
              </a:rPr>
              <a:t>二手车方面，国常会明确了全面取消限迁的时间并给予流通便利，打通了二手车流通环节的堵点和卡点，叠加各地方不断出台置换补贴刺激政策，下半年二手车置换有望明显提升，也将拉动新车销量，促进国内汽车大流通。而补贴、上牌政策等方面的引导，将进一步推动新能源车市的发展。新能源汽车方面，延期免征新能源汽车购置税政策有利于年底补贴政策到期后新能源汽车市场的平稳过渡，</a:t>
            </a:r>
            <a:r>
              <a:rPr kumimoji="0" lang="zh-CN" altLang="en-US" sz="1700" b="0" i="0" u="none" strike="noStrike" kern="1200" cap="none" spc="0" normalizeH="0" baseline="0" noProof="0" dirty="0">
                <a:ln>
                  <a:noFill/>
                </a:ln>
                <a:solidFill>
                  <a:srgbClr val="22262E"/>
                </a:solidFill>
                <a:effectLst/>
                <a:uLnTx/>
                <a:uFillTx/>
                <a:latin typeface="Arial"/>
                <a:ea typeface="微软雅黑"/>
                <a:cs typeface="+mn-cs"/>
              </a:rPr>
              <a:t>缓解车型购置成本增长过快的情况，同时维持对燃油车一定的价格竞争优势。平行进口车方面，随着国六环保排放相关问题得到解决，和有关政策的调整完善，预计今年平行进口车销量迎来</a:t>
            </a:r>
            <a:r>
              <a:rPr kumimoji="0" lang="en-US" altLang="zh-CN" sz="1700" b="0" i="0" u="none" strike="noStrike" kern="1200" cap="none" spc="0" normalizeH="0" baseline="0" noProof="0" dirty="0">
                <a:ln>
                  <a:noFill/>
                </a:ln>
                <a:solidFill>
                  <a:srgbClr val="22262E"/>
                </a:solidFill>
                <a:effectLst/>
                <a:uLnTx/>
                <a:uFillTx/>
                <a:latin typeface="Arial"/>
                <a:ea typeface="微软雅黑"/>
                <a:cs typeface="+mn-cs"/>
              </a:rPr>
              <a:t>V</a:t>
            </a:r>
            <a:r>
              <a:rPr kumimoji="0" lang="zh-CN" altLang="en-US" sz="1700" b="0" i="0" u="none" strike="noStrike" kern="1200" cap="none" spc="0" normalizeH="0" baseline="0" noProof="0" dirty="0">
                <a:ln>
                  <a:noFill/>
                </a:ln>
                <a:solidFill>
                  <a:srgbClr val="22262E"/>
                </a:solidFill>
                <a:effectLst/>
                <a:uLnTx/>
                <a:uFillTx/>
                <a:latin typeface="Arial"/>
                <a:ea typeface="微软雅黑"/>
                <a:cs typeface="+mn-cs"/>
              </a:rPr>
              <a:t>形上涨。</a:t>
            </a:r>
            <a:endParaRPr kumimoji="0" lang="en-US" altLang="zh-CN" sz="1700" b="0" i="0" u="none" strike="noStrike" kern="1200" cap="none" spc="0" normalizeH="0" baseline="0" noProof="0" dirty="0">
              <a:ln>
                <a:noFill/>
              </a:ln>
              <a:solidFill>
                <a:srgbClr val="22262E"/>
              </a:solidFill>
              <a:effectLst/>
              <a:uLnTx/>
              <a:uFillTx/>
              <a:latin typeface="Arial"/>
              <a:ea typeface="微软雅黑"/>
              <a:cs typeface="+mn-cs"/>
            </a:endParaRPr>
          </a:p>
          <a:p>
            <a:pPr marL="354013" marR="0" lvl="0" indent="-354013" algn="l" defTabSz="457200" rtl="0" eaLnBrk="1" fontAlgn="auto" latinLnBrk="0" hangingPunct="1">
              <a:lnSpc>
                <a:spcPct val="150000"/>
              </a:lnSpc>
              <a:spcBef>
                <a:spcPts val="0"/>
              </a:spcBef>
              <a:spcAft>
                <a:spcPts val="1200"/>
              </a:spcAft>
              <a:buClrTx/>
              <a:buSzTx/>
              <a:buFont typeface="Wingdings" pitchFamily="2" charset="2"/>
              <a:buChar char="u"/>
              <a:tabLst/>
              <a:defRPr/>
            </a:pPr>
            <a:r>
              <a:rPr kumimoji="0" lang="zh-CN" altLang="en-US" sz="1700" b="1" i="0" u="none" strike="noStrike" kern="1200" cap="none" spc="0" normalizeH="0" baseline="0" noProof="0" dirty="0">
                <a:ln>
                  <a:noFill/>
                </a:ln>
                <a:solidFill>
                  <a:srgbClr val="22262E"/>
                </a:solidFill>
                <a:effectLst/>
                <a:uLnTx/>
                <a:uFillTx/>
                <a:latin typeface="Arial"/>
                <a:ea typeface="微软雅黑"/>
                <a:cs typeface="+mn-cs"/>
              </a:rPr>
              <a:t>汽车产业政策风向围绕国务院一揽子政策不断深化，建设全国汽车统一大市场：</a:t>
            </a:r>
            <a:r>
              <a:rPr kumimoji="0" lang="zh-CN" altLang="en-US" sz="1700" b="0" i="0" u="none" strike="noStrike" kern="1200" cap="none" spc="0" normalizeH="0" baseline="0" noProof="0" dirty="0">
                <a:ln>
                  <a:noFill/>
                </a:ln>
                <a:solidFill>
                  <a:srgbClr val="22262E"/>
                </a:solidFill>
                <a:effectLst/>
                <a:uLnTx/>
                <a:uFillTx/>
                <a:latin typeface="Arial"/>
                <a:ea typeface="微软雅黑"/>
                <a:cs typeface="+mn-cs"/>
              </a:rPr>
              <a:t>针对燃油车的购置税减半政策已经出台，政策进一步转向二手车、新能源汽车和平行进口车市场，放宽限购和皮卡进城以及优化充电设施建设将成为下一步发力的重点。随着各省市陆续响应推出贯彻落实一揽子政策措施，在带动地方经济发展的同时，也将促进全国汽车统一大市场的建立。</a:t>
            </a:r>
            <a:endParaRPr kumimoji="0" lang="zh-CN" altLang="en-US" sz="1700" b="0" i="0" u="none" strike="noStrike" kern="1200" cap="none" spc="0" normalizeH="0" baseline="0" noProof="0" dirty="0">
              <a:ln>
                <a:noFill/>
              </a:ln>
              <a:solidFill>
                <a:srgbClr val="22262E">
                  <a:lumMod val="90000"/>
                  <a:lumOff val="10000"/>
                </a:srgbClr>
              </a:solidFill>
              <a:effectLst/>
              <a:uLnTx/>
              <a:uFillTx/>
              <a:latin typeface="Arial" panose="020B0604020202020204" pitchFamily="34" charset="0"/>
              <a:ea typeface="微软雅黑" panose="020B0503020204020204" pitchFamily="34" charset="-122"/>
              <a:cs typeface="+mn-cs"/>
            </a:endParaRPr>
          </a:p>
        </p:txBody>
      </p:sp>
      <p:sp>
        <p:nvSpPr>
          <p:cNvPr id="2" name="灯片编号占位符 1">
            <a:extLst>
              <a:ext uri="{FF2B5EF4-FFF2-40B4-BE49-F238E27FC236}">
                <a16:creationId xmlns:a16="http://schemas.microsoft.com/office/drawing/2014/main" id="{3BB8C7D0-55FA-FAB9-9778-7B32D4DFCA66}"/>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1E1782-A91A-44D1-8FB4-C38984F10C6E}" type="slidenum">
              <a:rPr kumimoji="0" lang="zh-CN" altLang="en-US" sz="900" b="0" i="0" u="none" strike="noStrike" kern="1200" cap="none" spc="0" normalizeH="0" baseline="0" noProof="0" smtClean="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zh-CN" altLang="en-US" sz="900" b="0" i="0" u="none" strike="noStrike" kern="1200" cap="none" spc="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901842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699641BD-0783-F9F6-876E-69F05651D4D1}"/>
              </a:ext>
            </a:extLst>
          </p:cNvPr>
          <p:cNvGrpSpPr/>
          <p:nvPr/>
        </p:nvGrpSpPr>
        <p:grpSpPr>
          <a:xfrm>
            <a:off x="10345273" y="4938349"/>
            <a:ext cx="1338828" cy="1670893"/>
            <a:chOff x="10345273" y="4938349"/>
            <a:chExt cx="1338828" cy="1670893"/>
          </a:xfrm>
        </p:grpSpPr>
        <p:sp>
          <p:nvSpPr>
            <p:cNvPr id="47" name="文本框 46">
              <a:extLst>
                <a:ext uri="{FF2B5EF4-FFF2-40B4-BE49-F238E27FC236}">
                  <a16:creationId xmlns:a16="http://schemas.microsoft.com/office/drawing/2014/main" id="{2B948029-03A1-D3B1-654B-0E1E27C730B3}"/>
                </a:ext>
              </a:extLst>
            </p:cNvPr>
            <p:cNvSpPr txBox="1"/>
            <p:nvPr/>
          </p:nvSpPr>
          <p:spPr>
            <a:xfrm>
              <a:off x="10345273" y="6363021"/>
              <a:ext cx="1338828" cy="246221"/>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2F2F2">
                      <a:lumMod val="50000"/>
                    </a:srgbClr>
                  </a:solidFill>
                  <a:effectLst/>
                  <a:uLnTx/>
                  <a:uFillTx/>
                  <a:latin typeface="微软雅黑"/>
                  <a:ea typeface="微软雅黑"/>
                  <a:cs typeface="+mn-cs"/>
                </a:rPr>
                <a:t>扫码关注微信公众号</a:t>
              </a:r>
            </a:p>
          </p:txBody>
        </p:sp>
        <p:pic>
          <p:nvPicPr>
            <p:cNvPr id="48" name="图片 47">
              <a:extLst>
                <a:ext uri="{FF2B5EF4-FFF2-40B4-BE49-F238E27FC236}">
                  <a16:creationId xmlns:a16="http://schemas.microsoft.com/office/drawing/2014/main" id="{E525838C-1955-84D5-E811-32B00AEF88A2}"/>
                </a:ext>
              </a:extLst>
            </p:cNvPr>
            <p:cNvPicPr>
              <a:picLocks noChangeAspect="1"/>
            </p:cNvPicPr>
            <p:nvPr/>
          </p:nvPicPr>
          <p:blipFill>
            <a:blip r:embed="rId2" cstate="print">
              <a:extLst>
                <a:ext uri="{28A0092B-C50C-407E-A947-70E740481C1C}">
                  <a14:useLocalDpi xmlns:a14="http://schemas.microsoft.com/office/drawing/2010/main" val="0"/>
                </a:ext>
              </a:extLst>
            </a:blip>
            <a:srcRect l="136" r="136"/>
            <a:stretch/>
          </p:blipFill>
          <p:spPr>
            <a:xfrm>
              <a:off x="10433050" y="5006974"/>
              <a:ext cx="1165225" cy="1168401"/>
            </a:xfrm>
            <a:prstGeom prst="rect">
              <a:avLst/>
            </a:prstGeom>
          </p:spPr>
        </p:pic>
        <p:grpSp>
          <p:nvGrpSpPr>
            <p:cNvPr id="49" name="组合 48">
              <a:extLst>
                <a:ext uri="{FF2B5EF4-FFF2-40B4-BE49-F238E27FC236}">
                  <a16:creationId xmlns:a16="http://schemas.microsoft.com/office/drawing/2014/main" id="{B3B00224-D0A1-FA88-A690-832F42062189}"/>
                </a:ext>
              </a:extLst>
            </p:cNvPr>
            <p:cNvGrpSpPr/>
            <p:nvPr/>
          </p:nvGrpSpPr>
          <p:grpSpPr>
            <a:xfrm>
              <a:off x="10357194" y="4938349"/>
              <a:ext cx="1305739" cy="1306238"/>
              <a:chOff x="10357194" y="4931999"/>
              <a:chExt cx="1305739" cy="1306238"/>
            </a:xfrm>
          </p:grpSpPr>
          <p:grpSp>
            <p:nvGrpSpPr>
              <p:cNvPr id="50" name="组合 49">
                <a:extLst>
                  <a:ext uri="{FF2B5EF4-FFF2-40B4-BE49-F238E27FC236}">
                    <a16:creationId xmlns:a16="http://schemas.microsoft.com/office/drawing/2014/main" id="{C80D4D7B-9EF7-52DF-66F3-A2191BCA4DBA}"/>
                  </a:ext>
                </a:extLst>
              </p:cNvPr>
              <p:cNvGrpSpPr/>
              <p:nvPr/>
            </p:nvGrpSpPr>
            <p:grpSpPr>
              <a:xfrm>
                <a:off x="10357200" y="4932000"/>
                <a:ext cx="292631" cy="256882"/>
                <a:chOff x="10357200" y="4932000"/>
                <a:chExt cx="292631" cy="256882"/>
              </a:xfrm>
            </p:grpSpPr>
            <p:cxnSp>
              <p:nvCxnSpPr>
                <p:cNvPr id="60" name="直接连接符 59">
                  <a:extLst>
                    <a:ext uri="{FF2B5EF4-FFF2-40B4-BE49-F238E27FC236}">
                      <a16:creationId xmlns:a16="http://schemas.microsoft.com/office/drawing/2014/main" id="{4C277542-38FD-E86D-32A5-33DDF45EBC65}"/>
                    </a:ext>
                  </a:extLst>
                </p:cNvPr>
                <p:cNvCxnSpPr>
                  <a:cxnSpLocks/>
                </p:cNvCxnSpPr>
                <p:nvPr/>
              </p:nvCxnSpPr>
              <p:spPr>
                <a:xfrm>
                  <a:off x="10357200" y="4932000"/>
                  <a:ext cx="292631" cy="0"/>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cxnSp>
              <p:nvCxnSpPr>
                <p:cNvPr id="61" name="直接连接符 60">
                  <a:extLst>
                    <a:ext uri="{FF2B5EF4-FFF2-40B4-BE49-F238E27FC236}">
                      <a16:creationId xmlns:a16="http://schemas.microsoft.com/office/drawing/2014/main" id="{5884F540-040E-17DA-4B78-7EAADC571117}"/>
                    </a:ext>
                  </a:extLst>
                </p:cNvPr>
                <p:cNvCxnSpPr>
                  <a:cxnSpLocks/>
                </p:cNvCxnSpPr>
                <p:nvPr/>
              </p:nvCxnSpPr>
              <p:spPr>
                <a:xfrm>
                  <a:off x="10357200" y="4932000"/>
                  <a:ext cx="0" cy="256882"/>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grpSp>
          <p:grpSp>
            <p:nvGrpSpPr>
              <p:cNvPr id="51" name="组合 50">
                <a:extLst>
                  <a:ext uri="{FF2B5EF4-FFF2-40B4-BE49-F238E27FC236}">
                    <a16:creationId xmlns:a16="http://schemas.microsoft.com/office/drawing/2014/main" id="{DAE40715-FD39-3FF1-99A3-A35B4EF723BC}"/>
                  </a:ext>
                </a:extLst>
              </p:cNvPr>
              <p:cNvGrpSpPr/>
              <p:nvPr/>
            </p:nvGrpSpPr>
            <p:grpSpPr>
              <a:xfrm flipH="1">
                <a:off x="11370302" y="4931999"/>
                <a:ext cx="292631" cy="256882"/>
                <a:chOff x="10357200" y="4932000"/>
                <a:chExt cx="292631" cy="256882"/>
              </a:xfrm>
            </p:grpSpPr>
            <p:cxnSp>
              <p:nvCxnSpPr>
                <p:cNvPr id="58" name="直接连接符 57">
                  <a:extLst>
                    <a:ext uri="{FF2B5EF4-FFF2-40B4-BE49-F238E27FC236}">
                      <a16:creationId xmlns:a16="http://schemas.microsoft.com/office/drawing/2014/main" id="{DB16744B-8F18-0558-84C8-EB0E2190705E}"/>
                    </a:ext>
                  </a:extLst>
                </p:cNvPr>
                <p:cNvCxnSpPr>
                  <a:cxnSpLocks/>
                </p:cNvCxnSpPr>
                <p:nvPr/>
              </p:nvCxnSpPr>
              <p:spPr>
                <a:xfrm>
                  <a:off x="10357200" y="4932000"/>
                  <a:ext cx="292631" cy="0"/>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cxnSp>
              <p:nvCxnSpPr>
                <p:cNvPr id="59" name="直接连接符 58">
                  <a:extLst>
                    <a:ext uri="{FF2B5EF4-FFF2-40B4-BE49-F238E27FC236}">
                      <a16:creationId xmlns:a16="http://schemas.microsoft.com/office/drawing/2014/main" id="{27857F52-6510-6486-74D2-C9D9D0F8B9A2}"/>
                    </a:ext>
                  </a:extLst>
                </p:cNvPr>
                <p:cNvCxnSpPr>
                  <a:cxnSpLocks/>
                </p:cNvCxnSpPr>
                <p:nvPr/>
              </p:nvCxnSpPr>
              <p:spPr>
                <a:xfrm>
                  <a:off x="10357200" y="4932000"/>
                  <a:ext cx="0" cy="256882"/>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grpSp>
          <p:grpSp>
            <p:nvGrpSpPr>
              <p:cNvPr id="52" name="组合 51">
                <a:extLst>
                  <a:ext uri="{FF2B5EF4-FFF2-40B4-BE49-F238E27FC236}">
                    <a16:creationId xmlns:a16="http://schemas.microsoft.com/office/drawing/2014/main" id="{524F32B7-1277-4A90-A142-E699C08DA3FA}"/>
                  </a:ext>
                </a:extLst>
              </p:cNvPr>
              <p:cNvGrpSpPr/>
              <p:nvPr/>
            </p:nvGrpSpPr>
            <p:grpSpPr>
              <a:xfrm flipV="1">
                <a:off x="10357194" y="5981355"/>
                <a:ext cx="292631" cy="256882"/>
                <a:chOff x="10357200" y="4932000"/>
                <a:chExt cx="292631" cy="256882"/>
              </a:xfrm>
            </p:grpSpPr>
            <p:cxnSp>
              <p:nvCxnSpPr>
                <p:cNvPr id="56" name="直接连接符 55">
                  <a:extLst>
                    <a:ext uri="{FF2B5EF4-FFF2-40B4-BE49-F238E27FC236}">
                      <a16:creationId xmlns:a16="http://schemas.microsoft.com/office/drawing/2014/main" id="{533DFC8B-0B3E-B1E4-C858-42F8BEEEB64B}"/>
                    </a:ext>
                  </a:extLst>
                </p:cNvPr>
                <p:cNvCxnSpPr>
                  <a:cxnSpLocks/>
                </p:cNvCxnSpPr>
                <p:nvPr/>
              </p:nvCxnSpPr>
              <p:spPr>
                <a:xfrm>
                  <a:off x="10357200" y="4932000"/>
                  <a:ext cx="292631" cy="0"/>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cxnSp>
              <p:nvCxnSpPr>
                <p:cNvPr id="57" name="直接连接符 56">
                  <a:extLst>
                    <a:ext uri="{FF2B5EF4-FFF2-40B4-BE49-F238E27FC236}">
                      <a16:creationId xmlns:a16="http://schemas.microsoft.com/office/drawing/2014/main" id="{477DF3BF-50CF-529D-461C-9B8603349989}"/>
                    </a:ext>
                  </a:extLst>
                </p:cNvPr>
                <p:cNvCxnSpPr>
                  <a:cxnSpLocks/>
                </p:cNvCxnSpPr>
                <p:nvPr/>
              </p:nvCxnSpPr>
              <p:spPr>
                <a:xfrm>
                  <a:off x="10357200" y="4932000"/>
                  <a:ext cx="0" cy="256882"/>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grpSp>
          <p:grpSp>
            <p:nvGrpSpPr>
              <p:cNvPr id="53" name="组合 52">
                <a:extLst>
                  <a:ext uri="{FF2B5EF4-FFF2-40B4-BE49-F238E27FC236}">
                    <a16:creationId xmlns:a16="http://schemas.microsoft.com/office/drawing/2014/main" id="{85F31D8F-D541-EFF6-3B82-90B044E7C8A6}"/>
                  </a:ext>
                </a:extLst>
              </p:cNvPr>
              <p:cNvGrpSpPr/>
              <p:nvPr/>
            </p:nvGrpSpPr>
            <p:grpSpPr>
              <a:xfrm flipH="1" flipV="1">
                <a:off x="11370296" y="5981354"/>
                <a:ext cx="292631" cy="256882"/>
                <a:chOff x="10357200" y="4932000"/>
                <a:chExt cx="292631" cy="256882"/>
              </a:xfrm>
            </p:grpSpPr>
            <p:cxnSp>
              <p:nvCxnSpPr>
                <p:cNvPr id="54" name="直接连接符 53">
                  <a:extLst>
                    <a:ext uri="{FF2B5EF4-FFF2-40B4-BE49-F238E27FC236}">
                      <a16:creationId xmlns:a16="http://schemas.microsoft.com/office/drawing/2014/main" id="{58EBD8AC-B269-C223-9667-D14A053B90D9}"/>
                    </a:ext>
                  </a:extLst>
                </p:cNvPr>
                <p:cNvCxnSpPr>
                  <a:cxnSpLocks/>
                </p:cNvCxnSpPr>
                <p:nvPr/>
              </p:nvCxnSpPr>
              <p:spPr>
                <a:xfrm>
                  <a:off x="10357200" y="4932000"/>
                  <a:ext cx="292631" cy="0"/>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cxnSp>
              <p:nvCxnSpPr>
                <p:cNvPr id="55" name="直接连接符 54">
                  <a:extLst>
                    <a:ext uri="{FF2B5EF4-FFF2-40B4-BE49-F238E27FC236}">
                      <a16:creationId xmlns:a16="http://schemas.microsoft.com/office/drawing/2014/main" id="{1C470C98-C007-4395-DD91-7A9763B94A9E}"/>
                    </a:ext>
                  </a:extLst>
                </p:cNvPr>
                <p:cNvCxnSpPr>
                  <a:cxnSpLocks/>
                </p:cNvCxnSpPr>
                <p:nvPr/>
              </p:nvCxnSpPr>
              <p:spPr>
                <a:xfrm>
                  <a:off x="10357200" y="4932000"/>
                  <a:ext cx="0" cy="256882"/>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grpSp>
        </p:grpSp>
      </p:grpSp>
      <p:pic>
        <p:nvPicPr>
          <p:cNvPr id="26" name="图片 25">
            <a:extLst>
              <a:ext uri="{FF2B5EF4-FFF2-40B4-BE49-F238E27FC236}">
                <a16:creationId xmlns:a16="http://schemas.microsoft.com/office/drawing/2014/main" id="{6FE3221B-4AFD-E0A0-2927-B400F41B194B}"/>
              </a:ext>
            </a:extLst>
          </p:cNvPr>
          <p:cNvPicPr>
            <a:picLocks noChangeAspect="1"/>
          </p:cNvPicPr>
          <p:nvPr/>
        </p:nvPicPr>
        <p:blipFill rotWithShape="1">
          <a:blip r:embed="rId3">
            <a:extLst>
              <a:ext uri="{28A0092B-C50C-407E-A947-70E740481C1C}">
                <a14:useLocalDpi xmlns:a14="http://schemas.microsoft.com/office/drawing/2010/main" val="0"/>
              </a:ext>
            </a:extLst>
          </a:blip>
          <a:srcRect l="800" t="12416" b="28240"/>
          <a:stretch/>
        </p:blipFill>
        <p:spPr>
          <a:xfrm>
            <a:off x="360556" y="566201"/>
            <a:ext cx="11831437" cy="3981451"/>
          </a:xfrm>
          <a:prstGeom prst="rect">
            <a:avLst/>
          </a:prstGeom>
        </p:spPr>
      </p:pic>
      <p:sp>
        <p:nvSpPr>
          <p:cNvPr id="34" name="文本框 33">
            <a:extLst>
              <a:ext uri="{FF2B5EF4-FFF2-40B4-BE49-F238E27FC236}">
                <a16:creationId xmlns:a16="http://schemas.microsoft.com/office/drawing/2014/main" id="{9AC752EC-0B1D-4D42-3797-74E4F9969BFB}"/>
              </a:ext>
            </a:extLst>
          </p:cNvPr>
          <p:cNvSpPr txBox="1"/>
          <p:nvPr/>
        </p:nvSpPr>
        <p:spPr>
          <a:xfrm>
            <a:off x="0" y="4694489"/>
            <a:ext cx="9886950" cy="584775"/>
          </a:xfrm>
          <a:prstGeom prst="rect">
            <a:avLst/>
          </a:prstGeom>
          <a:noFill/>
        </p:spPr>
        <p:txBody>
          <a:bodyPr wrap="square" rtlCol="0">
            <a:spAutoFit/>
          </a:bodyPr>
          <a:lstStyle/>
          <a:p>
            <a:pPr marL="36000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22262E"/>
                </a:solidFill>
                <a:effectLst/>
                <a:uLnTx/>
                <a:uFillTx/>
                <a:latin typeface="Arial" panose="020B0604020202020204" pitchFamily="34" charset="0"/>
                <a:ea typeface="微软雅黑" panose="020B0503020204020204" pitchFamily="34" charset="-122"/>
                <a:cs typeface="+mn-cs"/>
              </a:rPr>
              <a:t>THANK YOU</a:t>
            </a:r>
            <a:endParaRPr kumimoji="0" lang="zh-CN" altLang="en-US" sz="3200" b="1" i="0" u="none" strike="noStrike" kern="1200" cap="none" spc="0" normalizeH="0" baseline="0" noProof="0" dirty="0">
              <a:ln>
                <a:noFill/>
              </a:ln>
              <a:solidFill>
                <a:srgbClr val="22262E"/>
              </a:solidFill>
              <a:effectLst/>
              <a:uLnTx/>
              <a:uFillTx/>
              <a:latin typeface="Arial" panose="020B0604020202020204" pitchFamily="34" charset="0"/>
              <a:ea typeface="微软雅黑" panose="020B0503020204020204" pitchFamily="34" charset="-122"/>
              <a:cs typeface="+mn-cs"/>
            </a:endParaRPr>
          </a:p>
        </p:txBody>
      </p:sp>
      <p:grpSp>
        <p:nvGrpSpPr>
          <p:cNvPr id="36" name="组合 35">
            <a:extLst>
              <a:ext uri="{FF2B5EF4-FFF2-40B4-BE49-F238E27FC236}">
                <a16:creationId xmlns:a16="http://schemas.microsoft.com/office/drawing/2014/main" id="{3AE9D745-AC3D-E00E-39CF-6AFA0EFD72F2}"/>
              </a:ext>
            </a:extLst>
          </p:cNvPr>
          <p:cNvGrpSpPr/>
          <p:nvPr/>
        </p:nvGrpSpPr>
        <p:grpSpPr>
          <a:xfrm>
            <a:off x="450056" y="5657425"/>
            <a:ext cx="2189619" cy="307777"/>
            <a:chOff x="5467609" y="3537859"/>
            <a:chExt cx="2189619" cy="307777"/>
          </a:xfrm>
        </p:grpSpPr>
        <p:sp>
          <p:nvSpPr>
            <p:cNvPr id="37" name="文本框 36">
              <a:extLst>
                <a:ext uri="{FF2B5EF4-FFF2-40B4-BE49-F238E27FC236}">
                  <a16:creationId xmlns:a16="http://schemas.microsoft.com/office/drawing/2014/main" id="{9F66E531-A46B-B15B-259E-FA89CB67DC8F}"/>
                </a:ext>
              </a:extLst>
            </p:cNvPr>
            <p:cNvSpPr txBox="1"/>
            <p:nvPr/>
          </p:nvSpPr>
          <p:spPr>
            <a:xfrm>
              <a:off x="5805439" y="3537859"/>
              <a:ext cx="1851789"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rPr>
                <a:t>+86 135 1210 2701</a:t>
              </a:r>
            </a:p>
          </p:txBody>
        </p:sp>
        <p:pic>
          <p:nvPicPr>
            <p:cNvPr id="39" name="图形 38">
              <a:extLst>
                <a:ext uri="{FF2B5EF4-FFF2-40B4-BE49-F238E27FC236}">
                  <a16:creationId xmlns:a16="http://schemas.microsoft.com/office/drawing/2014/main" id="{A8576242-F2E0-5B40-5A42-161F01E1669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467609" y="3549640"/>
              <a:ext cx="284214" cy="284214"/>
            </a:xfrm>
            <a:prstGeom prst="rect">
              <a:avLst/>
            </a:prstGeom>
          </p:spPr>
        </p:pic>
      </p:grpSp>
      <p:grpSp>
        <p:nvGrpSpPr>
          <p:cNvPr id="40" name="组合 39">
            <a:extLst>
              <a:ext uri="{FF2B5EF4-FFF2-40B4-BE49-F238E27FC236}">
                <a16:creationId xmlns:a16="http://schemas.microsoft.com/office/drawing/2014/main" id="{32592767-31AD-840D-28B4-A7F6DE6C7F79}"/>
              </a:ext>
            </a:extLst>
          </p:cNvPr>
          <p:cNvGrpSpPr/>
          <p:nvPr/>
        </p:nvGrpSpPr>
        <p:grpSpPr>
          <a:xfrm>
            <a:off x="3972103" y="6144182"/>
            <a:ext cx="3383685" cy="307777"/>
            <a:chOff x="5484900" y="4511470"/>
            <a:chExt cx="3383685" cy="307777"/>
          </a:xfrm>
        </p:grpSpPr>
        <p:pic>
          <p:nvPicPr>
            <p:cNvPr id="41" name="图形 40">
              <a:extLst>
                <a:ext uri="{FF2B5EF4-FFF2-40B4-BE49-F238E27FC236}">
                  <a16:creationId xmlns:a16="http://schemas.microsoft.com/office/drawing/2014/main" id="{0CA7D675-2A29-93F7-83E9-F101B94EAC3B}"/>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484900" y="4537257"/>
              <a:ext cx="256203" cy="256203"/>
            </a:xfrm>
            <a:prstGeom prst="rect">
              <a:avLst/>
            </a:prstGeom>
          </p:spPr>
        </p:pic>
        <p:sp>
          <p:nvSpPr>
            <p:cNvPr id="42" name="文本框 41">
              <a:extLst>
                <a:ext uri="{FF2B5EF4-FFF2-40B4-BE49-F238E27FC236}">
                  <a16:creationId xmlns:a16="http://schemas.microsoft.com/office/drawing/2014/main" id="{825FB10E-E700-2E3D-7B09-0C4012CDC51F}"/>
                </a:ext>
              </a:extLst>
            </p:cNvPr>
            <p:cNvSpPr txBox="1"/>
            <p:nvPr/>
          </p:nvSpPr>
          <p:spPr>
            <a:xfrm>
              <a:off x="5805439" y="4511470"/>
              <a:ext cx="3063146"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rPr>
                <a:t>http://www.chinaautomarket.com</a:t>
              </a:r>
              <a:endParaRPr kumimoji="0" lang="zh-CN" altLang="en-US"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endParaRPr>
            </a:p>
          </p:txBody>
        </p:sp>
      </p:grpSp>
      <p:grpSp>
        <p:nvGrpSpPr>
          <p:cNvPr id="43" name="组合 42">
            <a:extLst>
              <a:ext uri="{FF2B5EF4-FFF2-40B4-BE49-F238E27FC236}">
                <a16:creationId xmlns:a16="http://schemas.microsoft.com/office/drawing/2014/main" id="{14E8D965-5B7A-1313-03E8-13DD653F97B4}"/>
              </a:ext>
            </a:extLst>
          </p:cNvPr>
          <p:cNvGrpSpPr/>
          <p:nvPr/>
        </p:nvGrpSpPr>
        <p:grpSpPr>
          <a:xfrm>
            <a:off x="450056" y="6144182"/>
            <a:ext cx="2975947" cy="307777"/>
            <a:chOff x="410743" y="6481396"/>
            <a:chExt cx="2975947" cy="307777"/>
          </a:xfrm>
        </p:grpSpPr>
        <p:sp>
          <p:nvSpPr>
            <p:cNvPr id="44" name="文本框 43">
              <a:extLst>
                <a:ext uri="{FF2B5EF4-FFF2-40B4-BE49-F238E27FC236}">
                  <a16:creationId xmlns:a16="http://schemas.microsoft.com/office/drawing/2014/main" id="{8AEFFB94-C188-79DC-A9F3-AA56626AB755}"/>
                </a:ext>
              </a:extLst>
            </p:cNvPr>
            <p:cNvSpPr txBox="1"/>
            <p:nvPr/>
          </p:nvSpPr>
          <p:spPr>
            <a:xfrm>
              <a:off x="751545" y="6481396"/>
              <a:ext cx="2635145"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rPr>
                <a:t>xifuz@chinaautomarket.com</a:t>
              </a:r>
              <a:endParaRPr kumimoji="0" lang="zh-CN" altLang="en-US"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endParaRPr>
            </a:p>
          </p:txBody>
        </p:sp>
        <p:pic>
          <p:nvPicPr>
            <p:cNvPr id="45" name="图形 44">
              <a:extLst>
                <a:ext uri="{FF2B5EF4-FFF2-40B4-BE49-F238E27FC236}">
                  <a16:creationId xmlns:a16="http://schemas.microsoft.com/office/drawing/2014/main" id="{74673E24-3F1C-FC62-87DA-585C5A7EE942}"/>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10743" y="6528486"/>
              <a:ext cx="283015" cy="213596"/>
            </a:xfrm>
            <a:prstGeom prst="rect">
              <a:avLst/>
            </a:prstGeom>
          </p:spPr>
        </p:pic>
      </p:grpSp>
    </p:spTree>
    <p:extLst>
      <p:ext uri="{BB962C8B-B14F-4D97-AF65-F5344CB8AC3E}">
        <p14:creationId xmlns:p14="http://schemas.microsoft.com/office/powerpoint/2010/main" val="1318890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552533"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83EB20DB-8C95-D4CE-4D0B-E44DE66823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9552533"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5AFCFEE3-D04D-5022-4E93-08BC6EF848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595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9552533"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0524B7B2-9495-8089-1304-6B9A52044D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478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9552533"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40938F09-88F0-7023-8707-46214E1F12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3672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9552533"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42ABA87A-ED2B-1B68-DC0A-997B8660B9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4968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52533"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133FAFBF-5DEE-A2B8-53BA-ACC4E038CE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6689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52533"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9D633ACB-45DC-93AE-C11D-AE77C7E073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3135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ED122C4A-62E4-45F4-AD21-9FC9D245C3DB}"/>
              </a:ext>
            </a:extLst>
          </p:cNvPr>
          <p:cNvSpPr/>
          <p:nvPr/>
        </p:nvSpPr>
        <p:spPr>
          <a:xfrm>
            <a:off x="9552533"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C986FEBE-05B8-4C30-B18A-D07DEDB0EB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65314987"/>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CAM通用模板主题色">
      <a:dk1>
        <a:srgbClr val="22262E"/>
      </a:dk1>
      <a:lt1>
        <a:sysClr val="window" lastClr="FFFFFF"/>
      </a:lt1>
      <a:dk2>
        <a:srgbClr val="DE2E2E"/>
      </a:dk2>
      <a:lt2>
        <a:srgbClr val="F2F2F2"/>
      </a:lt2>
      <a:accent1>
        <a:srgbClr val="FFC000"/>
      </a:accent1>
      <a:accent2>
        <a:srgbClr val="65647D"/>
      </a:accent2>
      <a:accent3>
        <a:srgbClr val="548091"/>
      </a:accent3>
      <a:accent4>
        <a:srgbClr val="A33E67"/>
      </a:accent4>
      <a:accent5>
        <a:srgbClr val="557523"/>
      </a:accent5>
      <a:accent6>
        <a:srgbClr val="8A4A3A"/>
      </a:accent6>
      <a:hlink>
        <a:srgbClr val="0563C1"/>
      </a:hlink>
      <a:folHlink>
        <a:srgbClr val="954F72"/>
      </a:folHlink>
    </a:clrScheme>
    <a:fontScheme name="CAM">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CAM通用模板主题色">
      <a:dk1>
        <a:srgbClr val="22262E"/>
      </a:dk1>
      <a:lt1>
        <a:sysClr val="window" lastClr="FFFFFF"/>
      </a:lt1>
      <a:dk2>
        <a:srgbClr val="DE2E2E"/>
      </a:dk2>
      <a:lt2>
        <a:srgbClr val="F2F2F2"/>
      </a:lt2>
      <a:accent1>
        <a:srgbClr val="FFC000"/>
      </a:accent1>
      <a:accent2>
        <a:srgbClr val="65647D"/>
      </a:accent2>
      <a:accent3>
        <a:srgbClr val="548091"/>
      </a:accent3>
      <a:accent4>
        <a:srgbClr val="A33E67"/>
      </a:accent4>
      <a:accent5>
        <a:srgbClr val="557523"/>
      </a:accent5>
      <a:accent6>
        <a:srgbClr val="8A4A3A"/>
      </a:accent6>
      <a:hlink>
        <a:srgbClr val="0563C1"/>
      </a:hlink>
      <a:folHlink>
        <a:srgbClr val="954F72"/>
      </a:folHlink>
    </a:clrScheme>
    <a:fontScheme name="CAM">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54451</TotalTime>
  <Words>383</Words>
  <Application>Microsoft Office PowerPoint</Application>
  <PresentationFormat>宽屏</PresentationFormat>
  <Paragraphs>12</Paragraphs>
  <Slides>11</Slides>
  <Notes>1</Notes>
  <HiddenSlides>0</HiddenSlides>
  <MMClips>0</MMClips>
  <ScaleCrop>false</ScaleCrop>
  <HeadingPairs>
    <vt:vector size="6" baseType="variant">
      <vt:variant>
        <vt:lpstr>已用的字体</vt:lpstr>
      </vt:variant>
      <vt:variant>
        <vt:i4>5</vt:i4>
      </vt:variant>
      <vt:variant>
        <vt:lpstr>主题</vt:lpstr>
      </vt:variant>
      <vt:variant>
        <vt:i4>3</vt:i4>
      </vt:variant>
      <vt:variant>
        <vt:lpstr>幻灯片标题</vt:lpstr>
      </vt:variant>
      <vt:variant>
        <vt:i4>11</vt:i4>
      </vt:variant>
    </vt:vector>
  </HeadingPairs>
  <TitlesOfParts>
    <vt:vector size="19" baseType="lpstr">
      <vt:lpstr>等线</vt:lpstr>
      <vt:lpstr>微软雅黑</vt:lpstr>
      <vt:lpstr>Arial</vt:lpstr>
      <vt:lpstr>Calibri</vt:lpstr>
      <vt:lpstr>Wingdings</vt:lpstr>
      <vt:lpstr>2_自定义设计方案</vt:lpstr>
      <vt:lpstr>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李 承桉</cp:lastModifiedBy>
  <cp:revision>8184</cp:revision>
  <cp:lastPrinted>2016-08-18T05:59:21Z</cp:lastPrinted>
  <dcterms:created xsi:type="dcterms:W3CDTF">2013-12-03T00:55:47Z</dcterms:created>
  <dcterms:modified xsi:type="dcterms:W3CDTF">2022-08-08T07:47:52Z</dcterms:modified>
</cp:coreProperties>
</file>