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3"/>
    <p:sldId id="323" r:id="rId4"/>
    <p:sldId id="332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447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-78" y="-510"/>
      </p:cViewPr>
      <p:guideLst>
        <p:guide orient="horz" pos="2273"/>
        <p:guide orient="horz" pos="648"/>
        <p:guide orient="horz" pos="712"/>
        <p:guide orient="horz" pos="3928"/>
        <p:guide orient="horz" pos="3836"/>
        <p:guide pos="3787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3.1&#27599;&#26376;&#25968;&#25454;&#20013;&#24515;&#26356;&#26032;\1.&#27969;&#36890;&#21327;&#20250;&#26376;&#25253;&#25968;&#25454;\&#32451;&#20064;&#34920;1\&#36827;&#21475;&#27773;&#36710;&#34892;&#19994;&#24211;&#23384;&#27700;&#24179;&#20998;&#26512;&#34920;&#65288;&#34920;3&#65289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33829515546767"/>
          <c:y val="0.0957317223897869"/>
          <c:w val="0.947100169559584"/>
          <c:h val="0.8023480346731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Sheet1!$B$2:$B$15</c:f>
              <c:numCache>
                <c:formatCode>0.0</c:formatCode>
                <c:ptCount val="14"/>
                <c:pt idx="0">
                  <c:v>42.0696</c:v>
                </c:pt>
                <c:pt idx="1">
                  <c:v>77.1431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c:formatCode="General">
                  <c:v>93</c:v>
                </c:pt>
                <c:pt idx="12" c:formatCode="General">
                  <c:v>94</c:v>
                </c:pt>
                <c:pt idx="13">
                  <c:v>51.7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5064832"/>
        <c:axId val="5507481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Sheet1!$C$2:$C$15</c:f>
              <c:numCache>
                <c:formatCode>0.0%</c:formatCode>
                <c:ptCount val="14"/>
                <c:pt idx="0">
                  <c:v>0.03</c:v>
                </c:pt>
                <c:pt idx="1">
                  <c:v>0.93</c:v>
                </c:pt>
                <c:pt idx="2">
                  <c:v>0.301</c:v>
                </c:pt>
                <c:pt idx="3">
                  <c:v>0.088</c:v>
                </c:pt>
                <c:pt idx="4">
                  <c:v>0.073</c:v>
                </c:pt>
                <c:pt idx="5">
                  <c:v>0.216</c:v>
                </c:pt>
                <c:pt idx="6">
                  <c:v>-0.242</c:v>
                </c:pt>
                <c:pt idx="7">
                  <c:v>-0.034</c:v>
                </c:pt>
                <c:pt idx="8">
                  <c:v>0.168</c:v>
                </c:pt>
                <c:pt idx="9">
                  <c:v>-0.088</c:v>
                </c:pt>
                <c:pt idx="10">
                  <c:v>-0.076</c:v>
                </c:pt>
                <c:pt idx="11">
                  <c:v>-0.114</c:v>
                </c:pt>
                <c:pt idx="12">
                  <c:v>0.006</c:v>
                </c:pt>
                <c:pt idx="13">
                  <c:v>-0.16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1"/>
        <c:axId val="55076352"/>
        <c:axId val="55077888"/>
      </c:lineChart>
      <c:catAx>
        <c:axId val="55064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5074816"/>
        <c:crosses val="autoZero"/>
        <c:auto val="1"/>
        <c:lblAlgn val="ctr"/>
        <c:lblOffset val="100"/>
        <c:noMultiLvlLbl val="0"/>
      </c:catAx>
      <c:valAx>
        <c:axId val="5507481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5064832"/>
        <c:crosses val="autoZero"/>
        <c:crossBetween val="between"/>
      </c:valAx>
      <c:catAx>
        <c:axId val="550763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5077888"/>
        <c:crosses val="autoZero"/>
        <c:auto val="1"/>
        <c:lblAlgn val="ctr"/>
        <c:lblOffset val="100"/>
        <c:noMultiLvlLbl val="0"/>
      </c:catAx>
      <c:valAx>
        <c:axId val="55077888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507635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2"/>
          <c:y val="0.0247011735328288"/>
          <c:w val="0.561995967741934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59"/>
          <c:h val="0.7191698111971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Sheet1!$A$2:$A$17</c:f>
              <c:strCach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44.19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Sheet1!$A$2:$A$17</c:f>
              <c:strCach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84261760"/>
        <c:axId val="285815936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chemeClr val="accent2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 cap="flat" cmpd="sng" algn="ctr">
                <a:solidFill>
                  <a:schemeClr val="accent5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-0.241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285842816"/>
        <c:axId val="285906048"/>
      </c:lineChart>
      <c:catAx>
        <c:axId val="284261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5815936"/>
        <c:crosses val="autoZero"/>
        <c:auto val="1"/>
        <c:lblAlgn val="ctr"/>
        <c:lblOffset val="100"/>
        <c:noMultiLvlLbl val="0"/>
      </c:catAx>
      <c:valAx>
        <c:axId val="2858159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4261760"/>
        <c:crosses val="autoZero"/>
        <c:crossBetween val="between"/>
      </c:valAx>
      <c:catAx>
        <c:axId val="2858428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85906048"/>
        <c:crosses val="autoZero"/>
        <c:auto val="1"/>
        <c:lblAlgn val="ctr"/>
        <c:lblOffset val="100"/>
        <c:noMultiLvlLbl val="0"/>
      </c:catAx>
      <c:valAx>
        <c:axId val="28590604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8584281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445433915554944"/>
          <c:y val="0.0525792241011795"/>
          <c:w val="0.547639514485617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900833333333333"/>
          <c:y val="0.176388888888889"/>
          <c:w val="0.88075"/>
          <c:h val="0.667361111111111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库存变化!$K$16</c:f>
              <c:strCache>
                <c:ptCount val="1"/>
                <c:pt idx="0">
                  <c:v/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库存变化!$K$17:$K$25</c:f>
            </c:numRef>
          </c:val>
        </c:ser>
        <c:ser>
          <c:idx val="3"/>
          <c:order val="3"/>
          <c:tx>
            <c:strRef>
              <c:f>库存变化!$L$16</c:f>
              <c:strCache>
                <c:ptCount val="1"/>
                <c:pt idx="0">
                  <c:v/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库存变化!$L$17:$L$25</c:f>
            </c:numRef>
          </c:val>
        </c:ser>
        <c:ser>
          <c:idx val="0"/>
          <c:order val="0"/>
          <c:tx>
            <c:strRef>
              <c:f>'[进口汽车行业库存水平分析表（表3）.xlsx]Sheet1'!$K$16</c:f>
              <c:strCache>
                <c:ptCount val="1"/>
                <c:pt idx="0">
                  <c:v>经销差-万辆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'[进口汽车行业库存水平分析表（表3）.xlsx]Sheet1'!$J$17:$J$25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'[进口汽车行业库存水平分析表（表3）.xlsx]Sheet1'!$K$17:$K$25</c:f>
              <c:numCache>
                <c:formatCode>0.0_ </c:formatCode>
                <c:ptCount val="9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0.00430000000000064</c:v>
                </c:pt>
                <c:pt idx="5">
                  <c:v>-6.09</c:v>
                </c:pt>
                <c:pt idx="6">
                  <c:v>-6.72</c:v>
                </c:pt>
                <c:pt idx="7" c:formatCode="General">
                  <c:v>0.0999999999999943</c:v>
                </c:pt>
                <c:pt idx="8" c:formatCode="General">
                  <c:v>7.47000000000001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227611008"/>
        <c:axId val="237841408"/>
      </c:barChart>
      <c:lineChart>
        <c:grouping val="standard"/>
        <c:varyColors val="0"/>
        <c:ser>
          <c:idx val="1"/>
          <c:order val="1"/>
          <c:tx>
            <c:strRef>
              <c:f>'[进口汽车行业库存水平分析表（表3）.xlsx]Sheet1'!$L$16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'[进口汽车行业库存水平分析表（表3）.xlsx]Sheet1'!$J$17:$J$25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'[进口汽车行业库存水平分析表（表3）.xlsx]Sheet1'!$L$17:$L$25</c:f>
              <c:numCache>
                <c:formatCode>General</c:formatCode>
                <c:ptCount val="9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3.87796461631155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252712064"/>
        <c:axId val="252771712"/>
      </c:lineChart>
      <c:catAx>
        <c:axId val="22761100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37841408"/>
        <c:crosses val="autoZero"/>
        <c:auto val="1"/>
        <c:lblAlgn val="ctr"/>
        <c:lblOffset val="100"/>
        <c:noMultiLvlLbl val="0"/>
      </c:catAx>
      <c:valAx>
        <c:axId val="237841408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27611008"/>
        <c:crosses val="autoZero"/>
        <c:crossBetween val="between"/>
      </c:valAx>
      <c:catAx>
        <c:axId val="252712064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52771712"/>
        <c:crosses val="autoZero"/>
        <c:auto val="1"/>
        <c:lblAlgn val="ctr"/>
        <c:lblOffset val="100"/>
        <c:noMultiLvlLbl val="0"/>
      </c:catAx>
      <c:valAx>
        <c:axId val="2527717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52712064"/>
        <c:crosses val="max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egendEntry>
        <c:idx val="1"/>
        <c:delete val="1"/>
      </c:legendEntry>
      <c:layout/>
      <c:overlay val="1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1"/>
          <c:y val="0.164324989369215"/>
          <c:w val="0.97903260748806"/>
          <c:h val="0.7191698111971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rgbClr val="5B9BD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Sheet1!$A$3:$A$10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Sheet1!$B$3:$B$10</c:f>
              <c:numCache>
                <c:formatCode>General</c:formatCode>
                <c:ptCount val="8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695040"/>
        <c:axId val="56741888"/>
      </c:barChart>
      <c:catAx>
        <c:axId val="56695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56741888"/>
        <c:crosses val="autoZero"/>
        <c:auto val="1"/>
        <c:lblAlgn val="ctr"/>
        <c:lblOffset val="100"/>
        <c:noMultiLvlLbl val="0"/>
      </c:catAx>
      <c:valAx>
        <c:axId val="567418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56695040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18758586237042"/>
          <c:y val="0.101565866973136"/>
          <c:w val="0.914125140502061"/>
          <c:h val="0.8128429823301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145702</c:v>
                </c:pt>
                <c:pt idx="1">
                  <c:v>105721</c:v>
                </c:pt>
                <c:pt idx="2">
                  <c:v>102321</c:v>
                </c:pt>
                <c:pt idx="3">
                  <c:v>53992</c:v>
                </c:pt>
                <c:pt idx="4">
                  <c:v>49477</c:v>
                </c:pt>
                <c:pt idx="5">
                  <c:v>25295</c:v>
                </c:pt>
                <c:pt idx="6">
                  <c:v>19822</c:v>
                </c:pt>
                <c:pt idx="7">
                  <c:v>15421</c:v>
                </c:pt>
                <c:pt idx="8">
                  <c:v>13441</c:v>
                </c:pt>
                <c:pt idx="9">
                  <c:v>10382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105893</c:v>
                </c:pt>
                <c:pt idx="1">
                  <c:v>95892</c:v>
                </c:pt>
                <c:pt idx="2">
                  <c:v>64560</c:v>
                </c:pt>
                <c:pt idx="3">
                  <c:v>52575</c:v>
                </c:pt>
                <c:pt idx="4">
                  <c:v>26793</c:v>
                </c:pt>
                <c:pt idx="5">
                  <c:v>20706</c:v>
                </c:pt>
                <c:pt idx="6">
                  <c:v>16656</c:v>
                </c:pt>
                <c:pt idx="7">
                  <c:v>15891</c:v>
                </c:pt>
                <c:pt idx="8">
                  <c:v>11743</c:v>
                </c:pt>
                <c:pt idx="9">
                  <c:v>6872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256960"/>
        <c:axId val="5727104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0.0357811914574747"/>
                  <c:y val="-0.031347447891022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-0.273222055977269</c:v>
                </c:pt>
                <c:pt idx="1">
                  <c:v>-0.0929711221044068</c:v>
                </c:pt>
                <c:pt idx="2">
                  <c:v>-0.369044477673205</c:v>
                </c:pt>
                <c:pt idx="3">
                  <c:v>-0.0262446288339013</c:v>
                </c:pt>
                <c:pt idx="4">
                  <c:v>-0.458475655355013</c:v>
                </c:pt>
                <c:pt idx="5">
                  <c:v>-0.181419252816762</c:v>
                </c:pt>
                <c:pt idx="6">
                  <c:v>-0.159721521541721</c:v>
                </c:pt>
                <c:pt idx="7">
                  <c:v>0.0304779197198626</c:v>
                </c:pt>
                <c:pt idx="8">
                  <c:v>-0.126329886169184</c:v>
                </c:pt>
                <c:pt idx="9">
                  <c:v>-0.338085147370449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57272576"/>
        <c:axId val="57278464"/>
      </c:lineChart>
      <c:catAx>
        <c:axId val="57256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7271040"/>
        <c:crosses val="autoZero"/>
        <c:auto val="1"/>
        <c:lblAlgn val="ctr"/>
        <c:lblOffset val="100"/>
        <c:noMultiLvlLbl val="0"/>
      </c:catAx>
      <c:valAx>
        <c:axId val="5727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7256960"/>
        <c:crosses val="autoZero"/>
        <c:crossBetween val="between"/>
      </c:valAx>
      <c:catAx>
        <c:axId val="57272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7278464"/>
        <c:crosses val="autoZero"/>
        <c:auto val="1"/>
        <c:lblAlgn val="ctr"/>
        <c:lblOffset val="100"/>
        <c:noMultiLvlLbl val="0"/>
      </c:catAx>
      <c:valAx>
        <c:axId val="57278464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72725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25847694517074"/>
          <c:y val="0.0790647720819317"/>
          <c:w val="0.969755507252051"/>
          <c:h val="0.7954796035530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268847</c:v>
                </c:pt>
                <c:pt idx="1">
                  <c:v>157742</c:v>
                </c:pt>
                <c:pt idx="2">
                  <c:v>40354</c:v>
                </c:pt>
                <c:pt idx="3">
                  <c:v>26063</c:v>
                </c:pt>
                <c:pt idx="4">
                  <c:v>23632</c:v>
                </c:pt>
                <c:pt idx="5">
                  <c:v>11734</c:v>
                </c:pt>
                <c:pt idx="6">
                  <c:v>9322</c:v>
                </c:pt>
                <c:pt idx="7">
                  <c:v>294375</c:v>
                </c:pt>
                <c:pt idx="8">
                  <c:v>18664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195276</c:v>
                </c:pt>
                <c:pt idx="1">
                  <c:v>129368</c:v>
                </c:pt>
                <c:pt idx="2">
                  <c:v>17217</c:v>
                </c:pt>
                <c:pt idx="3">
                  <c:v>15613</c:v>
                </c:pt>
                <c:pt idx="4">
                  <c:v>16703</c:v>
                </c:pt>
                <c:pt idx="5">
                  <c:v>8978</c:v>
                </c:pt>
                <c:pt idx="6">
                  <c:v>7397</c:v>
                </c:pt>
                <c:pt idx="7">
                  <c:v>228641</c:v>
                </c:pt>
                <c:pt idx="8">
                  <c:v>17994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737408"/>
        <c:axId val="5873894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19050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0.0%</c:formatCode>
                <c:ptCount val="9"/>
                <c:pt idx="0">
                  <c:v>-0.273653788214114</c:v>
                </c:pt>
                <c:pt idx="1">
                  <c:v>-0.179876000050716</c:v>
                </c:pt>
                <c:pt idx="2">
                  <c:v>-0.573350845021559</c:v>
                </c:pt>
                <c:pt idx="3">
                  <c:v>-0.400951540498024</c:v>
                </c:pt>
                <c:pt idx="4">
                  <c:v>-0.29320412999323</c:v>
                </c:pt>
                <c:pt idx="5">
                  <c:v>-0.23487301857849</c:v>
                </c:pt>
                <c:pt idx="6">
                  <c:v>-0.206500750911821</c:v>
                </c:pt>
                <c:pt idx="7">
                  <c:v>-0.223300212314225</c:v>
                </c:pt>
                <c:pt idx="8">
                  <c:v>-0.0358979854264895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58761216"/>
        <c:axId val="58762752"/>
      </c:lineChart>
      <c:catAx>
        <c:axId val="58737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8738944"/>
        <c:crosses val="autoZero"/>
        <c:auto val="1"/>
        <c:lblAlgn val="ctr"/>
        <c:lblOffset val="100"/>
        <c:noMultiLvlLbl val="0"/>
      </c:catAx>
      <c:valAx>
        <c:axId val="58738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8737408"/>
        <c:crosses val="autoZero"/>
        <c:crossBetween val="between"/>
      </c:valAx>
      <c:catAx>
        <c:axId val="58761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8762752"/>
        <c:crosses val="autoZero"/>
        <c:auto val="1"/>
        <c:lblAlgn val="ctr"/>
        <c:lblOffset val="100"/>
        <c:noMultiLvlLbl val="0"/>
      </c:catAx>
      <c:valAx>
        <c:axId val="5876275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8761216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272353872715453"/>
          <c:y val="0.0344859699024293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79"/>
          <c:y val="0.0287793549913963"/>
          <c:w val="0.829579877041596"/>
          <c:h val="0.862697773889389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0.0129080571638804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0.034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0.478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0.146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0.277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60143872"/>
        <c:axId val="59383808"/>
      </c:barChart>
      <c:catAx>
        <c:axId val="601438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59383808"/>
        <c:crosses val="autoZero"/>
        <c:auto val="1"/>
        <c:lblAlgn val="ctr"/>
        <c:lblOffset val="100"/>
        <c:noMultiLvlLbl val="0"/>
      </c:catAx>
      <c:valAx>
        <c:axId val="5938380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601438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"/>
          <c:y val="0.042166016016547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5206896455085"/>
          <c:y val="0.0489825641587978"/>
          <c:w val="0.865869777843794"/>
          <c:h val="0.7742401821684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16119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60375808"/>
        <c:axId val="6037734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7"/>
              <c:layout>
                <c:manualLayout>
                  <c:x val="-0.0259822151723133"/>
                  <c:y val="0.064260870934645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0%">
                  <c:v>-0.0677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60391424"/>
        <c:axId val="60392960"/>
      </c:lineChart>
      <c:catAx>
        <c:axId val="6037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0377344"/>
        <c:crosses val="autoZero"/>
        <c:auto val="1"/>
        <c:lblAlgn val="ctr"/>
        <c:lblOffset val="100"/>
        <c:noMultiLvlLbl val="0"/>
      </c:catAx>
      <c:valAx>
        <c:axId val="60377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0375808"/>
        <c:crosses val="autoZero"/>
        <c:crossBetween val="between"/>
      </c:valAx>
      <c:catAx>
        <c:axId val="60391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0392960"/>
        <c:crossesAt val="0"/>
        <c:auto val="1"/>
        <c:lblAlgn val="ctr"/>
        <c:lblOffset val="100"/>
        <c:noMultiLvlLbl val="0"/>
      </c:catAx>
      <c:valAx>
        <c:axId val="60392960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039142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"/>
          <c:y val="0.913233911813506"/>
          <c:w val="0.416084903946297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  （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2022-7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汇报人：王存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2022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9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t="3704" r="-2816"/>
          <a:stretch>
            <a:fillRect/>
          </a:stretch>
        </p:blipFill>
        <p:spPr>
          <a:xfrm>
            <a:off x="0" y="1270"/>
            <a:ext cx="3081655" cy="698500"/>
          </a:xfrm>
          <a:prstGeom prst="rect">
            <a:avLst/>
          </a:prstGeom>
        </p:spPr>
      </p:pic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2016-2018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年进口新能源汽车销售在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1.5-2.0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万辆之间，在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Model 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的带动下，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2019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销售暴增至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191%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，占进口汽车总量的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5.4%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；随着车型国产，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年销售规模回落至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2.75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万辆，随着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PHEV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的贡献，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26.2%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2022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1-77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月份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数据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NEV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16119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，同比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下滑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6.77%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7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3075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辆，同比下降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20.2%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。</a:t>
            </a:r>
            <a:endParaRPr lang="zh-CN" altLang="en-US" b="1" kern="100" dirty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712879" y="30502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6296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联系人：王存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010-88339833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13693394592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年再次进入负增长，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51.7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达到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2100.1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元，同比下降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1629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44.19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24.1%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其中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下降</a:t>
            </a:r>
            <a:r>
              <a:rPr lang="en-US" altLang="zh-CN" sz="2000" b="1" kern="10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15.6%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，降幅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相比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有所收窄。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1259369" y="281894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91273" y="976461"/>
            <a:ext cx="11022532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库存：伴随着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19-20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年供给小于需求，进口汽车全行业库存深度出现明显下滑；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年供需基本平衡，但销量有所下滑；截至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库存深度大幅攀升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至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3.9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月，创历史新高，但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相比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有所降低。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2146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41057" y="27280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6616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2153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1275715" y="2982595"/>
          <a:ext cx="10001250" cy="3117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7992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40.6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元，突破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万元大关，一是消费升级趋势，二是低价产品国产化趋势，三是汇率近期有所贬值。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49436" y="977583"/>
            <a:ext cx="108931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（五）品牌结构：受疫情的影响，进口汽车市场整体大幅下滑，超豪华车、豪华车更加受到消费者的追捧，超豪华汽车本月同比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增长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41.84%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大幅提升。从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累计来看，豪华仍然是销量主力，车占比超过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以上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72224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 smtClean="0">
                <a:latin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 smtClean="0">
                <a:latin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72571" y="3207225"/>
          <a:ext cx="9846858" cy="2531658"/>
        </p:xfrm>
        <a:graphic>
          <a:graphicData uri="http://schemas.openxmlformats.org/drawingml/2006/table">
            <a:tbl>
              <a:tblPr/>
              <a:tblGrid>
                <a:gridCol w="940538"/>
                <a:gridCol w="1113290"/>
                <a:gridCol w="1113290"/>
                <a:gridCol w="1113290"/>
                <a:gridCol w="1113290"/>
                <a:gridCol w="1113290"/>
                <a:gridCol w="1113290"/>
                <a:gridCol w="1113290"/>
                <a:gridCol w="1113290"/>
              </a:tblGrid>
              <a:tr h="7607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  <a:endParaRPr lang="zh-CN" alt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1-7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41.84%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1.46%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4742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5035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6.18%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1.14%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79639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66591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19.17%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89.72%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523885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398892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-23.86%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90.27%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7669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6648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-13.31%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9.26%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53259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37984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-28.68%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8.60%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31941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709" y="937556"/>
            <a:ext cx="11170703" cy="138227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前十大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品牌中仅有丰田出现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的正增长；排名第一的雷克萨斯销量超过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10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万辆，但同比下降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27.3%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，奔驰高端车型销售表现较好，但整体仍下滑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9.3%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，车型国产导致宝马、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奥迪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销量分别下滑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36.9%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45.8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67208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  <a:endParaRPr lang="zh-CN" altLang="zh-CN" sz="2400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1951" y="2720971"/>
            <a:ext cx="39344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2021-2022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077757" y="3055247"/>
          <a:ext cx="9986820" cy="3156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矩形 13"/>
          <p:cNvSpPr/>
          <p:nvPr/>
        </p:nvSpPr>
        <p:spPr>
          <a:xfrm>
            <a:off x="590015" y="1026200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，三大车型均出现不同程度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的下滑，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MPV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降幅最低，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轿车和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SUV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同比下滑均超过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，轿车中小众车型</a:t>
            </a:r>
            <a:r>
              <a:rPr lang="en-US" altLang="zh-CN" sz="2000" b="1" kern="1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sportback</a:t>
            </a:r>
            <a:r>
              <a:rPr lang="zh-CN" altLang="en-US" sz="2000" b="1" kern="1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Hatchback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车型同比降幅大于整体市场，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超过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40%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5" name="右箭头 6"/>
          <p:cNvSpPr/>
          <p:nvPr/>
        </p:nvSpPr>
        <p:spPr>
          <a:xfrm>
            <a:off x="1414279" y="5805115"/>
            <a:ext cx="910097" cy="48385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2" name="单圆角矩形 1"/>
          <p:cNvSpPr/>
          <p:nvPr/>
        </p:nvSpPr>
        <p:spPr>
          <a:xfrm>
            <a:off x="235839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排量下移：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占比为</a:t>
            </a:r>
            <a:r>
              <a:rPr lang="en-US" altLang="zh-CN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47.8%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年有所下滑，但仍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年有所提升，是第二大排量区间；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平行进口车型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逐步恢复供应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以上排量份额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反弹</a:t>
            </a:r>
            <a:r>
              <a:rPr lang="zh-CN" altLang="en-US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至</a:t>
            </a:r>
            <a:r>
              <a:rPr lang="en-US" altLang="zh-CN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5.3</a:t>
            </a:r>
            <a:r>
              <a:rPr lang="en-US" altLang="zh-CN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12140" y="2944260"/>
          <a:ext cx="10737215" cy="353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662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1677</Words>
  <Application>WPS 演示</Application>
  <PresentationFormat>自定义</PresentationFormat>
  <Paragraphs>166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方正兰亭纤黑_GBK</vt:lpstr>
      <vt:lpstr>黑体</vt:lpstr>
      <vt:lpstr>Calibri</vt:lpstr>
      <vt:lpstr>等线</vt:lpstr>
      <vt:lpstr>Arial</vt:lpstr>
      <vt:lpstr>Calibri</vt:lpstr>
      <vt:lpstr>锐字云字库美黑GB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lenovo</cp:lastModifiedBy>
  <cp:revision>174</cp:revision>
  <dcterms:created xsi:type="dcterms:W3CDTF">2021-11-13T06:30:00Z</dcterms:created>
  <dcterms:modified xsi:type="dcterms:W3CDTF">2022-08-31T02:35:44Z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