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 id="2147483705" r:id="rId2"/>
    <p:sldMasterId id="2147483716" r:id="rId3"/>
  </p:sldMasterIdLst>
  <p:notesMasterIdLst>
    <p:notesMasterId r:id="rId15"/>
  </p:notesMasterIdLst>
  <p:handoutMasterIdLst>
    <p:handoutMasterId r:id="rId16"/>
  </p:handoutMasterIdLst>
  <p:sldIdLst>
    <p:sldId id="302" r:id="rId4"/>
    <p:sldId id="695" r:id="rId5"/>
    <p:sldId id="697" r:id="rId6"/>
    <p:sldId id="696" r:id="rId7"/>
    <p:sldId id="692" r:id="rId8"/>
    <p:sldId id="693" r:id="rId9"/>
    <p:sldId id="707" r:id="rId10"/>
    <p:sldId id="708" r:id="rId11"/>
    <p:sldId id="709" r:id="rId12"/>
    <p:sldId id="781" r:id="rId13"/>
    <p:sldId id="1664"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7525" userDrawn="1">
          <p15:clr>
            <a:srgbClr val="A4A3A4"/>
          </p15:clr>
        </p15:guide>
        <p15:guide id="6" userDrawn="1">
          <p15:clr>
            <a:srgbClr val="A4A3A4"/>
          </p15:clr>
        </p15:guide>
        <p15:guide id="7" pos="155" userDrawn="1">
          <p15:clr>
            <a:srgbClr val="A4A3A4"/>
          </p15:clr>
        </p15:guide>
        <p15:guide id="8" pos="3840" userDrawn="1">
          <p15:clr>
            <a:srgbClr val="A4A3A4"/>
          </p15:clr>
        </p15:guide>
        <p15:guide id="10" orient="horz" pos="4065" userDrawn="1">
          <p15:clr>
            <a:srgbClr val="A4A3A4"/>
          </p15:clr>
        </p15:guide>
        <p15:guide id="11" orient="horz" pos="415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06" autoAdjust="0"/>
    <p:restoredTop sz="95056" autoAdjust="0"/>
  </p:normalViewPr>
  <p:slideViewPr>
    <p:cSldViewPr>
      <p:cViewPr varScale="1">
        <p:scale>
          <a:sx n="112" d="100"/>
          <a:sy n="112" d="100"/>
        </p:scale>
        <p:origin x="774" y="102"/>
      </p:cViewPr>
      <p:guideLst>
        <p:guide orient="horz" pos="981"/>
        <p:guide pos="7525"/>
        <p:guide/>
        <p:guide pos="155"/>
        <p:guide pos="384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2022/9/5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2022/9/5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9E7C05-A6E1-4D8D-A2C1-452CA84F84F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29940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09600" y="6356352"/>
            <a:ext cx="28448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3275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表格">
    <p:spTree>
      <p:nvGrpSpPr>
        <p:cNvPr id="1" name=""/>
        <p:cNvGrpSpPr/>
        <p:nvPr/>
      </p:nvGrpSpPr>
      <p:grpSpPr>
        <a:xfrm>
          <a:off x="0" y="0"/>
          <a:ext cx="0" cy="0"/>
          <a:chOff x="0" y="0"/>
          <a:chExt cx="0" cy="0"/>
        </a:xfrm>
      </p:grpSpPr>
      <p:sp>
        <p:nvSpPr>
          <p:cNvPr id="8" name="灯片编号占位符 7">
            <a:extLst>
              <a:ext uri="{FF2B5EF4-FFF2-40B4-BE49-F238E27FC236}">
                <a16:creationId xmlns:a16="http://schemas.microsoft.com/office/drawing/2014/main" id="{2CB20BA6-18EA-4A2C-AF50-1A9CA49B5FA4}"/>
              </a:ext>
            </a:extLst>
          </p:cNvPr>
          <p:cNvSpPr>
            <a:spLocks noGrp="1"/>
          </p:cNvSpPr>
          <p:nvPr>
            <p:ph type="sldNum" sz="quarter" idx="15"/>
          </p:nvPr>
        </p:nvSpPr>
        <p:spPr/>
        <p:txBody>
          <a:bodyPr/>
          <a:lstStyle/>
          <a:p>
            <a:fld id="{F71E1782-A91A-44D1-8FB4-C38984F10C6E}" type="slidenum">
              <a:rPr lang="zh-CN" altLang="en-US" smtClean="0"/>
              <a:pPr/>
              <a:t>‹#›</a:t>
            </a:fld>
            <a:endParaRPr lang="zh-CN" altLang="en-US"/>
          </a:p>
        </p:txBody>
      </p:sp>
      <p:sp>
        <p:nvSpPr>
          <p:cNvPr id="9" name="标题 8">
            <a:extLst>
              <a:ext uri="{FF2B5EF4-FFF2-40B4-BE49-F238E27FC236}">
                <a16:creationId xmlns:a16="http://schemas.microsoft.com/office/drawing/2014/main" id="{15B68D9C-4BD0-43BB-B9D4-ECF8525D9919}"/>
              </a:ext>
            </a:extLst>
          </p:cNvPr>
          <p:cNvSpPr>
            <a:spLocks noGrp="1"/>
          </p:cNvSpPr>
          <p:nvPr>
            <p:ph type="title"/>
          </p:nvPr>
        </p:nvSpPr>
        <p:spPr/>
        <p:txBody>
          <a:bodyPr/>
          <a:lstStyle/>
          <a:p>
            <a:r>
              <a:rPr lang="zh-CN" altLang="en-US" dirty="0"/>
              <a:t>单击此处编辑母版标题样式</a:t>
            </a:r>
          </a:p>
        </p:txBody>
      </p:sp>
      <p:sp>
        <p:nvSpPr>
          <p:cNvPr id="6" name="文本占位符 12">
            <a:extLst>
              <a:ext uri="{FF2B5EF4-FFF2-40B4-BE49-F238E27FC236}">
                <a16:creationId xmlns:a16="http://schemas.microsoft.com/office/drawing/2014/main" id="{1E11247B-8B0B-9EA2-3EAB-8B74EBDC71B5}"/>
              </a:ext>
            </a:extLst>
          </p:cNvPr>
          <p:cNvSpPr>
            <a:spLocks noGrp="1"/>
          </p:cNvSpPr>
          <p:nvPr>
            <p:ph type="body" sz="quarter" idx="16" hasCustomPrompt="1"/>
          </p:nvPr>
        </p:nvSpPr>
        <p:spPr>
          <a:xfrm>
            <a:off x="258763" y="659080"/>
            <a:ext cx="11704637" cy="337015"/>
          </a:xfrm>
          <a:prstGeom prst="rect">
            <a:avLst/>
          </a:prstGeom>
          <a:noFill/>
        </p:spPr>
        <p:txBody>
          <a:bodyPr>
            <a:spAutoFit/>
          </a:bodyPr>
          <a:lstStyle>
            <a:lvl1pPr marL="360000" indent="-172800">
              <a:lnSpc>
                <a:spcPct val="125000"/>
              </a:lnSpc>
              <a:spcBef>
                <a:spcPts val="600"/>
              </a:spcBef>
              <a:buFont typeface="Wingdings" panose="05000000000000000000" pitchFamily="2" charset="2"/>
              <a:buChar char="n"/>
              <a:defRPr sz="14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25671482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7" name="灯片编号占位符 6">
            <a:extLst>
              <a:ext uri="{FF2B5EF4-FFF2-40B4-BE49-F238E27FC236}">
                <a16:creationId xmlns:a16="http://schemas.microsoft.com/office/drawing/2014/main" id="{02253A2B-C644-4CA5-B5F8-932E914ED540}"/>
              </a:ext>
            </a:extLst>
          </p:cNvPr>
          <p:cNvSpPr>
            <a:spLocks noGrp="1"/>
          </p:cNvSpPr>
          <p:nvPr>
            <p:ph type="sldNum" sz="quarter" idx="12"/>
          </p:nvPr>
        </p:nvSpPr>
        <p:spPr/>
        <p:txBody>
          <a:bodyPr/>
          <a:lstStyle/>
          <a:p>
            <a:fld id="{F71E1782-A91A-44D1-8FB4-C38984F10C6E}" type="slidenum">
              <a:rPr lang="zh-CN" altLang="en-US" smtClean="0"/>
              <a:pPr/>
              <a:t>‹#›</a:t>
            </a:fld>
            <a:endParaRPr lang="zh-CN" altLang="en-US" dirty="0"/>
          </a:p>
        </p:txBody>
      </p:sp>
      <p:sp>
        <p:nvSpPr>
          <p:cNvPr id="8" name="标题 7">
            <a:extLst>
              <a:ext uri="{FF2B5EF4-FFF2-40B4-BE49-F238E27FC236}">
                <a16:creationId xmlns:a16="http://schemas.microsoft.com/office/drawing/2014/main" id="{101D706D-5BBF-4D54-9C37-95E3E18E83C0}"/>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41157797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6250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内容编辑">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35238083-AEE8-4A3D-922C-113BF90C35FE}"/>
              </a:ext>
            </a:extLst>
          </p:cNvPr>
          <p:cNvSpPr>
            <a:spLocks noGrp="1"/>
          </p:cNvSpPr>
          <p:nvPr>
            <p:ph type="title"/>
          </p:nvPr>
        </p:nvSpPr>
        <p:spPr/>
        <p:txBody>
          <a:bodyPr/>
          <a:lstStyle/>
          <a:p>
            <a:r>
              <a:rPr lang="zh-CN" altLang="en-US"/>
              <a:t>单击此处编辑母版标题样式</a:t>
            </a:r>
          </a:p>
        </p:txBody>
      </p:sp>
      <p:sp>
        <p:nvSpPr>
          <p:cNvPr id="9" name="灯片编号占位符 8">
            <a:extLst>
              <a:ext uri="{FF2B5EF4-FFF2-40B4-BE49-F238E27FC236}">
                <a16:creationId xmlns:a16="http://schemas.microsoft.com/office/drawing/2014/main" id="{D5513098-3178-4D2B-800D-AADE382783AD}"/>
              </a:ext>
            </a:extLst>
          </p:cNvPr>
          <p:cNvSpPr>
            <a:spLocks noGrp="1"/>
          </p:cNvSpPr>
          <p:nvPr>
            <p:ph type="sldNum" sz="quarter" idx="15"/>
          </p:nvPr>
        </p:nvSpPr>
        <p:spPr/>
        <p:txBody>
          <a:bodyPr/>
          <a:lstStyle/>
          <a:p>
            <a:fld id="{F71E1782-A91A-44D1-8FB4-C38984F10C6E}" type="slidenum">
              <a:rPr lang="zh-CN" altLang="en-US" smtClean="0"/>
              <a:pPr/>
              <a:t>‹#›</a:t>
            </a:fld>
            <a:endParaRPr lang="zh-CN" altLang="en-US"/>
          </a:p>
        </p:txBody>
      </p:sp>
      <p:sp>
        <p:nvSpPr>
          <p:cNvPr id="11" name="Content Placeholder 2">
            <a:extLst>
              <a:ext uri="{FF2B5EF4-FFF2-40B4-BE49-F238E27FC236}">
                <a16:creationId xmlns:a16="http://schemas.microsoft.com/office/drawing/2014/main" id="{14F7B971-BA67-4135-952E-7C874AA373B5}"/>
              </a:ext>
            </a:extLst>
          </p:cNvPr>
          <p:cNvSpPr>
            <a:spLocks noGrp="1"/>
          </p:cNvSpPr>
          <p:nvPr>
            <p:ph idx="1"/>
          </p:nvPr>
        </p:nvSpPr>
        <p:spPr>
          <a:xfrm>
            <a:off x="258349" y="1295400"/>
            <a:ext cx="11704463" cy="5114926"/>
          </a:xfrm>
          <a:prstGeom prst="rect">
            <a:avLst/>
          </a:prstGeom>
        </p:spPr>
        <p:txBody>
          <a:bodyPr/>
          <a:lstStyle>
            <a:lvl1pPr marL="284400" indent="-252000">
              <a:lnSpc>
                <a:spcPct val="100000"/>
              </a:lnSpc>
              <a:spcBef>
                <a:spcPts val="600"/>
              </a:spcBef>
              <a:defRPr sz="1000">
                <a:solidFill>
                  <a:schemeClr val="bg2">
                    <a:lumMod val="50000"/>
                  </a:schemeClr>
                </a:solidFill>
                <a:latin typeface="微软雅黑" panose="020B0503020204020204" pitchFamily="34" charset="-122"/>
                <a:ea typeface="微软雅黑" panose="020B0503020204020204" pitchFamily="34" charset="-122"/>
              </a:defRPr>
            </a:lvl1pPr>
            <a:lvl2pPr marL="576000">
              <a:lnSpc>
                <a:spcPct val="150000"/>
              </a:lnSpc>
              <a:spcBef>
                <a:spcPts val="400"/>
              </a:spcBef>
              <a:defRPr sz="1000">
                <a:solidFill>
                  <a:schemeClr val="bg2">
                    <a:lumMod val="50000"/>
                  </a:schemeClr>
                </a:solidFill>
                <a:latin typeface="微软雅黑" panose="020B0503020204020204" pitchFamily="34" charset="-122"/>
                <a:ea typeface="微软雅黑" panose="020B0503020204020204" pitchFamily="34" charset="-122"/>
              </a:defRPr>
            </a:lvl2pPr>
            <a:lvl3pPr marL="864000">
              <a:lnSpc>
                <a:spcPct val="150000"/>
              </a:lnSpc>
              <a:spcBef>
                <a:spcPts val="200"/>
              </a:spcBef>
              <a:defRPr sz="1000">
                <a:solidFill>
                  <a:schemeClr val="bg2">
                    <a:lumMod val="50000"/>
                  </a:schemeClr>
                </a:solidFill>
                <a:latin typeface="微软雅黑" panose="020B0503020204020204" pitchFamily="34" charset="-122"/>
                <a:ea typeface="微软雅黑" panose="020B0503020204020204" pitchFamily="34" charset="-122"/>
              </a:defRPr>
            </a:lvl3pPr>
            <a:lvl4pPr marL="1152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4pPr>
            <a:lvl5pPr marL="1440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12" name="文本占位符 12">
            <a:extLst>
              <a:ext uri="{FF2B5EF4-FFF2-40B4-BE49-F238E27FC236}">
                <a16:creationId xmlns:a16="http://schemas.microsoft.com/office/drawing/2014/main" id="{3B43FDF2-281C-4562-83C1-FC699235F95B}"/>
              </a:ext>
            </a:extLst>
          </p:cNvPr>
          <p:cNvSpPr>
            <a:spLocks noGrp="1"/>
          </p:cNvSpPr>
          <p:nvPr>
            <p:ph type="body" sz="quarter" idx="16" hasCustomPrompt="1"/>
          </p:nvPr>
        </p:nvSpPr>
        <p:spPr>
          <a:xfrm>
            <a:off x="258763" y="658800"/>
            <a:ext cx="11704637" cy="478800"/>
          </a:xfrm>
          <a:prstGeom prst="rect">
            <a:avLst/>
          </a:prstGeom>
          <a:noFill/>
        </p:spPr>
        <p:txBody>
          <a:bodyPr/>
          <a:lstStyle>
            <a:lvl1pPr marL="360000" indent="-172800">
              <a:lnSpc>
                <a:spcPct val="100000"/>
              </a:lnSpc>
              <a:spcBef>
                <a:spcPts val="600"/>
              </a:spcBef>
              <a:buFont typeface="Wingdings" panose="05000000000000000000" pitchFamily="2" charset="2"/>
              <a:buChar char="n"/>
              <a:defRPr sz="12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2437742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文本编辑">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194425" y="925812"/>
            <a:ext cx="5704285" cy="309600"/>
          </a:xfrm>
          <a:prstGeom prst="rect">
            <a:avLst/>
          </a:prstGeom>
        </p:spPr>
        <p:txBody>
          <a:bodyPr anchor="b">
            <a:normAutofit/>
          </a:bodyPr>
          <a:lstStyle>
            <a:lvl1pPr marL="0" indent="0">
              <a:spcBef>
                <a:spcPts val="0"/>
              </a:spcBef>
              <a:buNone/>
              <a:defRPr sz="1400" b="1">
                <a:solidFill>
                  <a:schemeClr val="tx1"/>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单击此处编辑母版标题</a:t>
            </a:r>
          </a:p>
        </p:txBody>
      </p:sp>
      <p:sp>
        <p:nvSpPr>
          <p:cNvPr id="5" name="Text Placeholder 4"/>
          <p:cNvSpPr>
            <a:spLocks noGrp="1"/>
          </p:cNvSpPr>
          <p:nvPr>
            <p:ph type="body" sz="quarter" idx="3" hasCustomPrompt="1"/>
          </p:nvPr>
        </p:nvSpPr>
        <p:spPr>
          <a:xfrm>
            <a:off x="258349" y="925812"/>
            <a:ext cx="5739226" cy="309600"/>
          </a:xfrm>
          <a:prstGeom prst="rect">
            <a:avLst/>
          </a:prstGeom>
        </p:spPr>
        <p:txBody>
          <a:bodyPr anchor="b">
            <a:normAutofit/>
          </a:bodyPr>
          <a:lstStyle>
            <a:lvl1pPr marL="0" indent="0">
              <a:spcBef>
                <a:spcPts val="0"/>
              </a:spcBef>
              <a:buNone/>
              <a:defRPr sz="1400" b="1">
                <a:solidFill>
                  <a:schemeClr val="tx1"/>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单击此处编辑母版标题</a:t>
            </a:r>
          </a:p>
        </p:txBody>
      </p:sp>
      <p:sp>
        <p:nvSpPr>
          <p:cNvPr id="13" name="Text Placeholder 2">
            <a:extLst>
              <a:ext uri="{FF2B5EF4-FFF2-40B4-BE49-F238E27FC236}">
                <a16:creationId xmlns:a16="http://schemas.microsoft.com/office/drawing/2014/main" id="{545A2A19-83AC-4D25-9846-9EB141F48EF4}"/>
              </a:ext>
            </a:extLst>
          </p:cNvPr>
          <p:cNvSpPr>
            <a:spLocks noGrp="1"/>
          </p:cNvSpPr>
          <p:nvPr>
            <p:ph type="body" idx="12" hasCustomPrompt="1"/>
          </p:nvPr>
        </p:nvSpPr>
        <p:spPr>
          <a:xfrm>
            <a:off x="6194425" y="1243344"/>
            <a:ext cx="5704285" cy="277200"/>
          </a:xfrm>
          <a:prstGeom prst="rect">
            <a:avLst/>
          </a:prstGeom>
        </p:spPr>
        <p:txBody>
          <a:bodyPr anchor="b">
            <a:normAutofit/>
          </a:bodyPr>
          <a:lstStyle>
            <a:lvl1pPr marL="0" indent="0">
              <a:spcBef>
                <a:spcPts val="0"/>
              </a:spcBef>
              <a:buNone/>
              <a:defRPr sz="1200" b="1">
                <a:solidFill>
                  <a:schemeClr val="tx1"/>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单击此处编辑母版小标题</a:t>
            </a:r>
          </a:p>
        </p:txBody>
      </p:sp>
      <p:sp>
        <p:nvSpPr>
          <p:cNvPr id="14" name="Text Placeholder 2">
            <a:extLst>
              <a:ext uri="{FF2B5EF4-FFF2-40B4-BE49-F238E27FC236}">
                <a16:creationId xmlns:a16="http://schemas.microsoft.com/office/drawing/2014/main" id="{9E171029-8D55-4A4C-9E55-3AFBB185CEBA}"/>
              </a:ext>
            </a:extLst>
          </p:cNvPr>
          <p:cNvSpPr>
            <a:spLocks noGrp="1"/>
          </p:cNvSpPr>
          <p:nvPr>
            <p:ph type="body" idx="13" hasCustomPrompt="1"/>
          </p:nvPr>
        </p:nvSpPr>
        <p:spPr>
          <a:xfrm>
            <a:off x="6194425" y="1525889"/>
            <a:ext cx="5704285" cy="244800"/>
          </a:xfrm>
          <a:prstGeom prst="rect">
            <a:avLst/>
          </a:prstGeom>
        </p:spPr>
        <p:txBody>
          <a:bodyPr anchor="b">
            <a:normAutofit/>
          </a:bodyPr>
          <a:lstStyle>
            <a:lvl1pPr marL="0" indent="0">
              <a:spcBef>
                <a:spcPts val="0"/>
              </a:spcBef>
              <a:buNone/>
              <a:defRPr sz="1000" b="0">
                <a:solidFill>
                  <a:schemeClr val="bg2">
                    <a:lumMod val="50000"/>
                  </a:schemeClr>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单击此处编辑文本</a:t>
            </a:r>
          </a:p>
        </p:txBody>
      </p:sp>
      <p:sp>
        <p:nvSpPr>
          <p:cNvPr id="15" name="Text Placeholder 2">
            <a:extLst>
              <a:ext uri="{FF2B5EF4-FFF2-40B4-BE49-F238E27FC236}">
                <a16:creationId xmlns:a16="http://schemas.microsoft.com/office/drawing/2014/main" id="{227F8950-46B4-4274-A039-51CC979AD2AF}"/>
              </a:ext>
            </a:extLst>
          </p:cNvPr>
          <p:cNvSpPr>
            <a:spLocks noGrp="1"/>
          </p:cNvSpPr>
          <p:nvPr>
            <p:ph type="body" idx="14" hasCustomPrompt="1"/>
          </p:nvPr>
        </p:nvSpPr>
        <p:spPr>
          <a:xfrm>
            <a:off x="258344" y="1240907"/>
            <a:ext cx="5739226" cy="244800"/>
          </a:xfrm>
          <a:prstGeom prst="rect">
            <a:avLst/>
          </a:prstGeom>
        </p:spPr>
        <p:txBody>
          <a:bodyPr anchor="b">
            <a:normAutofit/>
          </a:bodyPr>
          <a:lstStyle>
            <a:lvl1pPr marL="0" indent="0">
              <a:spcBef>
                <a:spcPts val="0"/>
              </a:spcBef>
              <a:buNone/>
              <a:defRPr sz="1000" b="0">
                <a:solidFill>
                  <a:schemeClr val="bg2">
                    <a:lumMod val="50000"/>
                  </a:schemeClr>
                </a:solidFill>
                <a:latin typeface="微软雅黑" panose="020B0503020204020204" pitchFamily="34" charset="-122"/>
                <a:ea typeface="微软雅黑" panose="020B0503020204020204" pitchFamily="34" charset="-122"/>
              </a:defRPr>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zh-CN" altLang="en-US" dirty="0"/>
              <a:t>单击此处编辑文本</a:t>
            </a:r>
          </a:p>
        </p:txBody>
      </p:sp>
      <p:sp>
        <p:nvSpPr>
          <p:cNvPr id="21" name="文本占位符 20">
            <a:extLst>
              <a:ext uri="{FF2B5EF4-FFF2-40B4-BE49-F238E27FC236}">
                <a16:creationId xmlns:a16="http://schemas.microsoft.com/office/drawing/2014/main" id="{25C42B84-3B4D-4FD5-9EA1-EA7156ADBBEA}"/>
              </a:ext>
            </a:extLst>
          </p:cNvPr>
          <p:cNvSpPr>
            <a:spLocks noGrp="1"/>
          </p:cNvSpPr>
          <p:nvPr>
            <p:ph type="body" sz="quarter" idx="17" hasCustomPrompt="1"/>
          </p:nvPr>
        </p:nvSpPr>
        <p:spPr>
          <a:xfrm>
            <a:off x="258344" y="6176228"/>
            <a:ext cx="3539943" cy="216000"/>
          </a:xfrm>
          <a:prstGeom prst="rect">
            <a:avLst/>
          </a:prstGeom>
        </p:spPr>
        <p:txBody>
          <a:bodyPr>
            <a:normAutofit/>
          </a:bodyPr>
          <a:lstStyle>
            <a:lvl1pPr marL="33751" indent="0">
              <a:buNone/>
              <a:defRPr sz="800">
                <a:solidFill>
                  <a:schemeClr val="bg2">
                    <a:lumMod val="75000"/>
                  </a:schemeClr>
                </a:solidFill>
              </a:defRPr>
            </a:lvl1pPr>
          </a:lstStyle>
          <a:p>
            <a:pPr lvl="0"/>
            <a:r>
              <a:rPr lang="zh-CN" altLang="en-US" dirty="0"/>
              <a:t>数据源于：</a:t>
            </a:r>
          </a:p>
        </p:txBody>
      </p:sp>
      <p:sp>
        <p:nvSpPr>
          <p:cNvPr id="11" name="灯片编号占位符 10">
            <a:extLst>
              <a:ext uri="{FF2B5EF4-FFF2-40B4-BE49-F238E27FC236}">
                <a16:creationId xmlns:a16="http://schemas.microsoft.com/office/drawing/2014/main" id="{6C1181F0-56AB-4913-AD7B-16BD0736EB9C}"/>
              </a:ext>
            </a:extLst>
          </p:cNvPr>
          <p:cNvSpPr>
            <a:spLocks noGrp="1"/>
          </p:cNvSpPr>
          <p:nvPr>
            <p:ph type="sldNum" sz="quarter" idx="20"/>
          </p:nvPr>
        </p:nvSpPr>
        <p:spPr/>
        <p:txBody>
          <a:bodyPr/>
          <a:lstStyle/>
          <a:p>
            <a:fld id="{F71E1782-A91A-44D1-8FB4-C38984F10C6E}" type="slidenum">
              <a:rPr lang="zh-CN" altLang="en-US" smtClean="0"/>
              <a:pPr/>
              <a:t>‹#›</a:t>
            </a:fld>
            <a:endParaRPr lang="zh-CN" altLang="en-US"/>
          </a:p>
        </p:txBody>
      </p:sp>
      <p:sp>
        <p:nvSpPr>
          <p:cNvPr id="12" name="标题 11">
            <a:extLst>
              <a:ext uri="{FF2B5EF4-FFF2-40B4-BE49-F238E27FC236}">
                <a16:creationId xmlns:a16="http://schemas.microsoft.com/office/drawing/2014/main" id="{5A853571-3FC1-472A-ADD9-FE2E7725723C}"/>
              </a:ext>
            </a:extLst>
          </p:cNvPr>
          <p:cNvSpPr>
            <a:spLocks noGrp="1"/>
          </p:cNvSpPr>
          <p:nvPr>
            <p:ph type="title"/>
          </p:nvPr>
        </p:nvSpPr>
        <p:spPr/>
        <p:txBody>
          <a:bodyPr/>
          <a:lstStyle/>
          <a:p>
            <a:r>
              <a:rPr lang="zh-CN" altLang="en-US"/>
              <a:t>单击此处编辑母版标题样式</a:t>
            </a:r>
          </a:p>
        </p:txBody>
      </p:sp>
      <p:sp>
        <p:nvSpPr>
          <p:cNvPr id="20" name="Content Placeholder 2">
            <a:extLst>
              <a:ext uri="{FF2B5EF4-FFF2-40B4-BE49-F238E27FC236}">
                <a16:creationId xmlns:a16="http://schemas.microsoft.com/office/drawing/2014/main" id="{8438BD91-88EB-45B8-98B7-E74141C38821}"/>
              </a:ext>
            </a:extLst>
          </p:cNvPr>
          <p:cNvSpPr>
            <a:spLocks noGrp="1"/>
          </p:cNvSpPr>
          <p:nvPr>
            <p:ph idx="21"/>
          </p:nvPr>
        </p:nvSpPr>
        <p:spPr>
          <a:xfrm>
            <a:off x="258349" y="1485706"/>
            <a:ext cx="5739221" cy="4548227"/>
          </a:xfrm>
          <a:prstGeom prst="rect">
            <a:avLst/>
          </a:prstGeom>
        </p:spPr>
        <p:txBody>
          <a:bodyPr/>
          <a:lstStyle>
            <a:lvl1pPr marL="284400" indent="-252000">
              <a:lnSpc>
                <a:spcPct val="100000"/>
              </a:lnSpc>
              <a:spcBef>
                <a:spcPts val="600"/>
              </a:spcBef>
              <a:defRPr sz="1000">
                <a:solidFill>
                  <a:schemeClr val="bg2">
                    <a:lumMod val="50000"/>
                  </a:schemeClr>
                </a:solidFill>
                <a:latin typeface="微软雅黑" panose="020B0503020204020204" pitchFamily="34" charset="-122"/>
                <a:ea typeface="微软雅黑" panose="020B0503020204020204" pitchFamily="34" charset="-122"/>
              </a:defRPr>
            </a:lvl1pPr>
            <a:lvl2pPr marL="576000">
              <a:lnSpc>
                <a:spcPct val="150000"/>
              </a:lnSpc>
              <a:spcBef>
                <a:spcPts val="400"/>
              </a:spcBef>
              <a:defRPr sz="1000">
                <a:solidFill>
                  <a:schemeClr val="bg2">
                    <a:lumMod val="50000"/>
                  </a:schemeClr>
                </a:solidFill>
                <a:latin typeface="微软雅黑" panose="020B0503020204020204" pitchFamily="34" charset="-122"/>
                <a:ea typeface="微软雅黑" panose="020B0503020204020204" pitchFamily="34" charset="-122"/>
              </a:defRPr>
            </a:lvl2pPr>
            <a:lvl3pPr marL="864000">
              <a:lnSpc>
                <a:spcPct val="150000"/>
              </a:lnSpc>
              <a:spcBef>
                <a:spcPts val="200"/>
              </a:spcBef>
              <a:defRPr sz="1000">
                <a:solidFill>
                  <a:schemeClr val="bg2">
                    <a:lumMod val="50000"/>
                  </a:schemeClr>
                </a:solidFill>
                <a:latin typeface="微软雅黑" panose="020B0503020204020204" pitchFamily="34" charset="-122"/>
                <a:ea typeface="微软雅黑" panose="020B0503020204020204" pitchFamily="34" charset="-122"/>
              </a:defRPr>
            </a:lvl3pPr>
            <a:lvl4pPr marL="1152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4pPr>
            <a:lvl5pPr marL="1440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22" name="Content Placeholder 2">
            <a:extLst>
              <a:ext uri="{FF2B5EF4-FFF2-40B4-BE49-F238E27FC236}">
                <a16:creationId xmlns:a16="http://schemas.microsoft.com/office/drawing/2014/main" id="{B49C5B2E-4E04-4B92-B5E4-C6FD50E496EE}"/>
              </a:ext>
            </a:extLst>
          </p:cNvPr>
          <p:cNvSpPr>
            <a:spLocks noGrp="1"/>
          </p:cNvSpPr>
          <p:nvPr>
            <p:ph idx="22"/>
          </p:nvPr>
        </p:nvSpPr>
        <p:spPr>
          <a:xfrm>
            <a:off x="6195599" y="1770688"/>
            <a:ext cx="5739221" cy="4621539"/>
          </a:xfrm>
          <a:prstGeom prst="rect">
            <a:avLst/>
          </a:prstGeom>
        </p:spPr>
        <p:txBody>
          <a:bodyPr/>
          <a:lstStyle>
            <a:lvl1pPr marL="284400" indent="-252000">
              <a:lnSpc>
                <a:spcPct val="100000"/>
              </a:lnSpc>
              <a:spcBef>
                <a:spcPts val="600"/>
              </a:spcBef>
              <a:defRPr sz="1000">
                <a:solidFill>
                  <a:schemeClr val="bg2">
                    <a:lumMod val="50000"/>
                  </a:schemeClr>
                </a:solidFill>
                <a:latin typeface="微软雅黑" panose="020B0503020204020204" pitchFamily="34" charset="-122"/>
                <a:ea typeface="微软雅黑" panose="020B0503020204020204" pitchFamily="34" charset="-122"/>
              </a:defRPr>
            </a:lvl1pPr>
            <a:lvl2pPr marL="576000">
              <a:lnSpc>
                <a:spcPct val="150000"/>
              </a:lnSpc>
              <a:spcBef>
                <a:spcPts val="400"/>
              </a:spcBef>
              <a:defRPr sz="1000">
                <a:solidFill>
                  <a:schemeClr val="bg2">
                    <a:lumMod val="50000"/>
                  </a:schemeClr>
                </a:solidFill>
                <a:latin typeface="微软雅黑" panose="020B0503020204020204" pitchFamily="34" charset="-122"/>
                <a:ea typeface="微软雅黑" panose="020B0503020204020204" pitchFamily="34" charset="-122"/>
              </a:defRPr>
            </a:lvl2pPr>
            <a:lvl3pPr marL="864000">
              <a:lnSpc>
                <a:spcPct val="150000"/>
              </a:lnSpc>
              <a:spcBef>
                <a:spcPts val="200"/>
              </a:spcBef>
              <a:defRPr sz="1000">
                <a:solidFill>
                  <a:schemeClr val="bg2">
                    <a:lumMod val="50000"/>
                  </a:schemeClr>
                </a:solidFill>
                <a:latin typeface="微软雅黑" panose="020B0503020204020204" pitchFamily="34" charset="-122"/>
                <a:ea typeface="微软雅黑" panose="020B0503020204020204" pitchFamily="34" charset="-122"/>
              </a:defRPr>
            </a:lvl3pPr>
            <a:lvl4pPr marL="1152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4pPr>
            <a:lvl5pPr marL="1440000">
              <a:lnSpc>
                <a:spcPct val="150000"/>
              </a:lnSpc>
              <a:spcBef>
                <a:spcPts val="0"/>
              </a:spcBef>
              <a:defRPr sz="1000">
                <a:solidFill>
                  <a:schemeClr val="bg2">
                    <a:lumMod val="50000"/>
                  </a:schemeClr>
                </a:solidFill>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Tree>
    <p:extLst>
      <p:ext uri="{BB962C8B-B14F-4D97-AF65-F5344CB8AC3E}">
        <p14:creationId xmlns:p14="http://schemas.microsoft.com/office/powerpoint/2010/main" val="41538174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表格">
    <p:spTree>
      <p:nvGrpSpPr>
        <p:cNvPr id="1" name=""/>
        <p:cNvGrpSpPr/>
        <p:nvPr/>
      </p:nvGrpSpPr>
      <p:grpSpPr>
        <a:xfrm>
          <a:off x="0" y="0"/>
          <a:ext cx="0" cy="0"/>
          <a:chOff x="0" y="0"/>
          <a:chExt cx="0" cy="0"/>
        </a:xfrm>
      </p:grpSpPr>
      <p:sp>
        <p:nvSpPr>
          <p:cNvPr id="8" name="灯片编号占位符 7">
            <a:extLst>
              <a:ext uri="{FF2B5EF4-FFF2-40B4-BE49-F238E27FC236}">
                <a16:creationId xmlns:a16="http://schemas.microsoft.com/office/drawing/2014/main" id="{2CB20BA6-18EA-4A2C-AF50-1A9CA49B5FA4}"/>
              </a:ext>
            </a:extLst>
          </p:cNvPr>
          <p:cNvSpPr>
            <a:spLocks noGrp="1"/>
          </p:cNvSpPr>
          <p:nvPr>
            <p:ph type="sldNum" sz="quarter" idx="15"/>
          </p:nvPr>
        </p:nvSpPr>
        <p:spPr/>
        <p:txBody>
          <a:bodyPr/>
          <a:lstStyle/>
          <a:p>
            <a:fld id="{F71E1782-A91A-44D1-8FB4-C38984F10C6E}" type="slidenum">
              <a:rPr lang="zh-CN" altLang="en-US" smtClean="0"/>
              <a:pPr/>
              <a:t>‹#›</a:t>
            </a:fld>
            <a:endParaRPr lang="zh-CN" altLang="en-US"/>
          </a:p>
        </p:txBody>
      </p:sp>
      <p:sp>
        <p:nvSpPr>
          <p:cNvPr id="9" name="标题 8">
            <a:extLst>
              <a:ext uri="{FF2B5EF4-FFF2-40B4-BE49-F238E27FC236}">
                <a16:creationId xmlns:a16="http://schemas.microsoft.com/office/drawing/2014/main" id="{15B68D9C-4BD0-43BB-B9D4-ECF8525D9919}"/>
              </a:ext>
            </a:extLst>
          </p:cNvPr>
          <p:cNvSpPr>
            <a:spLocks noGrp="1"/>
          </p:cNvSpPr>
          <p:nvPr>
            <p:ph type="title"/>
          </p:nvPr>
        </p:nvSpPr>
        <p:spPr/>
        <p:txBody>
          <a:bodyPr/>
          <a:lstStyle/>
          <a:p>
            <a:r>
              <a:rPr lang="zh-CN" altLang="en-US" dirty="0"/>
              <a:t>单击此处编辑母版标题样式</a:t>
            </a:r>
          </a:p>
        </p:txBody>
      </p:sp>
      <p:sp>
        <p:nvSpPr>
          <p:cNvPr id="12" name="表格占位符 10">
            <a:extLst>
              <a:ext uri="{FF2B5EF4-FFF2-40B4-BE49-F238E27FC236}">
                <a16:creationId xmlns:a16="http://schemas.microsoft.com/office/drawing/2014/main" id="{C31BC044-6C04-42BF-8AF0-4C916B864078}"/>
              </a:ext>
            </a:extLst>
          </p:cNvPr>
          <p:cNvSpPr>
            <a:spLocks noGrp="1"/>
          </p:cNvSpPr>
          <p:nvPr>
            <p:ph type="tbl" sz="quarter" idx="12" hasCustomPrompt="1"/>
          </p:nvPr>
        </p:nvSpPr>
        <p:spPr>
          <a:xfrm>
            <a:off x="258349" y="1228725"/>
            <a:ext cx="11704463" cy="5172075"/>
          </a:xfrm>
          <a:prstGeom prst="rect">
            <a:avLst/>
          </a:prstGeom>
        </p:spPr>
        <p:txBody>
          <a:bodyPr/>
          <a:lstStyle>
            <a:lvl1pPr marL="0" indent="0">
              <a:buNone/>
              <a:defRPr sz="1000">
                <a:solidFill>
                  <a:schemeClr val="bg2">
                    <a:lumMod val="50000"/>
                  </a:schemeClr>
                </a:solidFill>
                <a:latin typeface="微软雅黑" panose="020B0503020204020204" pitchFamily="34" charset="-122"/>
                <a:ea typeface="微软雅黑" panose="020B0503020204020204" pitchFamily="34" charset="-122"/>
              </a:defRPr>
            </a:lvl1pPr>
          </a:lstStyle>
          <a:p>
            <a:r>
              <a:rPr lang="zh-CN" altLang="en-US" dirty="0"/>
              <a:t>表格</a:t>
            </a:r>
          </a:p>
        </p:txBody>
      </p:sp>
      <p:sp>
        <p:nvSpPr>
          <p:cNvPr id="6" name="文本占位符 12">
            <a:extLst>
              <a:ext uri="{FF2B5EF4-FFF2-40B4-BE49-F238E27FC236}">
                <a16:creationId xmlns:a16="http://schemas.microsoft.com/office/drawing/2014/main" id="{1E11247B-8B0B-9EA2-3EAB-8B74EBDC71B5}"/>
              </a:ext>
            </a:extLst>
          </p:cNvPr>
          <p:cNvSpPr>
            <a:spLocks noGrp="1"/>
          </p:cNvSpPr>
          <p:nvPr>
            <p:ph type="body" sz="quarter" idx="16" hasCustomPrompt="1"/>
          </p:nvPr>
        </p:nvSpPr>
        <p:spPr>
          <a:xfrm>
            <a:off x="258763" y="659080"/>
            <a:ext cx="11704637" cy="478800"/>
          </a:xfrm>
          <a:prstGeom prst="rect">
            <a:avLst/>
          </a:prstGeom>
          <a:noFill/>
        </p:spPr>
        <p:txBody>
          <a:bodyPr/>
          <a:lstStyle>
            <a:lvl1pPr marL="360000" indent="-172800">
              <a:lnSpc>
                <a:spcPct val="100000"/>
              </a:lnSpc>
              <a:spcBef>
                <a:spcPts val="600"/>
              </a:spcBef>
              <a:buFont typeface="Wingdings" panose="05000000000000000000" pitchFamily="2" charset="2"/>
              <a:buChar char="n"/>
              <a:defRPr sz="12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1789135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图表">
    <p:spTree>
      <p:nvGrpSpPr>
        <p:cNvPr id="1" name=""/>
        <p:cNvGrpSpPr/>
        <p:nvPr/>
      </p:nvGrpSpPr>
      <p:grpSpPr>
        <a:xfrm>
          <a:off x="0" y="0"/>
          <a:ext cx="0" cy="0"/>
          <a:chOff x="0" y="0"/>
          <a:chExt cx="0" cy="0"/>
        </a:xfrm>
      </p:grpSpPr>
      <p:sp>
        <p:nvSpPr>
          <p:cNvPr id="9" name="图表占位符 5">
            <a:extLst>
              <a:ext uri="{FF2B5EF4-FFF2-40B4-BE49-F238E27FC236}">
                <a16:creationId xmlns:a16="http://schemas.microsoft.com/office/drawing/2014/main" id="{2AA5389D-4583-4F2C-AF37-4E50F3583FAB}"/>
              </a:ext>
            </a:extLst>
          </p:cNvPr>
          <p:cNvSpPr>
            <a:spLocks noGrp="1"/>
          </p:cNvSpPr>
          <p:nvPr>
            <p:ph type="chart" sz="quarter" idx="12"/>
          </p:nvPr>
        </p:nvSpPr>
        <p:spPr>
          <a:xfrm>
            <a:off x="258174" y="1214239"/>
            <a:ext cx="11704637" cy="5196085"/>
          </a:xfrm>
          <a:prstGeom prst="rect">
            <a:avLst/>
          </a:prstGeom>
        </p:spPr>
        <p:txBody>
          <a:bodyPr/>
          <a:lstStyle>
            <a:lvl1pPr marL="0" indent="0">
              <a:buNone/>
              <a:defRPr sz="1000">
                <a:solidFill>
                  <a:schemeClr val="bg2">
                    <a:lumMod val="50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12" name="灯片编号占位符 11">
            <a:extLst>
              <a:ext uri="{FF2B5EF4-FFF2-40B4-BE49-F238E27FC236}">
                <a16:creationId xmlns:a16="http://schemas.microsoft.com/office/drawing/2014/main" id="{5C331BCA-3603-4F82-B5B6-13F1EAF400D4}"/>
              </a:ext>
            </a:extLst>
          </p:cNvPr>
          <p:cNvSpPr>
            <a:spLocks noGrp="1"/>
          </p:cNvSpPr>
          <p:nvPr>
            <p:ph type="sldNum" sz="quarter" idx="19"/>
          </p:nvPr>
        </p:nvSpPr>
        <p:spPr/>
        <p:txBody>
          <a:bodyPr/>
          <a:lstStyle/>
          <a:p>
            <a:fld id="{F71E1782-A91A-44D1-8FB4-C38984F10C6E}" type="slidenum">
              <a:rPr lang="zh-CN" altLang="en-US" smtClean="0"/>
              <a:pPr/>
              <a:t>‹#›</a:t>
            </a:fld>
            <a:endParaRPr lang="zh-CN" altLang="en-US"/>
          </a:p>
        </p:txBody>
      </p:sp>
      <p:sp>
        <p:nvSpPr>
          <p:cNvPr id="13" name="标题 12">
            <a:extLst>
              <a:ext uri="{FF2B5EF4-FFF2-40B4-BE49-F238E27FC236}">
                <a16:creationId xmlns:a16="http://schemas.microsoft.com/office/drawing/2014/main" id="{09415D0F-280A-4AD1-9FF4-DA4816637E07}"/>
              </a:ext>
            </a:extLst>
          </p:cNvPr>
          <p:cNvSpPr>
            <a:spLocks noGrp="1"/>
          </p:cNvSpPr>
          <p:nvPr>
            <p:ph type="title"/>
          </p:nvPr>
        </p:nvSpPr>
        <p:spPr/>
        <p:txBody>
          <a:bodyPr/>
          <a:lstStyle/>
          <a:p>
            <a:r>
              <a:rPr lang="zh-CN" altLang="en-US" dirty="0"/>
              <a:t>单击此处编辑母版标题样式</a:t>
            </a:r>
          </a:p>
        </p:txBody>
      </p:sp>
      <p:sp>
        <p:nvSpPr>
          <p:cNvPr id="6" name="文本占位符 12">
            <a:extLst>
              <a:ext uri="{FF2B5EF4-FFF2-40B4-BE49-F238E27FC236}">
                <a16:creationId xmlns:a16="http://schemas.microsoft.com/office/drawing/2014/main" id="{6E9EF55C-42CE-0DA7-9384-3BC9433EACEC}"/>
              </a:ext>
            </a:extLst>
          </p:cNvPr>
          <p:cNvSpPr>
            <a:spLocks noGrp="1"/>
          </p:cNvSpPr>
          <p:nvPr>
            <p:ph type="body" sz="quarter" idx="16" hasCustomPrompt="1"/>
          </p:nvPr>
        </p:nvSpPr>
        <p:spPr>
          <a:xfrm>
            <a:off x="258763" y="659080"/>
            <a:ext cx="11704637" cy="478800"/>
          </a:xfrm>
          <a:prstGeom prst="rect">
            <a:avLst/>
          </a:prstGeom>
          <a:noFill/>
        </p:spPr>
        <p:txBody>
          <a:bodyPr/>
          <a:lstStyle>
            <a:lvl1pPr marL="360000" indent="-172800">
              <a:lnSpc>
                <a:spcPct val="100000"/>
              </a:lnSpc>
              <a:spcBef>
                <a:spcPts val="600"/>
              </a:spcBef>
              <a:buFont typeface="Wingdings" panose="05000000000000000000" pitchFamily="2" charset="2"/>
              <a:buChar char="n"/>
              <a:defRPr sz="1200" b="1" spc="60" baseline="0">
                <a:solidFill>
                  <a:schemeClr val="tx1"/>
                </a:solidFill>
                <a:latin typeface="微软雅黑" panose="020B0503020204020204" pitchFamily="34" charset="-122"/>
                <a:ea typeface="微软雅黑" panose="020B0503020204020204" pitchFamily="34" charset="-122"/>
              </a:defRPr>
            </a:lvl1pPr>
            <a:lvl2pPr>
              <a:defRPr sz="18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400">
                <a:latin typeface="微软雅黑" panose="020B0503020204020204" pitchFamily="34" charset="-122"/>
                <a:ea typeface="微软雅黑" panose="020B0503020204020204" pitchFamily="34" charset="-122"/>
              </a:defRPr>
            </a:lvl4pPr>
            <a:lvl5pPr>
              <a:defRPr sz="1400">
                <a:latin typeface="微软雅黑" panose="020B0503020204020204" pitchFamily="34" charset="-122"/>
                <a:ea typeface="微软雅黑" panose="020B0503020204020204" pitchFamily="34" charset="-122"/>
              </a:defRPr>
            </a:lvl5pPr>
          </a:lstStyle>
          <a:p>
            <a:pPr lvl="0"/>
            <a:r>
              <a:rPr lang="zh-CN" altLang="en-US" dirty="0"/>
              <a:t>单机此处输入观点</a:t>
            </a:r>
          </a:p>
        </p:txBody>
      </p:sp>
    </p:spTree>
    <p:extLst>
      <p:ext uri="{BB962C8B-B14F-4D97-AF65-F5344CB8AC3E}">
        <p14:creationId xmlns:p14="http://schemas.microsoft.com/office/powerpoint/2010/main" val="1085998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7" name="灯片编号占位符 6">
            <a:extLst>
              <a:ext uri="{FF2B5EF4-FFF2-40B4-BE49-F238E27FC236}">
                <a16:creationId xmlns:a16="http://schemas.microsoft.com/office/drawing/2014/main" id="{02253A2B-C644-4CA5-B5F8-932E914ED540}"/>
              </a:ext>
            </a:extLst>
          </p:cNvPr>
          <p:cNvSpPr>
            <a:spLocks noGrp="1"/>
          </p:cNvSpPr>
          <p:nvPr>
            <p:ph type="sldNum" sz="quarter" idx="12"/>
          </p:nvPr>
        </p:nvSpPr>
        <p:spPr/>
        <p:txBody>
          <a:bodyPr/>
          <a:lstStyle/>
          <a:p>
            <a:fld id="{F71E1782-A91A-44D1-8FB4-C38984F10C6E}" type="slidenum">
              <a:rPr lang="zh-CN" altLang="en-US" smtClean="0"/>
              <a:pPr/>
              <a:t>‹#›</a:t>
            </a:fld>
            <a:endParaRPr lang="zh-CN" altLang="en-US" dirty="0"/>
          </a:p>
        </p:txBody>
      </p:sp>
      <p:sp>
        <p:nvSpPr>
          <p:cNvPr id="8" name="标题 7">
            <a:extLst>
              <a:ext uri="{FF2B5EF4-FFF2-40B4-BE49-F238E27FC236}">
                <a16:creationId xmlns:a16="http://schemas.microsoft.com/office/drawing/2014/main" id="{101D706D-5BBF-4D54-9C37-95E3E18E83C0}"/>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35503941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7.xml"/><Relationship Id="rId7"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700"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grayWhite">
      <p:bgPr>
        <a:solidFill>
          <a:schemeClr val="bg1"/>
        </a:solidFill>
        <a:effectLst/>
      </p:bgPr>
    </p:bg>
    <p:spTree>
      <p:nvGrpSpPr>
        <p:cNvPr id="1" name=""/>
        <p:cNvGrpSpPr/>
        <p:nvPr/>
      </p:nvGrpSpPr>
      <p:grpSpPr>
        <a:xfrm>
          <a:off x="0" y="0"/>
          <a:ext cx="0" cy="0"/>
          <a:chOff x="0" y="0"/>
          <a:chExt cx="0" cy="0"/>
        </a:xfrm>
      </p:grpSpPr>
      <p:cxnSp>
        <p:nvCxnSpPr>
          <p:cNvPr id="17" name="直接连接符 16">
            <a:extLst>
              <a:ext uri="{FF2B5EF4-FFF2-40B4-BE49-F238E27FC236}">
                <a16:creationId xmlns:a16="http://schemas.microsoft.com/office/drawing/2014/main" id="{0E694FF4-C1FB-4CCE-B724-4F616D2EB35A}"/>
              </a:ext>
            </a:extLst>
          </p:cNvPr>
          <p:cNvCxnSpPr>
            <a:cxnSpLocks/>
          </p:cNvCxnSpPr>
          <p:nvPr userDrawn="1"/>
        </p:nvCxnSpPr>
        <p:spPr>
          <a:xfrm>
            <a:off x="229187" y="6534524"/>
            <a:ext cx="11733626" cy="0"/>
          </a:xfrm>
          <a:prstGeom prst="line">
            <a:avLst/>
          </a:prstGeom>
          <a:ln>
            <a:solidFill>
              <a:srgbClr val="E7E7EB"/>
            </a:solidFill>
          </a:ln>
        </p:spPr>
        <p:style>
          <a:lnRef idx="2">
            <a:schemeClr val="dk1"/>
          </a:lnRef>
          <a:fillRef idx="0">
            <a:schemeClr val="dk1"/>
          </a:fillRef>
          <a:effectRef idx="1">
            <a:schemeClr val="dk1"/>
          </a:effectRef>
          <a:fontRef idx="minor">
            <a:schemeClr val="tx1"/>
          </a:fontRef>
        </p:style>
      </p:cxnSp>
      <p:pic>
        <p:nvPicPr>
          <p:cNvPr id="10" name="图片 9">
            <a:extLst>
              <a:ext uri="{FF2B5EF4-FFF2-40B4-BE49-F238E27FC236}">
                <a16:creationId xmlns:a16="http://schemas.microsoft.com/office/drawing/2014/main" id="{39A0AE92-C704-40D8-ADA1-12AD9F503DF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941665" y="244717"/>
            <a:ext cx="991986" cy="251167"/>
          </a:xfrm>
          <a:prstGeom prst="rect">
            <a:avLst/>
          </a:prstGeom>
        </p:spPr>
      </p:pic>
      <p:cxnSp>
        <p:nvCxnSpPr>
          <p:cNvPr id="11" name="直接连接符 10">
            <a:extLst>
              <a:ext uri="{FF2B5EF4-FFF2-40B4-BE49-F238E27FC236}">
                <a16:creationId xmlns:a16="http://schemas.microsoft.com/office/drawing/2014/main" id="{DCF3BA4E-DE3E-4B06-BF3F-B07B7CB51207}"/>
              </a:ext>
            </a:extLst>
          </p:cNvPr>
          <p:cNvCxnSpPr>
            <a:cxnSpLocks/>
          </p:cNvCxnSpPr>
          <p:nvPr userDrawn="1"/>
        </p:nvCxnSpPr>
        <p:spPr>
          <a:xfrm>
            <a:off x="229187" y="616323"/>
            <a:ext cx="11733626" cy="0"/>
          </a:xfrm>
          <a:prstGeom prst="line">
            <a:avLst/>
          </a:prstGeom>
          <a:ln>
            <a:solidFill>
              <a:schemeClr val="bg1">
                <a:lumMod val="85000"/>
              </a:schemeClr>
            </a:solidFill>
          </a:ln>
        </p:spPr>
        <p:style>
          <a:lnRef idx="2">
            <a:schemeClr val="dk1"/>
          </a:lnRef>
          <a:fillRef idx="0">
            <a:schemeClr val="dk1"/>
          </a:fillRef>
          <a:effectRef idx="1">
            <a:schemeClr val="dk1"/>
          </a:effectRef>
          <a:fontRef idx="minor">
            <a:schemeClr val="tx1"/>
          </a:fontRef>
        </p:style>
      </p:cxnSp>
      <p:sp>
        <p:nvSpPr>
          <p:cNvPr id="15" name="Title Placeholder 1">
            <a:extLst>
              <a:ext uri="{FF2B5EF4-FFF2-40B4-BE49-F238E27FC236}">
                <a16:creationId xmlns:a16="http://schemas.microsoft.com/office/drawing/2014/main" id="{32A4FC73-F08C-4C46-BC9C-F34D4BBC1394}"/>
              </a:ext>
            </a:extLst>
          </p:cNvPr>
          <p:cNvSpPr>
            <a:spLocks noGrp="1"/>
          </p:cNvSpPr>
          <p:nvPr>
            <p:ph type="title"/>
          </p:nvPr>
        </p:nvSpPr>
        <p:spPr>
          <a:xfrm>
            <a:off x="258349" y="112323"/>
            <a:ext cx="10467629" cy="504000"/>
          </a:xfrm>
          <a:prstGeom prst="rect">
            <a:avLst/>
          </a:prstGeom>
        </p:spPr>
        <p:txBody>
          <a:bodyPr vert="horz" lIns="91440" tIns="45720" rIns="91440" bIns="45720" rtlCol="0" anchor="ctr">
            <a:noAutofit/>
          </a:bodyPr>
          <a:lstStyle/>
          <a:p>
            <a:r>
              <a:rPr lang="zh-CN" altLang="en-US" dirty="0"/>
              <a:t>单击此处编辑母版标题样式</a:t>
            </a:r>
            <a:endParaRPr lang="en-US" dirty="0"/>
          </a:p>
        </p:txBody>
      </p:sp>
      <p:sp>
        <p:nvSpPr>
          <p:cNvPr id="18" name="页脚占位符 17">
            <a:extLst>
              <a:ext uri="{FF2B5EF4-FFF2-40B4-BE49-F238E27FC236}">
                <a16:creationId xmlns:a16="http://schemas.microsoft.com/office/drawing/2014/main" id="{C21EBC1F-5505-42E9-9CFC-4EB3962BAF95}"/>
              </a:ext>
            </a:extLst>
          </p:cNvPr>
          <p:cNvSpPr>
            <a:spLocks noGrp="1"/>
          </p:cNvSpPr>
          <p:nvPr>
            <p:ph type="ftr" sz="quarter" idx="3"/>
          </p:nvPr>
        </p:nvSpPr>
        <p:spPr>
          <a:xfrm>
            <a:off x="229188" y="6534523"/>
            <a:ext cx="1486490" cy="263523"/>
          </a:xfrm>
          <a:prstGeom prst="rect">
            <a:avLst/>
          </a:prstGeom>
        </p:spPr>
        <p:txBody>
          <a:bodyPr vert="horz" lIns="91440" tIns="45720" rIns="91440" bIns="45720" rtlCol="0" anchor="ctr"/>
          <a:lstStyle>
            <a:lvl1pPr algn="ctr">
              <a:defRPr sz="900">
                <a:solidFill>
                  <a:schemeClr val="bg1">
                    <a:lumMod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19" name="日期占位符 18">
            <a:extLst>
              <a:ext uri="{FF2B5EF4-FFF2-40B4-BE49-F238E27FC236}">
                <a16:creationId xmlns:a16="http://schemas.microsoft.com/office/drawing/2014/main" id="{3568D5BF-5380-4640-B12E-7D5D942BD754}"/>
              </a:ext>
            </a:extLst>
          </p:cNvPr>
          <p:cNvSpPr>
            <a:spLocks noGrp="1"/>
          </p:cNvSpPr>
          <p:nvPr>
            <p:ph type="dt" sz="half" idx="2"/>
          </p:nvPr>
        </p:nvSpPr>
        <p:spPr>
          <a:xfrm>
            <a:off x="1715678" y="6534523"/>
            <a:ext cx="1267412" cy="263523"/>
          </a:xfrm>
          <a:prstGeom prst="rect">
            <a:avLst/>
          </a:prstGeom>
        </p:spPr>
        <p:txBody>
          <a:bodyPr vert="horz" lIns="91440" tIns="45720" rIns="91440" bIns="45720" rtlCol="0" anchor="ctr"/>
          <a:lstStyle>
            <a:lvl1pPr algn="l">
              <a:defRPr sz="900">
                <a:solidFill>
                  <a:schemeClr val="bg1">
                    <a:lumMod val="75000"/>
                  </a:schemeClr>
                </a:solidFill>
                <a:latin typeface="微软雅黑" panose="020B0503020204020204" pitchFamily="34" charset="-122"/>
                <a:ea typeface="微软雅黑" panose="020B0503020204020204" pitchFamily="34" charset="-122"/>
              </a:defRPr>
            </a:lvl1pPr>
          </a:lstStyle>
          <a:p>
            <a:endParaRPr lang="zh-CN" altLang="en-US"/>
          </a:p>
        </p:txBody>
      </p:sp>
      <p:sp>
        <p:nvSpPr>
          <p:cNvPr id="20" name="灯片编号占位符 19">
            <a:extLst>
              <a:ext uri="{FF2B5EF4-FFF2-40B4-BE49-F238E27FC236}">
                <a16:creationId xmlns:a16="http://schemas.microsoft.com/office/drawing/2014/main" id="{228A1574-E63A-4C54-BCD1-7F1C25B1454E}"/>
              </a:ext>
            </a:extLst>
          </p:cNvPr>
          <p:cNvSpPr>
            <a:spLocks noGrp="1"/>
          </p:cNvSpPr>
          <p:nvPr>
            <p:ph type="sldNum" sz="quarter" idx="4"/>
          </p:nvPr>
        </p:nvSpPr>
        <p:spPr>
          <a:xfrm>
            <a:off x="10725978" y="6534524"/>
            <a:ext cx="1236834" cy="263522"/>
          </a:xfrm>
          <a:prstGeom prst="rect">
            <a:avLst/>
          </a:prstGeom>
        </p:spPr>
        <p:txBody>
          <a:bodyPr vert="horz" lIns="91440" tIns="45720" rIns="91440" bIns="45720" rtlCol="0" anchor="ctr"/>
          <a:lstStyle>
            <a:lvl1pPr algn="r">
              <a:defRPr sz="900">
                <a:solidFill>
                  <a:schemeClr val="bg1">
                    <a:lumMod val="75000"/>
                  </a:schemeClr>
                </a:solidFill>
                <a:latin typeface="微软雅黑" panose="020B0503020204020204" pitchFamily="34" charset="-122"/>
                <a:ea typeface="微软雅黑" panose="020B0503020204020204" pitchFamily="34" charset="-122"/>
              </a:defRPr>
            </a:lvl1pPr>
          </a:lstStyle>
          <a:p>
            <a:fld id="{F71E1782-A91A-44D1-8FB4-C38984F10C6E}" type="slidenum">
              <a:rPr lang="zh-CN" altLang="en-US" smtClean="0"/>
              <a:pPr/>
              <a:t>‹#›</a:t>
            </a:fld>
            <a:endParaRPr lang="zh-CN" altLang="en-US"/>
          </a:p>
        </p:txBody>
      </p:sp>
    </p:spTree>
    <p:extLst>
      <p:ext uri="{BB962C8B-B14F-4D97-AF65-F5344CB8AC3E}">
        <p14:creationId xmlns:p14="http://schemas.microsoft.com/office/powerpoint/2010/main" val="2352980102"/>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Lst>
  <p:hf hdr="0" ftr="0" dt="0"/>
  <p:txStyles>
    <p:titleStyle>
      <a:lvl1pPr algn="l" defTabSz="914400" rtl="0" eaLnBrk="1" latinLnBrk="0" hangingPunct="1">
        <a:lnSpc>
          <a:spcPct val="90000"/>
        </a:lnSpc>
        <a:spcBef>
          <a:spcPct val="0"/>
        </a:spcBef>
        <a:buNone/>
        <a:defRPr sz="2400" b="1"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7" name="直接连接符 16">
            <a:extLst>
              <a:ext uri="{FF2B5EF4-FFF2-40B4-BE49-F238E27FC236}">
                <a16:creationId xmlns:a16="http://schemas.microsoft.com/office/drawing/2014/main" id="{0E694FF4-C1FB-4CCE-B724-4F616D2EB35A}"/>
              </a:ext>
            </a:extLst>
          </p:cNvPr>
          <p:cNvCxnSpPr>
            <a:cxnSpLocks/>
          </p:cNvCxnSpPr>
          <p:nvPr userDrawn="1"/>
        </p:nvCxnSpPr>
        <p:spPr>
          <a:xfrm>
            <a:off x="229187" y="6534524"/>
            <a:ext cx="11733626" cy="0"/>
          </a:xfrm>
          <a:prstGeom prst="line">
            <a:avLst/>
          </a:prstGeom>
          <a:ln>
            <a:solidFill>
              <a:srgbClr val="E7E7EB"/>
            </a:solidFill>
          </a:ln>
        </p:spPr>
        <p:style>
          <a:lnRef idx="2">
            <a:schemeClr val="dk1"/>
          </a:lnRef>
          <a:fillRef idx="0">
            <a:schemeClr val="dk1"/>
          </a:fillRef>
          <a:effectRef idx="1">
            <a:schemeClr val="dk1"/>
          </a:effectRef>
          <a:fontRef idx="minor">
            <a:schemeClr val="tx1"/>
          </a:fontRef>
        </p:style>
      </p:cxnSp>
      <p:pic>
        <p:nvPicPr>
          <p:cNvPr id="10" name="图片 9">
            <a:extLst>
              <a:ext uri="{FF2B5EF4-FFF2-40B4-BE49-F238E27FC236}">
                <a16:creationId xmlns:a16="http://schemas.microsoft.com/office/drawing/2014/main" id="{39A0AE92-C704-40D8-ADA1-12AD9F503DF1}"/>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941665" y="244717"/>
            <a:ext cx="991986" cy="251167"/>
          </a:xfrm>
          <a:prstGeom prst="rect">
            <a:avLst/>
          </a:prstGeom>
        </p:spPr>
      </p:pic>
      <p:cxnSp>
        <p:nvCxnSpPr>
          <p:cNvPr id="11" name="直接连接符 10">
            <a:extLst>
              <a:ext uri="{FF2B5EF4-FFF2-40B4-BE49-F238E27FC236}">
                <a16:creationId xmlns:a16="http://schemas.microsoft.com/office/drawing/2014/main" id="{DCF3BA4E-DE3E-4B06-BF3F-B07B7CB51207}"/>
              </a:ext>
            </a:extLst>
          </p:cNvPr>
          <p:cNvCxnSpPr>
            <a:cxnSpLocks/>
          </p:cNvCxnSpPr>
          <p:nvPr userDrawn="1"/>
        </p:nvCxnSpPr>
        <p:spPr>
          <a:xfrm>
            <a:off x="229187" y="616323"/>
            <a:ext cx="11733626" cy="0"/>
          </a:xfrm>
          <a:prstGeom prst="line">
            <a:avLst/>
          </a:prstGeom>
          <a:ln>
            <a:solidFill>
              <a:schemeClr val="bg1">
                <a:lumMod val="85000"/>
              </a:schemeClr>
            </a:solidFill>
          </a:ln>
        </p:spPr>
        <p:style>
          <a:lnRef idx="2">
            <a:schemeClr val="dk1"/>
          </a:lnRef>
          <a:fillRef idx="0">
            <a:schemeClr val="dk1"/>
          </a:fillRef>
          <a:effectRef idx="1">
            <a:schemeClr val="dk1"/>
          </a:effectRef>
          <a:fontRef idx="minor">
            <a:schemeClr val="tx1"/>
          </a:fontRef>
        </p:style>
      </p:cxnSp>
      <p:sp>
        <p:nvSpPr>
          <p:cNvPr id="15" name="Title Placeholder 1">
            <a:extLst>
              <a:ext uri="{FF2B5EF4-FFF2-40B4-BE49-F238E27FC236}">
                <a16:creationId xmlns:a16="http://schemas.microsoft.com/office/drawing/2014/main" id="{32A4FC73-F08C-4C46-BC9C-F34D4BBC1394}"/>
              </a:ext>
            </a:extLst>
          </p:cNvPr>
          <p:cNvSpPr>
            <a:spLocks noGrp="1"/>
          </p:cNvSpPr>
          <p:nvPr>
            <p:ph type="title"/>
          </p:nvPr>
        </p:nvSpPr>
        <p:spPr>
          <a:xfrm>
            <a:off x="258349" y="112323"/>
            <a:ext cx="10467629" cy="504000"/>
          </a:xfrm>
          <a:prstGeom prst="rect">
            <a:avLst/>
          </a:prstGeom>
        </p:spPr>
        <p:txBody>
          <a:bodyPr vert="horz" lIns="91440" tIns="45720" rIns="91440" bIns="45720" rtlCol="0" anchor="ctr">
            <a:noAutofit/>
          </a:bodyPr>
          <a:lstStyle/>
          <a:p>
            <a:r>
              <a:rPr lang="zh-CN" altLang="en-US" dirty="0"/>
              <a:t>单击此处编辑母版标题样式</a:t>
            </a:r>
            <a:endParaRPr lang="en-US" dirty="0"/>
          </a:p>
        </p:txBody>
      </p:sp>
      <p:sp>
        <p:nvSpPr>
          <p:cNvPr id="18" name="页脚占位符 17">
            <a:extLst>
              <a:ext uri="{FF2B5EF4-FFF2-40B4-BE49-F238E27FC236}">
                <a16:creationId xmlns:a16="http://schemas.microsoft.com/office/drawing/2014/main" id="{C21EBC1F-5505-42E9-9CFC-4EB3962BAF95}"/>
              </a:ext>
            </a:extLst>
          </p:cNvPr>
          <p:cNvSpPr>
            <a:spLocks noGrp="1"/>
          </p:cNvSpPr>
          <p:nvPr>
            <p:ph type="ftr" sz="quarter" idx="3"/>
          </p:nvPr>
        </p:nvSpPr>
        <p:spPr>
          <a:xfrm>
            <a:off x="229188" y="6534523"/>
            <a:ext cx="1486490" cy="263523"/>
          </a:xfrm>
          <a:prstGeom prst="rect">
            <a:avLst/>
          </a:prstGeom>
        </p:spPr>
        <p:txBody>
          <a:bodyPr vert="horz" lIns="91440" tIns="45720" rIns="91440" bIns="45720" rtlCol="0" anchor="ctr"/>
          <a:lstStyle>
            <a:lvl1pPr algn="ctr">
              <a:defRPr sz="900">
                <a:solidFill>
                  <a:schemeClr val="bg1">
                    <a:lumMod val="75000"/>
                  </a:schemeClr>
                </a:solidFill>
                <a:latin typeface="微软雅黑" panose="020B0503020204020204" pitchFamily="34" charset="-122"/>
                <a:ea typeface="微软雅黑" panose="020B0503020204020204" pitchFamily="34" charset="-122"/>
              </a:defRPr>
            </a:lvl1pPr>
          </a:lstStyle>
          <a:p>
            <a:r>
              <a:rPr lang="en-US" altLang="zh-CN"/>
              <a:t>CAM | </a:t>
            </a:r>
            <a:r>
              <a:rPr lang="zh-CN" altLang="en-US"/>
              <a:t>项目名称</a:t>
            </a:r>
            <a:endParaRPr lang="zh-CN" altLang="en-US" dirty="0"/>
          </a:p>
        </p:txBody>
      </p:sp>
      <p:sp>
        <p:nvSpPr>
          <p:cNvPr id="19" name="日期占位符 18">
            <a:extLst>
              <a:ext uri="{FF2B5EF4-FFF2-40B4-BE49-F238E27FC236}">
                <a16:creationId xmlns:a16="http://schemas.microsoft.com/office/drawing/2014/main" id="{3568D5BF-5380-4640-B12E-7D5D942BD754}"/>
              </a:ext>
            </a:extLst>
          </p:cNvPr>
          <p:cNvSpPr>
            <a:spLocks noGrp="1"/>
          </p:cNvSpPr>
          <p:nvPr>
            <p:ph type="dt" sz="half" idx="2"/>
          </p:nvPr>
        </p:nvSpPr>
        <p:spPr>
          <a:xfrm>
            <a:off x="1715678" y="6534523"/>
            <a:ext cx="1267412" cy="263523"/>
          </a:xfrm>
          <a:prstGeom prst="rect">
            <a:avLst/>
          </a:prstGeom>
        </p:spPr>
        <p:txBody>
          <a:bodyPr vert="horz" lIns="91440" tIns="45720" rIns="91440" bIns="45720" rtlCol="0" anchor="ctr"/>
          <a:lstStyle>
            <a:lvl1pPr algn="l">
              <a:defRPr sz="900">
                <a:solidFill>
                  <a:schemeClr val="bg1">
                    <a:lumMod val="75000"/>
                  </a:schemeClr>
                </a:solidFill>
                <a:latin typeface="微软雅黑" panose="020B0503020204020204" pitchFamily="34" charset="-122"/>
                <a:ea typeface="微软雅黑" panose="020B0503020204020204" pitchFamily="34" charset="-122"/>
              </a:defRPr>
            </a:lvl1pPr>
          </a:lstStyle>
          <a:p>
            <a:fld id="{FEB3DD9B-CE9D-488B-8714-7684AA2D9794}" type="datetime1">
              <a:rPr lang="zh-CN" altLang="en-US" smtClean="0"/>
              <a:t>2022/9/5</a:t>
            </a:fld>
            <a:endParaRPr lang="zh-CN" altLang="en-US"/>
          </a:p>
        </p:txBody>
      </p:sp>
      <p:sp>
        <p:nvSpPr>
          <p:cNvPr id="20" name="灯片编号占位符 19">
            <a:extLst>
              <a:ext uri="{FF2B5EF4-FFF2-40B4-BE49-F238E27FC236}">
                <a16:creationId xmlns:a16="http://schemas.microsoft.com/office/drawing/2014/main" id="{228A1574-E63A-4C54-BCD1-7F1C25B1454E}"/>
              </a:ext>
            </a:extLst>
          </p:cNvPr>
          <p:cNvSpPr>
            <a:spLocks noGrp="1"/>
          </p:cNvSpPr>
          <p:nvPr>
            <p:ph type="sldNum" sz="quarter" idx="4"/>
          </p:nvPr>
        </p:nvSpPr>
        <p:spPr>
          <a:xfrm>
            <a:off x="10725978" y="6534524"/>
            <a:ext cx="1236834" cy="263522"/>
          </a:xfrm>
          <a:prstGeom prst="rect">
            <a:avLst/>
          </a:prstGeom>
        </p:spPr>
        <p:txBody>
          <a:bodyPr vert="horz" lIns="91440" tIns="45720" rIns="91440" bIns="45720" rtlCol="0" anchor="ctr"/>
          <a:lstStyle>
            <a:lvl1pPr algn="r">
              <a:defRPr sz="900">
                <a:solidFill>
                  <a:schemeClr val="bg1">
                    <a:lumMod val="75000"/>
                  </a:schemeClr>
                </a:solidFill>
                <a:latin typeface="微软雅黑" panose="020B0503020204020204" pitchFamily="34" charset="-122"/>
                <a:ea typeface="微软雅黑" panose="020B0503020204020204" pitchFamily="34" charset="-122"/>
              </a:defRPr>
            </a:lvl1pPr>
          </a:lstStyle>
          <a:p>
            <a:fld id="{F71E1782-A91A-44D1-8FB4-C38984F10C6E}" type="slidenum">
              <a:rPr lang="zh-CN" altLang="en-US" smtClean="0"/>
              <a:pPr/>
              <a:t>‹#›</a:t>
            </a:fld>
            <a:endParaRPr lang="zh-CN" altLang="en-US"/>
          </a:p>
        </p:txBody>
      </p:sp>
    </p:spTree>
    <p:extLst>
      <p:ext uri="{BB962C8B-B14F-4D97-AF65-F5344CB8AC3E}">
        <p14:creationId xmlns:p14="http://schemas.microsoft.com/office/powerpoint/2010/main" val="1558899683"/>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Lst>
  <p:hf hdr="0" dt="0"/>
  <p:txStyles>
    <p:titleStyle>
      <a:lvl1pPr algn="l" defTabSz="914400" rtl="0" eaLnBrk="1" latinLnBrk="0" hangingPunct="1">
        <a:lnSpc>
          <a:spcPct val="90000"/>
        </a:lnSpc>
        <a:spcBef>
          <a:spcPct val="0"/>
        </a:spcBef>
        <a:buNone/>
        <a:defRPr sz="2400" b="1"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19.sv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56BFF42-0469-71CE-BBF6-711D56E31E8A}"/>
              </a:ext>
            </a:extLst>
          </p:cNvPr>
          <p:cNvPicPr>
            <a:picLocks noChangeAspect="1"/>
          </p:cNvPicPr>
          <p:nvPr/>
        </p:nvPicPr>
        <p:blipFill rotWithShape="1">
          <a:blip r:embed="rId2">
            <a:extLst>
              <a:ext uri="{28A0092B-C50C-407E-A947-70E740481C1C}">
                <a14:useLocalDpi xmlns:a14="http://schemas.microsoft.com/office/drawing/2010/main" val="0"/>
              </a:ext>
            </a:extLst>
          </a:blip>
          <a:srcRect l="752" b="752"/>
          <a:stretch/>
        </p:blipFill>
        <p:spPr>
          <a:xfrm>
            <a:off x="0" y="2"/>
            <a:ext cx="12191994" cy="6857997"/>
          </a:xfrm>
          <a:prstGeom prst="rect">
            <a:avLst/>
          </a:prstGeom>
        </p:spPr>
      </p:pic>
      <p:sp>
        <p:nvSpPr>
          <p:cNvPr id="9" name="文本框 8">
            <a:extLst>
              <a:ext uri="{FF2B5EF4-FFF2-40B4-BE49-F238E27FC236}">
                <a16:creationId xmlns:a16="http://schemas.microsoft.com/office/drawing/2014/main" id="{C9458E07-37B3-E471-7CEC-591566740F60}"/>
              </a:ext>
            </a:extLst>
          </p:cNvPr>
          <p:cNvSpPr txBox="1"/>
          <p:nvPr/>
        </p:nvSpPr>
        <p:spPr>
          <a:xfrm>
            <a:off x="-19050" y="2700471"/>
            <a:ext cx="12211050" cy="584775"/>
          </a:xfrm>
          <a:prstGeom prst="rect">
            <a:avLst/>
          </a:prstGeom>
          <a:noFill/>
        </p:spPr>
        <p:txBody>
          <a:bodyPr wrap="square" rtlCol="0">
            <a:spAutoFit/>
          </a:bodyPr>
          <a:lstStyle/>
          <a:p>
            <a:pPr marL="108000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rPr>
              <a:t>美国芯片法案落地 半导体产业格局生变</a:t>
            </a:r>
          </a:p>
        </p:txBody>
      </p:sp>
      <p:pic>
        <p:nvPicPr>
          <p:cNvPr id="10" name="图片 9">
            <a:extLst>
              <a:ext uri="{FF2B5EF4-FFF2-40B4-BE49-F238E27FC236}">
                <a16:creationId xmlns:a16="http://schemas.microsoft.com/office/drawing/2014/main" id="{0E8F9587-3F10-0D7F-4896-6FFAF95F520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 r="46601"/>
          <a:stretch/>
        </p:blipFill>
        <p:spPr>
          <a:xfrm>
            <a:off x="360562" y="290380"/>
            <a:ext cx="1056279" cy="307777"/>
          </a:xfrm>
          <a:prstGeom prst="rect">
            <a:avLst/>
          </a:prstGeom>
        </p:spPr>
      </p:pic>
    </p:spTree>
    <p:extLst>
      <p:ext uri="{BB962C8B-B14F-4D97-AF65-F5344CB8AC3E}">
        <p14:creationId xmlns:p14="http://schemas.microsoft.com/office/powerpoint/2010/main" val="22124267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latin typeface="Arial" panose="020B0604020202020204" pitchFamily="34" charset="0"/>
                <a:ea typeface="微软雅黑" panose="020B0503020204020204" pitchFamily="34" charset="-122"/>
              </a:rPr>
              <a:t>CAM</a:t>
            </a:r>
            <a:r>
              <a:rPr lang="zh-CN" altLang="en-US" b="1" dirty="0">
                <a:latin typeface="Arial" panose="020B0604020202020204" pitchFamily="34" charset="0"/>
                <a:ea typeface="微软雅黑" panose="020B0503020204020204" pitchFamily="34" charset="-122"/>
              </a:rPr>
              <a:t>观点</a:t>
            </a:r>
          </a:p>
        </p:txBody>
      </p:sp>
      <p:sp>
        <p:nvSpPr>
          <p:cNvPr id="4" name="矩形 3"/>
          <p:cNvSpPr/>
          <p:nvPr/>
        </p:nvSpPr>
        <p:spPr>
          <a:xfrm>
            <a:off x="494923" y="980728"/>
            <a:ext cx="11202154" cy="5336717"/>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zh-CN" altLang="en-US" b="1" dirty="0">
                <a:latin typeface="Arial" panose="020B0604020202020204" pitchFamily="34" charset="0"/>
              </a:rPr>
              <a:t>近年来，芯片供应短缺以及大国竞争的紧迫感，使美国政府愈发重视半导体制造。美国公司占据全球芯片销量的近</a:t>
            </a:r>
            <a:r>
              <a:rPr lang="en-US" altLang="zh-CN" b="1" dirty="0">
                <a:latin typeface="Arial" panose="020B0604020202020204" pitchFamily="34" charset="0"/>
              </a:rPr>
              <a:t>1/2</a:t>
            </a:r>
            <a:r>
              <a:rPr lang="zh-CN" altLang="en-US" b="1" dirty="0">
                <a:latin typeface="Arial" panose="020B0604020202020204" pitchFamily="34" charset="0"/>
              </a:rPr>
              <a:t>，但美国芯片制造环节薄弱，产能向亚洲高度集中。</a:t>
            </a:r>
            <a:r>
              <a:rPr lang="en-US" altLang="zh-CN" b="1" dirty="0">
                <a:latin typeface="Arial" panose="020B0604020202020204" pitchFamily="34" charset="0"/>
              </a:rPr>
              <a:t>《</a:t>
            </a:r>
            <a:r>
              <a:rPr lang="zh-CN" altLang="en-US" b="1" dirty="0">
                <a:latin typeface="Arial" panose="020B0604020202020204" pitchFamily="34" charset="0"/>
              </a:rPr>
              <a:t>芯片法案</a:t>
            </a:r>
            <a:r>
              <a:rPr lang="en-US" altLang="zh-CN" b="1" dirty="0">
                <a:latin typeface="Arial" panose="020B0604020202020204" pitchFamily="34" charset="0"/>
              </a:rPr>
              <a:t>》</a:t>
            </a:r>
            <a:r>
              <a:rPr lang="zh-CN" altLang="en-US" b="1" dirty="0">
                <a:latin typeface="Arial" panose="020B0604020202020204" pitchFamily="34" charset="0"/>
              </a:rPr>
              <a:t>推动美国本土芯片产业发展的同时，限制中国芯片产业，短期内最直接影响为接受联邦资金的企业无法在国内扩大产能，芯片价格或将进一步提升，长远来看全球产业链的技术转移和中国芯片产业的快速发展态势并不会受太大影响。</a:t>
            </a:r>
          </a:p>
          <a:p>
            <a:pPr marL="354013" indent="-354013">
              <a:lnSpc>
                <a:spcPct val="150000"/>
              </a:lnSpc>
              <a:spcAft>
                <a:spcPts val="1200"/>
              </a:spcAft>
              <a:buFont typeface="Wingdings" pitchFamily="2" charset="2"/>
              <a:buChar char="u"/>
            </a:pPr>
            <a:r>
              <a:rPr lang="zh-CN" altLang="en-US" b="1" dirty="0">
                <a:latin typeface="Arial" panose="020B0604020202020204" pitchFamily="34" charset="0"/>
              </a:rPr>
              <a:t>汽车芯片短缺导致了一系列连锁反应，芯片法案落地或使中国车企面临的“缺芯”问题加剧：</a:t>
            </a:r>
            <a:r>
              <a:rPr lang="zh-CN" altLang="en-US" dirty="0">
                <a:latin typeface="Arial" panose="020B0604020202020204" pitchFamily="34" charset="0"/>
              </a:rPr>
              <a:t>疫情导致的汽车芯片供应中断迫使全球范围内多家汽车企业减配、减产，甚至停产，终端也出现了变相涨价的情况。</a:t>
            </a:r>
            <a:r>
              <a:rPr lang="en-US" altLang="zh-CN" dirty="0">
                <a:latin typeface="Arial" panose="020B0604020202020204" pitchFamily="34" charset="0"/>
              </a:rPr>
              <a:t>2021</a:t>
            </a:r>
            <a:r>
              <a:rPr lang="zh-CN" altLang="en-US" dirty="0">
                <a:latin typeface="Arial" panose="020B0604020202020204" pitchFamily="34" charset="0"/>
              </a:rPr>
              <a:t>年芯片短缺已造成中国汽车减产数量达到约</a:t>
            </a:r>
            <a:r>
              <a:rPr lang="en-US" altLang="zh-CN" dirty="0">
                <a:latin typeface="Arial" panose="020B0604020202020204" pitchFamily="34" charset="0"/>
              </a:rPr>
              <a:t>214.8</a:t>
            </a:r>
            <a:r>
              <a:rPr lang="zh-CN" altLang="en-US" dirty="0">
                <a:latin typeface="Arial" panose="020B0604020202020204" pitchFamily="34" charset="0"/>
              </a:rPr>
              <a:t>万辆。随着</a:t>
            </a:r>
            <a:r>
              <a:rPr lang="en-US" altLang="zh-CN" dirty="0">
                <a:latin typeface="Arial" panose="020B0604020202020204" pitchFamily="34" charset="0"/>
              </a:rPr>
              <a:t>《</a:t>
            </a:r>
            <a:r>
              <a:rPr lang="zh-CN" altLang="en-US" dirty="0">
                <a:latin typeface="Arial" panose="020B0604020202020204" pitchFamily="34" charset="0"/>
              </a:rPr>
              <a:t>芯片法案</a:t>
            </a:r>
            <a:r>
              <a:rPr lang="en-US" altLang="zh-CN" dirty="0">
                <a:latin typeface="Arial" panose="020B0604020202020204" pitchFamily="34" charset="0"/>
              </a:rPr>
              <a:t>》</a:t>
            </a:r>
            <a:r>
              <a:rPr lang="zh-CN" altLang="en-US" dirty="0">
                <a:latin typeface="Arial" panose="020B0604020202020204" pitchFamily="34" charset="0"/>
              </a:rPr>
              <a:t>的落实，国外芯片厂商被迫站队，在中国大陆新建产能将减少或停止，中国车企面临的“缺芯”问题有可能加剧。</a:t>
            </a:r>
          </a:p>
          <a:p>
            <a:pPr marL="354013" indent="-354013">
              <a:lnSpc>
                <a:spcPct val="150000"/>
              </a:lnSpc>
              <a:spcAft>
                <a:spcPts val="1200"/>
              </a:spcAft>
              <a:buFont typeface="Wingdings" pitchFamily="2" charset="2"/>
              <a:buChar char="u"/>
            </a:pPr>
            <a:r>
              <a:rPr lang="zh-CN" altLang="en-US" b="1" dirty="0">
                <a:latin typeface="Arial" panose="020B0604020202020204" pitchFamily="34" charset="0"/>
                <a:cs typeface="Arial" panose="020B0604020202020204" pitchFamily="34" charset="0"/>
              </a:rPr>
              <a:t>中美芯片之争，国内车企应对之策：</a:t>
            </a:r>
            <a:r>
              <a:rPr lang="zh-CN" altLang="en-US" dirty="0">
                <a:latin typeface="Arial" panose="020B0604020202020204" pitchFamily="34" charset="0"/>
              </a:rPr>
              <a:t>面对缺芯不少车企选择自研芯片，包括比亚迪、吉利等传统车企以及零跑、蔚来、小鹏等新势力品牌均在开展芯片自研工作，但现阶段多数车企自研芯片仍需要芯片厂商代工生产，无法自行生产对缓解供应短缺作用有限。车企需要加深与芯片供应商的绑定，自研为辅，同时尽可能地多去接触不同供应商。</a:t>
            </a:r>
          </a:p>
        </p:txBody>
      </p:sp>
      <p:sp>
        <p:nvSpPr>
          <p:cNvPr id="2" name="灯片编号占位符 1">
            <a:extLst>
              <a:ext uri="{FF2B5EF4-FFF2-40B4-BE49-F238E27FC236}">
                <a16:creationId xmlns:a16="http://schemas.microsoft.com/office/drawing/2014/main" id="{3BB8C7D0-55FA-FAB9-9778-7B32D4DFCA66}"/>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1E1782-A91A-44D1-8FB4-C38984F10C6E}" type="slidenum">
              <a:rPr kumimoji="0" lang="zh-CN" altLang="en-US" sz="900" b="0" i="0" u="none" strike="noStrike" kern="1200" cap="none" spc="0" normalizeH="0" baseline="0" noProof="0" smtClean="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zh-CN" altLang="en-US" sz="900" b="0" i="0" u="none" strike="noStrike" kern="1200" cap="none" spc="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901842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699641BD-0783-F9F6-876E-69F05651D4D1}"/>
              </a:ext>
            </a:extLst>
          </p:cNvPr>
          <p:cNvGrpSpPr/>
          <p:nvPr/>
        </p:nvGrpSpPr>
        <p:grpSpPr>
          <a:xfrm>
            <a:off x="10345273" y="4938349"/>
            <a:ext cx="1338828" cy="1670893"/>
            <a:chOff x="10345273" y="4938349"/>
            <a:chExt cx="1338828" cy="1670893"/>
          </a:xfrm>
        </p:grpSpPr>
        <p:sp>
          <p:nvSpPr>
            <p:cNvPr id="47" name="文本框 46">
              <a:extLst>
                <a:ext uri="{FF2B5EF4-FFF2-40B4-BE49-F238E27FC236}">
                  <a16:creationId xmlns:a16="http://schemas.microsoft.com/office/drawing/2014/main" id="{2B948029-03A1-D3B1-654B-0E1E27C730B3}"/>
                </a:ext>
              </a:extLst>
            </p:cNvPr>
            <p:cNvSpPr txBox="1"/>
            <p:nvPr/>
          </p:nvSpPr>
          <p:spPr>
            <a:xfrm>
              <a:off x="10345273" y="6363021"/>
              <a:ext cx="1338828" cy="246221"/>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2F2F2">
                      <a:lumMod val="50000"/>
                    </a:srgbClr>
                  </a:solidFill>
                  <a:effectLst/>
                  <a:uLnTx/>
                  <a:uFillTx/>
                  <a:latin typeface="微软雅黑"/>
                  <a:ea typeface="微软雅黑"/>
                  <a:cs typeface="+mn-cs"/>
                </a:rPr>
                <a:t>扫码关注微信公众号</a:t>
              </a:r>
            </a:p>
          </p:txBody>
        </p:sp>
        <p:pic>
          <p:nvPicPr>
            <p:cNvPr id="48" name="图片 47">
              <a:extLst>
                <a:ext uri="{FF2B5EF4-FFF2-40B4-BE49-F238E27FC236}">
                  <a16:creationId xmlns:a16="http://schemas.microsoft.com/office/drawing/2014/main" id="{E525838C-1955-84D5-E811-32B00AEF88A2}"/>
                </a:ext>
              </a:extLst>
            </p:cNvPr>
            <p:cNvPicPr>
              <a:picLocks noChangeAspect="1"/>
            </p:cNvPicPr>
            <p:nvPr/>
          </p:nvPicPr>
          <p:blipFill>
            <a:blip r:embed="rId2" cstate="print">
              <a:extLst>
                <a:ext uri="{28A0092B-C50C-407E-A947-70E740481C1C}">
                  <a14:useLocalDpi xmlns:a14="http://schemas.microsoft.com/office/drawing/2010/main" val="0"/>
                </a:ext>
              </a:extLst>
            </a:blip>
            <a:srcRect l="136" r="136"/>
            <a:stretch/>
          </p:blipFill>
          <p:spPr>
            <a:xfrm>
              <a:off x="10433050" y="5006974"/>
              <a:ext cx="1165225" cy="1168401"/>
            </a:xfrm>
            <a:prstGeom prst="rect">
              <a:avLst/>
            </a:prstGeom>
          </p:spPr>
        </p:pic>
        <p:grpSp>
          <p:nvGrpSpPr>
            <p:cNvPr id="49" name="组合 48">
              <a:extLst>
                <a:ext uri="{FF2B5EF4-FFF2-40B4-BE49-F238E27FC236}">
                  <a16:creationId xmlns:a16="http://schemas.microsoft.com/office/drawing/2014/main" id="{B3B00224-D0A1-FA88-A690-832F42062189}"/>
                </a:ext>
              </a:extLst>
            </p:cNvPr>
            <p:cNvGrpSpPr/>
            <p:nvPr/>
          </p:nvGrpSpPr>
          <p:grpSpPr>
            <a:xfrm>
              <a:off x="10357194" y="4938349"/>
              <a:ext cx="1305739" cy="1306238"/>
              <a:chOff x="10357194" y="4931999"/>
              <a:chExt cx="1305739" cy="1306238"/>
            </a:xfrm>
          </p:grpSpPr>
          <p:grpSp>
            <p:nvGrpSpPr>
              <p:cNvPr id="50" name="组合 49">
                <a:extLst>
                  <a:ext uri="{FF2B5EF4-FFF2-40B4-BE49-F238E27FC236}">
                    <a16:creationId xmlns:a16="http://schemas.microsoft.com/office/drawing/2014/main" id="{C80D4D7B-9EF7-52DF-66F3-A2191BCA4DBA}"/>
                  </a:ext>
                </a:extLst>
              </p:cNvPr>
              <p:cNvGrpSpPr/>
              <p:nvPr/>
            </p:nvGrpSpPr>
            <p:grpSpPr>
              <a:xfrm>
                <a:off x="10357200" y="4932000"/>
                <a:ext cx="292631" cy="256882"/>
                <a:chOff x="10357200" y="4932000"/>
                <a:chExt cx="292631" cy="256882"/>
              </a:xfrm>
            </p:grpSpPr>
            <p:cxnSp>
              <p:nvCxnSpPr>
                <p:cNvPr id="60" name="直接连接符 59">
                  <a:extLst>
                    <a:ext uri="{FF2B5EF4-FFF2-40B4-BE49-F238E27FC236}">
                      <a16:creationId xmlns:a16="http://schemas.microsoft.com/office/drawing/2014/main" id="{4C277542-38FD-E86D-32A5-33DDF45EBC65}"/>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61" name="直接连接符 60">
                  <a:extLst>
                    <a:ext uri="{FF2B5EF4-FFF2-40B4-BE49-F238E27FC236}">
                      <a16:creationId xmlns:a16="http://schemas.microsoft.com/office/drawing/2014/main" id="{5884F540-040E-17DA-4B78-7EAADC571117}"/>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nvGrpSpPr>
              <p:cNvPr id="51" name="组合 50">
                <a:extLst>
                  <a:ext uri="{FF2B5EF4-FFF2-40B4-BE49-F238E27FC236}">
                    <a16:creationId xmlns:a16="http://schemas.microsoft.com/office/drawing/2014/main" id="{DAE40715-FD39-3FF1-99A3-A35B4EF723BC}"/>
                  </a:ext>
                </a:extLst>
              </p:cNvPr>
              <p:cNvGrpSpPr/>
              <p:nvPr/>
            </p:nvGrpSpPr>
            <p:grpSpPr>
              <a:xfrm flipH="1">
                <a:off x="11370302" y="4931999"/>
                <a:ext cx="292631" cy="256882"/>
                <a:chOff x="10357200" y="4932000"/>
                <a:chExt cx="292631" cy="256882"/>
              </a:xfrm>
            </p:grpSpPr>
            <p:cxnSp>
              <p:nvCxnSpPr>
                <p:cNvPr id="58" name="直接连接符 57">
                  <a:extLst>
                    <a:ext uri="{FF2B5EF4-FFF2-40B4-BE49-F238E27FC236}">
                      <a16:creationId xmlns:a16="http://schemas.microsoft.com/office/drawing/2014/main" id="{DB16744B-8F18-0558-84C8-EB0E2190705E}"/>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59" name="直接连接符 58">
                  <a:extLst>
                    <a:ext uri="{FF2B5EF4-FFF2-40B4-BE49-F238E27FC236}">
                      <a16:creationId xmlns:a16="http://schemas.microsoft.com/office/drawing/2014/main" id="{27857F52-6510-6486-74D2-C9D9D0F8B9A2}"/>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nvGrpSpPr>
              <p:cNvPr id="52" name="组合 51">
                <a:extLst>
                  <a:ext uri="{FF2B5EF4-FFF2-40B4-BE49-F238E27FC236}">
                    <a16:creationId xmlns:a16="http://schemas.microsoft.com/office/drawing/2014/main" id="{524F32B7-1277-4A90-A142-E699C08DA3FA}"/>
                  </a:ext>
                </a:extLst>
              </p:cNvPr>
              <p:cNvGrpSpPr/>
              <p:nvPr/>
            </p:nvGrpSpPr>
            <p:grpSpPr>
              <a:xfrm flipV="1">
                <a:off x="10357194" y="5981355"/>
                <a:ext cx="292631" cy="256882"/>
                <a:chOff x="10357200" y="4932000"/>
                <a:chExt cx="292631" cy="256882"/>
              </a:xfrm>
            </p:grpSpPr>
            <p:cxnSp>
              <p:nvCxnSpPr>
                <p:cNvPr id="56" name="直接连接符 55">
                  <a:extLst>
                    <a:ext uri="{FF2B5EF4-FFF2-40B4-BE49-F238E27FC236}">
                      <a16:creationId xmlns:a16="http://schemas.microsoft.com/office/drawing/2014/main" id="{533DFC8B-0B3E-B1E4-C858-42F8BEEEB64B}"/>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57" name="直接连接符 56">
                  <a:extLst>
                    <a:ext uri="{FF2B5EF4-FFF2-40B4-BE49-F238E27FC236}">
                      <a16:creationId xmlns:a16="http://schemas.microsoft.com/office/drawing/2014/main" id="{477DF3BF-50CF-529D-461C-9B8603349989}"/>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nvGrpSpPr>
              <p:cNvPr id="53" name="组合 52">
                <a:extLst>
                  <a:ext uri="{FF2B5EF4-FFF2-40B4-BE49-F238E27FC236}">
                    <a16:creationId xmlns:a16="http://schemas.microsoft.com/office/drawing/2014/main" id="{85F31D8F-D541-EFF6-3B82-90B044E7C8A6}"/>
                  </a:ext>
                </a:extLst>
              </p:cNvPr>
              <p:cNvGrpSpPr/>
              <p:nvPr/>
            </p:nvGrpSpPr>
            <p:grpSpPr>
              <a:xfrm flipH="1" flipV="1">
                <a:off x="11370296" y="5981354"/>
                <a:ext cx="292631" cy="256882"/>
                <a:chOff x="10357200" y="4932000"/>
                <a:chExt cx="292631" cy="256882"/>
              </a:xfrm>
            </p:grpSpPr>
            <p:cxnSp>
              <p:nvCxnSpPr>
                <p:cNvPr id="54" name="直接连接符 53">
                  <a:extLst>
                    <a:ext uri="{FF2B5EF4-FFF2-40B4-BE49-F238E27FC236}">
                      <a16:creationId xmlns:a16="http://schemas.microsoft.com/office/drawing/2014/main" id="{58EBD8AC-B269-C223-9667-D14A053B90D9}"/>
                    </a:ext>
                  </a:extLst>
                </p:cNvPr>
                <p:cNvCxnSpPr>
                  <a:cxnSpLocks/>
                </p:cNvCxnSpPr>
                <p:nvPr/>
              </p:nvCxnSpPr>
              <p:spPr>
                <a:xfrm>
                  <a:off x="10357200" y="4932000"/>
                  <a:ext cx="292631" cy="0"/>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cxnSp>
              <p:nvCxnSpPr>
                <p:cNvPr id="55" name="直接连接符 54">
                  <a:extLst>
                    <a:ext uri="{FF2B5EF4-FFF2-40B4-BE49-F238E27FC236}">
                      <a16:creationId xmlns:a16="http://schemas.microsoft.com/office/drawing/2014/main" id="{1C470C98-C007-4395-DD91-7A9763B94A9E}"/>
                    </a:ext>
                  </a:extLst>
                </p:cNvPr>
                <p:cNvCxnSpPr>
                  <a:cxnSpLocks/>
                </p:cNvCxnSpPr>
                <p:nvPr/>
              </p:nvCxnSpPr>
              <p:spPr>
                <a:xfrm>
                  <a:off x="10357200" y="4932000"/>
                  <a:ext cx="0" cy="256882"/>
                </a:xfrm>
                <a:prstGeom prst="line">
                  <a:avLst/>
                </a:prstGeom>
                <a:ln w="12700">
                  <a:solidFill>
                    <a:schemeClr val="tx2">
                      <a:lumMod val="75000"/>
                    </a:schemeClr>
                  </a:solidFill>
                </a:ln>
              </p:spPr>
              <p:style>
                <a:lnRef idx="1">
                  <a:schemeClr val="dk1"/>
                </a:lnRef>
                <a:fillRef idx="0">
                  <a:schemeClr val="dk1"/>
                </a:fillRef>
                <a:effectRef idx="0">
                  <a:schemeClr val="dk1"/>
                </a:effectRef>
                <a:fontRef idx="minor">
                  <a:schemeClr val="tx1"/>
                </a:fontRef>
              </p:style>
            </p:cxnSp>
          </p:grpSp>
        </p:grpSp>
      </p:grpSp>
      <p:pic>
        <p:nvPicPr>
          <p:cNvPr id="26" name="图片 25">
            <a:extLst>
              <a:ext uri="{FF2B5EF4-FFF2-40B4-BE49-F238E27FC236}">
                <a16:creationId xmlns:a16="http://schemas.microsoft.com/office/drawing/2014/main" id="{6FE3221B-4AFD-E0A0-2927-B400F41B194B}"/>
              </a:ext>
            </a:extLst>
          </p:cNvPr>
          <p:cNvPicPr>
            <a:picLocks noChangeAspect="1"/>
          </p:cNvPicPr>
          <p:nvPr/>
        </p:nvPicPr>
        <p:blipFill rotWithShape="1">
          <a:blip r:embed="rId3">
            <a:extLst>
              <a:ext uri="{28A0092B-C50C-407E-A947-70E740481C1C}">
                <a14:useLocalDpi xmlns:a14="http://schemas.microsoft.com/office/drawing/2010/main" val="0"/>
              </a:ext>
            </a:extLst>
          </a:blip>
          <a:srcRect l="800" t="12416" b="28240"/>
          <a:stretch/>
        </p:blipFill>
        <p:spPr>
          <a:xfrm>
            <a:off x="360556" y="566201"/>
            <a:ext cx="11831437" cy="3981451"/>
          </a:xfrm>
          <a:prstGeom prst="rect">
            <a:avLst/>
          </a:prstGeom>
        </p:spPr>
      </p:pic>
      <p:sp>
        <p:nvSpPr>
          <p:cNvPr id="34" name="文本框 33">
            <a:extLst>
              <a:ext uri="{FF2B5EF4-FFF2-40B4-BE49-F238E27FC236}">
                <a16:creationId xmlns:a16="http://schemas.microsoft.com/office/drawing/2014/main" id="{9AC752EC-0B1D-4D42-3797-74E4F9969BFB}"/>
              </a:ext>
            </a:extLst>
          </p:cNvPr>
          <p:cNvSpPr txBox="1"/>
          <p:nvPr/>
        </p:nvSpPr>
        <p:spPr>
          <a:xfrm>
            <a:off x="0" y="4694489"/>
            <a:ext cx="9886950" cy="584775"/>
          </a:xfrm>
          <a:prstGeom prst="rect">
            <a:avLst/>
          </a:prstGeom>
          <a:noFill/>
        </p:spPr>
        <p:txBody>
          <a:bodyPr wrap="square" rtlCol="0">
            <a:spAutoFit/>
          </a:bodyPr>
          <a:lstStyle/>
          <a:p>
            <a:pPr marL="36000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22262E"/>
                </a:solidFill>
                <a:effectLst/>
                <a:uLnTx/>
                <a:uFillTx/>
                <a:latin typeface="Arial" panose="020B0604020202020204" pitchFamily="34" charset="0"/>
                <a:ea typeface="微软雅黑" panose="020B0503020204020204" pitchFamily="34" charset="-122"/>
                <a:cs typeface="+mn-cs"/>
              </a:rPr>
              <a:t>THANK YOU</a:t>
            </a:r>
            <a:endParaRPr kumimoji="0" lang="zh-CN" altLang="en-US" sz="3200" b="1" i="0" u="none" strike="noStrike" kern="1200" cap="none" spc="0" normalizeH="0" baseline="0" noProof="0" dirty="0">
              <a:ln>
                <a:noFill/>
              </a:ln>
              <a:solidFill>
                <a:srgbClr val="22262E"/>
              </a:solidFill>
              <a:effectLst/>
              <a:uLnTx/>
              <a:uFillTx/>
              <a:latin typeface="Arial" panose="020B0604020202020204" pitchFamily="34" charset="0"/>
              <a:ea typeface="微软雅黑" panose="020B0503020204020204" pitchFamily="34" charset="-122"/>
              <a:cs typeface="+mn-cs"/>
            </a:endParaRPr>
          </a:p>
        </p:txBody>
      </p:sp>
      <p:grpSp>
        <p:nvGrpSpPr>
          <p:cNvPr id="36" name="组合 35">
            <a:extLst>
              <a:ext uri="{FF2B5EF4-FFF2-40B4-BE49-F238E27FC236}">
                <a16:creationId xmlns:a16="http://schemas.microsoft.com/office/drawing/2014/main" id="{3AE9D745-AC3D-E00E-39CF-6AFA0EFD72F2}"/>
              </a:ext>
            </a:extLst>
          </p:cNvPr>
          <p:cNvGrpSpPr/>
          <p:nvPr/>
        </p:nvGrpSpPr>
        <p:grpSpPr>
          <a:xfrm>
            <a:off x="450056" y="5657425"/>
            <a:ext cx="2189619" cy="307777"/>
            <a:chOff x="5467609" y="3537859"/>
            <a:chExt cx="2189619" cy="307777"/>
          </a:xfrm>
        </p:grpSpPr>
        <p:sp>
          <p:nvSpPr>
            <p:cNvPr id="37" name="文本框 36">
              <a:extLst>
                <a:ext uri="{FF2B5EF4-FFF2-40B4-BE49-F238E27FC236}">
                  <a16:creationId xmlns:a16="http://schemas.microsoft.com/office/drawing/2014/main" id="{9F66E531-A46B-B15B-259E-FA89CB67DC8F}"/>
                </a:ext>
              </a:extLst>
            </p:cNvPr>
            <p:cNvSpPr txBox="1"/>
            <p:nvPr/>
          </p:nvSpPr>
          <p:spPr>
            <a:xfrm>
              <a:off x="5805439" y="3537859"/>
              <a:ext cx="1851789"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rPr>
                <a:t>+86 135 1210 2701</a:t>
              </a:r>
            </a:p>
          </p:txBody>
        </p:sp>
        <p:pic>
          <p:nvPicPr>
            <p:cNvPr id="39" name="图形 38">
              <a:extLst>
                <a:ext uri="{FF2B5EF4-FFF2-40B4-BE49-F238E27FC236}">
                  <a16:creationId xmlns:a16="http://schemas.microsoft.com/office/drawing/2014/main" id="{A8576242-F2E0-5B40-5A42-161F01E1669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467609" y="3549640"/>
              <a:ext cx="284214" cy="284214"/>
            </a:xfrm>
            <a:prstGeom prst="rect">
              <a:avLst/>
            </a:prstGeom>
          </p:spPr>
        </p:pic>
      </p:grpSp>
      <p:grpSp>
        <p:nvGrpSpPr>
          <p:cNvPr id="40" name="组合 39">
            <a:extLst>
              <a:ext uri="{FF2B5EF4-FFF2-40B4-BE49-F238E27FC236}">
                <a16:creationId xmlns:a16="http://schemas.microsoft.com/office/drawing/2014/main" id="{32592767-31AD-840D-28B4-A7F6DE6C7F79}"/>
              </a:ext>
            </a:extLst>
          </p:cNvPr>
          <p:cNvGrpSpPr/>
          <p:nvPr/>
        </p:nvGrpSpPr>
        <p:grpSpPr>
          <a:xfrm>
            <a:off x="3972103" y="6144182"/>
            <a:ext cx="3383685" cy="307777"/>
            <a:chOff x="5484900" y="4511470"/>
            <a:chExt cx="3383685" cy="307777"/>
          </a:xfrm>
        </p:grpSpPr>
        <p:pic>
          <p:nvPicPr>
            <p:cNvPr id="41" name="图形 40">
              <a:extLst>
                <a:ext uri="{FF2B5EF4-FFF2-40B4-BE49-F238E27FC236}">
                  <a16:creationId xmlns:a16="http://schemas.microsoft.com/office/drawing/2014/main" id="{0CA7D675-2A29-93F7-83E9-F101B94EAC3B}"/>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484900" y="4537257"/>
              <a:ext cx="256203" cy="256203"/>
            </a:xfrm>
            <a:prstGeom prst="rect">
              <a:avLst/>
            </a:prstGeom>
          </p:spPr>
        </p:pic>
        <p:sp>
          <p:nvSpPr>
            <p:cNvPr id="42" name="文本框 41">
              <a:extLst>
                <a:ext uri="{FF2B5EF4-FFF2-40B4-BE49-F238E27FC236}">
                  <a16:creationId xmlns:a16="http://schemas.microsoft.com/office/drawing/2014/main" id="{825FB10E-E700-2E3D-7B09-0C4012CDC51F}"/>
                </a:ext>
              </a:extLst>
            </p:cNvPr>
            <p:cNvSpPr txBox="1"/>
            <p:nvPr/>
          </p:nvSpPr>
          <p:spPr>
            <a:xfrm>
              <a:off x="5805439" y="4511470"/>
              <a:ext cx="3063146"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rPr>
                <a:t>http://www.chinaautomarket.com</a:t>
              </a:r>
              <a:endParaRPr kumimoji="0" lang="zh-CN" altLang="en-US"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endParaRPr>
            </a:p>
          </p:txBody>
        </p:sp>
      </p:grpSp>
      <p:grpSp>
        <p:nvGrpSpPr>
          <p:cNvPr id="43" name="组合 42">
            <a:extLst>
              <a:ext uri="{FF2B5EF4-FFF2-40B4-BE49-F238E27FC236}">
                <a16:creationId xmlns:a16="http://schemas.microsoft.com/office/drawing/2014/main" id="{14E8D965-5B7A-1313-03E8-13DD653F97B4}"/>
              </a:ext>
            </a:extLst>
          </p:cNvPr>
          <p:cNvGrpSpPr/>
          <p:nvPr/>
        </p:nvGrpSpPr>
        <p:grpSpPr>
          <a:xfrm>
            <a:off x="450056" y="6144182"/>
            <a:ext cx="2975947" cy="307777"/>
            <a:chOff x="410743" y="6481396"/>
            <a:chExt cx="2975947" cy="307777"/>
          </a:xfrm>
        </p:grpSpPr>
        <p:sp>
          <p:nvSpPr>
            <p:cNvPr id="44" name="文本框 43">
              <a:extLst>
                <a:ext uri="{FF2B5EF4-FFF2-40B4-BE49-F238E27FC236}">
                  <a16:creationId xmlns:a16="http://schemas.microsoft.com/office/drawing/2014/main" id="{8AEFFB94-C188-79DC-A9F3-AA56626AB755}"/>
                </a:ext>
              </a:extLst>
            </p:cNvPr>
            <p:cNvSpPr txBox="1"/>
            <p:nvPr/>
          </p:nvSpPr>
          <p:spPr>
            <a:xfrm>
              <a:off x="751545" y="6481396"/>
              <a:ext cx="2635145"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rPr>
                <a:t>xifuz@chinaautomarket.com</a:t>
              </a:r>
              <a:endParaRPr kumimoji="0" lang="zh-CN" altLang="en-US" sz="1400" b="0" i="0" u="none" strike="noStrike" kern="1200" cap="none" spc="0" normalizeH="0" baseline="0" noProof="0" dirty="0">
                <a:ln>
                  <a:noFill/>
                </a:ln>
                <a:solidFill>
                  <a:srgbClr val="22262E"/>
                </a:solidFill>
                <a:effectLst/>
                <a:uLnTx/>
                <a:uFillTx/>
                <a:latin typeface="微软雅黑" panose="020B0503020204020204" pitchFamily="34" charset="-122"/>
                <a:ea typeface="微软雅黑" panose="020B0503020204020204" pitchFamily="34" charset="-122"/>
                <a:cs typeface="+mn-cs"/>
              </a:endParaRPr>
            </a:p>
          </p:txBody>
        </p:sp>
        <p:pic>
          <p:nvPicPr>
            <p:cNvPr id="45" name="图形 44">
              <a:extLst>
                <a:ext uri="{FF2B5EF4-FFF2-40B4-BE49-F238E27FC236}">
                  <a16:creationId xmlns:a16="http://schemas.microsoft.com/office/drawing/2014/main" id="{74673E24-3F1C-FC62-87DA-585C5A7EE942}"/>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10743" y="6528486"/>
              <a:ext cx="283015" cy="213596"/>
            </a:xfrm>
            <a:prstGeom prst="rect">
              <a:avLst/>
            </a:prstGeom>
          </p:spPr>
        </p:pic>
      </p:grpSp>
    </p:spTree>
    <p:extLst>
      <p:ext uri="{BB962C8B-B14F-4D97-AF65-F5344CB8AC3E}">
        <p14:creationId xmlns:p14="http://schemas.microsoft.com/office/powerpoint/2010/main" val="1318890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552533"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EBD06A7A-C559-0DC1-E0C6-64ECB76B9C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9552533"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668B86EB-6AEE-6DBA-F108-B5BF7466A2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59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9552533"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87FE3182-62E2-B8A5-1D3A-1DA1AC0229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478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9552533"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C5CEDC85-7AA7-B60B-03F0-20275E947B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9552533"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FE541522-9F8F-F7F9-C653-422CFD90E5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52533"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89998F87-4C6B-E151-FB1C-F236535B5B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6689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52533"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521CC0B1-17FB-055C-B2A8-AF4FF5D718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313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ED122C4A-62E4-45F4-AD21-9FC9D245C3DB}"/>
              </a:ext>
            </a:extLst>
          </p:cNvPr>
          <p:cNvSpPr/>
          <p:nvPr/>
        </p:nvSpPr>
        <p:spPr>
          <a:xfrm>
            <a:off x="9552533"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18331C82-443F-D7FD-CE28-654056EE0F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65314987"/>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CAM通用模板主题色">
      <a:dk1>
        <a:srgbClr val="22262E"/>
      </a:dk1>
      <a:lt1>
        <a:sysClr val="window" lastClr="FFFFFF"/>
      </a:lt1>
      <a:dk2>
        <a:srgbClr val="DE2E2E"/>
      </a:dk2>
      <a:lt2>
        <a:srgbClr val="F2F2F2"/>
      </a:lt2>
      <a:accent1>
        <a:srgbClr val="FFC000"/>
      </a:accent1>
      <a:accent2>
        <a:srgbClr val="65647D"/>
      </a:accent2>
      <a:accent3>
        <a:srgbClr val="548091"/>
      </a:accent3>
      <a:accent4>
        <a:srgbClr val="A33E67"/>
      </a:accent4>
      <a:accent5>
        <a:srgbClr val="557523"/>
      </a:accent5>
      <a:accent6>
        <a:srgbClr val="8A4A3A"/>
      </a:accent6>
      <a:hlink>
        <a:srgbClr val="0563C1"/>
      </a:hlink>
      <a:folHlink>
        <a:srgbClr val="954F72"/>
      </a:folHlink>
    </a:clrScheme>
    <a:fontScheme name="CAM">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CAM通用模板主题色">
      <a:dk1>
        <a:srgbClr val="22262E"/>
      </a:dk1>
      <a:lt1>
        <a:sysClr val="window" lastClr="FFFFFF"/>
      </a:lt1>
      <a:dk2>
        <a:srgbClr val="DE2E2E"/>
      </a:dk2>
      <a:lt2>
        <a:srgbClr val="F2F2F2"/>
      </a:lt2>
      <a:accent1>
        <a:srgbClr val="FFC000"/>
      </a:accent1>
      <a:accent2>
        <a:srgbClr val="65647D"/>
      </a:accent2>
      <a:accent3>
        <a:srgbClr val="548091"/>
      </a:accent3>
      <a:accent4>
        <a:srgbClr val="A33E67"/>
      </a:accent4>
      <a:accent5>
        <a:srgbClr val="557523"/>
      </a:accent5>
      <a:accent6>
        <a:srgbClr val="8A4A3A"/>
      </a:accent6>
      <a:hlink>
        <a:srgbClr val="0563C1"/>
      </a:hlink>
      <a:folHlink>
        <a:srgbClr val="954F72"/>
      </a:folHlink>
    </a:clrScheme>
    <a:fontScheme name="CAM">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54455</TotalTime>
  <Words>356</Words>
  <Application>Microsoft Office PowerPoint</Application>
  <PresentationFormat>宽屏</PresentationFormat>
  <Paragraphs>12</Paragraphs>
  <Slides>11</Slides>
  <Notes>1</Notes>
  <HiddenSlides>0</HiddenSlides>
  <MMClips>0</MMClips>
  <ScaleCrop>false</ScaleCrop>
  <HeadingPairs>
    <vt:vector size="6" baseType="variant">
      <vt:variant>
        <vt:lpstr>已用的字体</vt:lpstr>
      </vt:variant>
      <vt:variant>
        <vt:i4>5</vt:i4>
      </vt:variant>
      <vt:variant>
        <vt:lpstr>主题</vt:lpstr>
      </vt:variant>
      <vt:variant>
        <vt:i4>3</vt:i4>
      </vt:variant>
      <vt:variant>
        <vt:lpstr>幻灯片标题</vt:lpstr>
      </vt:variant>
      <vt:variant>
        <vt:i4>11</vt:i4>
      </vt:variant>
    </vt:vector>
  </HeadingPairs>
  <TitlesOfParts>
    <vt:vector size="19" baseType="lpstr">
      <vt:lpstr>等线</vt:lpstr>
      <vt:lpstr>微软雅黑</vt:lpstr>
      <vt:lpstr>Arial</vt:lpstr>
      <vt:lpstr>Calibri</vt:lpstr>
      <vt:lpstr>Wingdings</vt:lpstr>
      <vt:lpstr>2_自定义设计方案</vt:lpstr>
      <vt:lpstr>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CAM CAM</cp:lastModifiedBy>
  <cp:revision>8187</cp:revision>
  <cp:lastPrinted>2016-08-18T05:59:21Z</cp:lastPrinted>
  <dcterms:created xsi:type="dcterms:W3CDTF">2013-12-03T00:55:47Z</dcterms:created>
  <dcterms:modified xsi:type="dcterms:W3CDTF">2022-09-05T05:53:23Z</dcterms:modified>
</cp:coreProperties>
</file>