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05613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7" d="100"/>
          <a:sy n="67" d="100"/>
        </p:scale>
        <p:origin x="93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1D0E-8FF6-4168-B5D9-5C85EACAF7A0}" type="datetimeFigureOut">
              <a:rPr lang="zh-CN" altLang="en-US" smtClean="0"/>
              <a:t>2022/9/27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70C1-ED66-4BDC-A220-35D5B87845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002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E1D0E-8FF6-4168-B5D9-5C85EACAF7A0}" type="datetimeFigureOut">
              <a:rPr lang="zh-CN" altLang="en-US" smtClean="0"/>
              <a:t>2022/9/27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D70C1-ED66-4BDC-A220-35D5B87845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060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105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latin typeface="+mn-ea"/>
                <a:ea typeface="+mn-ea"/>
              </a:rPr>
              <a:t>TOP 10</a:t>
            </a:r>
            <a:r>
              <a:rPr lang="zh-CN" altLang="en-US" smtClean="0">
                <a:latin typeface="+mn-ea"/>
                <a:ea typeface="+mn-ea"/>
              </a:rPr>
              <a:t>城市新能源乘用车市场解析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241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latin typeface="+mn-ea"/>
                <a:ea typeface="+mn-ea"/>
              </a:rPr>
              <a:t>TOP 10</a:t>
            </a:r>
            <a:r>
              <a:rPr lang="zh-CN" altLang="en-US" smtClean="0">
                <a:latin typeface="+mn-ea"/>
                <a:ea typeface="+mn-ea"/>
              </a:rPr>
              <a:t>城市新能源乘用车市场解析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443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latin typeface="+mn-ea"/>
                <a:ea typeface="+mn-ea"/>
              </a:rPr>
              <a:t>TOP 10</a:t>
            </a:r>
            <a:r>
              <a:rPr lang="zh-CN" altLang="en-US" smtClean="0">
                <a:latin typeface="+mn-ea"/>
                <a:ea typeface="+mn-ea"/>
              </a:rPr>
              <a:t>城市新能源乘用车市场解析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00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latin typeface="+mn-ea"/>
                <a:ea typeface="+mn-ea"/>
              </a:rPr>
              <a:t>TOP 10</a:t>
            </a:r>
            <a:r>
              <a:rPr lang="zh-CN" altLang="en-US" smtClean="0">
                <a:latin typeface="+mn-ea"/>
                <a:ea typeface="+mn-ea"/>
              </a:rPr>
              <a:t>城市新能源乘用车市场解析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580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96707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+mn-ea"/>
                <a:ea typeface="+mn-ea"/>
              </a:rPr>
              <a:t>新能源企业大事件</a:t>
            </a:r>
            <a:r>
              <a:rPr lang="en-US" altLang="zh-CN" sz="2000" smtClean="0">
                <a:latin typeface="+mn-ea"/>
                <a:ea typeface="+mn-ea"/>
              </a:rPr>
              <a:t>—</a:t>
            </a:r>
            <a:r>
              <a:rPr lang="zh-CN" altLang="en-US" sz="2000" smtClean="0">
                <a:latin typeface="+mn-ea"/>
                <a:ea typeface="+mn-ea"/>
              </a:rPr>
              <a:t>五菱发布灵犀智驾系统</a:t>
            </a:r>
            <a:endParaRPr lang="zh-CN" altLang="en-US" sz="2000" dirty="0">
              <a:latin typeface="+mn-ea"/>
              <a:ea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39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新能源企业大事件</a:t>
            </a:r>
            <a:r>
              <a:rPr lang="en-US" altLang="zh-CN" sz="2000" smtClean="0"/>
              <a:t>—</a:t>
            </a:r>
            <a:r>
              <a:rPr lang="zh-CN" altLang="en-US" sz="2000" smtClean="0"/>
              <a:t>长安汽车发布“诸葛智能”品牌，智能化转型再进阶</a:t>
            </a:r>
            <a:endParaRPr lang="zh-CN" altLang="en-US" sz="2000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027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+mn-ea"/>
                <a:ea typeface="+mn-ea"/>
              </a:rPr>
              <a:t>新能源技术动态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51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4739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10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84"/>
    </mc:Choice>
    <mc:Fallback xmlns="">
      <p:transition advTm="1008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51721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13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4594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16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73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19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+mn-ea"/>
                <a:ea typeface="+mn-ea"/>
                <a:cs typeface="+mn-ea"/>
                <a:sym typeface="+mn-lt"/>
              </a:rPr>
              <a:t>乘用车市场整体表现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855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+mn-ea"/>
                <a:ea typeface="+mn-ea"/>
                <a:cs typeface="+mn-ea"/>
                <a:sym typeface="+mn-lt"/>
              </a:rPr>
              <a:t>新能源市场整体表现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660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</a:pPr>
            <a:r>
              <a:rPr lang="zh-CN" altLang="en-US" smtClean="0">
                <a:latin typeface="+mn-ea"/>
                <a:ea typeface="+mn-ea"/>
              </a:rPr>
              <a:t>新能源市场厂商销量排名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05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+mn-ea"/>
                <a:ea typeface="+mn-ea"/>
              </a:rPr>
              <a:t>新能源乘用车市场销量</a:t>
            </a:r>
            <a:r>
              <a:rPr lang="en-US" altLang="zh-CN" smtClean="0">
                <a:latin typeface="+mn-ea"/>
                <a:ea typeface="+mn-ea"/>
              </a:rPr>
              <a:t>TOP 10</a:t>
            </a:r>
            <a:r>
              <a:rPr lang="zh-CN" altLang="en-US" smtClean="0">
                <a:latin typeface="+mn-ea"/>
                <a:ea typeface="+mn-ea"/>
              </a:rPr>
              <a:t>城市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65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985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latin typeface="+mn-ea"/>
                <a:ea typeface="+mn-ea"/>
              </a:rPr>
              <a:t>TOP 10</a:t>
            </a:r>
            <a:r>
              <a:rPr lang="zh-CN" altLang="en-US" smtClean="0">
                <a:latin typeface="+mn-ea"/>
                <a:ea typeface="+mn-ea"/>
              </a:rPr>
              <a:t>城市新能源乘用车市场解析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851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Microsoft Office PowerPoint</Application>
  <PresentationFormat>宽屏</PresentationFormat>
  <Paragraphs>12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乘用车市场整体表现</vt:lpstr>
      <vt:lpstr>新能源市场整体表现</vt:lpstr>
      <vt:lpstr>新能源市场厂商销量排名</vt:lpstr>
      <vt:lpstr>新能源乘用车市场销量TOP 10城市</vt:lpstr>
      <vt:lpstr>PowerPoint 演示文稿</vt:lpstr>
      <vt:lpstr>TOP 10城市新能源乘用车市场解析</vt:lpstr>
      <vt:lpstr>TOP 10城市新能源乘用车市场解析</vt:lpstr>
      <vt:lpstr>TOP 10城市新能源乘用车市场解析</vt:lpstr>
      <vt:lpstr>TOP 10城市新能源乘用车市场解析</vt:lpstr>
      <vt:lpstr>TOP 10城市新能源乘用车市场解析</vt:lpstr>
      <vt:lpstr>PowerPoint 演示文稿</vt:lpstr>
      <vt:lpstr>新能源企业大事件—五菱发布灵犀智驾系统</vt:lpstr>
      <vt:lpstr>新能源企业大事件—长安汽车发布“诸葛智能”品牌，智能化转型再进阶</vt:lpstr>
      <vt:lpstr>新能源技术动态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黄华健</dc:creator>
  <cp:lastModifiedBy>黄华健</cp:lastModifiedBy>
  <cp:revision>2</cp:revision>
  <dcterms:created xsi:type="dcterms:W3CDTF">2022-09-27T04:15:16Z</dcterms:created>
  <dcterms:modified xsi:type="dcterms:W3CDTF">2022-09-27T04:16:22Z</dcterms:modified>
</cp:coreProperties>
</file>