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695" r:id="rId5"/>
    <p:sldId id="697" r:id="rId6"/>
    <p:sldId id="696" r:id="rId7"/>
    <p:sldId id="692" r:id="rId8"/>
    <p:sldId id="693" r:id="rId9"/>
    <p:sldId id="707" r:id="rId10"/>
    <p:sldId id="708" r:id="rId11"/>
    <p:sldId id="709" r:id="rId12"/>
    <p:sldId id="781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>
        <p:scale>
          <a:sx n="100" d="100"/>
          <a:sy n="100" d="100"/>
        </p:scale>
        <p:origin x="1212" y="678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2022/10/9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2022/10/9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9E7C05-A6E1-4D8D-A2C1-452CA84F84F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关注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泰达论坛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</a:rPr>
              <a:t>CAM</a:t>
            </a:r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980728"/>
            <a:ext cx="11202154" cy="5336717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今年以来，我国汽车产业克服了全球经济低迷、新冠肺炎疫情、原材料价格上涨、供应链中断等困难，实现销量稳步复苏，其中新能源汽车产销及汽车出口量均创新高，同时产业链融合加深，加速拥抱数字化与智能化。本次论坛紧密围绕影响产业发展、驱动产业变革的关键要素，在政策标准动向、企业战略布局、消费环境变化、产品优化升级以及前沿技术应用等领域展开深入研讨，致力于推动我国汽车产业可持续高质量发展。</a:t>
            </a:r>
            <a:endParaRPr lang="en-US" altLang="zh-CN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多部委释放汽车行业未来政策风向：</a:t>
            </a: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工信部表示将加快制定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道路机动车辆生产许可管理条例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等政策，并且优化“双积分”管理办法；发改委和工信部表示将出台支持购买新能源汽车措施，并开展新一轮新能源汽车下乡活动；工信部和发改委共同提到下阶段将加强生产准入管理，严控新建产能项目，遏制重复投资淘汰落后、无效产能；商务部提出了下阶段支持中国汽车走出去的一系列措施。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本次论坛形成六点成果共识，为国内汽车行业未来发展指明方向：</a:t>
            </a: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围绕“强信念 稳发展 开新局”的年度主题，形成了坚定基础研究和原始创新的信念、坚定推进汽车产业全链条数字化转型的信念、搭建智能新能源汽车发展新生态、统筹安全与发展、稳妥有序推动自动驾驶商业化新格局、加快构建汽车产业碳减排政策法规体系六项共识。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BB8C7D0-55FA-FAB9-9778-7B32D4DFC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1E1782-A91A-44D1-8FB4-C38984F10C6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1842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2713EC-3C58-3C3C-356A-66F829D54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9D8070A-6AAB-5DE9-667D-EF8520ADA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1FF71C-BB34-F031-F8EB-B0340A923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4878BB-2335-010D-B42F-B65F9B0BD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EC4FC4-E50C-1094-5C47-88A00B847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D864C3-21D8-A6D9-8B53-4C1AAC6CB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91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35F1F0-E0AF-9B3E-72CB-9AA98473C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5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ED122C4A-62E4-45F4-AD21-9FC9D245C3DB}"/>
              </a:ext>
            </a:extLst>
          </p:cNvPr>
          <p:cNvSpPr/>
          <p:nvPr/>
        </p:nvSpPr>
        <p:spPr>
          <a:xfrm>
            <a:off x="9552533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CF2A5C-89FC-5C98-0B4C-CA2CCEA6F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14987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54458</TotalTime>
  <Words>335</Words>
  <Application>Microsoft Office PowerPoint</Application>
  <PresentationFormat>宽屏</PresentationFormat>
  <Paragraphs>12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Zhang Ziye</cp:lastModifiedBy>
  <cp:revision>8190</cp:revision>
  <cp:lastPrinted>2016-08-18T05:59:21Z</cp:lastPrinted>
  <dcterms:created xsi:type="dcterms:W3CDTF">2013-12-03T00:55:47Z</dcterms:created>
  <dcterms:modified xsi:type="dcterms:W3CDTF">2022-10-09T03:36:48Z</dcterms:modified>
</cp:coreProperties>
</file>