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DAA600"/>
    <a:srgbClr val="810C0B"/>
    <a:srgbClr val="B4B4B4"/>
    <a:srgbClr val="D4D9E8"/>
    <a:srgbClr val="333F50"/>
    <a:srgbClr val="4D5783"/>
    <a:srgbClr val="B7BBCD"/>
    <a:srgbClr val="28407C"/>
    <a:srgbClr val="848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71" autoAdjust="0"/>
    <p:restoredTop sz="96387" autoAdjust="0"/>
  </p:normalViewPr>
  <p:slideViewPr>
    <p:cSldViewPr snapToGrid="0">
      <p:cViewPr varScale="1">
        <p:scale>
          <a:sx n="115" d="100"/>
          <a:sy n="115" d="100"/>
        </p:scale>
        <p:origin x="330" y="96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678CF55-FC58-4145-A12A-10130DDDB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7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09715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92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09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97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13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677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66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41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728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3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15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6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2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28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2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06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75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58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8941</TotalTime>
  <Words>17</Words>
  <Application>Microsoft Office PowerPoint</Application>
  <PresentationFormat>宽屏</PresentationFormat>
  <Paragraphs>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2164</cp:revision>
  <dcterms:created xsi:type="dcterms:W3CDTF">2019-09-03T09:53:00Z</dcterms:created>
  <dcterms:modified xsi:type="dcterms:W3CDTF">2022-11-04T05:49:23Z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