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charts/chart3.xml" ContentType="application/vnd.openxmlformats-officedocument.drawingml.chart+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charts/chart9.xml" ContentType="application/vnd.openxmlformats-officedocument.drawingml.chart+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charts/chart12.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3.xml" ContentType="application/vnd.openxmlformats-officedocument.drawingml.chart+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charts/chart14.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5.xml" ContentType="application/vnd.openxmlformats-officedocument.themeOverride+xml"/>
  <Override PartName="/ppt/charts/chart15.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6.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7.xml" ContentType="application/vnd.openxmlformats-officedocument.drawingml.chart+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charts/chart18.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6.xml" ContentType="application/vnd.openxmlformats-officedocument.themeOverride+xml"/>
  <Override PartName="/ppt/charts/chart19.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7.xml" ContentType="application/vnd.openxmlformats-officedocument.themeOverride+xml"/>
  <Override PartName="/ppt/charts/chart20.xml" ContentType="application/vnd.openxmlformats-officedocument.drawingml.chart+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charts/chart21.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8.xml" ContentType="application/vnd.openxmlformats-officedocument.themeOverride+xml"/>
  <Override PartName="/ppt/charts/chart22.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9.xml" ContentType="application/vnd.openxmlformats-officedocument.themeOverride+xml"/>
  <Override PartName="/ppt/charts/chart23.xml" ContentType="application/vnd.openxmlformats-officedocument.drawingml.chart+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charts/chart24.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0.xml" ContentType="application/vnd.openxmlformats-officedocument.themeOverride+xml"/>
  <Override PartName="/ppt/charts/chart25.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1.xml" ContentType="application/vnd.openxmlformats-officedocument.themeOverride+xml"/>
  <Override PartName="/ppt/charts/chart26.xml" ContentType="application/vnd.openxmlformats-officedocument.drawingml.chart+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charts/chart27.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2.xml" ContentType="application/vnd.openxmlformats-officedocument.themeOverride+xml"/>
  <Override PartName="/ppt/charts/chart28.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3.xml" ContentType="application/vnd.openxmlformats-officedocument.themeOverride+xml"/>
  <Override PartName="/ppt/charts/chart29.xml" ContentType="application/vnd.openxmlformats-officedocument.drawingml.chart+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charts/chart30.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4.xml" ContentType="application/vnd.openxmlformats-officedocument.themeOverride+xml"/>
  <Override PartName="/ppt/charts/chart31.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5.xml" ContentType="application/vnd.openxmlformats-officedocument.themeOverride+xml"/>
  <Override PartName="/ppt/charts/chart32.xml" ContentType="application/vnd.openxmlformats-officedocument.drawingml.chart+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charts/chart33.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16.xml" ContentType="application/vnd.openxmlformats-officedocument.themeOverride+xml"/>
  <Override PartName="/ppt/charts/chart34.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7.xml" ContentType="application/vnd.openxmlformats-officedocument.themeOverride+xml"/>
  <Override PartName="/ppt/charts/chart35.xml" ContentType="application/vnd.openxmlformats-officedocument.drawingml.chart+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charts/chart3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18.xml" ContentType="application/vnd.openxmlformats-officedocument.themeOverride+xml"/>
  <Override PartName="/ppt/charts/chart3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19.xml" ContentType="application/vnd.openxmlformats-officedocument.themeOverride+xml"/>
  <Override PartName="/ppt/charts/chart38.xml" ContentType="application/vnd.openxmlformats-officedocument.drawingml.chart+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charts/chart39.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0.xml" ContentType="application/vnd.openxmlformats-officedocument.themeOverride+xml"/>
  <Override PartName="/ppt/charts/chart40.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1.xml" ContentType="application/vnd.openxmlformats-officedocument.themeOverride+xml"/>
  <Override PartName="/ppt/charts/chart41.xml" ContentType="application/vnd.openxmlformats-officedocument.drawingml.chart+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charts/chart42.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22.xml" ContentType="application/vnd.openxmlformats-officedocument.themeOverride+xml"/>
  <Override PartName="/ppt/charts/chart43.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44.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45.xml" ContentType="application/vnd.openxmlformats-officedocument.drawingml.chart+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charts/chart46.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23.xml" ContentType="application/vnd.openxmlformats-officedocument.themeOverride+xml"/>
  <Override PartName="/ppt/charts/chart47.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48.xml" ContentType="application/vnd.openxmlformats-officedocument.drawingml.chart+xml"/>
  <Override PartName="/ppt/charts/style35.xml" ContentType="application/vnd.ms-office.chartstyle+xml"/>
  <Override PartName="/ppt/charts/colors35.xml" ContentType="application/vnd.ms-office.chartcolorstyle+xml"/>
  <Override PartName="/ppt/charts/chart49.xml" ContentType="application/vnd.openxmlformats-officedocument.drawingml.chart+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charts/chart50.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24.xml" ContentType="application/vnd.openxmlformats-officedocument.themeOverride+xml"/>
  <Override PartName="/ppt/charts/chart51.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25.xml" ContentType="application/vnd.openxmlformats-officedocument.themeOverride+xml"/>
  <Override PartName="/ppt/charts/chart52.xml" ContentType="application/vnd.openxmlformats-officedocument.drawingml.chart+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charts/chart53.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26.xml" ContentType="application/vnd.openxmlformats-officedocument.themeOverride+xml"/>
  <Override PartName="/ppt/charts/chart54.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27.xml" ContentType="application/vnd.openxmlformats-officedocument.themeOverride+xml"/>
  <Override PartName="/ppt/charts/chart55.xml" ContentType="application/vnd.openxmlformats-officedocument.drawingml.chart+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charts/chart56.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28.xml" ContentType="application/vnd.openxmlformats-officedocument.themeOverride+xml"/>
  <Override PartName="/ppt/charts/chart57.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29.xml" ContentType="application/vnd.openxmlformats-officedocument.themeOverride+xml"/>
  <Override PartName="/ppt/charts/chart58.xml" ContentType="application/vnd.openxmlformats-officedocument.drawingml.chart+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charts/chart59.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30.xml" ContentType="application/vnd.openxmlformats-officedocument.themeOverride+xml"/>
  <Override PartName="/ppt/charts/chart60.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31.xml" ContentType="application/vnd.openxmlformats-officedocument.themeOverride+xml"/>
  <Override PartName="/ppt/charts/chart61.xml" ContentType="application/vnd.openxmlformats-officedocument.drawingml.chart+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charts/chart62.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32.xml" ContentType="application/vnd.openxmlformats-officedocument.themeOverride+xml"/>
  <Override PartName="/ppt/charts/chart63.xml" ContentType="application/vnd.openxmlformats-officedocument.drawingml.chart+xml"/>
  <Override PartName="/ppt/charts/style45.xml" ContentType="application/vnd.ms-office.chartstyle+xml"/>
  <Override PartName="/ppt/charts/colors45.xml" ContentType="application/vnd.ms-office.chartcolorstyle+xml"/>
  <Override PartName="/ppt/theme/themeOverride33.xml" ContentType="application/vnd.openxmlformats-officedocument.themeOverride+xml"/>
  <Override PartName="/ppt/charts/chart64.xml" ContentType="application/vnd.openxmlformats-officedocument.drawingml.chart+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charts/chart65.xml" ContentType="application/vnd.openxmlformats-officedocument.drawingml.chart+xml"/>
  <Override PartName="/ppt/charts/style46.xml" ContentType="application/vnd.ms-office.chartstyle+xml"/>
  <Override PartName="/ppt/charts/colors46.xml" ContentType="application/vnd.ms-office.chartcolorstyle+xml"/>
  <Override PartName="/ppt/theme/themeOverride34.xml" ContentType="application/vnd.openxmlformats-officedocument.themeOverride+xml"/>
  <Override PartName="/ppt/charts/chart66.xml" ContentType="application/vnd.openxmlformats-officedocument.drawingml.chart+xml"/>
  <Override PartName="/ppt/charts/style47.xml" ContentType="application/vnd.ms-office.chartstyle+xml"/>
  <Override PartName="/ppt/charts/colors47.xml" ContentType="application/vnd.ms-office.chartcolorstyle+xml"/>
  <Override PartName="/ppt/theme/themeOverride35.xml" ContentType="application/vnd.openxmlformats-officedocument.themeOverride+xml"/>
  <Override PartName="/ppt/charts/chart67.xml" ContentType="application/vnd.openxmlformats-officedocument.drawingml.chart+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charts/chart68.xml" ContentType="application/vnd.openxmlformats-officedocument.drawingml.chart+xml"/>
  <Override PartName="/ppt/charts/style48.xml" ContentType="application/vnd.ms-office.chartstyle+xml"/>
  <Override PartName="/ppt/charts/colors48.xml" ContentType="application/vnd.ms-office.chartcolorstyle+xml"/>
  <Override PartName="/ppt/theme/themeOverride36.xml" ContentType="application/vnd.openxmlformats-officedocument.themeOverride+xml"/>
  <Override PartName="/ppt/charts/chart69.xml" ContentType="application/vnd.openxmlformats-officedocument.drawingml.chart+xml"/>
  <Override PartName="/ppt/charts/style49.xml" ContentType="application/vnd.ms-office.chartstyle+xml"/>
  <Override PartName="/ppt/charts/colors49.xml" ContentType="application/vnd.ms-office.chartcolorstyle+xml"/>
  <Override PartName="/ppt/theme/themeOverride37.xml" ContentType="application/vnd.openxmlformats-officedocument.themeOverride+xml"/>
  <Override PartName="/ppt/charts/chart70.xml" ContentType="application/vnd.openxmlformats-officedocument.drawingml.chart+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charts/chart71.xml" ContentType="application/vnd.openxmlformats-officedocument.drawingml.chart+xml"/>
  <Override PartName="/ppt/charts/style50.xml" ContentType="application/vnd.ms-office.chartstyle+xml"/>
  <Override PartName="/ppt/charts/colors50.xml" ContentType="application/vnd.ms-office.chartcolorstyle+xml"/>
  <Override PartName="/ppt/theme/themeOverride38.xml" ContentType="application/vnd.openxmlformats-officedocument.themeOverride+xml"/>
  <Override PartName="/ppt/charts/chart72.xml" ContentType="application/vnd.openxmlformats-officedocument.drawingml.chart+xml"/>
  <Override PartName="/ppt/charts/style51.xml" ContentType="application/vnd.ms-office.chartstyle+xml"/>
  <Override PartName="/ppt/charts/colors51.xml" ContentType="application/vnd.ms-office.chartcolorstyle+xml"/>
  <Override PartName="/ppt/theme/themeOverride39.xml" ContentType="application/vnd.openxmlformats-officedocument.themeOverride+xml"/>
  <Override PartName="/ppt/charts/chart73.xml" ContentType="application/vnd.openxmlformats-officedocument.drawingml.chart+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charts/chart74.xml" ContentType="application/vnd.openxmlformats-officedocument.drawingml.chart+xml"/>
  <Override PartName="/ppt/charts/style52.xml" ContentType="application/vnd.ms-office.chartstyle+xml"/>
  <Override PartName="/ppt/charts/colors52.xml" ContentType="application/vnd.ms-office.chartcolorstyle+xml"/>
  <Override PartName="/ppt/theme/themeOverride40.xml" ContentType="application/vnd.openxmlformats-officedocument.themeOverride+xml"/>
  <Override PartName="/ppt/charts/chart75.xml" ContentType="application/vnd.openxmlformats-officedocument.drawingml.chart+xml"/>
  <Override PartName="/ppt/charts/style53.xml" ContentType="application/vnd.ms-office.chartstyle+xml"/>
  <Override PartName="/ppt/charts/colors53.xml" ContentType="application/vnd.ms-office.chartcolorstyle+xml"/>
  <Override PartName="/ppt/theme/themeOverride41.xml" ContentType="application/vnd.openxmlformats-officedocument.themeOverride+xml"/>
  <Override PartName="/ppt/charts/chart76.xml" ContentType="application/vnd.openxmlformats-officedocument.drawingml.chart+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charts/chart77.xml" ContentType="application/vnd.openxmlformats-officedocument.drawingml.chart+xml"/>
  <Override PartName="/ppt/charts/style54.xml" ContentType="application/vnd.ms-office.chartstyle+xml"/>
  <Override PartName="/ppt/charts/colors54.xml" ContentType="application/vnd.ms-office.chartcolorstyle+xml"/>
  <Override PartName="/ppt/theme/themeOverride42.xml" ContentType="application/vnd.openxmlformats-officedocument.themeOverride+xml"/>
  <Override PartName="/ppt/charts/chart78.xml" ContentType="application/vnd.openxmlformats-officedocument.drawingml.chart+xml"/>
  <Override PartName="/ppt/charts/style55.xml" ContentType="application/vnd.ms-office.chartstyle+xml"/>
  <Override PartName="/ppt/charts/colors55.xml" ContentType="application/vnd.ms-office.chartcolorstyle+xml"/>
  <Override PartName="/ppt/theme/themeOverride43.xml" ContentType="application/vnd.openxmlformats-officedocument.themeOverride+xml"/>
  <Override PartName="/ppt/charts/chart79.xml" ContentType="application/vnd.openxmlformats-officedocument.drawingml.chart+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sldIdLst>
    <p:sldId id="272" r:id="rId2"/>
    <p:sldId id="269" r:id="rId3"/>
    <p:sldId id="258" r:id="rId4"/>
    <p:sldId id="284" r:id="rId5"/>
    <p:sldId id="285" r:id="rId6"/>
    <p:sldId id="319" r:id="rId7"/>
    <p:sldId id="287" r:id="rId8"/>
    <p:sldId id="322" r:id="rId9"/>
    <p:sldId id="323" r:id="rId10"/>
    <p:sldId id="309" r:id="rId11"/>
    <p:sldId id="310" r:id="rId12"/>
    <p:sldId id="293" r:id="rId13"/>
    <p:sldId id="294" r:id="rId14"/>
    <p:sldId id="281" r:id="rId15"/>
    <p:sldId id="290" r:id="rId16"/>
    <p:sldId id="295" r:id="rId17"/>
    <p:sldId id="296" r:id="rId18"/>
    <p:sldId id="326" r:id="rId19"/>
    <p:sldId id="298" r:id="rId20"/>
    <p:sldId id="311" r:id="rId21"/>
    <p:sldId id="312" r:id="rId22"/>
    <p:sldId id="299" r:id="rId23"/>
    <p:sldId id="300" r:id="rId24"/>
    <p:sldId id="301" r:id="rId25"/>
    <p:sldId id="324" r:id="rId26"/>
    <p:sldId id="303" r:id="rId27"/>
    <p:sldId id="325" r:id="rId28"/>
    <p:sldId id="305" r:id="rId29"/>
    <p:sldId id="327" r:id="rId30"/>
    <p:sldId id="317" r:id="rId31"/>
    <p:sldId id="328" r:id="rId32"/>
    <p:sldId id="26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3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3C937"/>
    <a:srgbClr val="6FA1D0"/>
    <a:srgbClr val="5588B7"/>
    <a:srgbClr val="FF7C80"/>
    <a:srgbClr val="6EA1D0"/>
    <a:srgbClr val="84AEDC"/>
    <a:srgbClr val="B8CDE8"/>
    <a:srgbClr val="7ABC32"/>
    <a:srgbClr val="EAEAF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9ED9DD-F700-4196-8697-F3CD1F90C569}" v="299" dt="2022-06-28T03:31:08.332"/>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80" autoAdjust="0"/>
    <p:restoredTop sz="94660"/>
  </p:normalViewPr>
  <p:slideViewPr>
    <p:cSldViewPr snapToGrid="0">
      <p:cViewPr varScale="1">
        <p:scale>
          <a:sx n="107" d="100"/>
          <a:sy n="107" d="100"/>
        </p:scale>
        <p:origin x="1170" y="96"/>
      </p:cViewPr>
      <p:guideLst>
        <p:guide orient="horz" pos="373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 Ryan" userId="6c27a9312d31b31d" providerId="LiveId" clId="{A49ED9DD-F700-4196-8697-F3CD1F90C569}"/>
    <pc:docChg chg="undo custSel modSld">
      <pc:chgData name="Gu Ryan" userId="6c27a9312d31b31d" providerId="LiveId" clId="{A49ED9DD-F700-4196-8697-F3CD1F90C569}" dt="2022-07-04T08:26:53.508" v="8956" actId="27918"/>
      <pc:docMkLst>
        <pc:docMk/>
      </pc:docMkLst>
      <pc:sldChg chg="modSp mod">
        <pc:chgData name="Gu Ryan" userId="6c27a9312d31b31d" providerId="LiveId" clId="{A49ED9DD-F700-4196-8697-F3CD1F90C569}" dt="2022-06-24T07:19:06.431" v="1" actId="20577"/>
        <pc:sldMkLst>
          <pc:docMk/>
          <pc:sldMk cId="4188713193" sldId="272"/>
        </pc:sldMkLst>
        <pc:spChg chg="mod">
          <ac:chgData name="Gu Ryan" userId="6c27a9312d31b31d" providerId="LiveId" clId="{A49ED9DD-F700-4196-8697-F3CD1F90C569}" dt="2022-06-24T07:19:06.431" v="1" actId="20577"/>
          <ac:spMkLst>
            <pc:docMk/>
            <pc:sldMk cId="4188713193" sldId="272"/>
            <ac:spMk id="2" creationId="{5AF24602-030D-4483-A040-777528E17A42}"/>
          </ac:spMkLst>
        </pc:spChg>
      </pc:sldChg>
      <pc:sldChg chg="modSp mod">
        <pc:chgData name="Gu Ryan" userId="6c27a9312d31b31d" providerId="LiveId" clId="{A49ED9DD-F700-4196-8697-F3CD1F90C569}" dt="2022-07-04T08:08:55.219" v="8918" actId="20577"/>
        <pc:sldMkLst>
          <pc:docMk/>
          <pc:sldMk cId="1706477283" sldId="281"/>
        </pc:sldMkLst>
        <pc:spChg chg="mod">
          <ac:chgData name="Gu Ryan" userId="6c27a9312d31b31d" providerId="LiveId" clId="{A49ED9DD-F700-4196-8697-F3CD1F90C569}" dt="2022-07-04T08:08:55.219" v="8918" actId="20577"/>
          <ac:spMkLst>
            <pc:docMk/>
            <pc:sldMk cId="1706477283" sldId="281"/>
            <ac:spMk id="28" creationId="{D18FFFEC-967E-4191-BB10-36897BF298BD}"/>
          </ac:spMkLst>
        </pc:spChg>
        <pc:graphicFrameChg chg="mod">
          <ac:chgData name="Gu Ryan" userId="6c27a9312d31b31d" providerId="LiveId" clId="{A49ED9DD-F700-4196-8697-F3CD1F90C569}" dt="2022-06-24T08:14:41.415" v="348" actId="20577"/>
          <ac:graphicFrameMkLst>
            <pc:docMk/>
            <pc:sldMk cId="1706477283" sldId="281"/>
            <ac:graphicFrameMk id="22" creationId="{41E70F78-83F5-46F9-BDDE-388C7B88E00A}"/>
          </ac:graphicFrameMkLst>
        </pc:graphicFrameChg>
        <pc:graphicFrameChg chg="mod modGraphic">
          <ac:chgData name="Gu Ryan" userId="6c27a9312d31b31d" providerId="LiveId" clId="{A49ED9DD-F700-4196-8697-F3CD1F90C569}" dt="2022-06-24T08:18:21.270" v="365" actId="108"/>
          <ac:graphicFrameMkLst>
            <pc:docMk/>
            <pc:sldMk cId="1706477283" sldId="281"/>
            <ac:graphicFrameMk id="30" creationId="{00C55D09-F6B2-4B00-89F5-5297B3DBCC14}"/>
          </ac:graphicFrameMkLst>
        </pc:graphicFrameChg>
      </pc:sldChg>
      <pc:sldChg chg="modSp mod">
        <pc:chgData name="Gu Ryan" userId="6c27a9312d31b31d" providerId="LiveId" clId="{A49ED9DD-F700-4196-8697-F3CD1F90C569}" dt="2022-07-04T02:16:00.211" v="8774" actId="20577"/>
        <pc:sldMkLst>
          <pc:docMk/>
          <pc:sldMk cId="1781294720" sldId="290"/>
        </pc:sldMkLst>
        <pc:spChg chg="mod">
          <ac:chgData name="Gu Ryan" userId="6c27a9312d31b31d" providerId="LiveId" clId="{A49ED9DD-F700-4196-8697-F3CD1F90C569}" dt="2022-07-04T02:16:00.211" v="8774" actId="20577"/>
          <ac:spMkLst>
            <pc:docMk/>
            <pc:sldMk cId="1781294720" sldId="290"/>
            <ac:spMk id="28" creationId="{D18FFFEC-967E-4191-BB10-36897BF298BD}"/>
          </ac:spMkLst>
        </pc:spChg>
        <pc:graphicFrameChg chg="mod">
          <ac:chgData name="Gu Ryan" userId="6c27a9312d31b31d" providerId="LiveId" clId="{A49ED9DD-F700-4196-8697-F3CD1F90C569}" dt="2022-06-24T08:22:11.430" v="376" actId="20577"/>
          <ac:graphicFrameMkLst>
            <pc:docMk/>
            <pc:sldMk cId="1781294720" sldId="290"/>
            <ac:graphicFrameMk id="22" creationId="{563A6E35-94CF-4A0E-88C5-E1F183CAF698}"/>
          </ac:graphicFrameMkLst>
        </pc:graphicFrameChg>
        <pc:graphicFrameChg chg="mod modGraphic">
          <ac:chgData name="Gu Ryan" userId="6c27a9312d31b31d" providerId="LiveId" clId="{A49ED9DD-F700-4196-8697-F3CD1F90C569}" dt="2022-06-24T08:21:26.658" v="369" actId="207"/>
          <ac:graphicFrameMkLst>
            <pc:docMk/>
            <pc:sldMk cId="1781294720" sldId="290"/>
            <ac:graphicFrameMk id="30" creationId="{00C55D09-F6B2-4B00-89F5-5297B3DBCC14}"/>
          </ac:graphicFrameMkLst>
        </pc:graphicFrameChg>
      </pc:sldChg>
      <pc:sldChg chg="modSp mod">
        <pc:chgData name="Gu Ryan" userId="6c27a9312d31b31d" providerId="LiveId" clId="{A49ED9DD-F700-4196-8697-F3CD1F90C569}" dt="2022-07-01T06:50:53.958" v="8576" actId="20577"/>
        <pc:sldMkLst>
          <pc:docMk/>
          <pc:sldMk cId="1616293128" sldId="293"/>
        </pc:sldMkLst>
        <pc:spChg chg="mod">
          <ac:chgData name="Gu Ryan" userId="6c27a9312d31b31d" providerId="LiveId" clId="{A49ED9DD-F700-4196-8697-F3CD1F90C569}" dt="2022-07-01T06:50:53.958" v="8576" actId="20577"/>
          <ac:spMkLst>
            <pc:docMk/>
            <pc:sldMk cId="1616293128" sldId="293"/>
            <ac:spMk id="28" creationId="{D18FFFEC-967E-4191-BB10-36897BF298BD}"/>
          </ac:spMkLst>
        </pc:spChg>
        <pc:graphicFrameChg chg="mod">
          <ac:chgData name="Gu Ryan" userId="6c27a9312d31b31d" providerId="LiveId" clId="{A49ED9DD-F700-4196-8697-F3CD1F90C569}" dt="2022-06-24T07:59:11.560" v="282" actId="20577"/>
          <ac:graphicFrameMkLst>
            <pc:docMk/>
            <pc:sldMk cId="1616293128" sldId="293"/>
            <ac:graphicFrameMk id="8" creationId="{2077BDBB-EF7D-4932-9BDC-4F71BD2A9CEC}"/>
          </ac:graphicFrameMkLst>
        </pc:graphicFrameChg>
        <pc:graphicFrameChg chg="mod modGraphic">
          <ac:chgData name="Gu Ryan" userId="6c27a9312d31b31d" providerId="LiveId" clId="{A49ED9DD-F700-4196-8697-F3CD1F90C569}" dt="2022-06-24T08:09:12.153" v="306" actId="207"/>
          <ac:graphicFrameMkLst>
            <pc:docMk/>
            <pc:sldMk cId="1616293128" sldId="293"/>
            <ac:graphicFrameMk id="30" creationId="{00C55D09-F6B2-4B00-89F5-5297B3DBCC14}"/>
          </ac:graphicFrameMkLst>
        </pc:graphicFrameChg>
      </pc:sldChg>
      <pc:sldChg chg="modSp mod">
        <pc:chgData name="Gu Ryan" userId="6c27a9312d31b31d" providerId="LiveId" clId="{A49ED9DD-F700-4196-8697-F3CD1F90C569}" dt="2022-07-04T02:02:54.937" v="8749" actId="20577"/>
        <pc:sldMkLst>
          <pc:docMk/>
          <pc:sldMk cId="4111934911" sldId="294"/>
        </pc:sldMkLst>
        <pc:spChg chg="mod">
          <ac:chgData name="Gu Ryan" userId="6c27a9312d31b31d" providerId="LiveId" clId="{A49ED9DD-F700-4196-8697-F3CD1F90C569}" dt="2022-07-04T02:02:54.937" v="8749" actId="20577"/>
          <ac:spMkLst>
            <pc:docMk/>
            <pc:sldMk cId="4111934911" sldId="294"/>
            <ac:spMk id="28" creationId="{D18FFFEC-967E-4191-BB10-36897BF298BD}"/>
          </ac:spMkLst>
        </pc:spChg>
        <pc:graphicFrameChg chg="mod">
          <ac:chgData name="Gu Ryan" userId="6c27a9312d31b31d" providerId="LiveId" clId="{A49ED9DD-F700-4196-8697-F3CD1F90C569}" dt="2022-06-24T08:09:54.704" v="313" actId="20577"/>
          <ac:graphicFrameMkLst>
            <pc:docMk/>
            <pc:sldMk cId="4111934911" sldId="294"/>
            <ac:graphicFrameMk id="22" creationId="{FA289857-C779-4329-AABF-06D7108CCD19}"/>
          </ac:graphicFrameMkLst>
        </pc:graphicFrameChg>
        <pc:graphicFrameChg chg="mod modGraphic">
          <ac:chgData name="Gu Ryan" userId="6c27a9312d31b31d" providerId="LiveId" clId="{A49ED9DD-F700-4196-8697-F3CD1F90C569}" dt="2022-06-24T08:09:04.066" v="305" actId="207"/>
          <ac:graphicFrameMkLst>
            <pc:docMk/>
            <pc:sldMk cId="4111934911" sldId="294"/>
            <ac:graphicFrameMk id="30" creationId="{00C55D09-F6B2-4B00-89F5-5297B3DBCC14}"/>
          </ac:graphicFrameMkLst>
        </pc:graphicFrameChg>
      </pc:sldChg>
      <pc:sldChg chg="modSp mod">
        <pc:chgData name="Gu Ryan" userId="6c27a9312d31b31d" providerId="LiveId" clId="{A49ED9DD-F700-4196-8697-F3CD1F90C569}" dt="2022-06-28T05:54:08.027" v="3931" actId="20577"/>
        <pc:sldMkLst>
          <pc:docMk/>
          <pc:sldMk cId="3248169269" sldId="295"/>
        </pc:sldMkLst>
        <pc:spChg chg="mod">
          <ac:chgData name="Gu Ryan" userId="6c27a9312d31b31d" providerId="LiveId" clId="{A49ED9DD-F700-4196-8697-F3CD1F90C569}" dt="2022-06-28T05:54:08.027" v="3931" actId="20577"/>
          <ac:spMkLst>
            <pc:docMk/>
            <pc:sldMk cId="3248169269" sldId="295"/>
            <ac:spMk id="28" creationId="{D18FFFEC-967E-4191-BB10-36897BF298BD}"/>
          </ac:spMkLst>
        </pc:spChg>
        <pc:graphicFrameChg chg="mod">
          <ac:chgData name="Gu Ryan" userId="6c27a9312d31b31d" providerId="LiveId" clId="{A49ED9DD-F700-4196-8697-F3CD1F90C569}" dt="2022-06-24T08:26:15.179" v="399" actId="20577"/>
          <ac:graphicFrameMkLst>
            <pc:docMk/>
            <pc:sldMk cId="3248169269" sldId="295"/>
            <ac:graphicFrameMk id="22" creationId="{9774A628-408A-4F96-A1F0-8FD85390AE27}"/>
          </ac:graphicFrameMkLst>
        </pc:graphicFrameChg>
        <pc:graphicFrameChg chg="mod modGraphic">
          <ac:chgData name="Gu Ryan" userId="6c27a9312d31b31d" providerId="LiveId" clId="{A49ED9DD-F700-4196-8697-F3CD1F90C569}" dt="2022-06-24T08:34:42.304" v="428" actId="207"/>
          <ac:graphicFrameMkLst>
            <pc:docMk/>
            <pc:sldMk cId="3248169269" sldId="295"/>
            <ac:graphicFrameMk id="30" creationId="{00C55D09-F6B2-4B00-89F5-5297B3DBCC14}"/>
          </ac:graphicFrameMkLst>
        </pc:graphicFrameChg>
      </pc:sldChg>
      <pc:sldChg chg="modSp mod">
        <pc:chgData name="Gu Ryan" userId="6c27a9312d31b31d" providerId="LiveId" clId="{A49ED9DD-F700-4196-8697-F3CD1F90C569}" dt="2022-07-04T08:12:19.576" v="8949" actId="20577"/>
        <pc:sldMkLst>
          <pc:docMk/>
          <pc:sldMk cId="1108671730" sldId="296"/>
        </pc:sldMkLst>
        <pc:spChg chg="mod">
          <ac:chgData name="Gu Ryan" userId="6c27a9312d31b31d" providerId="LiveId" clId="{A49ED9DD-F700-4196-8697-F3CD1F90C569}" dt="2022-07-04T08:12:19.576" v="8949" actId="20577"/>
          <ac:spMkLst>
            <pc:docMk/>
            <pc:sldMk cId="1108671730" sldId="296"/>
            <ac:spMk id="28" creationId="{D18FFFEC-967E-4191-BB10-36897BF298BD}"/>
          </ac:spMkLst>
        </pc:spChg>
        <pc:graphicFrameChg chg="mod">
          <ac:chgData name="Gu Ryan" userId="6c27a9312d31b31d" providerId="LiveId" clId="{A49ED9DD-F700-4196-8697-F3CD1F90C569}" dt="2022-06-24T08:40:46.685" v="444" actId="20577"/>
          <ac:graphicFrameMkLst>
            <pc:docMk/>
            <pc:sldMk cId="1108671730" sldId="296"/>
            <ac:graphicFrameMk id="22" creationId="{FF4215D0-2EF0-4F4F-911A-2A1472A56F5A}"/>
          </ac:graphicFrameMkLst>
        </pc:graphicFrameChg>
        <pc:graphicFrameChg chg="mod modGraphic">
          <ac:chgData name="Gu Ryan" userId="6c27a9312d31b31d" providerId="LiveId" clId="{A49ED9DD-F700-4196-8697-F3CD1F90C569}" dt="2022-06-24T08:39:40.638" v="433" actId="207"/>
          <ac:graphicFrameMkLst>
            <pc:docMk/>
            <pc:sldMk cId="1108671730" sldId="296"/>
            <ac:graphicFrameMk id="30" creationId="{00C55D09-F6B2-4B00-89F5-5297B3DBCC14}"/>
          </ac:graphicFrameMkLst>
        </pc:graphicFrameChg>
      </pc:sldChg>
      <pc:sldChg chg="addSp delSp modSp mod">
        <pc:chgData name="Gu Ryan" userId="6c27a9312d31b31d" providerId="LiveId" clId="{A49ED9DD-F700-4196-8697-F3CD1F90C569}" dt="2022-06-28T07:11:58.539" v="5046" actId="20577"/>
        <pc:sldMkLst>
          <pc:docMk/>
          <pc:sldMk cId="3892506320" sldId="298"/>
        </pc:sldMkLst>
        <pc:spChg chg="add del mod">
          <ac:chgData name="Gu Ryan" userId="6c27a9312d31b31d" providerId="LiveId" clId="{A49ED9DD-F700-4196-8697-F3CD1F90C569}" dt="2022-06-27T09:17:31.003" v="1650" actId="21"/>
          <ac:spMkLst>
            <pc:docMk/>
            <pc:sldMk cId="3892506320" sldId="298"/>
            <ac:spMk id="8" creationId="{999B1A99-0342-2CEC-747F-12254FF50BB2}"/>
          </ac:spMkLst>
        </pc:spChg>
        <pc:spChg chg="mod">
          <ac:chgData name="Gu Ryan" userId="6c27a9312d31b31d" providerId="LiveId" clId="{A49ED9DD-F700-4196-8697-F3CD1F90C569}" dt="2022-06-28T07:11:58.539" v="5046" actId="20577"/>
          <ac:spMkLst>
            <pc:docMk/>
            <pc:sldMk cId="3892506320" sldId="298"/>
            <ac:spMk id="28" creationId="{D18FFFEC-967E-4191-BB10-36897BF298BD}"/>
          </ac:spMkLst>
        </pc:spChg>
        <pc:graphicFrameChg chg="mod">
          <ac:chgData name="Gu Ryan" userId="6c27a9312d31b31d" providerId="LiveId" clId="{A49ED9DD-F700-4196-8697-F3CD1F90C569}" dt="2022-06-24T09:10:39.386" v="520" actId="20577"/>
          <ac:graphicFrameMkLst>
            <pc:docMk/>
            <pc:sldMk cId="3892506320" sldId="298"/>
            <ac:graphicFrameMk id="22" creationId="{ED4B77B1-0ADF-4814-B58D-397572500CE2}"/>
          </ac:graphicFrameMkLst>
        </pc:graphicFrameChg>
        <pc:graphicFrameChg chg="mod modGraphic">
          <ac:chgData name="Gu Ryan" userId="6c27a9312d31b31d" providerId="LiveId" clId="{A49ED9DD-F700-4196-8697-F3CD1F90C569}" dt="2022-06-24T09:08:19.074" v="508" actId="207"/>
          <ac:graphicFrameMkLst>
            <pc:docMk/>
            <pc:sldMk cId="3892506320" sldId="298"/>
            <ac:graphicFrameMk id="30" creationId="{00C55D09-F6B2-4B00-89F5-5297B3DBCC14}"/>
          </ac:graphicFrameMkLst>
        </pc:graphicFrameChg>
      </pc:sldChg>
      <pc:sldChg chg="modSp mod">
        <pc:chgData name="Gu Ryan" userId="6c27a9312d31b31d" providerId="LiveId" clId="{A49ED9DD-F700-4196-8697-F3CD1F90C569}" dt="2022-07-04T05:14:24.492" v="8836" actId="20577"/>
        <pc:sldMkLst>
          <pc:docMk/>
          <pc:sldMk cId="2776731383" sldId="299"/>
        </pc:sldMkLst>
        <pc:spChg chg="mod">
          <ac:chgData name="Gu Ryan" userId="6c27a9312d31b31d" providerId="LiveId" clId="{A49ED9DD-F700-4196-8697-F3CD1F90C569}" dt="2022-07-04T05:14:24.492" v="8836" actId="20577"/>
          <ac:spMkLst>
            <pc:docMk/>
            <pc:sldMk cId="2776731383" sldId="299"/>
            <ac:spMk id="28" creationId="{D18FFFEC-967E-4191-BB10-36897BF298BD}"/>
          </ac:spMkLst>
        </pc:spChg>
        <pc:graphicFrameChg chg="mod">
          <ac:chgData name="Gu Ryan" userId="6c27a9312d31b31d" providerId="LiveId" clId="{A49ED9DD-F700-4196-8697-F3CD1F90C569}" dt="2022-06-27T05:23:27.905" v="784" actId="20577"/>
          <ac:graphicFrameMkLst>
            <pc:docMk/>
            <pc:sldMk cId="2776731383" sldId="299"/>
            <ac:graphicFrameMk id="23" creationId="{9F3B5D22-30E7-483B-A856-4397F2EE9F70}"/>
          </ac:graphicFrameMkLst>
        </pc:graphicFrameChg>
        <pc:graphicFrameChg chg="mod modGraphic">
          <ac:chgData name="Gu Ryan" userId="6c27a9312d31b31d" providerId="LiveId" clId="{A49ED9DD-F700-4196-8697-F3CD1F90C569}" dt="2022-06-27T05:30:39.237" v="812" actId="207"/>
          <ac:graphicFrameMkLst>
            <pc:docMk/>
            <pc:sldMk cId="2776731383" sldId="299"/>
            <ac:graphicFrameMk id="30" creationId="{00C55D09-F6B2-4B00-89F5-5297B3DBCC14}"/>
          </ac:graphicFrameMkLst>
        </pc:graphicFrameChg>
      </pc:sldChg>
      <pc:sldChg chg="modSp mod">
        <pc:chgData name="Gu Ryan" userId="6c27a9312d31b31d" providerId="LiveId" clId="{A49ED9DD-F700-4196-8697-F3CD1F90C569}" dt="2022-07-04T05:14:56.959" v="8840" actId="20577"/>
        <pc:sldMkLst>
          <pc:docMk/>
          <pc:sldMk cId="3765776226" sldId="300"/>
        </pc:sldMkLst>
        <pc:spChg chg="mod">
          <ac:chgData name="Gu Ryan" userId="6c27a9312d31b31d" providerId="LiveId" clId="{A49ED9DD-F700-4196-8697-F3CD1F90C569}" dt="2022-07-04T05:14:56.959" v="8840" actId="20577"/>
          <ac:spMkLst>
            <pc:docMk/>
            <pc:sldMk cId="3765776226" sldId="300"/>
            <ac:spMk id="28" creationId="{D18FFFEC-967E-4191-BB10-36897BF298BD}"/>
          </ac:spMkLst>
        </pc:spChg>
        <pc:graphicFrameChg chg="mod">
          <ac:chgData name="Gu Ryan" userId="6c27a9312d31b31d" providerId="LiveId" clId="{A49ED9DD-F700-4196-8697-F3CD1F90C569}" dt="2022-06-27T05:34:19.688" v="826" actId="20577"/>
          <ac:graphicFrameMkLst>
            <pc:docMk/>
            <pc:sldMk cId="3765776226" sldId="300"/>
            <ac:graphicFrameMk id="22" creationId="{C4F2E678-232D-4690-8F37-FB66D07CF2D0}"/>
          </ac:graphicFrameMkLst>
        </pc:graphicFrameChg>
        <pc:graphicFrameChg chg="mod modGraphic">
          <ac:chgData name="Gu Ryan" userId="6c27a9312d31b31d" providerId="LiveId" clId="{A49ED9DD-F700-4196-8697-F3CD1F90C569}" dt="2022-06-27T05:33:27.458" v="819" actId="207"/>
          <ac:graphicFrameMkLst>
            <pc:docMk/>
            <pc:sldMk cId="3765776226" sldId="300"/>
            <ac:graphicFrameMk id="30" creationId="{00C55D09-F6B2-4B00-89F5-5297B3DBCC14}"/>
          </ac:graphicFrameMkLst>
        </pc:graphicFrameChg>
      </pc:sldChg>
      <pc:sldChg chg="modSp mod">
        <pc:chgData name="Gu Ryan" userId="6c27a9312d31b31d" providerId="LiveId" clId="{A49ED9DD-F700-4196-8697-F3CD1F90C569}" dt="2022-07-04T05:17:45.670" v="8854" actId="20577"/>
        <pc:sldMkLst>
          <pc:docMk/>
          <pc:sldMk cId="1804455230" sldId="301"/>
        </pc:sldMkLst>
        <pc:spChg chg="mod">
          <ac:chgData name="Gu Ryan" userId="6c27a9312d31b31d" providerId="LiveId" clId="{A49ED9DD-F700-4196-8697-F3CD1F90C569}" dt="2022-07-04T05:17:45.670" v="8854" actId="20577"/>
          <ac:spMkLst>
            <pc:docMk/>
            <pc:sldMk cId="1804455230" sldId="301"/>
            <ac:spMk id="28" creationId="{D18FFFEC-967E-4191-BB10-36897BF298BD}"/>
          </ac:spMkLst>
        </pc:spChg>
        <pc:graphicFrameChg chg="mod">
          <ac:chgData name="Gu Ryan" userId="6c27a9312d31b31d" providerId="LiveId" clId="{A49ED9DD-F700-4196-8697-F3CD1F90C569}" dt="2022-06-27T05:41:07.428" v="846" actId="20577"/>
          <ac:graphicFrameMkLst>
            <pc:docMk/>
            <pc:sldMk cId="1804455230" sldId="301"/>
            <ac:graphicFrameMk id="21" creationId="{EED96CC0-91B5-459D-A15D-8B0B2BC7D049}"/>
          </ac:graphicFrameMkLst>
        </pc:graphicFrameChg>
        <pc:graphicFrameChg chg="mod modGraphic">
          <ac:chgData name="Gu Ryan" userId="6c27a9312d31b31d" providerId="LiveId" clId="{A49ED9DD-F700-4196-8697-F3CD1F90C569}" dt="2022-06-27T05:44:54.115" v="869" actId="108"/>
          <ac:graphicFrameMkLst>
            <pc:docMk/>
            <pc:sldMk cId="1804455230" sldId="301"/>
            <ac:graphicFrameMk id="30" creationId="{00C55D09-F6B2-4B00-89F5-5297B3DBCC14}"/>
          </ac:graphicFrameMkLst>
        </pc:graphicFrameChg>
      </pc:sldChg>
      <pc:sldChg chg="modSp mod">
        <pc:chgData name="Gu Ryan" userId="6c27a9312d31b31d" providerId="LiveId" clId="{A49ED9DD-F700-4196-8697-F3CD1F90C569}" dt="2022-07-01T03:26:45.628" v="7270" actId="20577"/>
        <pc:sldMkLst>
          <pc:docMk/>
          <pc:sldMk cId="693678139" sldId="303"/>
        </pc:sldMkLst>
        <pc:spChg chg="mod">
          <ac:chgData name="Gu Ryan" userId="6c27a9312d31b31d" providerId="LiveId" clId="{A49ED9DD-F700-4196-8697-F3CD1F90C569}" dt="2022-07-01T03:26:45.628" v="7270" actId="20577"/>
          <ac:spMkLst>
            <pc:docMk/>
            <pc:sldMk cId="693678139" sldId="303"/>
            <ac:spMk id="28" creationId="{D18FFFEC-967E-4191-BB10-36897BF298BD}"/>
          </ac:spMkLst>
        </pc:spChg>
        <pc:graphicFrameChg chg="mod">
          <ac:chgData name="Gu Ryan" userId="6c27a9312d31b31d" providerId="LiveId" clId="{A49ED9DD-F700-4196-8697-F3CD1F90C569}" dt="2022-06-27T06:10:49.381" v="902" actId="20577"/>
          <ac:graphicFrameMkLst>
            <pc:docMk/>
            <pc:sldMk cId="693678139" sldId="303"/>
            <ac:graphicFrameMk id="23" creationId="{B806DC81-D4A6-4893-A7E2-BD6059EBF796}"/>
          </ac:graphicFrameMkLst>
        </pc:graphicFrameChg>
        <pc:graphicFrameChg chg="mod modGraphic">
          <ac:chgData name="Gu Ryan" userId="6c27a9312d31b31d" providerId="LiveId" clId="{A49ED9DD-F700-4196-8697-F3CD1F90C569}" dt="2022-06-27T06:14:45.127" v="937" actId="108"/>
          <ac:graphicFrameMkLst>
            <pc:docMk/>
            <pc:sldMk cId="693678139" sldId="303"/>
            <ac:graphicFrameMk id="30" creationId="{00C55D09-F6B2-4B00-89F5-5297B3DBCC14}"/>
          </ac:graphicFrameMkLst>
        </pc:graphicFrameChg>
      </pc:sldChg>
      <pc:sldChg chg="modSp mod">
        <pc:chgData name="Gu Ryan" userId="6c27a9312d31b31d" providerId="LiveId" clId="{A49ED9DD-F700-4196-8697-F3CD1F90C569}" dt="2022-07-04T05:23:09.485" v="8913" actId="20577"/>
        <pc:sldMkLst>
          <pc:docMk/>
          <pc:sldMk cId="2495153063" sldId="305"/>
        </pc:sldMkLst>
        <pc:spChg chg="mod">
          <ac:chgData name="Gu Ryan" userId="6c27a9312d31b31d" providerId="LiveId" clId="{A49ED9DD-F700-4196-8697-F3CD1F90C569}" dt="2022-07-04T05:23:09.485" v="8913" actId="20577"/>
          <ac:spMkLst>
            <pc:docMk/>
            <pc:sldMk cId="2495153063" sldId="305"/>
            <ac:spMk id="28" creationId="{D18FFFEC-967E-4191-BB10-36897BF298BD}"/>
          </ac:spMkLst>
        </pc:spChg>
        <pc:graphicFrameChg chg="mod">
          <ac:chgData name="Gu Ryan" userId="6c27a9312d31b31d" providerId="LiveId" clId="{A49ED9DD-F700-4196-8697-F3CD1F90C569}" dt="2022-06-27T06:26:28.656" v="979" actId="20577"/>
          <ac:graphicFrameMkLst>
            <pc:docMk/>
            <pc:sldMk cId="2495153063" sldId="305"/>
            <ac:graphicFrameMk id="23" creationId="{F3BC132A-6B71-4C51-827C-09C9783D8DAD}"/>
          </ac:graphicFrameMkLst>
        </pc:graphicFrameChg>
        <pc:graphicFrameChg chg="mod modGraphic">
          <ac:chgData name="Gu Ryan" userId="6c27a9312d31b31d" providerId="LiveId" clId="{A49ED9DD-F700-4196-8697-F3CD1F90C569}" dt="2022-06-27T06:34:12.616" v="997" actId="207"/>
          <ac:graphicFrameMkLst>
            <pc:docMk/>
            <pc:sldMk cId="2495153063" sldId="305"/>
            <ac:graphicFrameMk id="30" creationId="{00C55D09-F6B2-4B00-89F5-5297B3DBCC14}"/>
          </ac:graphicFrameMkLst>
        </pc:graphicFrameChg>
      </pc:sldChg>
      <pc:sldChg chg="addSp delSp modSp mod">
        <pc:chgData name="Gu Ryan" userId="6c27a9312d31b31d" providerId="LiveId" clId="{A49ED9DD-F700-4196-8697-F3CD1F90C569}" dt="2022-07-04T08:26:32.016" v="8953" actId="27918"/>
        <pc:sldMkLst>
          <pc:docMk/>
          <pc:sldMk cId="1773633060" sldId="309"/>
        </pc:sldMkLst>
        <pc:spChg chg="mod">
          <ac:chgData name="Gu Ryan" userId="6c27a9312d31b31d" providerId="LiveId" clId="{A49ED9DD-F700-4196-8697-F3CD1F90C569}" dt="2022-07-04T08:05:08.133" v="8916" actId="20577"/>
          <ac:spMkLst>
            <pc:docMk/>
            <pc:sldMk cId="1773633060" sldId="309"/>
            <ac:spMk id="28" creationId="{D18FFFEC-967E-4191-BB10-36897BF298BD}"/>
          </ac:spMkLst>
        </pc:spChg>
        <pc:spChg chg="add del mod">
          <ac:chgData name="Gu Ryan" userId="6c27a9312d31b31d" providerId="LiveId" clId="{A49ED9DD-F700-4196-8697-F3CD1F90C569}" dt="2022-06-28T01:43:35.908" v="1652" actId="478"/>
          <ac:spMkLst>
            <pc:docMk/>
            <pc:sldMk cId="1773633060" sldId="309"/>
            <ac:spMk id="32" creationId="{788C0EBC-8BAC-70BD-D5BC-CB43C1ADC224}"/>
          </ac:spMkLst>
        </pc:spChg>
        <pc:spChg chg="mod">
          <ac:chgData name="Gu Ryan" userId="6c27a9312d31b31d" providerId="LiveId" clId="{A49ED9DD-F700-4196-8697-F3CD1F90C569}" dt="2022-06-24T07:48:51.285" v="176" actId="20577"/>
          <ac:spMkLst>
            <pc:docMk/>
            <pc:sldMk cId="1773633060" sldId="309"/>
            <ac:spMk id="46" creationId="{83733EB6-1EFF-4B61-93E0-106284FF4F96}"/>
          </ac:spMkLst>
        </pc:spChg>
        <pc:spChg chg="mod">
          <ac:chgData name="Gu Ryan" userId="6c27a9312d31b31d" providerId="LiveId" clId="{A49ED9DD-F700-4196-8697-F3CD1F90C569}" dt="2022-06-24T07:52:56.071" v="203" actId="20577"/>
          <ac:spMkLst>
            <pc:docMk/>
            <pc:sldMk cId="1773633060" sldId="309"/>
            <ac:spMk id="47" creationId="{CE504BAA-8019-4E8C-8A9A-35285F07EB11}"/>
          </ac:spMkLst>
        </pc:spChg>
        <pc:spChg chg="mod">
          <ac:chgData name="Gu Ryan" userId="6c27a9312d31b31d" providerId="LiveId" clId="{A49ED9DD-F700-4196-8697-F3CD1F90C569}" dt="2022-06-24T07:52:36.799" v="195" actId="20577"/>
          <ac:spMkLst>
            <pc:docMk/>
            <pc:sldMk cId="1773633060" sldId="309"/>
            <ac:spMk id="48" creationId="{6E994FAF-AD17-4C15-AE0F-AC07D57E865C}"/>
          </ac:spMkLst>
        </pc:spChg>
        <pc:spChg chg="mod">
          <ac:chgData name="Gu Ryan" userId="6c27a9312d31b31d" providerId="LiveId" clId="{A49ED9DD-F700-4196-8697-F3CD1F90C569}" dt="2022-06-24T07:53:31.742" v="215" actId="20577"/>
          <ac:spMkLst>
            <pc:docMk/>
            <pc:sldMk cId="1773633060" sldId="309"/>
            <ac:spMk id="49" creationId="{B9A9652E-EAF2-4F8B-A05D-79CFAEBB71E5}"/>
          </ac:spMkLst>
        </pc:spChg>
        <pc:spChg chg="mod">
          <ac:chgData name="Gu Ryan" userId="6c27a9312d31b31d" providerId="LiveId" clId="{A49ED9DD-F700-4196-8697-F3CD1F90C569}" dt="2022-06-24T07:52:10.997" v="181" actId="20577"/>
          <ac:spMkLst>
            <pc:docMk/>
            <pc:sldMk cId="1773633060" sldId="309"/>
            <ac:spMk id="50" creationId="{6D967E15-8BBD-42B8-9718-2B11FD2F5B68}"/>
          </ac:spMkLst>
        </pc:spChg>
        <pc:graphicFrameChg chg="mod">
          <ac:chgData name="Gu Ryan" userId="6c27a9312d31b31d" providerId="LiveId" clId="{A49ED9DD-F700-4196-8697-F3CD1F90C569}" dt="2022-06-24T07:46:58.147" v="168" actId="20577"/>
          <ac:graphicFrameMkLst>
            <pc:docMk/>
            <pc:sldMk cId="1773633060" sldId="309"/>
            <ac:graphicFrameMk id="31" creationId="{37439E78-9850-4DBB-9A3E-A1F2D620E544}"/>
          </ac:graphicFrameMkLst>
        </pc:graphicFrameChg>
        <pc:graphicFrameChg chg="mod modGraphic">
          <ac:chgData name="Gu Ryan" userId="6c27a9312d31b31d" providerId="LiveId" clId="{A49ED9DD-F700-4196-8697-F3CD1F90C569}" dt="2022-06-24T07:55:30.992" v="257" actId="108"/>
          <ac:graphicFrameMkLst>
            <pc:docMk/>
            <pc:sldMk cId="1773633060" sldId="309"/>
            <ac:graphicFrameMk id="43" creationId="{944DD326-4B03-459F-9C53-CC0246F39151}"/>
          </ac:graphicFrameMkLst>
        </pc:graphicFrameChg>
      </pc:sldChg>
      <pc:sldChg chg="addSp delSp modSp mod">
        <pc:chgData name="Gu Ryan" userId="6c27a9312d31b31d" providerId="LiveId" clId="{A49ED9DD-F700-4196-8697-F3CD1F90C569}" dt="2022-07-04T08:26:53.508" v="8956" actId="27918"/>
        <pc:sldMkLst>
          <pc:docMk/>
          <pc:sldMk cId="3630194134" sldId="310"/>
        </pc:sldMkLst>
        <pc:spChg chg="mod">
          <ac:chgData name="Gu Ryan" userId="6c27a9312d31b31d" providerId="LiveId" clId="{A49ED9DD-F700-4196-8697-F3CD1F90C569}" dt="2022-06-28T03:30:41.665" v="2570" actId="20577"/>
          <ac:spMkLst>
            <pc:docMk/>
            <pc:sldMk cId="3630194134" sldId="310"/>
            <ac:spMk id="28" creationId="{D18FFFEC-967E-4191-BB10-36897BF298BD}"/>
          </ac:spMkLst>
        </pc:spChg>
        <pc:spChg chg="add mod">
          <ac:chgData name="Gu Ryan" userId="6c27a9312d31b31d" providerId="LiveId" clId="{A49ED9DD-F700-4196-8697-F3CD1F90C569}" dt="2022-06-24T07:55:57.740" v="259"/>
          <ac:spMkLst>
            <pc:docMk/>
            <pc:sldMk cId="3630194134" sldId="310"/>
            <ac:spMk id="31" creationId="{10B210A2-54A2-70D9-7EA6-D4901D6AB5D7}"/>
          </ac:spMkLst>
        </pc:spChg>
        <pc:spChg chg="del">
          <ac:chgData name="Gu Ryan" userId="6c27a9312d31b31d" providerId="LiveId" clId="{A49ED9DD-F700-4196-8697-F3CD1F90C569}" dt="2022-06-24T07:55:56.715" v="258" actId="478"/>
          <ac:spMkLst>
            <pc:docMk/>
            <pc:sldMk cId="3630194134" sldId="310"/>
            <ac:spMk id="32" creationId="{34FA0FA8-D4A8-968C-A396-C6BFEAAF627F}"/>
          </ac:spMkLst>
        </pc:spChg>
        <pc:spChg chg="add mod">
          <ac:chgData name="Gu Ryan" userId="6c27a9312d31b31d" providerId="LiveId" clId="{A49ED9DD-F700-4196-8697-F3CD1F90C569}" dt="2022-06-24T07:55:57.740" v="259"/>
          <ac:spMkLst>
            <pc:docMk/>
            <pc:sldMk cId="3630194134" sldId="310"/>
            <ac:spMk id="33" creationId="{91FFCA2A-D2D7-B137-D646-129DD8710BF5}"/>
          </ac:spMkLst>
        </pc:spChg>
        <pc:spChg chg="del">
          <ac:chgData name="Gu Ryan" userId="6c27a9312d31b31d" providerId="LiveId" clId="{A49ED9DD-F700-4196-8697-F3CD1F90C569}" dt="2022-06-24T07:55:56.715" v="258" actId="478"/>
          <ac:spMkLst>
            <pc:docMk/>
            <pc:sldMk cId="3630194134" sldId="310"/>
            <ac:spMk id="34" creationId="{201340FD-204E-69F8-50F5-7AD9A089E183}"/>
          </ac:spMkLst>
        </pc:spChg>
        <pc:spChg chg="add mod">
          <ac:chgData name="Gu Ryan" userId="6c27a9312d31b31d" providerId="LiveId" clId="{A49ED9DD-F700-4196-8697-F3CD1F90C569}" dt="2022-06-24T07:55:57.740" v="259"/>
          <ac:spMkLst>
            <pc:docMk/>
            <pc:sldMk cId="3630194134" sldId="310"/>
            <ac:spMk id="38" creationId="{D8520BF9-27D6-6924-001F-AD99F32B306C}"/>
          </ac:spMkLst>
        </pc:spChg>
        <pc:spChg chg="del">
          <ac:chgData name="Gu Ryan" userId="6c27a9312d31b31d" providerId="LiveId" clId="{A49ED9DD-F700-4196-8697-F3CD1F90C569}" dt="2022-06-24T07:55:56.715" v="258" actId="478"/>
          <ac:spMkLst>
            <pc:docMk/>
            <pc:sldMk cId="3630194134" sldId="310"/>
            <ac:spMk id="39" creationId="{9F7EC19D-15F1-6267-A297-233126A0B0E1}"/>
          </ac:spMkLst>
        </pc:spChg>
        <pc:spChg chg="del">
          <ac:chgData name="Gu Ryan" userId="6c27a9312d31b31d" providerId="LiveId" clId="{A49ED9DD-F700-4196-8697-F3CD1F90C569}" dt="2022-06-24T07:55:56.715" v="258" actId="478"/>
          <ac:spMkLst>
            <pc:docMk/>
            <pc:sldMk cId="3630194134" sldId="310"/>
            <ac:spMk id="40" creationId="{6661EA3A-D7CA-B3C2-1B99-068957082178}"/>
          </ac:spMkLst>
        </pc:spChg>
        <pc:spChg chg="del">
          <ac:chgData name="Gu Ryan" userId="6c27a9312d31b31d" providerId="LiveId" clId="{A49ED9DD-F700-4196-8697-F3CD1F90C569}" dt="2022-06-24T07:55:56.715" v="258" actId="478"/>
          <ac:spMkLst>
            <pc:docMk/>
            <pc:sldMk cId="3630194134" sldId="310"/>
            <ac:spMk id="45" creationId="{8FFD4D98-E829-63E0-757A-55E8F904036C}"/>
          </ac:spMkLst>
        </pc:spChg>
        <pc:spChg chg="add mod">
          <ac:chgData name="Gu Ryan" userId="6c27a9312d31b31d" providerId="LiveId" clId="{A49ED9DD-F700-4196-8697-F3CD1F90C569}" dt="2022-06-24T07:55:57.740" v="259"/>
          <ac:spMkLst>
            <pc:docMk/>
            <pc:sldMk cId="3630194134" sldId="310"/>
            <ac:spMk id="46" creationId="{93F83AE1-128C-05FE-BE06-C6B7B53FFE46}"/>
          </ac:spMkLst>
        </pc:spChg>
        <pc:spChg chg="add mod">
          <ac:chgData name="Gu Ryan" userId="6c27a9312d31b31d" providerId="LiveId" clId="{A49ED9DD-F700-4196-8697-F3CD1F90C569}" dt="2022-06-24T07:55:57.740" v="259"/>
          <ac:spMkLst>
            <pc:docMk/>
            <pc:sldMk cId="3630194134" sldId="310"/>
            <ac:spMk id="47" creationId="{0A50E6E1-7CE2-ADDC-65AD-334539D21B11}"/>
          </ac:spMkLst>
        </pc:spChg>
        <pc:graphicFrameChg chg="mod modGraphic">
          <ac:chgData name="Gu Ryan" userId="6c27a9312d31b31d" providerId="LiveId" clId="{A49ED9DD-F700-4196-8697-F3CD1F90C569}" dt="2022-06-28T03:31:11.090" v="2582" actId="108"/>
          <ac:graphicFrameMkLst>
            <pc:docMk/>
            <pc:sldMk cId="3630194134" sldId="310"/>
            <ac:graphicFrameMk id="43" creationId="{944DD326-4B03-459F-9C53-CC0246F39151}"/>
          </ac:graphicFrameMkLst>
        </pc:graphicFrameChg>
        <pc:graphicFrameChg chg="mod">
          <ac:chgData name="Gu Ryan" userId="6c27a9312d31b31d" providerId="LiveId" clId="{A49ED9DD-F700-4196-8697-F3CD1F90C569}" dt="2022-06-24T07:57:19.567" v="270" actId="20577"/>
          <ac:graphicFrameMkLst>
            <pc:docMk/>
            <pc:sldMk cId="3630194134" sldId="310"/>
            <ac:graphicFrameMk id="49" creationId="{9BCB1C56-B022-47D9-99F5-2945DF731131}"/>
          </ac:graphicFrameMkLst>
        </pc:graphicFrameChg>
      </pc:sldChg>
      <pc:sldChg chg="modSp mod">
        <pc:chgData name="Gu Ryan" userId="6c27a9312d31b31d" providerId="LiveId" clId="{A49ED9DD-F700-4196-8697-F3CD1F90C569}" dt="2022-07-04T05:06:40.624" v="8827" actId="6549"/>
        <pc:sldMkLst>
          <pc:docMk/>
          <pc:sldMk cId="1985828266" sldId="311"/>
        </pc:sldMkLst>
        <pc:spChg chg="mod">
          <ac:chgData name="Gu Ryan" userId="6c27a9312d31b31d" providerId="LiveId" clId="{A49ED9DD-F700-4196-8697-F3CD1F90C569}" dt="2022-07-04T05:06:40.624" v="8827" actId="6549"/>
          <ac:spMkLst>
            <pc:docMk/>
            <pc:sldMk cId="1985828266" sldId="311"/>
            <ac:spMk id="28" creationId="{D18FFFEC-967E-4191-BB10-36897BF298BD}"/>
          </ac:spMkLst>
        </pc:spChg>
        <pc:spChg chg="mod">
          <ac:chgData name="Gu Ryan" userId="6c27a9312d31b31d" providerId="LiveId" clId="{A49ED9DD-F700-4196-8697-F3CD1F90C569}" dt="2022-06-27T05:10:00.159" v="608" actId="20577"/>
          <ac:spMkLst>
            <pc:docMk/>
            <pc:sldMk cId="1985828266" sldId="311"/>
            <ac:spMk id="46" creationId="{83733EB6-1EFF-4B61-93E0-106284FF4F96}"/>
          </ac:spMkLst>
        </pc:spChg>
        <pc:spChg chg="mod">
          <ac:chgData name="Gu Ryan" userId="6c27a9312d31b31d" providerId="LiveId" clId="{A49ED9DD-F700-4196-8697-F3CD1F90C569}" dt="2022-06-27T05:11:04.881" v="646" actId="20577"/>
          <ac:spMkLst>
            <pc:docMk/>
            <pc:sldMk cId="1985828266" sldId="311"/>
            <ac:spMk id="47" creationId="{CE504BAA-8019-4E8C-8A9A-35285F07EB11}"/>
          </ac:spMkLst>
        </pc:spChg>
        <pc:spChg chg="mod">
          <ac:chgData name="Gu Ryan" userId="6c27a9312d31b31d" providerId="LiveId" clId="{A49ED9DD-F700-4196-8697-F3CD1F90C569}" dt="2022-06-27T05:10:47.346" v="634" actId="20577"/>
          <ac:spMkLst>
            <pc:docMk/>
            <pc:sldMk cId="1985828266" sldId="311"/>
            <ac:spMk id="48" creationId="{6E994FAF-AD17-4C15-AE0F-AC07D57E865C}"/>
          </ac:spMkLst>
        </pc:spChg>
        <pc:spChg chg="mod">
          <ac:chgData name="Gu Ryan" userId="6c27a9312d31b31d" providerId="LiveId" clId="{A49ED9DD-F700-4196-8697-F3CD1F90C569}" dt="2022-06-27T05:11:19.078" v="654" actId="20577"/>
          <ac:spMkLst>
            <pc:docMk/>
            <pc:sldMk cId="1985828266" sldId="311"/>
            <ac:spMk id="49" creationId="{B9A9652E-EAF2-4F8B-A05D-79CFAEBB71E5}"/>
          </ac:spMkLst>
        </pc:spChg>
        <pc:spChg chg="mod">
          <ac:chgData name="Gu Ryan" userId="6c27a9312d31b31d" providerId="LiveId" clId="{A49ED9DD-F700-4196-8697-F3CD1F90C569}" dt="2022-06-27T05:10:29.951" v="620" actId="20577"/>
          <ac:spMkLst>
            <pc:docMk/>
            <pc:sldMk cId="1985828266" sldId="311"/>
            <ac:spMk id="50" creationId="{6D967E15-8BBD-42B8-9718-2B11FD2F5B68}"/>
          </ac:spMkLst>
        </pc:spChg>
        <pc:graphicFrameChg chg="mod">
          <ac:chgData name="Gu Ryan" userId="6c27a9312d31b31d" providerId="LiveId" clId="{A49ED9DD-F700-4196-8697-F3CD1F90C569}" dt="2022-06-27T05:09:39.760" v="600" actId="20577"/>
          <ac:graphicFrameMkLst>
            <pc:docMk/>
            <pc:sldMk cId="1985828266" sldId="311"/>
            <ac:graphicFrameMk id="31" creationId="{31F5A9AC-1CCA-4A7C-8002-FD52E9D8CBD7}"/>
          </ac:graphicFrameMkLst>
        </pc:graphicFrameChg>
        <pc:graphicFrameChg chg="mod modGraphic">
          <ac:chgData name="Gu Ryan" userId="6c27a9312d31b31d" providerId="LiveId" clId="{A49ED9DD-F700-4196-8697-F3CD1F90C569}" dt="2022-06-27T05:14:04.302" v="705" actId="207"/>
          <ac:graphicFrameMkLst>
            <pc:docMk/>
            <pc:sldMk cId="1985828266" sldId="311"/>
            <ac:graphicFrameMk id="43" creationId="{944DD326-4B03-459F-9C53-CC0246F39151}"/>
          </ac:graphicFrameMkLst>
        </pc:graphicFrameChg>
      </pc:sldChg>
      <pc:sldChg chg="addSp delSp modSp mod">
        <pc:chgData name="Gu Ryan" userId="6c27a9312d31b31d" providerId="LiveId" clId="{A49ED9DD-F700-4196-8697-F3CD1F90C569}" dt="2022-06-29T06:55:45.074" v="5664" actId="20577"/>
        <pc:sldMkLst>
          <pc:docMk/>
          <pc:sldMk cId="1037091269" sldId="312"/>
        </pc:sldMkLst>
        <pc:spChg chg="mod">
          <ac:chgData name="Gu Ryan" userId="6c27a9312d31b31d" providerId="LiveId" clId="{A49ED9DD-F700-4196-8697-F3CD1F90C569}" dt="2022-06-29T06:55:45.074" v="5664" actId="20577"/>
          <ac:spMkLst>
            <pc:docMk/>
            <pc:sldMk cId="1037091269" sldId="312"/>
            <ac:spMk id="28" creationId="{D18FFFEC-967E-4191-BB10-36897BF298BD}"/>
          </ac:spMkLst>
        </pc:spChg>
        <pc:spChg chg="del">
          <ac:chgData name="Gu Ryan" userId="6c27a9312d31b31d" providerId="LiveId" clId="{A49ED9DD-F700-4196-8697-F3CD1F90C569}" dt="2022-06-27T05:15:42.401" v="706" actId="478"/>
          <ac:spMkLst>
            <pc:docMk/>
            <pc:sldMk cId="1037091269" sldId="312"/>
            <ac:spMk id="31" creationId="{632034CE-E02B-DB63-D687-6B54061D42F1}"/>
          </ac:spMkLst>
        </pc:spChg>
        <pc:spChg chg="del">
          <ac:chgData name="Gu Ryan" userId="6c27a9312d31b31d" providerId="LiveId" clId="{A49ED9DD-F700-4196-8697-F3CD1F90C569}" dt="2022-06-27T05:15:42.401" v="706" actId="478"/>
          <ac:spMkLst>
            <pc:docMk/>
            <pc:sldMk cId="1037091269" sldId="312"/>
            <ac:spMk id="32" creationId="{71ABBC4B-C51D-9EF4-6A4A-804B030F5099}"/>
          </ac:spMkLst>
        </pc:spChg>
        <pc:spChg chg="del">
          <ac:chgData name="Gu Ryan" userId="6c27a9312d31b31d" providerId="LiveId" clId="{A49ED9DD-F700-4196-8697-F3CD1F90C569}" dt="2022-06-27T05:15:42.401" v="706" actId="478"/>
          <ac:spMkLst>
            <pc:docMk/>
            <pc:sldMk cId="1037091269" sldId="312"/>
            <ac:spMk id="33" creationId="{46D49878-A048-124E-1486-248A4E704F32}"/>
          </ac:spMkLst>
        </pc:spChg>
        <pc:spChg chg="del">
          <ac:chgData name="Gu Ryan" userId="6c27a9312d31b31d" providerId="LiveId" clId="{A49ED9DD-F700-4196-8697-F3CD1F90C569}" dt="2022-06-27T05:15:42.401" v="706" actId="478"/>
          <ac:spMkLst>
            <pc:docMk/>
            <pc:sldMk cId="1037091269" sldId="312"/>
            <ac:spMk id="34" creationId="{FD0D7F7C-ECD4-0F80-091F-21F7391A8BD3}"/>
          </ac:spMkLst>
        </pc:spChg>
        <pc:spChg chg="del">
          <ac:chgData name="Gu Ryan" userId="6c27a9312d31b31d" providerId="LiveId" clId="{A49ED9DD-F700-4196-8697-F3CD1F90C569}" dt="2022-06-27T05:15:42.401" v="706" actId="478"/>
          <ac:spMkLst>
            <pc:docMk/>
            <pc:sldMk cId="1037091269" sldId="312"/>
            <ac:spMk id="46" creationId="{2AD6AF24-9FAE-BD34-AF59-48E625EE71C8}"/>
          </ac:spMkLst>
        </pc:spChg>
        <pc:spChg chg="add mod">
          <ac:chgData name="Gu Ryan" userId="6c27a9312d31b31d" providerId="LiveId" clId="{A49ED9DD-F700-4196-8697-F3CD1F90C569}" dt="2022-06-27T05:15:52.047" v="707"/>
          <ac:spMkLst>
            <pc:docMk/>
            <pc:sldMk cId="1037091269" sldId="312"/>
            <ac:spMk id="47" creationId="{5D1F1DCA-DA32-ADB9-24A8-4E88C16BEF05}"/>
          </ac:spMkLst>
        </pc:spChg>
        <pc:spChg chg="add mod">
          <ac:chgData name="Gu Ryan" userId="6c27a9312d31b31d" providerId="LiveId" clId="{A49ED9DD-F700-4196-8697-F3CD1F90C569}" dt="2022-06-27T05:15:52.047" v="707"/>
          <ac:spMkLst>
            <pc:docMk/>
            <pc:sldMk cId="1037091269" sldId="312"/>
            <ac:spMk id="48" creationId="{C7B8F793-2DCF-05EF-59B6-E3D13B9806EF}"/>
          </ac:spMkLst>
        </pc:spChg>
        <pc:spChg chg="add mod">
          <ac:chgData name="Gu Ryan" userId="6c27a9312d31b31d" providerId="LiveId" clId="{A49ED9DD-F700-4196-8697-F3CD1F90C569}" dt="2022-06-27T05:15:52.047" v="707"/>
          <ac:spMkLst>
            <pc:docMk/>
            <pc:sldMk cId="1037091269" sldId="312"/>
            <ac:spMk id="49" creationId="{42127029-33FD-5C22-8576-725EC9E8CF97}"/>
          </ac:spMkLst>
        </pc:spChg>
        <pc:spChg chg="add mod">
          <ac:chgData name="Gu Ryan" userId="6c27a9312d31b31d" providerId="LiveId" clId="{A49ED9DD-F700-4196-8697-F3CD1F90C569}" dt="2022-06-27T05:15:52.047" v="707"/>
          <ac:spMkLst>
            <pc:docMk/>
            <pc:sldMk cId="1037091269" sldId="312"/>
            <ac:spMk id="50" creationId="{42EBC36E-8009-A729-E291-9DBFCF7E49A2}"/>
          </ac:spMkLst>
        </pc:spChg>
        <pc:spChg chg="add mod">
          <ac:chgData name="Gu Ryan" userId="6c27a9312d31b31d" providerId="LiveId" clId="{A49ED9DD-F700-4196-8697-F3CD1F90C569}" dt="2022-06-27T05:15:52.047" v="707"/>
          <ac:spMkLst>
            <pc:docMk/>
            <pc:sldMk cId="1037091269" sldId="312"/>
            <ac:spMk id="52" creationId="{D9C40550-CD1F-E2AA-FEA3-128585DBB27D}"/>
          </ac:spMkLst>
        </pc:spChg>
        <pc:graphicFrameChg chg="mod modGraphic">
          <ac:chgData name="Gu Ryan" userId="6c27a9312d31b31d" providerId="LiveId" clId="{A49ED9DD-F700-4196-8697-F3CD1F90C569}" dt="2022-06-27T05:22:20.333" v="772" actId="108"/>
          <ac:graphicFrameMkLst>
            <pc:docMk/>
            <pc:sldMk cId="1037091269" sldId="312"/>
            <ac:graphicFrameMk id="43" creationId="{944DD326-4B03-459F-9C53-CC0246F39151}"/>
          </ac:graphicFrameMkLst>
        </pc:graphicFrameChg>
        <pc:graphicFrameChg chg="mod">
          <ac:chgData name="Gu Ryan" userId="6c27a9312d31b31d" providerId="LiveId" clId="{A49ED9DD-F700-4196-8697-F3CD1F90C569}" dt="2022-06-27T05:16:34.808" v="718" actId="20577"/>
          <ac:graphicFrameMkLst>
            <pc:docMk/>
            <pc:sldMk cId="1037091269" sldId="312"/>
            <ac:graphicFrameMk id="54" creationId="{F0B7C1CE-FA74-4113-8660-C7628E8939BE}"/>
          </ac:graphicFrameMkLst>
        </pc:graphicFrameChg>
      </pc:sldChg>
      <pc:sldChg chg="modSp mod">
        <pc:chgData name="Gu Ryan" userId="6c27a9312d31b31d" providerId="LiveId" clId="{A49ED9DD-F700-4196-8697-F3CD1F90C569}" dt="2022-07-01T05:37:06.129" v="8079" actId="20577"/>
        <pc:sldMkLst>
          <pc:docMk/>
          <pc:sldMk cId="1626863681" sldId="317"/>
        </pc:sldMkLst>
        <pc:spChg chg="mod">
          <ac:chgData name="Gu Ryan" userId="6c27a9312d31b31d" providerId="LiveId" clId="{A49ED9DD-F700-4196-8697-F3CD1F90C569}" dt="2022-07-01T05:37:06.129" v="8079" actId="20577"/>
          <ac:spMkLst>
            <pc:docMk/>
            <pc:sldMk cId="1626863681" sldId="317"/>
            <ac:spMk id="28" creationId="{D18FFFEC-967E-4191-BB10-36897BF298BD}"/>
          </ac:spMkLst>
        </pc:spChg>
        <pc:graphicFrameChg chg="mod">
          <ac:chgData name="Gu Ryan" userId="6c27a9312d31b31d" providerId="LiveId" clId="{A49ED9DD-F700-4196-8697-F3CD1F90C569}" dt="2022-06-27T06:54:56.033" v="1040" actId="20577"/>
          <ac:graphicFrameMkLst>
            <pc:docMk/>
            <pc:sldMk cId="1626863681" sldId="317"/>
            <ac:graphicFrameMk id="23" creationId="{48E306F7-50CE-4314-88F7-4C240CB1FC8B}"/>
          </ac:graphicFrameMkLst>
        </pc:graphicFrameChg>
        <pc:graphicFrameChg chg="mod modGraphic">
          <ac:chgData name="Gu Ryan" userId="6c27a9312d31b31d" providerId="LiveId" clId="{A49ED9DD-F700-4196-8697-F3CD1F90C569}" dt="2022-06-27T07:01:12.791" v="1060" actId="207"/>
          <ac:graphicFrameMkLst>
            <pc:docMk/>
            <pc:sldMk cId="1626863681" sldId="317"/>
            <ac:graphicFrameMk id="30" creationId="{00C55D09-F6B2-4B00-89F5-5297B3DBCC14}"/>
          </ac:graphicFrameMkLst>
        </pc:graphicFrameChg>
      </pc:sldChg>
      <pc:sldChg chg="modSp mod">
        <pc:chgData name="Gu Ryan" userId="6c27a9312d31b31d" providerId="LiveId" clId="{A49ED9DD-F700-4196-8697-F3CD1F90C569}" dt="2022-07-01T06:26:22.867" v="8374" actId="20577"/>
        <pc:sldMkLst>
          <pc:docMk/>
          <pc:sldMk cId="3844837302" sldId="322"/>
        </pc:sldMkLst>
        <pc:spChg chg="mod">
          <ac:chgData name="Gu Ryan" userId="6c27a9312d31b31d" providerId="LiveId" clId="{A49ED9DD-F700-4196-8697-F3CD1F90C569}" dt="2022-06-24T07:27:11.856" v="22" actId="20577"/>
          <ac:spMkLst>
            <pc:docMk/>
            <pc:sldMk cId="3844837302" sldId="322"/>
            <ac:spMk id="24" creationId="{70ECCF9F-A9C5-45B3-AE2D-A29D585EB835}"/>
          </ac:spMkLst>
        </pc:spChg>
        <pc:spChg chg="mod">
          <ac:chgData name="Gu Ryan" userId="6c27a9312d31b31d" providerId="LiveId" clId="{A49ED9DD-F700-4196-8697-F3CD1F90C569}" dt="2022-07-01T06:26:22.867" v="8374" actId="20577"/>
          <ac:spMkLst>
            <pc:docMk/>
            <pc:sldMk cId="3844837302" sldId="322"/>
            <ac:spMk id="28" creationId="{D18FFFEC-967E-4191-BB10-36897BF298BD}"/>
          </ac:spMkLst>
        </pc:spChg>
        <pc:spChg chg="mod">
          <ac:chgData name="Gu Ryan" userId="6c27a9312d31b31d" providerId="LiveId" clId="{A49ED9DD-F700-4196-8697-F3CD1F90C569}" dt="2022-06-24T07:28:59.335" v="41" actId="20577"/>
          <ac:spMkLst>
            <pc:docMk/>
            <pc:sldMk cId="3844837302" sldId="322"/>
            <ac:spMk id="64" creationId="{C8B9F24B-B0C8-4BF7-9504-2E0266B118F3}"/>
          </ac:spMkLst>
        </pc:spChg>
        <pc:spChg chg="mod">
          <ac:chgData name="Gu Ryan" userId="6c27a9312d31b31d" providerId="LiveId" clId="{A49ED9DD-F700-4196-8697-F3CD1F90C569}" dt="2022-06-24T07:29:41.966" v="63" actId="20577"/>
          <ac:spMkLst>
            <pc:docMk/>
            <pc:sldMk cId="3844837302" sldId="322"/>
            <ac:spMk id="65" creationId="{513193DD-3F9E-46FE-8A2B-B3C91258C94C}"/>
          </ac:spMkLst>
        </pc:spChg>
        <pc:spChg chg="mod">
          <ac:chgData name="Gu Ryan" userId="6c27a9312d31b31d" providerId="LiveId" clId="{A49ED9DD-F700-4196-8697-F3CD1F90C569}" dt="2022-06-24T07:30:00.953" v="75" actId="20577"/>
          <ac:spMkLst>
            <pc:docMk/>
            <pc:sldMk cId="3844837302" sldId="322"/>
            <ac:spMk id="66" creationId="{85475477-09B4-454E-AFC9-04E31F06BC89}"/>
          </ac:spMkLst>
        </pc:spChg>
        <pc:graphicFrameChg chg="mod">
          <ac:chgData name="Gu Ryan" userId="6c27a9312d31b31d" providerId="LiveId" clId="{A49ED9DD-F700-4196-8697-F3CD1F90C569}" dt="2022-06-24T07:25:22.243" v="14" actId="20577"/>
          <ac:graphicFrameMkLst>
            <pc:docMk/>
            <pc:sldMk cId="3844837302" sldId="322"/>
            <ac:graphicFrameMk id="27" creationId="{AD3E712D-22A3-4C57-8A63-20AF4E2B556B}"/>
          </ac:graphicFrameMkLst>
        </pc:graphicFrameChg>
        <pc:graphicFrameChg chg="modGraphic">
          <ac:chgData name="Gu Ryan" userId="6c27a9312d31b31d" providerId="LiveId" clId="{A49ED9DD-F700-4196-8697-F3CD1F90C569}" dt="2022-06-24T07:32:01.942" v="102" actId="207"/>
          <ac:graphicFrameMkLst>
            <pc:docMk/>
            <pc:sldMk cId="3844837302" sldId="322"/>
            <ac:graphicFrameMk id="54" creationId="{D97DF4FB-BF83-4DCB-B60C-E9D49684A793}"/>
          </ac:graphicFrameMkLst>
        </pc:graphicFrameChg>
      </pc:sldChg>
      <pc:sldChg chg="addSp delSp modSp mod">
        <pc:chgData name="Gu Ryan" userId="6c27a9312d31b31d" providerId="LiveId" clId="{A49ED9DD-F700-4196-8697-F3CD1F90C569}" dt="2022-07-01T06:31:33.139" v="8387" actId="20577"/>
        <pc:sldMkLst>
          <pc:docMk/>
          <pc:sldMk cId="3996593404" sldId="323"/>
        </pc:sldMkLst>
        <pc:spChg chg="mod">
          <ac:chgData name="Gu Ryan" userId="6c27a9312d31b31d" providerId="LiveId" clId="{A49ED9DD-F700-4196-8697-F3CD1F90C569}" dt="2022-07-01T06:31:33.139" v="8387" actId="20577"/>
          <ac:spMkLst>
            <pc:docMk/>
            <pc:sldMk cId="3996593404" sldId="323"/>
            <ac:spMk id="28" creationId="{D18FFFEC-967E-4191-BB10-36897BF298BD}"/>
          </ac:spMkLst>
        </pc:spChg>
        <pc:spChg chg="del">
          <ac:chgData name="Gu Ryan" userId="6c27a9312d31b31d" providerId="LiveId" clId="{A49ED9DD-F700-4196-8697-F3CD1F90C569}" dt="2022-06-24T07:35:26.133" v="103" actId="478"/>
          <ac:spMkLst>
            <pc:docMk/>
            <pc:sldMk cId="3996593404" sldId="323"/>
            <ac:spMk id="34" creationId="{8890C360-BE06-2AA6-8826-87A343B66CE9}"/>
          </ac:spMkLst>
        </pc:spChg>
        <pc:spChg chg="del">
          <ac:chgData name="Gu Ryan" userId="6c27a9312d31b31d" providerId="LiveId" clId="{A49ED9DD-F700-4196-8697-F3CD1F90C569}" dt="2022-06-24T07:35:46.348" v="104" actId="478"/>
          <ac:spMkLst>
            <pc:docMk/>
            <pc:sldMk cId="3996593404" sldId="323"/>
            <ac:spMk id="37" creationId="{CDD5B3B0-5571-0487-0CFE-60BB2CF664DF}"/>
          </ac:spMkLst>
        </pc:spChg>
        <pc:spChg chg="del">
          <ac:chgData name="Gu Ryan" userId="6c27a9312d31b31d" providerId="LiveId" clId="{A49ED9DD-F700-4196-8697-F3CD1F90C569}" dt="2022-06-24T07:35:46.348" v="104" actId="478"/>
          <ac:spMkLst>
            <pc:docMk/>
            <pc:sldMk cId="3996593404" sldId="323"/>
            <ac:spMk id="38" creationId="{7B2DAFC1-6294-AFAE-C284-6CADE167BF37}"/>
          </ac:spMkLst>
        </pc:spChg>
        <pc:spChg chg="add mod">
          <ac:chgData name="Gu Ryan" userId="6c27a9312d31b31d" providerId="LiveId" clId="{A49ED9DD-F700-4196-8697-F3CD1F90C569}" dt="2022-06-24T07:35:56.508" v="105"/>
          <ac:spMkLst>
            <pc:docMk/>
            <pc:sldMk cId="3996593404" sldId="323"/>
            <ac:spMk id="40" creationId="{16DB6259-7C22-B803-5BF9-298A7353EF6E}"/>
          </ac:spMkLst>
        </pc:spChg>
        <pc:spChg chg="add mod">
          <ac:chgData name="Gu Ryan" userId="6c27a9312d31b31d" providerId="LiveId" clId="{A49ED9DD-F700-4196-8697-F3CD1F90C569}" dt="2022-06-24T07:35:56.508" v="105"/>
          <ac:spMkLst>
            <pc:docMk/>
            <pc:sldMk cId="3996593404" sldId="323"/>
            <ac:spMk id="41" creationId="{AF42526D-3A77-DF9A-CBF9-5527E584BEFE}"/>
          </ac:spMkLst>
        </pc:spChg>
        <pc:spChg chg="del">
          <ac:chgData name="Gu Ryan" userId="6c27a9312d31b31d" providerId="LiveId" clId="{A49ED9DD-F700-4196-8697-F3CD1F90C569}" dt="2022-06-24T07:35:46.348" v="104" actId="478"/>
          <ac:spMkLst>
            <pc:docMk/>
            <pc:sldMk cId="3996593404" sldId="323"/>
            <ac:spMk id="49" creationId="{E3011066-5E19-EC90-4D26-64A5B7C6B659}"/>
          </ac:spMkLst>
        </pc:spChg>
        <pc:spChg chg="add mod">
          <ac:chgData name="Gu Ryan" userId="6c27a9312d31b31d" providerId="LiveId" clId="{A49ED9DD-F700-4196-8697-F3CD1F90C569}" dt="2022-06-24T07:35:56.508" v="105"/>
          <ac:spMkLst>
            <pc:docMk/>
            <pc:sldMk cId="3996593404" sldId="323"/>
            <ac:spMk id="50" creationId="{42FC9890-5EDC-0B23-82D0-F44FA4BE16BB}"/>
          </ac:spMkLst>
        </pc:spChg>
        <pc:spChg chg="add mod">
          <ac:chgData name="Gu Ryan" userId="6c27a9312d31b31d" providerId="LiveId" clId="{A49ED9DD-F700-4196-8697-F3CD1F90C569}" dt="2022-06-24T07:36:04.760" v="106"/>
          <ac:spMkLst>
            <pc:docMk/>
            <pc:sldMk cId="3996593404" sldId="323"/>
            <ac:spMk id="51" creationId="{5774D9A5-51D7-F1FD-8BF1-377AB41A8979}"/>
          </ac:spMkLst>
        </pc:spChg>
        <pc:graphicFrameChg chg="mod">
          <ac:chgData name="Gu Ryan" userId="6c27a9312d31b31d" providerId="LiveId" clId="{A49ED9DD-F700-4196-8697-F3CD1F90C569}" dt="2022-06-24T07:40:16.215" v="131" actId="20577"/>
          <ac:graphicFrameMkLst>
            <pc:docMk/>
            <pc:sldMk cId="3996593404" sldId="323"/>
            <ac:graphicFrameMk id="27" creationId="{6C561893-2558-4EAB-9588-B9572ACC9103}"/>
          </ac:graphicFrameMkLst>
        </pc:graphicFrameChg>
        <pc:graphicFrameChg chg="modGraphic">
          <ac:chgData name="Gu Ryan" userId="6c27a9312d31b31d" providerId="LiveId" clId="{A49ED9DD-F700-4196-8697-F3CD1F90C569}" dt="2022-06-24T07:42:00.332" v="156" actId="207"/>
          <ac:graphicFrameMkLst>
            <pc:docMk/>
            <pc:sldMk cId="3996593404" sldId="323"/>
            <ac:graphicFrameMk id="43" creationId="{944DD326-4B03-459F-9C53-CC0246F39151}"/>
          </ac:graphicFrameMkLst>
        </pc:graphicFrameChg>
      </pc:sldChg>
      <pc:sldChg chg="modSp mod">
        <pc:chgData name="Gu Ryan" userId="6c27a9312d31b31d" providerId="LiveId" clId="{A49ED9DD-F700-4196-8697-F3CD1F90C569}" dt="2022-07-04T05:19:43.470" v="8874" actId="20577"/>
        <pc:sldMkLst>
          <pc:docMk/>
          <pc:sldMk cId="1521398633" sldId="324"/>
        </pc:sldMkLst>
        <pc:spChg chg="mod">
          <ac:chgData name="Gu Ryan" userId="6c27a9312d31b31d" providerId="LiveId" clId="{A49ED9DD-F700-4196-8697-F3CD1F90C569}" dt="2022-07-04T05:19:43.470" v="8874" actId="20577"/>
          <ac:spMkLst>
            <pc:docMk/>
            <pc:sldMk cId="1521398633" sldId="324"/>
            <ac:spMk id="28" creationId="{D18FFFEC-967E-4191-BB10-36897BF298BD}"/>
          </ac:spMkLst>
        </pc:spChg>
        <pc:graphicFrameChg chg="mod">
          <ac:chgData name="Gu Ryan" userId="6c27a9312d31b31d" providerId="LiveId" clId="{A49ED9DD-F700-4196-8697-F3CD1F90C569}" dt="2022-06-27T05:46:36.824" v="881" actId="20577"/>
          <ac:graphicFrameMkLst>
            <pc:docMk/>
            <pc:sldMk cId="1521398633" sldId="324"/>
            <ac:graphicFrameMk id="23" creationId="{9BF4D6EA-13EE-48B5-A10E-AC1DD33CD2A4}"/>
          </ac:graphicFrameMkLst>
        </pc:graphicFrameChg>
        <pc:graphicFrameChg chg="mod modGraphic">
          <ac:chgData name="Gu Ryan" userId="6c27a9312d31b31d" providerId="LiveId" clId="{A49ED9DD-F700-4196-8697-F3CD1F90C569}" dt="2022-06-27T05:45:45.522" v="876"/>
          <ac:graphicFrameMkLst>
            <pc:docMk/>
            <pc:sldMk cId="1521398633" sldId="324"/>
            <ac:graphicFrameMk id="30" creationId="{00C55D09-F6B2-4B00-89F5-5297B3DBCC14}"/>
          </ac:graphicFrameMkLst>
        </pc:graphicFrameChg>
      </pc:sldChg>
      <pc:sldChg chg="modSp mod">
        <pc:chgData name="Gu Ryan" userId="6c27a9312d31b31d" providerId="LiveId" clId="{A49ED9DD-F700-4196-8697-F3CD1F90C569}" dt="2022-07-04T05:21:37.829" v="8891" actId="20577"/>
        <pc:sldMkLst>
          <pc:docMk/>
          <pc:sldMk cId="3470201647" sldId="325"/>
        </pc:sldMkLst>
        <pc:spChg chg="mod">
          <ac:chgData name="Gu Ryan" userId="6c27a9312d31b31d" providerId="LiveId" clId="{A49ED9DD-F700-4196-8697-F3CD1F90C569}" dt="2022-07-04T05:21:37.829" v="8891" actId="20577"/>
          <ac:spMkLst>
            <pc:docMk/>
            <pc:sldMk cId="3470201647" sldId="325"/>
            <ac:spMk id="28" creationId="{D18FFFEC-967E-4191-BB10-36897BF298BD}"/>
          </ac:spMkLst>
        </pc:spChg>
        <pc:graphicFrameChg chg="mod">
          <ac:chgData name="Gu Ryan" userId="6c27a9312d31b31d" providerId="LiveId" clId="{A49ED9DD-F700-4196-8697-F3CD1F90C569}" dt="2022-06-27T06:20:28.706" v="956" actId="20577"/>
          <ac:graphicFrameMkLst>
            <pc:docMk/>
            <pc:sldMk cId="3470201647" sldId="325"/>
            <ac:graphicFrameMk id="23" creationId="{955C8554-738E-414C-B59F-8A1964919C9C}"/>
          </ac:graphicFrameMkLst>
        </pc:graphicFrameChg>
        <pc:graphicFrameChg chg="mod modGraphic">
          <ac:chgData name="Gu Ryan" userId="6c27a9312d31b31d" providerId="LiveId" clId="{A49ED9DD-F700-4196-8697-F3CD1F90C569}" dt="2022-06-27T06:16:06.641" v="945" actId="207"/>
          <ac:graphicFrameMkLst>
            <pc:docMk/>
            <pc:sldMk cId="3470201647" sldId="325"/>
            <ac:graphicFrameMk id="30" creationId="{00C55D09-F6B2-4B00-89F5-5297B3DBCC14}"/>
          </ac:graphicFrameMkLst>
        </pc:graphicFrameChg>
      </pc:sldChg>
      <pc:sldChg chg="modSp mod">
        <pc:chgData name="Gu Ryan" userId="6c27a9312d31b31d" providerId="LiveId" clId="{A49ED9DD-F700-4196-8697-F3CD1F90C569}" dt="2022-07-04T02:22:49.237" v="8804" actId="6549"/>
        <pc:sldMkLst>
          <pc:docMk/>
          <pc:sldMk cId="1455878254" sldId="326"/>
        </pc:sldMkLst>
        <pc:spChg chg="mod">
          <ac:chgData name="Gu Ryan" userId="6c27a9312d31b31d" providerId="LiveId" clId="{A49ED9DD-F700-4196-8697-F3CD1F90C569}" dt="2022-07-04T02:22:49.237" v="8804" actId="6549"/>
          <ac:spMkLst>
            <pc:docMk/>
            <pc:sldMk cId="1455878254" sldId="326"/>
            <ac:spMk id="28" creationId="{D18FFFEC-967E-4191-BB10-36897BF298BD}"/>
          </ac:spMkLst>
        </pc:spChg>
        <pc:graphicFrameChg chg="mod">
          <ac:chgData name="Gu Ryan" userId="6c27a9312d31b31d" providerId="LiveId" clId="{A49ED9DD-F700-4196-8697-F3CD1F90C569}" dt="2022-06-24T09:01:51.127" v="483" actId="20577"/>
          <ac:graphicFrameMkLst>
            <pc:docMk/>
            <pc:sldMk cId="1455878254" sldId="326"/>
            <ac:graphicFrameMk id="22" creationId="{A2AC2897-705C-485B-A715-64EC9288779C}"/>
          </ac:graphicFrameMkLst>
        </pc:graphicFrameChg>
        <pc:graphicFrameChg chg="mod modGraphic">
          <ac:chgData name="Gu Ryan" userId="6c27a9312d31b31d" providerId="LiveId" clId="{A49ED9DD-F700-4196-8697-F3CD1F90C569}" dt="2022-06-24T09:06:33.640" v="501" actId="108"/>
          <ac:graphicFrameMkLst>
            <pc:docMk/>
            <pc:sldMk cId="1455878254" sldId="326"/>
            <ac:graphicFrameMk id="30" creationId="{00C55D09-F6B2-4B00-89F5-5297B3DBCC14}"/>
          </ac:graphicFrameMkLst>
        </pc:graphicFrameChg>
      </pc:sldChg>
      <pc:sldChg chg="modSp mod">
        <pc:chgData name="Gu Ryan" userId="6c27a9312d31b31d" providerId="LiveId" clId="{A49ED9DD-F700-4196-8697-F3CD1F90C569}" dt="2022-07-04T08:23:20.324" v="8951" actId="20577"/>
        <pc:sldMkLst>
          <pc:docMk/>
          <pc:sldMk cId="1237877012" sldId="327"/>
        </pc:sldMkLst>
        <pc:spChg chg="mod">
          <ac:chgData name="Gu Ryan" userId="6c27a9312d31b31d" providerId="LiveId" clId="{A49ED9DD-F700-4196-8697-F3CD1F90C569}" dt="2022-07-04T08:23:20.324" v="8951" actId="20577"/>
          <ac:spMkLst>
            <pc:docMk/>
            <pc:sldMk cId="1237877012" sldId="327"/>
            <ac:spMk id="28" creationId="{D18FFFEC-967E-4191-BB10-36897BF298BD}"/>
          </ac:spMkLst>
        </pc:spChg>
        <pc:graphicFrameChg chg="mod">
          <ac:chgData name="Gu Ryan" userId="6c27a9312d31b31d" providerId="LiveId" clId="{A49ED9DD-F700-4196-8697-F3CD1F90C569}" dt="2022-06-27T06:47:17.560" v="1019" actId="20577"/>
          <ac:graphicFrameMkLst>
            <pc:docMk/>
            <pc:sldMk cId="1237877012" sldId="327"/>
            <ac:graphicFrameMk id="24" creationId="{F50E5AC8-C24F-48BA-94C3-02643DBAC32B}"/>
          </ac:graphicFrameMkLst>
        </pc:graphicFrameChg>
        <pc:graphicFrameChg chg="mod modGraphic">
          <ac:chgData name="Gu Ryan" userId="6c27a9312d31b31d" providerId="LiveId" clId="{A49ED9DD-F700-4196-8697-F3CD1F90C569}" dt="2022-06-27T06:46:05.492" v="1010" actId="207"/>
          <ac:graphicFrameMkLst>
            <pc:docMk/>
            <pc:sldMk cId="1237877012" sldId="327"/>
            <ac:graphicFrameMk id="30" creationId="{00C55D09-F6B2-4B00-89F5-5297B3DBCC14}"/>
          </ac:graphicFrameMkLst>
        </pc:graphicFrameChg>
      </pc:sldChg>
      <pc:sldChg chg="modSp mod">
        <pc:chgData name="Gu Ryan" userId="6c27a9312d31b31d" providerId="LiveId" clId="{A49ED9DD-F700-4196-8697-F3CD1F90C569}" dt="2022-07-01T05:47:25.873" v="8364" actId="20577"/>
        <pc:sldMkLst>
          <pc:docMk/>
          <pc:sldMk cId="696715847" sldId="328"/>
        </pc:sldMkLst>
        <pc:spChg chg="mod">
          <ac:chgData name="Gu Ryan" userId="6c27a9312d31b31d" providerId="LiveId" clId="{A49ED9DD-F700-4196-8697-F3CD1F90C569}" dt="2022-07-01T05:47:25.873" v="8364" actId="20577"/>
          <ac:spMkLst>
            <pc:docMk/>
            <pc:sldMk cId="696715847" sldId="328"/>
            <ac:spMk id="28" creationId="{D18FFFEC-967E-4191-BB10-36897BF298BD}"/>
          </ac:spMkLst>
        </pc:spChg>
        <pc:graphicFrameChg chg="mod">
          <ac:chgData name="Gu Ryan" userId="6c27a9312d31b31d" providerId="LiveId" clId="{A49ED9DD-F700-4196-8697-F3CD1F90C569}" dt="2022-06-27T07:24:40.549" v="1079" actId="20577"/>
          <ac:graphicFrameMkLst>
            <pc:docMk/>
            <pc:sldMk cId="696715847" sldId="328"/>
            <ac:graphicFrameMk id="24" creationId="{2D3E3713-7D7C-4D2D-9098-F2A943878F74}"/>
          </ac:graphicFrameMkLst>
        </pc:graphicFrameChg>
        <pc:graphicFrameChg chg="mod modGraphic">
          <ac:chgData name="Gu Ryan" userId="6c27a9312d31b31d" providerId="LiveId" clId="{A49ED9DD-F700-4196-8697-F3CD1F90C569}" dt="2022-06-27T07:08:32.380" v="1067" actId="207"/>
          <ac:graphicFrameMkLst>
            <pc:docMk/>
            <pc:sldMk cId="696715847" sldId="328"/>
            <ac:graphicFrameMk id="30" creationId="{00C55D09-F6B2-4B00-89F5-5297B3DBCC14}"/>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9.xml"/><Relationship Id="rId1" Type="http://schemas.microsoft.com/office/2011/relationships/chartStyle" Target="style9.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0.xml"/><Relationship Id="rId1" Type="http://schemas.microsoft.com/office/2011/relationships/chartStyle" Target="style10.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2.xml"/><Relationship Id="rId1" Type="http://schemas.microsoft.com/office/2011/relationships/chartStyle" Target="style12.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3.xml"/><Relationship Id="rId1" Type="http://schemas.microsoft.com/office/2011/relationships/chartStyle" Target="style13.xml"/></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36.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38.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39.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41.xlsx"/></Relationships>
</file>

<file path=ppt/charts/_rels/chart43.xml.rels><?xml version="1.0" encoding="UTF-8" standalone="yes"?>
<Relationships xmlns="http://schemas.openxmlformats.org/package/2006/relationships"><Relationship Id="rId3" Type="http://schemas.openxmlformats.org/officeDocument/2006/relationships/package" Target="../embeddings/Microsoft_Excel_Worksheet42.xlsx"/><Relationship Id="rId2" Type="http://schemas.microsoft.com/office/2011/relationships/chartColorStyle" Target="colors31.xml"/><Relationship Id="rId1" Type="http://schemas.microsoft.com/office/2011/relationships/chartStyle" Target="style31.xml"/></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Excel_Worksheet43.xlsx"/><Relationship Id="rId2" Type="http://schemas.microsoft.com/office/2011/relationships/chartColorStyle" Target="colors32.xml"/><Relationship Id="rId1" Type="http://schemas.microsoft.com/office/2011/relationships/chartStyle" Target="style32.xml"/></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45.xlsx"/></Relationships>
</file>

<file path=ppt/charts/_rels/chart47.xml.rels><?xml version="1.0" encoding="UTF-8" standalone="yes"?>
<Relationships xmlns="http://schemas.openxmlformats.org/package/2006/relationships"><Relationship Id="rId3" Type="http://schemas.openxmlformats.org/officeDocument/2006/relationships/package" Target="../embeddings/Microsoft_Excel_Worksheet46.xlsx"/><Relationship Id="rId2" Type="http://schemas.microsoft.com/office/2011/relationships/chartColorStyle" Target="colors34.xml"/><Relationship Id="rId1" Type="http://schemas.microsoft.com/office/2011/relationships/chartStyle" Target="style34.xml"/></Relationships>
</file>

<file path=ppt/charts/_rels/chart48.xml.rels><?xml version="1.0" encoding="UTF-8" standalone="yes"?>
<Relationships xmlns="http://schemas.openxmlformats.org/package/2006/relationships"><Relationship Id="rId3" Type="http://schemas.openxmlformats.org/officeDocument/2006/relationships/package" Target="../embeddings/Microsoft_Excel_Worksheet47.xlsx"/><Relationship Id="rId2" Type="http://schemas.microsoft.com/office/2011/relationships/chartColorStyle" Target="colors35.xml"/><Relationship Id="rId1" Type="http://schemas.microsoft.com/office/2011/relationships/chartStyle" Target="style35.xml"/></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48.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4.xlsx"/></Relationships>
</file>

<file path=ppt/charts/_rels/chart50.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Worksheet49.xlsx"/></Relationships>
</file>

<file path=ppt/charts/_rels/chart51.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50.xlsx"/></Relationships>
</file>

<file path=ppt/charts/_rels/chart52.xml.rels><?xml version="1.0" encoding="UTF-8" standalone="yes"?>
<Relationships xmlns="http://schemas.openxmlformats.org/package/2006/relationships"><Relationship Id="rId1" Type="http://schemas.openxmlformats.org/officeDocument/2006/relationships/package" Target="../embeddings/Microsoft_Excel_Worksheet51.xlsx"/></Relationships>
</file>

<file path=ppt/charts/_rels/chart53.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Worksheet52.xlsx"/></Relationships>
</file>

<file path=ppt/charts/_rels/chart54.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Worksheet53.xlsx"/></Relationships>
</file>

<file path=ppt/charts/_rels/chart55.xml.rels><?xml version="1.0" encoding="UTF-8" standalone="yes"?>
<Relationships xmlns="http://schemas.openxmlformats.org/package/2006/relationships"><Relationship Id="rId1" Type="http://schemas.openxmlformats.org/officeDocument/2006/relationships/package" Target="../embeddings/Microsoft_Excel_Worksheet54.xlsx"/></Relationships>
</file>

<file path=ppt/charts/_rels/chart56.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package" Target="../embeddings/Microsoft_Excel_Worksheet55.xlsx"/></Relationships>
</file>

<file path=ppt/charts/_rels/chart57.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package" Target="../embeddings/Microsoft_Excel_Worksheet56.xlsx"/></Relationships>
</file>

<file path=ppt/charts/_rels/chart58.xml.rels><?xml version="1.0" encoding="UTF-8" standalone="yes"?>
<Relationships xmlns="http://schemas.openxmlformats.org/package/2006/relationships"><Relationship Id="rId1" Type="http://schemas.openxmlformats.org/officeDocument/2006/relationships/package" Target="../embeddings/Microsoft_Excel_Worksheet57.xlsx"/></Relationships>
</file>

<file path=ppt/charts/_rels/chart59.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Worksheet58.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0.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Worksheet59.xlsx"/></Relationships>
</file>

<file path=ppt/charts/_rels/chart61.xml.rels><?xml version="1.0" encoding="UTF-8" standalone="yes"?>
<Relationships xmlns="http://schemas.openxmlformats.org/package/2006/relationships"><Relationship Id="rId1" Type="http://schemas.openxmlformats.org/officeDocument/2006/relationships/package" Target="../embeddings/Microsoft_Excel_Worksheet60.xlsx"/></Relationships>
</file>

<file path=ppt/charts/_rels/chart62.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package" Target="../embeddings/Microsoft_Excel_Worksheet61.xlsx"/></Relationships>
</file>

<file path=ppt/charts/_rels/chart63.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package" Target="../embeddings/Microsoft_Excel_Worksheet62.xlsx"/></Relationships>
</file>

<file path=ppt/charts/_rels/chart64.xml.rels><?xml version="1.0" encoding="UTF-8" standalone="yes"?>
<Relationships xmlns="http://schemas.openxmlformats.org/package/2006/relationships"><Relationship Id="rId1" Type="http://schemas.openxmlformats.org/officeDocument/2006/relationships/package" Target="../embeddings/Microsoft_Excel_Worksheet63.xlsx"/></Relationships>
</file>

<file path=ppt/charts/_rels/chart65.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package" Target="../embeddings/Microsoft_Excel_Worksheet64.xlsx"/></Relationships>
</file>

<file path=ppt/charts/_rels/chart66.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package" Target="../embeddings/Microsoft_Excel_Worksheet65.xlsx"/></Relationships>
</file>

<file path=ppt/charts/_rels/chart67.xml.rels><?xml version="1.0" encoding="UTF-8" standalone="yes"?>
<Relationships xmlns="http://schemas.openxmlformats.org/package/2006/relationships"><Relationship Id="rId1" Type="http://schemas.openxmlformats.org/officeDocument/2006/relationships/package" Target="../embeddings/Microsoft_Excel_Worksheet66.xlsx"/></Relationships>
</file>

<file path=ppt/charts/_rels/chart68.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48.xml"/><Relationship Id="rId1" Type="http://schemas.microsoft.com/office/2011/relationships/chartStyle" Target="style48.xml"/><Relationship Id="rId4" Type="http://schemas.openxmlformats.org/officeDocument/2006/relationships/package" Target="../embeddings/Microsoft_Excel_Worksheet67.xlsx"/></Relationships>
</file>

<file path=ppt/charts/_rels/chart69.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49.xml"/><Relationship Id="rId1" Type="http://schemas.microsoft.com/office/2011/relationships/chartStyle" Target="style49.xml"/><Relationship Id="rId4" Type="http://schemas.openxmlformats.org/officeDocument/2006/relationships/package" Target="../embeddings/Microsoft_Excel_Worksheet68.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0.xml.rels><?xml version="1.0" encoding="UTF-8" standalone="yes"?>
<Relationships xmlns="http://schemas.openxmlformats.org/package/2006/relationships"><Relationship Id="rId1" Type="http://schemas.openxmlformats.org/officeDocument/2006/relationships/package" Target="../embeddings/Microsoft_Excel_Worksheet69.xlsx"/></Relationships>
</file>

<file path=ppt/charts/_rels/chart71.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50.xml"/><Relationship Id="rId1" Type="http://schemas.microsoft.com/office/2011/relationships/chartStyle" Target="style50.xml"/><Relationship Id="rId4" Type="http://schemas.openxmlformats.org/officeDocument/2006/relationships/package" Target="../embeddings/Microsoft_Excel_Worksheet70.xlsx"/></Relationships>
</file>

<file path=ppt/charts/_rels/chart72.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51.xml"/><Relationship Id="rId1" Type="http://schemas.microsoft.com/office/2011/relationships/chartStyle" Target="style51.xml"/><Relationship Id="rId4" Type="http://schemas.openxmlformats.org/officeDocument/2006/relationships/package" Target="../embeddings/Microsoft_Excel_Worksheet71.xlsx"/></Relationships>
</file>

<file path=ppt/charts/_rels/chart73.xml.rels><?xml version="1.0" encoding="UTF-8" standalone="yes"?>
<Relationships xmlns="http://schemas.openxmlformats.org/package/2006/relationships"><Relationship Id="rId1" Type="http://schemas.openxmlformats.org/officeDocument/2006/relationships/package" Target="../embeddings/Microsoft_Excel_Worksheet72.xlsx"/></Relationships>
</file>

<file path=ppt/charts/_rels/chart74.xml.rels><?xml version="1.0" encoding="UTF-8" standalone="yes"?>
<Relationships xmlns="http://schemas.openxmlformats.org/package/2006/relationships"><Relationship Id="rId3" Type="http://schemas.openxmlformats.org/officeDocument/2006/relationships/themeOverride" Target="../theme/themeOverride40.xml"/><Relationship Id="rId2" Type="http://schemas.microsoft.com/office/2011/relationships/chartColorStyle" Target="colors52.xml"/><Relationship Id="rId1" Type="http://schemas.microsoft.com/office/2011/relationships/chartStyle" Target="style52.xml"/><Relationship Id="rId4" Type="http://schemas.openxmlformats.org/officeDocument/2006/relationships/package" Target="../embeddings/Microsoft_Excel_Worksheet73.xlsx"/></Relationships>
</file>

<file path=ppt/charts/_rels/chart75.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53.xml"/><Relationship Id="rId1" Type="http://schemas.microsoft.com/office/2011/relationships/chartStyle" Target="style53.xml"/><Relationship Id="rId4" Type="http://schemas.openxmlformats.org/officeDocument/2006/relationships/package" Target="../embeddings/Microsoft_Excel_Worksheet74.xlsx"/></Relationships>
</file>

<file path=ppt/charts/_rels/chart76.xml.rels><?xml version="1.0" encoding="UTF-8" standalone="yes"?>
<Relationships xmlns="http://schemas.openxmlformats.org/package/2006/relationships"><Relationship Id="rId1" Type="http://schemas.openxmlformats.org/officeDocument/2006/relationships/package" Target="../embeddings/Microsoft_Excel_Worksheet75.xlsx"/></Relationships>
</file>

<file path=ppt/charts/_rels/chart77.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54.xml"/><Relationship Id="rId1" Type="http://schemas.microsoft.com/office/2011/relationships/chartStyle" Target="style54.xml"/><Relationship Id="rId4" Type="http://schemas.openxmlformats.org/officeDocument/2006/relationships/package" Target="../embeddings/Microsoft_Excel_Worksheet76.xlsx"/></Relationships>
</file>

<file path=ppt/charts/_rels/chart78.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package" Target="../embeddings/Microsoft_Excel_Worksheet77.xlsx"/></Relationships>
</file>

<file path=ppt/charts/_rels/chart79.xml.rels><?xml version="1.0" encoding="UTF-8" standalone="yes"?>
<Relationships xmlns="http://schemas.openxmlformats.org/package/2006/relationships"><Relationship Id="rId1" Type="http://schemas.openxmlformats.org/officeDocument/2006/relationships/package" Target="../embeddings/Microsoft_Excel_Worksheet78.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15.393549940545979</c:v>
                </c:pt>
                <c:pt idx="1">
                  <c:v>17.418288981386858</c:v>
                </c:pt>
                <c:pt idx="2">
                  <c:v>21.633320615783042</c:v>
                </c:pt>
              </c:numCache>
            </c:numRef>
          </c:val>
          <c:extLst>
            <c:ext xmlns:c16="http://schemas.microsoft.com/office/drawing/2014/chart" uri="{C3380CC4-5D6E-409C-BE32-E72D297353CC}">
              <c16:uniqueId val="{00000000-8996-4969-BBF4-4CEF9374A98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28"/>
          <c:min val="12"/>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3.673550792266801E-3"/>
                  <c:y val="0.140133280198540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24788</c:v>
                </c:pt>
                <c:pt idx="1">
                  <c:v>368867</c:v>
                </c:pt>
                <c:pt idx="2">
                  <c:v>170961</c:v>
                </c:pt>
                <c:pt idx="3">
                  <c:v>37530</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7.9189442875584968</c:v>
                </c:pt>
                <c:pt idx="1">
                  <c:v>10.938698713899587</c:v>
                </c:pt>
                <c:pt idx="2">
                  <c:v>20.627075225928724</c:v>
                </c:pt>
                <c:pt idx="3">
                  <c:v>40.274962571276312</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80"/>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7.89</c:v>
                </c:pt>
                <c:pt idx="1">
                  <c:v>10.89</c:v>
                </c:pt>
                <c:pt idx="2">
                  <c:v>20.63</c:v>
                </c:pt>
                <c:pt idx="3">
                  <c:v>40</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80"/>
          <c:min val="1"/>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DE19-4F3D-A556-ED7781DAFE95}"/>
              </c:ext>
            </c:extLst>
          </c:dPt>
          <c:dPt>
            <c:idx val="1"/>
            <c:bubble3D val="0"/>
            <c:extLst>
              <c:ext xmlns:c16="http://schemas.microsoft.com/office/drawing/2014/chart" uri="{C3380CC4-5D6E-409C-BE32-E72D297353CC}">
                <c16:uniqueId val="{00000001-DE19-4F3D-A556-ED7781DAFE95}"/>
              </c:ext>
            </c:extLst>
          </c:dPt>
          <c:dPt>
            <c:idx val="2"/>
            <c:bubble3D val="0"/>
            <c:extLst>
              <c:ext xmlns:c16="http://schemas.microsoft.com/office/drawing/2014/chart" uri="{C3380CC4-5D6E-409C-BE32-E72D297353CC}">
                <c16:uniqueId val="{00000002-DE19-4F3D-A556-ED7781DAFE95}"/>
              </c:ext>
            </c:extLst>
          </c:dPt>
          <c:dPt>
            <c:idx val="3"/>
            <c:bubble3D val="0"/>
            <c:extLst>
              <c:ext xmlns:c16="http://schemas.microsoft.com/office/drawing/2014/chart" uri="{C3380CC4-5D6E-409C-BE32-E72D297353CC}">
                <c16:uniqueId val="{00000003-DE19-4F3D-A556-ED7781DAFE95}"/>
              </c:ext>
            </c:extLst>
          </c:dPt>
          <c:dPt>
            <c:idx val="4"/>
            <c:bubble3D val="0"/>
            <c:extLst>
              <c:ext xmlns:c16="http://schemas.microsoft.com/office/drawing/2014/chart" uri="{C3380CC4-5D6E-409C-BE32-E72D297353CC}">
                <c16:uniqueId val="{00000004-DE19-4F3D-A556-ED7781DAFE95}"/>
              </c:ext>
            </c:extLst>
          </c:dPt>
          <c:dPt>
            <c:idx val="5"/>
            <c:bubble3D val="0"/>
            <c:extLst>
              <c:ext xmlns:c16="http://schemas.microsoft.com/office/drawing/2014/chart" uri="{C3380CC4-5D6E-409C-BE32-E72D297353CC}">
                <c16:uniqueId val="{00000005-DE19-4F3D-A556-ED7781DAFE95}"/>
              </c:ext>
            </c:extLst>
          </c:dPt>
          <c:dPt>
            <c:idx val="6"/>
            <c:bubble3D val="0"/>
            <c:extLst>
              <c:ext xmlns:c16="http://schemas.microsoft.com/office/drawing/2014/chart" uri="{C3380CC4-5D6E-409C-BE32-E72D297353CC}">
                <c16:uniqueId val="{00000006-DE19-4F3D-A556-ED7781DAFE95}"/>
              </c:ext>
            </c:extLst>
          </c:dPt>
          <c:dPt>
            <c:idx val="7"/>
            <c:bubble3D val="0"/>
            <c:extLst>
              <c:ext xmlns:c16="http://schemas.microsoft.com/office/drawing/2014/chart" uri="{C3380CC4-5D6E-409C-BE32-E72D297353CC}">
                <c16:uniqueId val="{00000007-DE19-4F3D-A556-ED7781DAFE95}"/>
              </c:ext>
            </c:extLst>
          </c:dPt>
          <c:dPt>
            <c:idx val="8"/>
            <c:bubble3D val="0"/>
            <c:extLst>
              <c:ext xmlns:c16="http://schemas.microsoft.com/office/drawing/2014/chart" uri="{C3380CC4-5D6E-409C-BE32-E72D297353CC}">
                <c16:uniqueId val="{00000008-DE19-4F3D-A556-ED7781DAFE95}"/>
              </c:ext>
            </c:extLst>
          </c:dPt>
          <c:dPt>
            <c:idx val="9"/>
            <c:bubble3D val="0"/>
            <c:extLst>
              <c:ext xmlns:c16="http://schemas.microsoft.com/office/drawing/2014/chart" uri="{C3380CC4-5D6E-409C-BE32-E72D297353CC}">
                <c16:uniqueId val="{00000009-DE19-4F3D-A556-ED7781DAFE95}"/>
              </c:ext>
            </c:extLst>
          </c:dPt>
          <c:dPt>
            <c:idx val="10"/>
            <c:bubble3D val="0"/>
            <c:extLst>
              <c:ext xmlns:c16="http://schemas.microsoft.com/office/drawing/2014/chart" uri="{C3380CC4-5D6E-409C-BE32-E72D297353CC}">
                <c16:uniqueId val="{0000000A-DE19-4F3D-A556-ED7781DAFE95}"/>
              </c:ext>
            </c:extLst>
          </c:dPt>
          <c:dPt>
            <c:idx val="11"/>
            <c:bubble3D val="0"/>
            <c:extLst>
              <c:ext xmlns:c16="http://schemas.microsoft.com/office/drawing/2014/chart" uri="{C3380CC4-5D6E-409C-BE32-E72D297353CC}">
                <c16:uniqueId val="{0000000B-DE19-4F3D-A556-ED7781DAFE95}"/>
              </c:ext>
            </c:extLst>
          </c:dPt>
          <c:dLbls>
            <c:dLbl>
              <c:idx val="0"/>
              <c:delete val="1"/>
              <c:extLst>
                <c:ext xmlns:c15="http://schemas.microsoft.com/office/drawing/2012/chart" uri="{CE6537A1-D6FC-4f65-9D91-7224C49458BB}"/>
                <c:ext xmlns:c16="http://schemas.microsoft.com/office/drawing/2014/chart" uri="{C3380CC4-5D6E-409C-BE32-E72D297353CC}">
                  <c16:uniqueId val="{00000000-DE19-4F3D-A556-ED7781DAFE95}"/>
                </c:ext>
              </c:extLst>
            </c:dLbl>
            <c:dLbl>
              <c:idx val="1"/>
              <c:tx>
                <c:rich>
                  <a:bodyPr/>
                  <a:lstStyle/>
                  <a:p>
                    <a:r>
                      <a:rPr lang="en-US" altLang="zh-CN" dirty="0"/>
                      <a:t>16.14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E19-4F3D-A556-ED7781DAFE95}"/>
                </c:ext>
              </c:extLst>
            </c:dLbl>
            <c:dLbl>
              <c:idx val="2"/>
              <c:tx>
                <c:rich>
                  <a:bodyPr/>
                  <a:lstStyle/>
                  <a:p>
                    <a:r>
                      <a:rPr lang="en-US" altLang="zh-CN" dirty="0"/>
                      <a:t>15.79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E19-4F3D-A556-ED7781DAFE95}"/>
                </c:ext>
              </c:extLst>
            </c:dLbl>
            <c:dLbl>
              <c:idx val="3"/>
              <c:tx>
                <c:rich>
                  <a:bodyPr/>
                  <a:lstStyle/>
                  <a:p>
                    <a:r>
                      <a:rPr lang="en-US" altLang="zh-CN" dirty="0"/>
                      <a:t>15.92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E19-4F3D-A556-ED7781DAFE95}"/>
                </c:ext>
              </c:extLst>
            </c:dLbl>
            <c:dLbl>
              <c:idx val="4"/>
              <c:tx>
                <c:rich>
                  <a:bodyPr/>
                  <a:lstStyle/>
                  <a:p>
                    <a:r>
                      <a:rPr lang="en-US" altLang="zh-CN" dirty="0"/>
                      <a:t>16.05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DE19-4F3D-A556-ED7781DAFE95}"/>
                </c:ext>
              </c:extLst>
            </c:dLbl>
            <c:dLbl>
              <c:idx val="5"/>
              <c:tx>
                <c:rich>
                  <a:bodyPr/>
                  <a:lstStyle/>
                  <a:p>
                    <a:r>
                      <a:rPr lang="en-US" altLang="zh-CN" dirty="0"/>
                      <a:t>16.17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E19-4F3D-A556-ED7781DAFE95}"/>
                </c:ext>
              </c:extLst>
            </c:dLbl>
            <c:dLbl>
              <c:idx val="6"/>
              <c:tx>
                <c:rich>
                  <a:bodyPr/>
                  <a:lstStyle/>
                  <a:p>
                    <a:r>
                      <a:rPr lang="en-US" altLang="zh-CN" dirty="0"/>
                      <a:t>15.95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DE19-4F3D-A556-ED7781DAFE95}"/>
                </c:ext>
              </c:extLst>
            </c:dLbl>
            <c:dLbl>
              <c:idx val="7"/>
              <c:tx>
                <c:rich>
                  <a:bodyPr/>
                  <a:lstStyle/>
                  <a:p>
                    <a:r>
                      <a:rPr lang="en-US" altLang="zh-CN" dirty="0"/>
                      <a:t>16.16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DE19-4F3D-A556-ED7781DAFE95}"/>
                </c:ext>
              </c:extLst>
            </c:dLbl>
            <c:dLbl>
              <c:idx val="8"/>
              <c:tx>
                <c:rich>
                  <a:bodyPr/>
                  <a:lstStyle/>
                  <a:p>
                    <a:r>
                      <a:rPr lang="en-US" altLang="zh-CN" dirty="0"/>
                      <a:t>15.66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DE19-4F3D-A556-ED7781DAFE95}"/>
                </c:ext>
              </c:extLst>
            </c:dLbl>
            <c:dLbl>
              <c:idx val="9"/>
              <c:tx>
                <c:rich>
                  <a:bodyPr/>
                  <a:lstStyle/>
                  <a:p>
                    <a:r>
                      <a:rPr lang="en-US" altLang="zh-CN" dirty="0"/>
                      <a:t>15.85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DE19-4F3D-A556-ED7781DAFE95}"/>
                </c:ext>
              </c:extLst>
            </c:dLbl>
            <c:dLbl>
              <c:idx val="10"/>
              <c:tx>
                <c:rich>
                  <a:bodyPr/>
                  <a:lstStyle/>
                  <a:p>
                    <a:r>
                      <a:rPr lang="en-US" altLang="zh-CN" dirty="0"/>
                      <a:t>15.39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DE19-4F3D-A556-ED7781DAFE95}"/>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DE19-4F3D-A556-ED7781DAFE95}"/>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DE19-4F3D-A556-ED7781DAFE95}"/>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7.0000000000000007E-2</c:v>
                </c:pt>
                <c:pt idx="2">
                  <c:v>0.05</c:v>
                </c:pt>
                <c:pt idx="3">
                  <c:v>0.06</c:v>
                </c:pt>
                <c:pt idx="4">
                  <c:v>7.0000000000000007E-2</c:v>
                </c:pt>
                <c:pt idx="5">
                  <c:v>7.0000000000000007E-2</c:v>
                </c:pt>
                <c:pt idx="6">
                  <c:v>0.06</c:v>
                </c:pt>
                <c:pt idx="7">
                  <c:v>7.0000000000000007E-2</c:v>
                </c:pt>
                <c:pt idx="8">
                  <c:v>3.9666631259644092E-2</c:v>
                </c:pt>
                <c:pt idx="9">
                  <c:v>0.05</c:v>
                </c:pt>
                <c:pt idx="10">
                  <c:v>2.2006818622527957E-2</c:v>
                </c:pt>
              </c:numCache>
            </c:numRef>
          </c:val>
          <c:smooth val="0"/>
          <c:extLst>
            <c:ext xmlns:c16="http://schemas.microsoft.com/office/drawing/2014/chart" uri="{C3380CC4-5D6E-409C-BE32-E72D297353CC}">
              <c16:uniqueId val="{0000000D-DE19-4F3D-A556-ED7781DAFE95}"/>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3.673550792266801E-3"/>
                  <c:y val="0.140133280198540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24788</c:v>
                </c:pt>
                <c:pt idx="1">
                  <c:v>368867</c:v>
                </c:pt>
                <c:pt idx="2">
                  <c:v>170961</c:v>
                </c:pt>
                <c:pt idx="3">
                  <c:v>37530</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1.2122294981442632</c:v>
                </c:pt>
                <c:pt idx="1">
                  <c:v>1.8980378263710234</c:v>
                </c:pt>
                <c:pt idx="2">
                  <c:v>2.8617116102502909</c:v>
                </c:pt>
                <c:pt idx="3">
                  <c:v>6.1582685318411929</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1.2238554074784276</c:v>
                </c:pt>
                <c:pt idx="1">
                  <c:v>2.0385810464858234</c:v>
                </c:pt>
                <c:pt idx="2">
                  <c:v>2.8985307295019314</c:v>
                </c:pt>
                <c:pt idx="3">
                  <c:v>6.1602867311711798</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BA6C-42DB-80A0-2EAC9112D6BD}"/>
              </c:ext>
            </c:extLst>
          </c:dPt>
          <c:dPt>
            <c:idx val="1"/>
            <c:bubble3D val="0"/>
            <c:extLst>
              <c:ext xmlns:c16="http://schemas.microsoft.com/office/drawing/2014/chart" uri="{C3380CC4-5D6E-409C-BE32-E72D297353CC}">
                <c16:uniqueId val="{00000001-BA6C-42DB-80A0-2EAC9112D6BD}"/>
              </c:ext>
            </c:extLst>
          </c:dPt>
          <c:dPt>
            <c:idx val="2"/>
            <c:bubble3D val="0"/>
            <c:extLst>
              <c:ext xmlns:c16="http://schemas.microsoft.com/office/drawing/2014/chart" uri="{C3380CC4-5D6E-409C-BE32-E72D297353CC}">
                <c16:uniqueId val="{00000002-BA6C-42DB-80A0-2EAC9112D6BD}"/>
              </c:ext>
            </c:extLst>
          </c:dPt>
          <c:dPt>
            <c:idx val="3"/>
            <c:bubble3D val="0"/>
            <c:extLst>
              <c:ext xmlns:c16="http://schemas.microsoft.com/office/drawing/2014/chart" uri="{C3380CC4-5D6E-409C-BE32-E72D297353CC}">
                <c16:uniqueId val="{00000003-BA6C-42DB-80A0-2EAC9112D6BD}"/>
              </c:ext>
            </c:extLst>
          </c:dPt>
          <c:dPt>
            <c:idx val="4"/>
            <c:bubble3D val="0"/>
            <c:extLst>
              <c:ext xmlns:c16="http://schemas.microsoft.com/office/drawing/2014/chart" uri="{C3380CC4-5D6E-409C-BE32-E72D297353CC}">
                <c16:uniqueId val="{00000004-BA6C-42DB-80A0-2EAC9112D6BD}"/>
              </c:ext>
            </c:extLst>
          </c:dPt>
          <c:dPt>
            <c:idx val="5"/>
            <c:bubble3D val="0"/>
            <c:extLst>
              <c:ext xmlns:c16="http://schemas.microsoft.com/office/drawing/2014/chart" uri="{C3380CC4-5D6E-409C-BE32-E72D297353CC}">
                <c16:uniqueId val="{00000005-BA6C-42DB-80A0-2EAC9112D6BD}"/>
              </c:ext>
            </c:extLst>
          </c:dPt>
          <c:dPt>
            <c:idx val="6"/>
            <c:bubble3D val="0"/>
            <c:extLst>
              <c:ext xmlns:c16="http://schemas.microsoft.com/office/drawing/2014/chart" uri="{C3380CC4-5D6E-409C-BE32-E72D297353CC}">
                <c16:uniqueId val="{00000006-BA6C-42DB-80A0-2EAC9112D6BD}"/>
              </c:ext>
            </c:extLst>
          </c:dPt>
          <c:dPt>
            <c:idx val="7"/>
            <c:bubble3D val="0"/>
            <c:extLst>
              <c:ext xmlns:c16="http://schemas.microsoft.com/office/drawing/2014/chart" uri="{C3380CC4-5D6E-409C-BE32-E72D297353CC}">
                <c16:uniqueId val="{00000007-BA6C-42DB-80A0-2EAC9112D6BD}"/>
              </c:ext>
            </c:extLst>
          </c:dPt>
          <c:dPt>
            <c:idx val="8"/>
            <c:bubble3D val="0"/>
            <c:extLst>
              <c:ext xmlns:c16="http://schemas.microsoft.com/office/drawing/2014/chart" uri="{C3380CC4-5D6E-409C-BE32-E72D297353CC}">
                <c16:uniqueId val="{00000008-BA6C-42DB-80A0-2EAC9112D6BD}"/>
              </c:ext>
            </c:extLst>
          </c:dPt>
          <c:dPt>
            <c:idx val="9"/>
            <c:bubble3D val="0"/>
            <c:extLst>
              <c:ext xmlns:c16="http://schemas.microsoft.com/office/drawing/2014/chart" uri="{C3380CC4-5D6E-409C-BE32-E72D297353CC}">
                <c16:uniqueId val="{00000009-BA6C-42DB-80A0-2EAC9112D6BD}"/>
              </c:ext>
            </c:extLst>
          </c:dPt>
          <c:dPt>
            <c:idx val="10"/>
            <c:bubble3D val="0"/>
            <c:extLst>
              <c:ext xmlns:c16="http://schemas.microsoft.com/office/drawing/2014/chart" uri="{C3380CC4-5D6E-409C-BE32-E72D297353CC}">
                <c16:uniqueId val="{0000000A-BA6C-42DB-80A0-2EAC9112D6BD}"/>
              </c:ext>
            </c:extLst>
          </c:dPt>
          <c:dPt>
            <c:idx val="11"/>
            <c:bubble3D val="0"/>
            <c:extLst>
              <c:ext xmlns:c16="http://schemas.microsoft.com/office/drawing/2014/chart" uri="{C3380CC4-5D6E-409C-BE32-E72D297353CC}">
                <c16:uniqueId val="{0000000B-BA6C-42DB-80A0-2EAC9112D6BD}"/>
              </c:ext>
            </c:extLst>
          </c:dPt>
          <c:dLbls>
            <c:dLbl>
              <c:idx val="0"/>
              <c:delete val="1"/>
              <c:extLst>
                <c:ext xmlns:c15="http://schemas.microsoft.com/office/drawing/2012/chart" uri="{CE6537A1-D6FC-4f65-9D91-7224C49458BB}"/>
                <c:ext xmlns:c16="http://schemas.microsoft.com/office/drawing/2014/chart" uri="{C3380CC4-5D6E-409C-BE32-E72D297353CC}">
                  <c16:uniqueId val="{00000000-BA6C-42DB-80A0-2EAC9112D6BD}"/>
                </c:ext>
              </c:extLst>
            </c:dLbl>
            <c:dLbl>
              <c:idx val="1"/>
              <c:tx>
                <c:rich>
                  <a:bodyPr/>
                  <a:lstStyle/>
                  <a:p>
                    <a:r>
                      <a:rPr lang="en-US" altLang="zh-CN" dirty="0"/>
                      <a:t>2.12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A6C-42DB-80A0-2EAC9112D6BD}"/>
                </c:ext>
              </c:extLst>
            </c:dLbl>
            <c:dLbl>
              <c:idx val="2"/>
              <c:tx>
                <c:rich>
                  <a:bodyPr/>
                  <a:lstStyle/>
                  <a:p>
                    <a:r>
                      <a:rPr lang="en-US" altLang="zh-CN" dirty="0"/>
                      <a:t>2.13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A6C-42DB-80A0-2EAC9112D6BD}"/>
                </c:ext>
              </c:extLst>
            </c:dLbl>
            <c:dLbl>
              <c:idx val="3"/>
              <c:tx>
                <c:rich>
                  <a:bodyPr/>
                  <a:lstStyle/>
                  <a:p>
                    <a:r>
                      <a:rPr lang="en-US" altLang="zh-CN" dirty="0"/>
                      <a:t>2.19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A6C-42DB-80A0-2EAC9112D6BD}"/>
                </c:ext>
              </c:extLst>
            </c:dLbl>
            <c:dLbl>
              <c:idx val="4"/>
              <c:tx>
                <c:rich>
                  <a:bodyPr/>
                  <a:lstStyle/>
                  <a:p>
                    <a:r>
                      <a:rPr lang="en-US" altLang="zh-CN" dirty="0"/>
                      <a:t>2.23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A6C-42DB-80A0-2EAC9112D6BD}"/>
                </c:ext>
              </c:extLst>
            </c:dLbl>
            <c:dLbl>
              <c:idx val="5"/>
              <c:tx>
                <c:rich>
                  <a:bodyPr/>
                  <a:lstStyle/>
                  <a:p>
                    <a:r>
                      <a:rPr lang="en-US" altLang="zh-CN" dirty="0"/>
                      <a:t>2.46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A6C-42DB-80A0-2EAC9112D6BD}"/>
                </c:ext>
              </c:extLst>
            </c:dLbl>
            <c:dLbl>
              <c:idx val="6"/>
              <c:tx>
                <c:rich>
                  <a:bodyPr/>
                  <a:lstStyle/>
                  <a:p>
                    <a:r>
                      <a:rPr lang="en-US" altLang="zh-CN" dirty="0"/>
                      <a:t>2.61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A6C-42DB-80A0-2EAC9112D6BD}"/>
                </c:ext>
              </c:extLst>
            </c:dLbl>
            <c:dLbl>
              <c:idx val="7"/>
              <c:tx>
                <c:rich>
                  <a:bodyPr/>
                  <a:lstStyle/>
                  <a:p>
                    <a:r>
                      <a:rPr lang="en-US" altLang="zh-CN" dirty="0"/>
                      <a:t>2.58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A6C-42DB-80A0-2EAC9112D6BD}"/>
                </c:ext>
              </c:extLst>
            </c:dLbl>
            <c:dLbl>
              <c:idx val="8"/>
              <c:tx>
                <c:rich>
                  <a:bodyPr/>
                  <a:lstStyle/>
                  <a:p>
                    <a:r>
                      <a:rPr lang="en-US" altLang="zh-CN" dirty="0"/>
                      <a:t>2.60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BA6C-42DB-80A0-2EAC9112D6BD}"/>
                </c:ext>
              </c:extLst>
            </c:dLbl>
            <c:dLbl>
              <c:idx val="9"/>
              <c:tx>
                <c:rich>
                  <a:bodyPr/>
                  <a:lstStyle/>
                  <a:p>
                    <a:r>
                      <a:rPr lang="en-US" altLang="zh-CN" dirty="0"/>
                      <a:t>2.56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BA6C-42DB-80A0-2EAC9112D6BD}"/>
                </c:ext>
              </c:extLst>
            </c:dLbl>
            <c:dLbl>
              <c:idx val="10"/>
              <c:tx>
                <c:rich>
                  <a:bodyPr/>
                  <a:lstStyle/>
                  <a:p>
                    <a:r>
                      <a:rPr lang="en-US" altLang="zh-CN" dirty="0"/>
                      <a:t>2.41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BA6C-42DB-80A0-2EAC9112D6BD}"/>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BA6C-42DB-80A0-2EAC9112D6BD}"/>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BA6C-42DB-80A0-2EAC9112D6BD}"/>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0.2</c:v>
                </c:pt>
                <c:pt idx="2">
                  <c:v>0.21</c:v>
                </c:pt>
                <c:pt idx="3">
                  <c:v>0.24</c:v>
                </c:pt>
                <c:pt idx="4">
                  <c:v>0.26</c:v>
                </c:pt>
                <c:pt idx="5">
                  <c:v>0.39</c:v>
                </c:pt>
                <c:pt idx="6">
                  <c:v>0.48</c:v>
                </c:pt>
                <c:pt idx="7">
                  <c:v>0.46</c:v>
                </c:pt>
                <c:pt idx="8">
                  <c:v>0.47</c:v>
                </c:pt>
                <c:pt idx="9">
                  <c:v>0.45</c:v>
                </c:pt>
                <c:pt idx="10">
                  <c:v>0.37</c:v>
                </c:pt>
              </c:numCache>
            </c:numRef>
          </c:val>
          <c:smooth val="0"/>
          <c:extLst>
            <c:ext xmlns:c16="http://schemas.microsoft.com/office/drawing/2014/chart" uri="{C3380CC4-5D6E-409C-BE32-E72D297353CC}">
              <c16:uniqueId val="{0000000D-BA6C-42DB-80A0-2EAC9112D6BD}"/>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6万以下</c:v>
                </c:pt>
                <c:pt idx="1">
                  <c:v>6-8万</c:v>
                </c:pt>
                <c:pt idx="2">
                  <c:v>8万以上</c:v>
                </c:pt>
              </c:strCache>
            </c:strRef>
          </c:cat>
          <c:val>
            <c:numRef>
              <c:f>Sheet1!$B$2:$B$4</c:f>
              <c:numCache>
                <c:formatCode>General</c:formatCode>
                <c:ptCount val="3"/>
                <c:pt idx="0">
                  <c:v>2382</c:v>
                </c:pt>
                <c:pt idx="1">
                  <c:v>13231</c:v>
                </c:pt>
                <c:pt idx="2">
                  <c:v>9175</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60">
                <a:fgClr>
                  <a:srgbClr val="FFC000"/>
                </a:fgClr>
                <a:bgClr>
                  <a:srgbClr val="FFFFFF"/>
                </a:bgClr>
              </a:pattFill>
              <a:ln w="19050">
                <a:noFill/>
              </a:ln>
              <a:effectLst/>
            </c:spPr>
            <c:extLst>
              <c:ext xmlns:c16="http://schemas.microsoft.com/office/drawing/2014/chart" uri="{C3380CC4-5D6E-409C-BE32-E72D297353CC}">
                <c16:uniqueId val="{00000007-533B-4F36-BE2E-5A09749B906B}"/>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4-6万</c:v>
                </c:pt>
                <c:pt idx="1">
                  <c:v>6-8万</c:v>
                </c:pt>
                <c:pt idx="2">
                  <c:v>8-10万</c:v>
                </c:pt>
              </c:strCache>
            </c:strRef>
          </c:cat>
          <c:val>
            <c:numRef>
              <c:f>Sheet1!$B$2:$B$4</c:f>
              <c:numCache>
                <c:formatCode>General</c:formatCode>
                <c:ptCount val="3"/>
                <c:pt idx="0">
                  <c:v>1853</c:v>
                </c:pt>
                <c:pt idx="1">
                  <c:v>11855</c:v>
                </c:pt>
                <c:pt idx="2">
                  <c:v>7152</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车身市场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19DC-4677-B5A8-45859BEEE2F5}"/>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19DC-4677-B5A8-45859BEEE2F5}"/>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19DC-4677-B5A8-45859BEEE2F5}"/>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19DC-4677-B5A8-45859BEEE2F5}"/>
              </c:ext>
            </c:extLst>
          </c:dPt>
          <c:dLbls>
            <c:dLbl>
              <c:idx val="2"/>
              <c:layout>
                <c:manualLayout>
                  <c:x val="2.9282037776181113E-3"/>
                  <c:y val="0.207951619157270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9DC-4677-B5A8-45859BEEE2F5}"/>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9DC-4677-B5A8-45859BEEE2F5}"/>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Sheet1!$A$2:$A$4</c:f>
              <c:strCache>
                <c:ptCount val="3"/>
                <c:pt idx="0">
                  <c:v>轿车</c:v>
                </c:pt>
                <c:pt idx="1">
                  <c:v>SUV</c:v>
                </c:pt>
                <c:pt idx="2">
                  <c:v>MPV</c:v>
                </c:pt>
              </c:strCache>
            </c:strRef>
          </c:cat>
          <c:val>
            <c:numRef>
              <c:f>Sheet1!$B$2:$B$4</c:f>
              <c:numCache>
                <c:formatCode>General</c:formatCode>
                <c:ptCount val="3"/>
                <c:pt idx="0">
                  <c:v>602146</c:v>
                </c:pt>
                <c:pt idx="1">
                  <c:v>611665</c:v>
                </c:pt>
                <c:pt idx="2">
                  <c:v>69505</c:v>
                </c:pt>
              </c:numCache>
            </c:numRef>
          </c:val>
          <c:extLst>
            <c:ext xmlns:c16="http://schemas.microsoft.com/office/drawing/2014/chart" uri="{C3380CC4-5D6E-409C-BE32-E72D297353CC}">
              <c16:uniqueId val="{00000008-19DC-4677-B5A8-45859BEEE2F5}"/>
            </c:ext>
          </c:extLst>
        </c:ser>
        <c:dLbls>
          <c:showLegendKey val="0"/>
          <c:showVal val="0"/>
          <c:showCatName val="0"/>
          <c:showSerName val="0"/>
          <c:showPercent val="0"/>
          <c:showBubbleSize val="0"/>
          <c:showLeaderLines val="1"/>
        </c:dLbls>
        <c:firstSliceAng val="10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1B-0EA2-4AD4-8E2E-5C6CA69BFF85}"/>
              </c:ext>
            </c:extLst>
          </c:dPt>
          <c:dPt>
            <c:idx val="1"/>
            <c:bubble3D val="0"/>
            <c:extLst>
              <c:ext xmlns:c16="http://schemas.microsoft.com/office/drawing/2014/chart" uri="{C3380CC4-5D6E-409C-BE32-E72D297353CC}">
                <c16:uniqueId val="{00000010-0EA2-4AD4-8E2E-5C6CA69BFF85}"/>
              </c:ext>
            </c:extLst>
          </c:dPt>
          <c:dPt>
            <c:idx val="2"/>
            <c:bubble3D val="0"/>
            <c:extLst>
              <c:ext xmlns:c16="http://schemas.microsoft.com/office/drawing/2014/chart" uri="{C3380CC4-5D6E-409C-BE32-E72D297353CC}">
                <c16:uniqueId val="{00000011-0EA2-4AD4-8E2E-5C6CA69BFF85}"/>
              </c:ext>
            </c:extLst>
          </c:dPt>
          <c:dPt>
            <c:idx val="3"/>
            <c:bubble3D val="0"/>
            <c:extLst>
              <c:ext xmlns:c16="http://schemas.microsoft.com/office/drawing/2014/chart" uri="{C3380CC4-5D6E-409C-BE32-E72D297353CC}">
                <c16:uniqueId val="{00000012-0EA2-4AD4-8E2E-5C6CA69BFF85}"/>
              </c:ext>
            </c:extLst>
          </c:dPt>
          <c:dPt>
            <c:idx val="4"/>
            <c:bubble3D val="0"/>
            <c:extLst>
              <c:ext xmlns:c16="http://schemas.microsoft.com/office/drawing/2014/chart" uri="{C3380CC4-5D6E-409C-BE32-E72D297353CC}">
                <c16:uniqueId val="{00000013-0EA2-4AD4-8E2E-5C6CA69BFF85}"/>
              </c:ext>
            </c:extLst>
          </c:dPt>
          <c:dPt>
            <c:idx val="5"/>
            <c:bubble3D val="0"/>
            <c:extLst>
              <c:ext xmlns:c16="http://schemas.microsoft.com/office/drawing/2014/chart" uri="{C3380CC4-5D6E-409C-BE32-E72D297353CC}">
                <c16:uniqueId val="{00000014-0EA2-4AD4-8E2E-5C6CA69BFF85}"/>
              </c:ext>
            </c:extLst>
          </c:dPt>
          <c:dPt>
            <c:idx val="6"/>
            <c:bubble3D val="0"/>
            <c:extLst>
              <c:ext xmlns:c16="http://schemas.microsoft.com/office/drawing/2014/chart" uri="{C3380CC4-5D6E-409C-BE32-E72D297353CC}">
                <c16:uniqueId val="{00000015-0EA2-4AD4-8E2E-5C6CA69BFF85}"/>
              </c:ext>
            </c:extLst>
          </c:dPt>
          <c:dPt>
            <c:idx val="7"/>
            <c:bubble3D val="0"/>
            <c:extLst>
              <c:ext xmlns:c16="http://schemas.microsoft.com/office/drawing/2014/chart" uri="{C3380CC4-5D6E-409C-BE32-E72D297353CC}">
                <c16:uniqueId val="{00000016-0EA2-4AD4-8E2E-5C6CA69BFF85}"/>
              </c:ext>
            </c:extLst>
          </c:dPt>
          <c:dPt>
            <c:idx val="8"/>
            <c:bubble3D val="0"/>
            <c:extLst>
              <c:ext xmlns:c16="http://schemas.microsoft.com/office/drawing/2014/chart" uri="{C3380CC4-5D6E-409C-BE32-E72D297353CC}">
                <c16:uniqueId val="{00000017-0EA2-4AD4-8E2E-5C6CA69BFF85}"/>
              </c:ext>
            </c:extLst>
          </c:dPt>
          <c:dPt>
            <c:idx val="9"/>
            <c:bubble3D val="0"/>
            <c:extLst>
              <c:ext xmlns:c16="http://schemas.microsoft.com/office/drawing/2014/chart" uri="{C3380CC4-5D6E-409C-BE32-E72D297353CC}">
                <c16:uniqueId val="{00000018-0EA2-4AD4-8E2E-5C6CA69BFF85}"/>
              </c:ext>
            </c:extLst>
          </c:dPt>
          <c:dPt>
            <c:idx val="10"/>
            <c:bubble3D val="0"/>
            <c:extLst>
              <c:ext xmlns:c16="http://schemas.microsoft.com/office/drawing/2014/chart" uri="{C3380CC4-5D6E-409C-BE32-E72D297353CC}">
                <c16:uniqueId val="{00000019-0EA2-4AD4-8E2E-5C6CA69BFF85}"/>
              </c:ext>
            </c:extLst>
          </c:dPt>
          <c:dPt>
            <c:idx val="11"/>
            <c:bubble3D val="0"/>
            <c:extLst>
              <c:ext xmlns:c16="http://schemas.microsoft.com/office/drawing/2014/chart" uri="{C3380CC4-5D6E-409C-BE32-E72D297353CC}">
                <c16:uniqueId val="{0000001A-0EA2-4AD4-8E2E-5C6CA69BFF85}"/>
              </c:ext>
            </c:extLst>
          </c:dPt>
          <c:dLbls>
            <c:dLbl>
              <c:idx val="0"/>
              <c:delete val="1"/>
              <c:extLst>
                <c:ext xmlns:c15="http://schemas.microsoft.com/office/drawing/2012/chart" uri="{CE6537A1-D6FC-4f65-9D91-7224C49458BB}"/>
                <c:ext xmlns:c16="http://schemas.microsoft.com/office/drawing/2014/chart" uri="{C3380CC4-5D6E-409C-BE32-E72D297353CC}">
                  <c16:uniqueId val="{0000001B-0EA2-4AD4-8E2E-5C6CA69BFF85}"/>
                </c:ext>
              </c:extLst>
            </c:dLbl>
            <c:dLbl>
              <c:idx val="1"/>
              <c:tx>
                <c:rich>
                  <a:bodyPr/>
                  <a:lstStyle/>
                  <a:p>
                    <a:r>
                      <a:rPr lang="en-US" altLang="zh-CN" dirty="0"/>
                      <a:t>8.27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0-0EA2-4AD4-8E2E-5C6CA69BFF85}"/>
                </c:ext>
              </c:extLst>
            </c:dLbl>
            <c:dLbl>
              <c:idx val="2"/>
              <c:tx>
                <c:rich>
                  <a:bodyPr/>
                  <a:lstStyle/>
                  <a:p>
                    <a:r>
                      <a:rPr lang="en-US" altLang="zh-CN" dirty="0"/>
                      <a:t>8.23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1-0EA2-4AD4-8E2E-5C6CA69BFF85}"/>
                </c:ext>
              </c:extLst>
            </c:dLbl>
            <c:dLbl>
              <c:idx val="3"/>
              <c:tx>
                <c:rich>
                  <a:bodyPr/>
                  <a:lstStyle/>
                  <a:p>
                    <a:r>
                      <a:rPr lang="en-US" altLang="zh-CN" dirty="0"/>
                      <a:t>8.21</a:t>
                    </a:r>
                    <a:r>
                      <a:rPr lang="zh-CN" altLang="en-US" dirty="0"/>
                      <a:t>万</a:t>
                    </a:r>
                  </a:p>
                </c:rich>
              </c:tx>
              <c:dLblPos val="b"/>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12-0EA2-4AD4-8E2E-5C6CA69BFF85}"/>
                </c:ext>
              </c:extLst>
            </c:dLbl>
            <c:dLbl>
              <c:idx val="4"/>
              <c:tx>
                <c:rich>
                  <a:bodyPr/>
                  <a:lstStyle/>
                  <a:p>
                    <a:r>
                      <a:rPr lang="en-US" altLang="zh-CN" dirty="0"/>
                      <a:t>8.29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3-0EA2-4AD4-8E2E-5C6CA69BFF85}"/>
                </c:ext>
              </c:extLst>
            </c:dLbl>
            <c:dLbl>
              <c:idx val="5"/>
              <c:tx>
                <c:rich>
                  <a:bodyPr/>
                  <a:lstStyle/>
                  <a:p>
                    <a:r>
                      <a:rPr lang="en-US" altLang="zh-CN" dirty="0"/>
                      <a:t>8.16</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4-0EA2-4AD4-8E2E-5C6CA69BFF85}"/>
                </c:ext>
              </c:extLst>
            </c:dLbl>
            <c:dLbl>
              <c:idx val="6"/>
              <c:tx>
                <c:rich>
                  <a:bodyPr/>
                  <a:lstStyle/>
                  <a:p>
                    <a:r>
                      <a:rPr lang="en-US" altLang="zh-CN" dirty="0"/>
                      <a:t>7.88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5-0EA2-4AD4-8E2E-5C6CA69BFF85}"/>
                </c:ext>
              </c:extLst>
            </c:dLbl>
            <c:dLbl>
              <c:idx val="7"/>
              <c:tx>
                <c:rich>
                  <a:bodyPr/>
                  <a:lstStyle/>
                  <a:p>
                    <a:r>
                      <a:rPr lang="en-US" altLang="zh-CN" dirty="0"/>
                      <a:t>7.86</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6-0EA2-4AD4-8E2E-5C6CA69BFF85}"/>
                </c:ext>
              </c:extLst>
            </c:dLbl>
            <c:dLbl>
              <c:idx val="8"/>
              <c:tx>
                <c:rich>
                  <a:bodyPr/>
                  <a:lstStyle/>
                  <a:p>
                    <a:r>
                      <a:rPr lang="en-US" altLang="zh-CN" dirty="0"/>
                      <a:t>7.95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7-0EA2-4AD4-8E2E-5C6CA69BFF85}"/>
                </c:ext>
              </c:extLst>
            </c:dLbl>
            <c:dLbl>
              <c:idx val="9"/>
              <c:tx>
                <c:rich>
                  <a:bodyPr/>
                  <a:lstStyle/>
                  <a:p>
                    <a:r>
                      <a:rPr lang="en-US" altLang="zh-CN" dirty="0"/>
                      <a:t>7.89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8-0EA2-4AD4-8E2E-5C6CA69BFF85}"/>
                </c:ext>
              </c:extLst>
            </c:dLbl>
            <c:dLbl>
              <c:idx val="10"/>
              <c:tx>
                <c:rich>
                  <a:bodyPr/>
                  <a:lstStyle/>
                  <a:p>
                    <a:r>
                      <a:rPr lang="en-US" altLang="zh-CN" dirty="0"/>
                      <a:t>7.92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9-0EA2-4AD4-8E2E-5C6CA69BFF85}"/>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A-0EA2-4AD4-8E2E-5C6CA69BFF85}"/>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A-B6BB-4320-94E6-074A7E0C3AE9}"/>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0.02</c:v>
                </c:pt>
                <c:pt idx="3">
                  <c:v>0.02</c:v>
                </c:pt>
                <c:pt idx="4">
                  <c:v>0.03</c:v>
                </c:pt>
                <c:pt idx="5">
                  <c:v>0.01</c:v>
                </c:pt>
                <c:pt idx="6">
                  <c:v>-0.02</c:v>
                </c:pt>
                <c:pt idx="7">
                  <c:v>-0.02</c:v>
                </c:pt>
                <c:pt idx="8">
                  <c:v>-1.3352468462646483E-2</c:v>
                </c:pt>
                <c:pt idx="9">
                  <c:v>-0.02</c:v>
                </c:pt>
                <c:pt idx="10">
                  <c:v>-0.02</c:v>
                </c:pt>
              </c:numCache>
            </c:numRef>
          </c:val>
          <c:smooth val="0"/>
          <c:extLst>
            <c:ext xmlns:c16="http://schemas.microsoft.com/office/drawing/2014/chart" uri="{C3380CC4-5D6E-409C-BE32-E72D297353CC}">
              <c16:uniqueId val="{0000001D-0EA2-4AD4-8E2E-5C6CA69BFF85}"/>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30000000000000004"/>
          <c:min val="-0.30000000000000004"/>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chemeClr val="accent4">
                  <a:lumMod val="60000"/>
                  <a:lumOff val="40000"/>
                </a:schemeClr>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formatCode="#,##0">
                  <c:v>7137</c:v>
                </c:pt>
                <c:pt idx="1">
                  <c:v>17483</c:v>
                </c:pt>
                <c:pt idx="2" formatCode="#,##0">
                  <c:v>168</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销售量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60">
                <a:fgClr>
                  <a:srgbClr val="FFC000"/>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formatCode="#,##0">
                  <c:v>5583</c:v>
                </c:pt>
                <c:pt idx="1">
                  <c:v>14715</c:v>
                </c:pt>
                <c:pt idx="2" formatCode="#,##0">
                  <c:v>562</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00C7-4B9E-A41E-E69D7283CA9F}"/>
              </c:ext>
            </c:extLst>
          </c:dPt>
          <c:dPt>
            <c:idx val="1"/>
            <c:bubble3D val="0"/>
            <c:extLst>
              <c:ext xmlns:c16="http://schemas.microsoft.com/office/drawing/2014/chart" uri="{C3380CC4-5D6E-409C-BE32-E72D297353CC}">
                <c16:uniqueId val="{00000001-00C7-4B9E-A41E-E69D7283CA9F}"/>
              </c:ext>
            </c:extLst>
          </c:dPt>
          <c:dPt>
            <c:idx val="2"/>
            <c:bubble3D val="0"/>
            <c:extLst>
              <c:ext xmlns:c16="http://schemas.microsoft.com/office/drawing/2014/chart" uri="{C3380CC4-5D6E-409C-BE32-E72D297353CC}">
                <c16:uniqueId val="{00000002-00C7-4B9E-A41E-E69D7283CA9F}"/>
              </c:ext>
            </c:extLst>
          </c:dPt>
          <c:dPt>
            <c:idx val="3"/>
            <c:bubble3D val="0"/>
            <c:extLst>
              <c:ext xmlns:c16="http://schemas.microsoft.com/office/drawing/2014/chart" uri="{C3380CC4-5D6E-409C-BE32-E72D297353CC}">
                <c16:uniqueId val="{00000003-00C7-4B9E-A41E-E69D7283CA9F}"/>
              </c:ext>
            </c:extLst>
          </c:dPt>
          <c:dPt>
            <c:idx val="4"/>
            <c:bubble3D val="0"/>
            <c:extLst>
              <c:ext xmlns:c16="http://schemas.microsoft.com/office/drawing/2014/chart" uri="{C3380CC4-5D6E-409C-BE32-E72D297353CC}">
                <c16:uniqueId val="{00000004-00C7-4B9E-A41E-E69D7283CA9F}"/>
              </c:ext>
            </c:extLst>
          </c:dPt>
          <c:dPt>
            <c:idx val="5"/>
            <c:bubble3D val="0"/>
            <c:extLst>
              <c:ext xmlns:c16="http://schemas.microsoft.com/office/drawing/2014/chart" uri="{C3380CC4-5D6E-409C-BE32-E72D297353CC}">
                <c16:uniqueId val="{00000005-00C7-4B9E-A41E-E69D7283CA9F}"/>
              </c:ext>
            </c:extLst>
          </c:dPt>
          <c:dPt>
            <c:idx val="6"/>
            <c:bubble3D val="0"/>
            <c:extLst>
              <c:ext xmlns:c16="http://schemas.microsoft.com/office/drawing/2014/chart" uri="{C3380CC4-5D6E-409C-BE32-E72D297353CC}">
                <c16:uniqueId val="{00000006-00C7-4B9E-A41E-E69D7283CA9F}"/>
              </c:ext>
            </c:extLst>
          </c:dPt>
          <c:dPt>
            <c:idx val="7"/>
            <c:bubble3D val="0"/>
            <c:extLst>
              <c:ext xmlns:c16="http://schemas.microsoft.com/office/drawing/2014/chart" uri="{C3380CC4-5D6E-409C-BE32-E72D297353CC}">
                <c16:uniqueId val="{00000007-00C7-4B9E-A41E-E69D7283CA9F}"/>
              </c:ext>
            </c:extLst>
          </c:dPt>
          <c:dPt>
            <c:idx val="8"/>
            <c:bubble3D val="0"/>
            <c:extLst>
              <c:ext xmlns:c16="http://schemas.microsoft.com/office/drawing/2014/chart" uri="{C3380CC4-5D6E-409C-BE32-E72D297353CC}">
                <c16:uniqueId val="{00000008-00C7-4B9E-A41E-E69D7283CA9F}"/>
              </c:ext>
            </c:extLst>
          </c:dPt>
          <c:dPt>
            <c:idx val="9"/>
            <c:bubble3D val="0"/>
            <c:extLst>
              <c:ext xmlns:c16="http://schemas.microsoft.com/office/drawing/2014/chart" uri="{C3380CC4-5D6E-409C-BE32-E72D297353CC}">
                <c16:uniqueId val="{00000009-00C7-4B9E-A41E-E69D7283CA9F}"/>
              </c:ext>
            </c:extLst>
          </c:dPt>
          <c:dPt>
            <c:idx val="10"/>
            <c:bubble3D val="0"/>
            <c:extLst>
              <c:ext xmlns:c16="http://schemas.microsoft.com/office/drawing/2014/chart" uri="{C3380CC4-5D6E-409C-BE32-E72D297353CC}">
                <c16:uniqueId val="{0000000A-00C7-4B9E-A41E-E69D7283CA9F}"/>
              </c:ext>
            </c:extLst>
          </c:dPt>
          <c:dPt>
            <c:idx val="11"/>
            <c:bubble3D val="0"/>
            <c:extLst>
              <c:ext xmlns:c16="http://schemas.microsoft.com/office/drawing/2014/chart" uri="{C3380CC4-5D6E-409C-BE32-E72D297353CC}">
                <c16:uniqueId val="{0000000B-00C7-4B9E-A41E-E69D7283CA9F}"/>
              </c:ext>
            </c:extLst>
          </c:dPt>
          <c:dLbls>
            <c:dLbl>
              <c:idx val="0"/>
              <c:delete val="1"/>
              <c:extLst>
                <c:ext xmlns:c15="http://schemas.microsoft.com/office/drawing/2012/chart" uri="{CE6537A1-D6FC-4f65-9D91-7224C49458BB}"/>
                <c:ext xmlns:c16="http://schemas.microsoft.com/office/drawing/2014/chart" uri="{C3380CC4-5D6E-409C-BE32-E72D297353CC}">
                  <c16:uniqueId val="{00000000-00C7-4B9E-A41E-E69D7283CA9F}"/>
                </c:ext>
              </c:extLst>
            </c:dLbl>
            <c:dLbl>
              <c:idx val="1"/>
              <c:tx>
                <c:rich>
                  <a:bodyPr/>
                  <a:lstStyle/>
                  <a:p>
                    <a:r>
                      <a:rPr lang="en-US" altLang="zh-CN" dirty="0"/>
                      <a:t>0.93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00C7-4B9E-A41E-E69D7283CA9F}"/>
                </c:ext>
              </c:extLst>
            </c:dLbl>
            <c:dLbl>
              <c:idx val="2"/>
              <c:tx>
                <c:rich>
                  <a:bodyPr/>
                  <a:lstStyle/>
                  <a:p>
                    <a:r>
                      <a:rPr lang="en-US" altLang="zh-CN" dirty="0"/>
                      <a:t>1.00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00C7-4B9E-A41E-E69D7283CA9F}"/>
                </c:ext>
              </c:extLst>
            </c:dLbl>
            <c:dLbl>
              <c:idx val="3"/>
              <c:tx>
                <c:rich>
                  <a:bodyPr/>
                  <a:lstStyle/>
                  <a:p>
                    <a:r>
                      <a:rPr lang="en-US" altLang="zh-CN" dirty="0"/>
                      <a:t>1.05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00C7-4B9E-A41E-E69D7283CA9F}"/>
                </c:ext>
              </c:extLst>
            </c:dLbl>
            <c:dLbl>
              <c:idx val="4"/>
              <c:tx>
                <c:rich>
                  <a:bodyPr/>
                  <a:lstStyle/>
                  <a:p>
                    <a:r>
                      <a:rPr lang="en-US" altLang="zh-CN" dirty="0"/>
                      <a:t>1.02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00C7-4B9E-A41E-E69D7283CA9F}"/>
                </c:ext>
              </c:extLst>
            </c:dLbl>
            <c:dLbl>
              <c:idx val="5"/>
              <c:tx>
                <c:rich>
                  <a:bodyPr/>
                  <a:lstStyle/>
                  <a:p>
                    <a:r>
                      <a:rPr lang="en-US" altLang="zh-CN" dirty="0"/>
                      <a:t>1.07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00C7-4B9E-A41E-E69D7283CA9F}"/>
                </c:ext>
              </c:extLst>
            </c:dLbl>
            <c:dLbl>
              <c:idx val="6"/>
              <c:tx>
                <c:rich>
                  <a:bodyPr/>
                  <a:lstStyle/>
                  <a:p>
                    <a:r>
                      <a:rPr lang="en-US" altLang="zh-CN" dirty="0"/>
                      <a:t>1.07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00C7-4B9E-A41E-E69D7283CA9F}"/>
                </c:ext>
              </c:extLst>
            </c:dLbl>
            <c:dLbl>
              <c:idx val="7"/>
              <c:tx>
                <c:rich>
                  <a:bodyPr/>
                  <a:lstStyle/>
                  <a:p>
                    <a:r>
                      <a:rPr lang="en-US" altLang="zh-CN" dirty="0"/>
                      <a:t>1.05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00C7-4B9E-A41E-E69D7283CA9F}"/>
                </c:ext>
              </c:extLst>
            </c:dLbl>
            <c:dLbl>
              <c:idx val="8"/>
              <c:tx>
                <c:rich>
                  <a:bodyPr/>
                  <a:lstStyle/>
                  <a:p>
                    <a:r>
                      <a:rPr lang="en-US" altLang="zh-CN" dirty="0"/>
                      <a:t>1.10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00C7-4B9E-A41E-E69D7283CA9F}"/>
                </c:ext>
              </c:extLst>
            </c:dLbl>
            <c:dLbl>
              <c:idx val="9"/>
              <c:tx>
                <c:rich>
                  <a:bodyPr/>
                  <a:lstStyle/>
                  <a:p>
                    <a:r>
                      <a:rPr lang="en-US" altLang="zh-CN" dirty="0"/>
                      <a:t>1.22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00C7-4B9E-A41E-E69D7283CA9F}"/>
                </c:ext>
              </c:extLst>
            </c:dLbl>
            <c:dLbl>
              <c:idx val="10"/>
              <c:tx>
                <c:rich>
                  <a:bodyPr/>
                  <a:lstStyle/>
                  <a:p>
                    <a:r>
                      <a:rPr lang="en-US" altLang="zh-CN" dirty="0"/>
                      <a:t>1.21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00C7-4B9E-A41E-E69D7283CA9F}"/>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00C7-4B9E-A41E-E69D7283CA9F}"/>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00C7-4B9E-A41E-E69D7283CA9F}"/>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-0.09</c:v>
                </c:pt>
                <c:pt idx="2">
                  <c:v>-1.908310235491284E-2</c:v>
                </c:pt>
                <c:pt idx="3">
                  <c:v>0.03</c:v>
                </c:pt>
                <c:pt idx="4">
                  <c:v>-0.01</c:v>
                </c:pt>
                <c:pt idx="5">
                  <c:v>0.04</c:v>
                </c:pt>
                <c:pt idx="6">
                  <c:v>0.05</c:v>
                </c:pt>
                <c:pt idx="7">
                  <c:v>2.7284140493838871E-2</c:v>
                </c:pt>
                <c:pt idx="8">
                  <c:v>0.08</c:v>
                </c:pt>
                <c:pt idx="9">
                  <c:v>0.19</c:v>
                </c:pt>
                <c:pt idx="10">
                  <c:v>0.18318703788275803</c:v>
                </c:pt>
              </c:numCache>
            </c:numRef>
          </c:val>
          <c:smooth val="0"/>
          <c:extLst>
            <c:ext xmlns:c16="http://schemas.microsoft.com/office/drawing/2014/chart" uri="{C3380CC4-5D6E-409C-BE32-E72D297353CC}">
              <c16:uniqueId val="{0000000D-00C7-4B9E-A41E-E69D7283CA9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8万以下</c:v>
                </c:pt>
                <c:pt idx="1">
                  <c:v>8-11万</c:v>
                </c:pt>
                <c:pt idx="2">
                  <c:v>11-14万</c:v>
                </c:pt>
                <c:pt idx="3">
                  <c:v>14万以上</c:v>
                </c:pt>
              </c:strCache>
            </c:strRef>
          </c:cat>
          <c:val>
            <c:numRef>
              <c:f>Sheet1!$B$2:$B$5</c:f>
              <c:numCache>
                <c:formatCode>General</c:formatCode>
                <c:ptCount val="4"/>
                <c:pt idx="0">
                  <c:v>69550</c:v>
                </c:pt>
                <c:pt idx="1">
                  <c:v>96930</c:v>
                </c:pt>
                <c:pt idx="2">
                  <c:v>157258</c:v>
                </c:pt>
                <c:pt idx="3">
                  <c:v>45129</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销售量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5-8万</c:v>
                </c:pt>
                <c:pt idx="1">
                  <c:v>8-11万</c:v>
                </c:pt>
                <c:pt idx="2">
                  <c:v>11-14万</c:v>
                </c:pt>
                <c:pt idx="3">
                  <c:v>14万以上</c:v>
                </c:pt>
              </c:strCache>
            </c:strRef>
          </c:cat>
          <c:val>
            <c:numRef>
              <c:f>Sheet1!$B$2:$B$5</c:f>
              <c:numCache>
                <c:formatCode>General</c:formatCode>
                <c:ptCount val="4"/>
                <c:pt idx="0">
                  <c:v>77256</c:v>
                </c:pt>
                <c:pt idx="1">
                  <c:v>99319</c:v>
                </c:pt>
                <c:pt idx="2">
                  <c:v>131919</c:v>
                </c:pt>
                <c:pt idx="3">
                  <c:v>49638</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F9E6-4C53-95E7-231886223B56}"/>
              </c:ext>
            </c:extLst>
          </c:dPt>
          <c:dPt>
            <c:idx val="1"/>
            <c:bubble3D val="0"/>
            <c:extLst>
              <c:ext xmlns:c16="http://schemas.microsoft.com/office/drawing/2014/chart" uri="{C3380CC4-5D6E-409C-BE32-E72D297353CC}">
                <c16:uniqueId val="{00000001-F9E6-4C53-95E7-231886223B56}"/>
              </c:ext>
            </c:extLst>
          </c:dPt>
          <c:dPt>
            <c:idx val="2"/>
            <c:bubble3D val="0"/>
            <c:extLst>
              <c:ext xmlns:c16="http://schemas.microsoft.com/office/drawing/2014/chart" uri="{C3380CC4-5D6E-409C-BE32-E72D297353CC}">
                <c16:uniqueId val="{00000002-F9E6-4C53-95E7-231886223B56}"/>
              </c:ext>
            </c:extLst>
          </c:dPt>
          <c:dPt>
            <c:idx val="3"/>
            <c:bubble3D val="0"/>
            <c:extLst>
              <c:ext xmlns:c16="http://schemas.microsoft.com/office/drawing/2014/chart" uri="{C3380CC4-5D6E-409C-BE32-E72D297353CC}">
                <c16:uniqueId val="{00000003-F9E6-4C53-95E7-231886223B56}"/>
              </c:ext>
            </c:extLst>
          </c:dPt>
          <c:dPt>
            <c:idx val="4"/>
            <c:bubble3D val="0"/>
            <c:extLst>
              <c:ext xmlns:c16="http://schemas.microsoft.com/office/drawing/2014/chart" uri="{C3380CC4-5D6E-409C-BE32-E72D297353CC}">
                <c16:uniqueId val="{00000004-F9E6-4C53-95E7-231886223B56}"/>
              </c:ext>
            </c:extLst>
          </c:dPt>
          <c:dPt>
            <c:idx val="5"/>
            <c:bubble3D val="0"/>
            <c:extLst>
              <c:ext xmlns:c16="http://schemas.microsoft.com/office/drawing/2014/chart" uri="{C3380CC4-5D6E-409C-BE32-E72D297353CC}">
                <c16:uniqueId val="{00000005-F9E6-4C53-95E7-231886223B56}"/>
              </c:ext>
            </c:extLst>
          </c:dPt>
          <c:dPt>
            <c:idx val="6"/>
            <c:bubble3D val="0"/>
            <c:extLst>
              <c:ext xmlns:c16="http://schemas.microsoft.com/office/drawing/2014/chart" uri="{C3380CC4-5D6E-409C-BE32-E72D297353CC}">
                <c16:uniqueId val="{00000006-F9E6-4C53-95E7-231886223B56}"/>
              </c:ext>
            </c:extLst>
          </c:dPt>
          <c:dPt>
            <c:idx val="7"/>
            <c:bubble3D val="0"/>
            <c:extLst>
              <c:ext xmlns:c16="http://schemas.microsoft.com/office/drawing/2014/chart" uri="{C3380CC4-5D6E-409C-BE32-E72D297353CC}">
                <c16:uniqueId val="{00000007-F9E6-4C53-95E7-231886223B56}"/>
              </c:ext>
            </c:extLst>
          </c:dPt>
          <c:dPt>
            <c:idx val="8"/>
            <c:bubble3D val="0"/>
            <c:extLst>
              <c:ext xmlns:c16="http://schemas.microsoft.com/office/drawing/2014/chart" uri="{C3380CC4-5D6E-409C-BE32-E72D297353CC}">
                <c16:uniqueId val="{00000008-F9E6-4C53-95E7-231886223B56}"/>
              </c:ext>
            </c:extLst>
          </c:dPt>
          <c:dPt>
            <c:idx val="9"/>
            <c:bubble3D val="0"/>
            <c:extLst>
              <c:ext xmlns:c16="http://schemas.microsoft.com/office/drawing/2014/chart" uri="{C3380CC4-5D6E-409C-BE32-E72D297353CC}">
                <c16:uniqueId val="{00000009-F9E6-4C53-95E7-231886223B56}"/>
              </c:ext>
            </c:extLst>
          </c:dPt>
          <c:dPt>
            <c:idx val="10"/>
            <c:bubble3D val="0"/>
            <c:extLst>
              <c:ext xmlns:c16="http://schemas.microsoft.com/office/drawing/2014/chart" uri="{C3380CC4-5D6E-409C-BE32-E72D297353CC}">
                <c16:uniqueId val="{0000000A-F9E6-4C53-95E7-231886223B56}"/>
              </c:ext>
            </c:extLst>
          </c:dPt>
          <c:dPt>
            <c:idx val="11"/>
            <c:bubble3D val="0"/>
            <c:extLst>
              <c:ext xmlns:c16="http://schemas.microsoft.com/office/drawing/2014/chart" uri="{C3380CC4-5D6E-409C-BE32-E72D297353CC}">
                <c16:uniqueId val="{0000000B-F9E6-4C53-95E7-231886223B56}"/>
              </c:ext>
            </c:extLst>
          </c:dPt>
          <c:dLbls>
            <c:dLbl>
              <c:idx val="0"/>
              <c:delete val="1"/>
              <c:extLst>
                <c:ext xmlns:c15="http://schemas.microsoft.com/office/drawing/2012/chart" uri="{CE6537A1-D6FC-4f65-9D91-7224C49458BB}"/>
                <c:ext xmlns:c16="http://schemas.microsoft.com/office/drawing/2014/chart" uri="{C3380CC4-5D6E-409C-BE32-E72D297353CC}">
                  <c16:uniqueId val="{00000000-F9E6-4C53-95E7-231886223B56}"/>
                </c:ext>
              </c:extLst>
            </c:dLbl>
            <c:dLbl>
              <c:idx val="1"/>
              <c:tx>
                <c:rich>
                  <a:bodyPr/>
                  <a:lstStyle/>
                  <a:p>
                    <a:r>
                      <a:rPr lang="en-US" altLang="zh-CN" dirty="0"/>
                      <a:t>10.70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F9E6-4C53-95E7-231886223B56}"/>
                </c:ext>
              </c:extLst>
            </c:dLbl>
            <c:dLbl>
              <c:idx val="2"/>
              <c:tx>
                <c:rich>
                  <a:bodyPr/>
                  <a:lstStyle/>
                  <a:p>
                    <a:r>
                      <a:rPr lang="en-US" altLang="zh-CN" dirty="0"/>
                      <a:t>10.77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F9E6-4C53-95E7-231886223B56}"/>
                </c:ext>
              </c:extLst>
            </c:dLbl>
            <c:dLbl>
              <c:idx val="3"/>
              <c:tx>
                <c:rich>
                  <a:bodyPr/>
                  <a:lstStyle/>
                  <a:p>
                    <a:r>
                      <a:rPr lang="en-US" altLang="zh-CN" dirty="0"/>
                      <a:t>10.74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F9E6-4C53-95E7-231886223B56}"/>
                </c:ext>
              </c:extLst>
            </c:dLbl>
            <c:dLbl>
              <c:idx val="4"/>
              <c:tx>
                <c:rich>
                  <a:bodyPr/>
                  <a:lstStyle/>
                  <a:p>
                    <a:r>
                      <a:rPr lang="en-US" altLang="zh-CN" dirty="0"/>
                      <a:t>11.03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F9E6-4C53-95E7-231886223B56}"/>
                </c:ext>
              </c:extLst>
            </c:dLbl>
            <c:dLbl>
              <c:idx val="5"/>
              <c:tx>
                <c:rich>
                  <a:bodyPr/>
                  <a:lstStyle/>
                  <a:p>
                    <a:r>
                      <a:rPr lang="en-US" altLang="zh-CN" dirty="0"/>
                      <a:t>10.73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F9E6-4C53-95E7-231886223B56}"/>
                </c:ext>
              </c:extLst>
            </c:dLbl>
            <c:dLbl>
              <c:idx val="6"/>
              <c:tx>
                <c:rich>
                  <a:bodyPr/>
                  <a:lstStyle/>
                  <a:p>
                    <a:r>
                      <a:rPr lang="en-US" altLang="zh-CN" dirty="0"/>
                      <a:t>10.69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F9E6-4C53-95E7-231886223B56}"/>
                </c:ext>
              </c:extLst>
            </c:dLbl>
            <c:dLbl>
              <c:idx val="7"/>
              <c:tx>
                <c:rich>
                  <a:bodyPr/>
                  <a:lstStyle/>
                  <a:p>
                    <a:r>
                      <a:rPr lang="en-US" altLang="zh-CN" dirty="0"/>
                      <a:t>10.96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F9E6-4C53-95E7-231886223B56}"/>
                </c:ext>
              </c:extLst>
            </c:dLbl>
            <c:dLbl>
              <c:idx val="8"/>
              <c:tx>
                <c:rich>
                  <a:bodyPr/>
                  <a:lstStyle/>
                  <a:p>
                    <a:r>
                      <a:rPr lang="en-US" altLang="zh-CN" dirty="0"/>
                      <a:t>10.95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F9E6-4C53-95E7-231886223B56}"/>
                </c:ext>
              </c:extLst>
            </c:dLbl>
            <c:dLbl>
              <c:idx val="9"/>
              <c:tx>
                <c:rich>
                  <a:bodyPr/>
                  <a:lstStyle/>
                  <a:p>
                    <a:r>
                      <a:rPr lang="en-US" altLang="zh-CN" dirty="0"/>
                      <a:t>10.89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F9E6-4C53-95E7-231886223B56}"/>
                </c:ext>
              </c:extLst>
            </c:dLbl>
            <c:dLbl>
              <c:idx val="10"/>
              <c:tx>
                <c:rich>
                  <a:bodyPr/>
                  <a:lstStyle/>
                  <a:p>
                    <a:r>
                      <a:rPr lang="en-US" altLang="zh-CN" dirty="0"/>
                      <a:t>10.94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F9E6-4C53-95E7-231886223B56}"/>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F9E6-4C53-95E7-231886223B56}"/>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F9E6-4C53-95E7-231886223B56}"/>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-8.0969012967322396E-3</c:v>
                </c:pt>
                <c:pt idx="3">
                  <c:v>-0.01</c:v>
                </c:pt>
                <c:pt idx="4">
                  <c:v>0.02</c:v>
                </c:pt>
                <c:pt idx="5">
                  <c:v>-0.01</c:v>
                </c:pt>
                <c:pt idx="6">
                  <c:v>-0.02</c:v>
                </c:pt>
                <c:pt idx="7">
                  <c:v>9.7885765386960255E-3</c:v>
                </c:pt>
                <c:pt idx="8">
                  <c:v>0.01</c:v>
                </c:pt>
                <c:pt idx="9">
                  <c:v>0</c:v>
                </c:pt>
                <c:pt idx="10">
                  <c:v>0.01</c:v>
                </c:pt>
              </c:numCache>
            </c:numRef>
          </c:val>
          <c:smooth val="0"/>
          <c:extLst>
            <c:ext xmlns:c16="http://schemas.microsoft.com/office/drawing/2014/chart" uri="{C3380CC4-5D6E-409C-BE32-E72D297353CC}">
              <c16:uniqueId val="{0000000D-F9E6-4C53-95E7-231886223B56}"/>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2-4万</c:v>
                </c:pt>
                <c:pt idx="3">
                  <c:v>4万以上</c:v>
                </c:pt>
              </c:strCache>
            </c:strRef>
          </c:cat>
          <c:val>
            <c:numRef>
              <c:f>Sheet1!$B$2:$B$5</c:f>
              <c:numCache>
                <c:formatCode>General</c:formatCode>
                <c:ptCount val="4"/>
                <c:pt idx="0">
                  <c:v>97519</c:v>
                </c:pt>
                <c:pt idx="1">
                  <c:v>119837</c:v>
                </c:pt>
                <c:pt idx="2">
                  <c:v>129797</c:v>
                </c:pt>
                <c:pt idx="3">
                  <c:v>21714</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2-4万</c:v>
                </c:pt>
                <c:pt idx="3">
                  <c:v>4万以上</c:v>
                </c:pt>
              </c:strCache>
            </c:strRef>
          </c:cat>
          <c:val>
            <c:numRef>
              <c:f>Sheet1!$B$2:$B$5</c:f>
              <c:numCache>
                <c:formatCode>General</c:formatCode>
                <c:ptCount val="4"/>
                <c:pt idx="0">
                  <c:v>75774</c:v>
                </c:pt>
                <c:pt idx="1">
                  <c:v>140940</c:v>
                </c:pt>
                <c:pt idx="2">
                  <c:v>107354</c:v>
                </c:pt>
                <c:pt idx="3">
                  <c:v>40925</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6C1C-43DF-AAC4-DEE6ABF92758}"/>
              </c:ext>
            </c:extLst>
          </c:dPt>
          <c:dPt>
            <c:idx val="1"/>
            <c:bubble3D val="0"/>
            <c:extLst>
              <c:ext xmlns:c16="http://schemas.microsoft.com/office/drawing/2014/chart" uri="{C3380CC4-5D6E-409C-BE32-E72D297353CC}">
                <c16:uniqueId val="{00000001-6C1C-43DF-AAC4-DEE6ABF92758}"/>
              </c:ext>
            </c:extLst>
          </c:dPt>
          <c:dPt>
            <c:idx val="2"/>
            <c:bubble3D val="0"/>
            <c:extLst>
              <c:ext xmlns:c16="http://schemas.microsoft.com/office/drawing/2014/chart" uri="{C3380CC4-5D6E-409C-BE32-E72D297353CC}">
                <c16:uniqueId val="{00000002-6C1C-43DF-AAC4-DEE6ABF92758}"/>
              </c:ext>
            </c:extLst>
          </c:dPt>
          <c:dPt>
            <c:idx val="3"/>
            <c:bubble3D val="0"/>
            <c:extLst>
              <c:ext xmlns:c16="http://schemas.microsoft.com/office/drawing/2014/chart" uri="{C3380CC4-5D6E-409C-BE32-E72D297353CC}">
                <c16:uniqueId val="{00000003-6C1C-43DF-AAC4-DEE6ABF92758}"/>
              </c:ext>
            </c:extLst>
          </c:dPt>
          <c:dPt>
            <c:idx val="4"/>
            <c:bubble3D val="0"/>
            <c:extLst>
              <c:ext xmlns:c16="http://schemas.microsoft.com/office/drawing/2014/chart" uri="{C3380CC4-5D6E-409C-BE32-E72D297353CC}">
                <c16:uniqueId val="{00000004-6C1C-43DF-AAC4-DEE6ABF92758}"/>
              </c:ext>
            </c:extLst>
          </c:dPt>
          <c:dPt>
            <c:idx val="5"/>
            <c:bubble3D val="0"/>
            <c:extLst>
              <c:ext xmlns:c16="http://schemas.microsoft.com/office/drawing/2014/chart" uri="{C3380CC4-5D6E-409C-BE32-E72D297353CC}">
                <c16:uniqueId val="{00000005-6C1C-43DF-AAC4-DEE6ABF92758}"/>
              </c:ext>
            </c:extLst>
          </c:dPt>
          <c:dPt>
            <c:idx val="6"/>
            <c:bubble3D val="0"/>
            <c:extLst>
              <c:ext xmlns:c16="http://schemas.microsoft.com/office/drawing/2014/chart" uri="{C3380CC4-5D6E-409C-BE32-E72D297353CC}">
                <c16:uniqueId val="{00000006-6C1C-43DF-AAC4-DEE6ABF92758}"/>
              </c:ext>
            </c:extLst>
          </c:dPt>
          <c:dPt>
            <c:idx val="7"/>
            <c:bubble3D val="0"/>
            <c:extLst>
              <c:ext xmlns:c16="http://schemas.microsoft.com/office/drawing/2014/chart" uri="{C3380CC4-5D6E-409C-BE32-E72D297353CC}">
                <c16:uniqueId val="{00000007-6C1C-43DF-AAC4-DEE6ABF92758}"/>
              </c:ext>
            </c:extLst>
          </c:dPt>
          <c:dPt>
            <c:idx val="8"/>
            <c:bubble3D val="0"/>
            <c:extLst>
              <c:ext xmlns:c16="http://schemas.microsoft.com/office/drawing/2014/chart" uri="{C3380CC4-5D6E-409C-BE32-E72D297353CC}">
                <c16:uniqueId val="{00000008-6C1C-43DF-AAC4-DEE6ABF92758}"/>
              </c:ext>
            </c:extLst>
          </c:dPt>
          <c:dPt>
            <c:idx val="9"/>
            <c:bubble3D val="0"/>
            <c:extLst>
              <c:ext xmlns:c16="http://schemas.microsoft.com/office/drawing/2014/chart" uri="{C3380CC4-5D6E-409C-BE32-E72D297353CC}">
                <c16:uniqueId val="{00000009-6C1C-43DF-AAC4-DEE6ABF92758}"/>
              </c:ext>
            </c:extLst>
          </c:dPt>
          <c:dPt>
            <c:idx val="10"/>
            <c:bubble3D val="0"/>
            <c:extLst>
              <c:ext xmlns:c16="http://schemas.microsoft.com/office/drawing/2014/chart" uri="{C3380CC4-5D6E-409C-BE32-E72D297353CC}">
                <c16:uniqueId val="{0000000A-6C1C-43DF-AAC4-DEE6ABF92758}"/>
              </c:ext>
            </c:extLst>
          </c:dPt>
          <c:dPt>
            <c:idx val="11"/>
            <c:bubble3D val="0"/>
            <c:extLst>
              <c:ext xmlns:c16="http://schemas.microsoft.com/office/drawing/2014/chart" uri="{C3380CC4-5D6E-409C-BE32-E72D297353CC}">
                <c16:uniqueId val="{0000000B-6C1C-43DF-AAC4-DEE6ABF92758}"/>
              </c:ext>
            </c:extLst>
          </c:dPt>
          <c:dLbls>
            <c:dLbl>
              <c:idx val="0"/>
              <c:delete val="1"/>
              <c:extLst>
                <c:ext xmlns:c15="http://schemas.microsoft.com/office/drawing/2012/chart" uri="{CE6537A1-D6FC-4f65-9D91-7224C49458BB}"/>
                <c:ext xmlns:c16="http://schemas.microsoft.com/office/drawing/2014/chart" uri="{C3380CC4-5D6E-409C-BE32-E72D297353CC}">
                  <c16:uniqueId val="{00000000-6C1C-43DF-AAC4-DEE6ABF92758}"/>
                </c:ext>
              </c:extLst>
            </c:dLbl>
            <c:dLbl>
              <c:idx val="1"/>
              <c:tx>
                <c:rich>
                  <a:bodyPr/>
                  <a:lstStyle/>
                  <a:p>
                    <a:r>
                      <a:rPr lang="en-US" altLang="zh-CN" dirty="0"/>
                      <a:t>1.75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6C1C-43DF-AAC4-DEE6ABF92758}"/>
                </c:ext>
              </c:extLst>
            </c:dLbl>
            <c:dLbl>
              <c:idx val="2"/>
              <c:tx>
                <c:rich>
                  <a:bodyPr/>
                  <a:lstStyle/>
                  <a:p>
                    <a:r>
                      <a:rPr lang="en-US" altLang="zh-CN" dirty="0"/>
                      <a:t>1.79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6C1C-43DF-AAC4-DEE6ABF92758}"/>
                </c:ext>
              </c:extLst>
            </c:dLbl>
            <c:dLbl>
              <c:idx val="3"/>
              <c:tx>
                <c:rich>
                  <a:bodyPr/>
                  <a:lstStyle/>
                  <a:p>
                    <a:r>
                      <a:rPr lang="en-US" altLang="zh-CN" dirty="0"/>
                      <a:t>1.77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6C1C-43DF-AAC4-DEE6ABF92758}"/>
                </c:ext>
              </c:extLst>
            </c:dLbl>
            <c:dLbl>
              <c:idx val="4"/>
              <c:tx>
                <c:rich>
                  <a:bodyPr/>
                  <a:lstStyle/>
                  <a:p>
                    <a:r>
                      <a:rPr lang="en-US" altLang="zh-CN" dirty="0"/>
                      <a:t>1.84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6C1C-43DF-AAC4-DEE6ABF92758}"/>
                </c:ext>
              </c:extLst>
            </c:dLbl>
            <c:dLbl>
              <c:idx val="5"/>
              <c:tx>
                <c:rich>
                  <a:bodyPr/>
                  <a:lstStyle/>
                  <a:p>
                    <a:r>
                      <a:rPr lang="en-US" altLang="zh-CN" dirty="0"/>
                      <a:t>1.99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6C1C-43DF-AAC4-DEE6ABF92758}"/>
                </c:ext>
              </c:extLst>
            </c:dLbl>
            <c:dLbl>
              <c:idx val="6"/>
              <c:tx>
                <c:rich>
                  <a:bodyPr/>
                  <a:lstStyle/>
                  <a:p>
                    <a:r>
                      <a:rPr lang="en-US" altLang="zh-CN" dirty="0"/>
                      <a:t>2.09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6C1C-43DF-AAC4-DEE6ABF92758}"/>
                </c:ext>
              </c:extLst>
            </c:dLbl>
            <c:dLbl>
              <c:idx val="7"/>
              <c:tx>
                <c:rich>
                  <a:bodyPr/>
                  <a:lstStyle/>
                  <a:p>
                    <a:r>
                      <a:rPr lang="en-US" altLang="zh-CN" dirty="0"/>
                      <a:t>1.97</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6C1C-43DF-AAC4-DEE6ABF92758}"/>
                </c:ext>
              </c:extLst>
            </c:dLbl>
            <c:dLbl>
              <c:idx val="8"/>
              <c:tx>
                <c:rich>
                  <a:bodyPr/>
                  <a:lstStyle/>
                  <a:p>
                    <a:r>
                      <a:rPr lang="en-US" altLang="zh-CN" dirty="0"/>
                      <a:t>2.02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6C1C-43DF-AAC4-DEE6ABF92758}"/>
                </c:ext>
              </c:extLst>
            </c:dLbl>
            <c:dLbl>
              <c:idx val="9"/>
              <c:tx>
                <c:rich>
                  <a:bodyPr/>
                  <a:lstStyle/>
                  <a:p>
                    <a:r>
                      <a:rPr lang="en-US" altLang="zh-CN" dirty="0"/>
                      <a:t>2.04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6C1C-43DF-AAC4-DEE6ABF92758}"/>
                </c:ext>
              </c:extLst>
            </c:dLbl>
            <c:dLbl>
              <c:idx val="10"/>
              <c:tx>
                <c:rich>
                  <a:bodyPr/>
                  <a:lstStyle/>
                  <a:p>
                    <a:r>
                      <a:rPr lang="en-US" altLang="zh-CN" dirty="0"/>
                      <a:t>1.90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6C1C-43DF-AAC4-DEE6ABF92758}"/>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6C1C-43DF-AAC4-DEE6ABF92758}"/>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6C1C-43DF-AAC4-DEE6ABF92758}"/>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0.11</c:v>
                </c:pt>
                <c:pt idx="2">
                  <c:v>0.1378441122184666</c:v>
                </c:pt>
                <c:pt idx="3">
                  <c:v>0.13</c:v>
                </c:pt>
                <c:pt idx="4">
                  <c:v>0.17</c:v>
                </c:pt>
                <c:pt idx="5">
                  <c:v>0.27</c:v>
                </c:pt>
                <c:pt idx="6">
                  <c:v>0.33</c:v>
                </c:pt>
                <c:pt idx="7">
                  <c:v>0.25</c:v>
                </c:pt>
                <c:pt idx="8">
                  <c:v>0.28999999999999998</c:v>
                </c:pt>
                <c:pt idx="9">
                  <c:v>0.3</c:v>
                </c:pt>
                <c:pt idx="10">
                  <c:v>0.21</c:v>
                </c:pt>
              </c:numCache>
            </c:numRef>
          </c:val>
          <c:smooth val="0"/>
          <c:extLst>
            <c:ext xmlns:c16="http://schemas.microsoft.com/office/drawing/2014/chart" uri="{C3380CC4-5D6E-409C-BE32-E72D297353CC}">
              <c16:uniqueId val="{0000000D-6C1C-43DF-AAC4-DEE6ABF92758}"/>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276E-415E-B909-43DAE6BFB102}"/>
              </c:ext>
            </c:extLst>
          </c:dPt>
          <c:dPt>
            <c:idx val="1"/>
            <c:bubble3D val="0"/>
            <c:extLst>
              <c:ext xmlns:c16="http://schemas.microsoft.com/office/drawing/2014/chart" uri="{C3380CC4-5D6E-409C-BE32-E72D297353CC}">
                <c16:uniqueId val="{00000001-276E-415E-B909-43DAE6BFB102}"/>
              </c:ext>
            </c:extLst>
          </c:dPt>
          <c:dPt>
            <c:idx val="2"/>
            <c:bubble3D val="0"/>
            <c:extLst>
              <c:ext xmlns:c16="http://schemas.microsoft.com/office/drawing/2014/chart" uri="{C3380CC4-5D6E-409C-BE32-E72D297353CC}">
                <c16:uniqueId val="{00000002-276E-415E-B909-43DAE6BFB102}"/>
              </c:ext>
            </c:extLst>
          </c:dPt>
          <c:dPt>
            <c:idx val="3"/>
            <c:bubble3D val="0"/>
            <c:extLst>
              <c:ext xmlns:c16="http://schemas.microsoft.com/office/drawing/2014/chart" uri="{C3380CC4-5D6E-409C-BE32-E72D297353CC}">
                <c16:uniqueId val="{00000003-276E-415E-B909-43DAE6BFB102}"/>
              </c:ext>
            </c:extLst>
          </c:dPt>
          <c:dPt>
            <c:idx val="4"/>
            <c:bubble3D val="0"/>
            <c:extLst>
              <c:ext xmlns:c16="http://schemas.microsoft.com/office/drawing/2014/chart" uri="{C3380CC4-5D6E-409C-BE32-E72D297353CC}">
                <c16:uniqueId val="{00000004-276E-415E-B909-43DAE6BFB102}"/>
              </c:ext>
            </c:extLst>
          </c:dPt>
          <c:dPt>
            <c:idx val="5"/>
            <c:bubble3D val="0"/>
            <c:extLst>
              <c:ext xmlns:c16="http://schemas.microsoft.com/office/drawing/2014/chart" uri="{C3380CC4-5D6E-409C-BE32-E72D297353CC}">
                <c16:uniqueId val="{00000005-276E-415E-B909-43DAE6BFB102}"/>
              </c:ext>
            </c:extLst>
          </c:dPt>
          <c:dPt>
            <c:idx val="6"/>
            <c:bubble3D val="0"/>
            <c:extLst>
              <c:ext xmlns:c16="http://schemas.microsoft.com/office/drawing/2014/chart" uri="{C3380CC4-5D6E-409C-BE32-E72D297353CC}">
                <c16:uniqueId val="{00000006-276E-415E-B909-43DAE6BFB102}"/>
              </c:ext>
            </c:extLst>
          </c:dPt>
          <c:dPt>
            <c:idx val="7"/>
            <c:bubble3D val="0"/>
            <c:extLst>
              <c:ext xmlns:c16="http://schemas.microsoft.com/office/drawing/2014/chart" uri="{C3380CC4-5D6E-409C-BE32-E72D297353CC}">
                <c16:uniqueId val="{00000007-276E-415E-B909-43DAE6BFB102}"/>
              </c:ext>
            </c:extLst>
          </c:dPt>
          <c:dPt>
            <c:idx val="8"/>
            <c:bubble3D val="0"/>
            <c:extLst>
              <c:ext xmlns:c16="http://schemas.microsoft.com/office/drawing/2014/chart" uri="{C3380CC4-5D6E-409C-BE32-E72D297353CC}">
                <c16:uniqueId val="{00000008-276E-415E-B909-43DAE6BFB102}"/>
              </c:ext>
            </c:extLst>
          </c:dPt>
          <c:dPt>
            <c:idx val="9"/>
            <c:bubble3D val="0"/>
            <c:extLst>
              <c:ext xmlns:c16="http://schemas.microsoft.com/office/drawing/2014/chart" uri="{C3380CC4-5D6E-409C-BE32-E72D297353CC}">
                <c16:uniqueId val="{00000009-276E-415E-B909-43DAE6BFB102}"/>
              </c:ext>
            </c:extLst>
          </c:dPt>
          <c:dPt>
            <c:idx val="10"/>
            <c:bubble3D val="0"/>
            <c:extLst>
              <c:ext xmlns:c16="http://schemas.microsoft.com/office/drawing/2014/chart" uri="{C3380CC4-5D6E-409C-BE32-E72D297353CC}">
                <c16:uniqueId val="{0000000A-276E-415E-B909-43DAE6BFB102}"/>
              </c:ext>
            </c:extLst>
          </c:dPt>
          <c:dPt>
            <c:idx val="11"/>
            <c:bubble3D val="0"/>
            <c:extLst>
              <c:ext xmlns:c16="http://schemas.microsoft.com/office/drawing/2014/chart" uri="{C3380CC4-5D6E-409C-BE32-E72D297353CC}">
                <c16:uniqueId val="{0000000B-276E-415E-B909-43DAE6BFB102}"/>
              </c:ext>
            </c:extLst>
          </c:dPt>
          <c:dLbls>
            <c:dLbl>
              <c:idx val="0"/>
              <c:delete val="1"/>
              <c:extLst>
                <c:ext xmlns:c15="http://schemas.microsoft.com/office/drawing/2012/chart" uri="{CE6537A1-D6FC-4f65-9D91-7224C49458BB}"/>
                <c:ext xmlns:c16="http://schemas.microsoft.com/office/drawing/2014/chart" uri="{C3380CC4-5D6E-409C-BE32-E72D297353CC}">
                  <c16:uniqueId val="{00000000-276E-415E-B909-43DAE6BFB102}"/>
                </c:ext>
              </c:extLst>
            </c:dLbl>
            <c:dLbl>
              <c:idx val="1"/>
              <c:tx>
                <c:rich>
                  <a:bodyPr/>
                  <a:lstStyle/>
                  <a:p>
                    <a:r>
                      <a:rPr lang="en-US" altLang="zh-CN" dirty="0"/>
                      <a:t>16.54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276E-415E-B909-43DAE6BFB102}"/>
                </c:ext>
              </c:extLst>
            </c:dLbl>
            <c:dLbl>
              <c:idx val="2"/>
              <c:tx>
                <c:rich>
                  <a:bodyPr/>
                  <a:lstStyle/>
                  <a:p>
                    <a:r>
                      <a:rPr lang="en-US" altLang="zh-CN" dirty="0"/>
                      <a:t>16.62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276E-415E-B909-43DAE6BFB102}"/>
                </c:ext>
              </c:extLst>
            </c:dLbl>
            <c:dLbl>
              <c:idx val="3"/>
              <c:tx>
                <c:rich>
                  <a:bodyPr/>
                  <a:lstStyle/>
                  <a:p>
                    <a:r>
                      <a:rPr lang="en-US" altLang="zh-CN" dirty="0"/>
                      <a:t>16.68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276E-415E-B909-43DAE6BFB102}"/>
                </c:ext>
              </c:extLst>
            </c:dLbl>
            <c:dLbl>
              <c:idx val="4"/>
              <c:tx>
                <c:rich>
                  <a:bodyPr/>
                  <a:lstStyle/>
                  <a:p>
                    <a:r>
                      <a:rPr lang="en-US" altLang="zh-CN" dirty="0"/>
                      <a:t>17.28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276E-415E-B909-43DAE6BFB102}"/>
                </c:ext>
              </c:extLst>
            </c:dLbl>
            <c:dLbl>
              <c:idx val="5"/>
              <c:tx>
                <c:rich>
                  <a:bodyPr/>
                  <a:lstStyle/>
                  <a:p>
                    <a:r>
                      <a:rPr lang="en-US" altLang="zh-CN" dirty="0"/>
                      <a:t>17.30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276E-415E-B909-43DAE6BFB102}"/>
                </c:ext>
              </c:extLst>
            </c:dLbl>
            <c:dLbl>
              <c:idx val="6"/>
              <c:tx>
                <c:rich>
                  <a:bodyPr/>
                  <a:lstStyle/>
                  <a:p>
                    <a:r>
                      <a:rPr lang="en-US" altLang="zh-CN" dirty="0"/>
                      <a:t>17.13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276E-415E-B909-43DAE6BFB102}"/>
                </c:ext>
              </c:extLst>
            </c:dLbl>
            <c:dLbl>
              <c:idx val="7"/>
              <c:tx>
                <c:rich>
                  <a:bodyPr/>
                  <a:lstStyle/>
                  <a:p>
                    <a:r>
                      <a:rPr lang="en-US" altLang="zh-CN" dirty="0"/>
                      <a:t>17.10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276E-415E-B909-43DAE6BFB102}"/>
                </c:ext>
              </c:extLst>
            </c:dLbl>
            <c:dLbl>
              <c:idx val="8"/>
              <c:tx>
                <c:rich>
                  <a:bodyPr/>
                  <a:lstStyle/>
                  <a:p>
                    <a:r>
                      <a:rPr lang="en-US" altLang="zh-CN" dirty="0"/>
                      <a:t>16.98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276E-415E-B909-43DAE6BFB102}"/>
                </c:ext>
              </c:extLst>
            </c:dLbl>
            <c:dLbl>
              <c:idx val="9"/>
              <c:tx>
                <c:rich>
                  <a:bodyPr/>
                  <a:lstStyle/>
                  <a:p>
                    <a:r>
                      <a:rPr lang="en-US" altLang="zh-CN" dirty="0"/>
                      <a:t>17.14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276E-415E-B909-43DAE6BFB102}"/>
                </c:ext>
              </c:extLst>
            </c:dLbl>
            <c:dLbl>
              <c:idx val="10"/>
              <c:tx>
                <c:rich>
                  <a:bodyPr/>
                  <a:lstStyle/>
                  <a:p>
                    <a:r>
                      <a:rPr lang="en-US" altLang="zh-CN" dirty="0"/>
                      <a:t>16.70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276E-415E-B909-43DAE6BFB102}"/>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276E-415E-B909-43DAE6BFB102}"/>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276E-415E-B909-43DAE6BFB102}"/>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0.04</c:v>
                </c:pt>
                <c:pt idx="2">
                  <c:v>0.04</c:v>
                </c:pt>
                <c:pt idx="3">
                  <c:v>0.05</c:v>
                </c:pt>
                <c:pt idx="4">
                  <c:v>0.08</c:v>
                </c:pt>
                <c:pt idx="5">
                  <c:v>0.09</c:v>
                </c:pt>
                <c:pt idx="6">
                  <c:v>7.0000000000000007E-2</c:v>
                </c:pt>
                <c:pt idx="7">
                  <c:v>7.3188648309149062E-2</c:v>
                </c:pt>
                <c:pt idx="8">
                  <c:v>7.0000000000000007E-2</c:v>
                </c:pt>
                <c:pt idx="9">
                  <c:v>0.08</c:v>
                </c:pt>
                <c:pt idx="10">
                  <c:v>4.8006821328653304E-2</c:v>
                </c:pt>
              </c:numCache>
            </c:numRef>
          </c:val>
          <c:smooth val="0"/>
          <c:extLst>
            <c:ext xmlns:c16="http://schemas.microsoft.com/office/drawing/2014/chart" uri="{C3380CC4-5D6E-409C-BE32-E72D297353CC}">
              <c16:uniqueId val="{0000000D-276E-415E-B909-43DAE6BFB102}"/>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15-20万</c:v>
                </c:pt>
                <c:pt idx="2">
                  <c:v>20-25万</c:v>
                </c:pt>
                <c:pt idx="3">
                  <c:v>25万以上</c:v>
                </c:pt>
              </c:strCache>
            </c:strRef>
          </c:cat>
          <c:val>
            <c:numRef>
              <c:f>Sheet1!$B$2:$B$5</c:f>
              <c:numCache>
                <c:formatCode>General</c:formatCode>
                <c:ptCount val="4"/>
                <c:pt idx="0">
                  <c:v>9339</c:v>
                </c:pt>
                <c:pt idx="1">
                  <c:v>101651</c:v>
                </c:pt>
                <c:pt idx="2">
                  <c:v>21740</c:v>
                </c:pt>
                <c:pt idx="3">
                  <c:v>38231</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15-20万</c:v>
                </c:pt>
                <c:pt idx="2">
                  <c:v>20-25万</c:v>
                </c:pt>
                <c:pt idx="3">
                  <c:v>25万以上</c:v>
                </c:pt>
              </c:strCache>
            </c:strRef>
          </c:cat>
          <c:val>
            <c:numRef>
              <c:f>Sheet1!$B$2:$B$5</c:f>
              <c:numCache>
                <c:formatCode>General</c:formatCode>
                <c:ptCount val="4"/>
                <c:pt idx="0">
                  <c:v>11762</c:v>
                </c:pt>
                <c:pt idx="1">
                  <c:v>116647</c:v>
                </c:pt>
                <c:pt idx="2">
                  <c:v>23148</c:v>
                </c:pt>
                <c:pt idx="3">
                  <c:v>47291</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E6B6-4421-87DB-47DDF2491C8D}"/>
              </c:ext>
            </c:extLst>
          </c:dPt>
          <c:dPt>
            <c:idx val="1"/>
            <c:bubble3D val="0"/>
            <c:extLst>
              <c:ext xmlns:c16="http://schemas.microsoft.com/office/drawing/2014/chart" uri="{C3380CC4-5D6E-409C-BE32-E72D297353CC}">
                <c16:uniqueId val="{00000001-E6B6-4421-87DB-47DDF2491C8D}"/>
              </c:ext>
            </c:extLst>
          </c:dPt>
          <c:dPt>
            <c:idx val="2"/>
            <c:bubble3D val="0"/>
            <c:extLst>
              <c:ext xmlns:c16="http://schemas.microsoft.com/office/drawing/2014/chart" uri="{C3380CC4-5D6E-409C-BE32-E72D297353CC}">
                <c16:uniqueId val="{00000002-E6B6-4421-87DB-47DDF2491C8D}"/>
              </c:ext>
            </c:extLst>
          </c:dPt>
          <c:dPt>
            <c:idx val="3"/>
            <c:bubble3D val="0"/>
            <c:extLst>
              <c:ext xmlns:c16="http://schemas.microsoft.com/office/drawing/2014/chart" uri="{C3380CC4-5D6E-409C-BE32-E72D297353CC}">
                <c16:uniqueId val="{00000003-E6B6-4421-87DB-47DDF2491C8D}"/>
              </c:ext>
            </c:extLst>
          </c:dPt>
          <c:dPt>
            <c:idx val="4"/>
            <c:bubble3D val="0"/>
            <c:extLst>
              <c:ext xmlns:c16="http://schemas.microsoft.com/office/drawing/2014/chart" uri="{C3380CC4-5D6E-409C-BE32-E72D297353CC}">
                <c16:uniqueId val="{00000004-E6B6-4421-87DB-47DDF2491C8D}"/>
              </c:ext>
            </c:extLst>
          </c:dPt>
          <c:dPt>
            <c:idx val="5"/>
            <c:bubble3D val="0"/>
            <c:extLst>
              <c:ext xmlns:c16="http://schemas.microsoft.com/office/drawing/2014/chart" uri="{C3380CC4-5D6E-409C-BE32-E72D297353CC}">
                <c16:uniqueId val="{00000005-E6B6-4421-87DB-47DDF2491C8D}"/>
              </c:ext>
            </c:extLst>
          </c:dPt>
          <c:dPt>
            <c:idx val="6"/>
            <c:bubble3D val="0"/>
            <c:extLst>
              <c:ext xmlns:c16="http://schemas.microsoft.com/office/drawing/2014/chart" uri="{C3380CC4-5D6E-409C-BE32-E72D297353CC}">
                <c16:uniqueId val="{00000006-E6B6-4421-87DB-47DDF2491C8D}"/>
              </c:ext>
            </c:extLst>
          </c:dPt>
          <c:dPt>
            <c:idx val="7"/>
            <c:bubble3D val="0"/>
            <c:extLst>
              <c:ext xmlns:c16="http://schemas.microsoft.com/office/drawing/2014/chart" uri="{C3380CC4-5D6E-409C-BE32-E72D297353CC}">
                <c16:uniqueId val="{00000007-E6B6-4421-87DB-47DDF2491C8D}"/>
              </c:ext>
            </c:extLst>
          </c:dPt>
          <c:dPt>
            <c:idx val="8"/>
            <c:bubble3D val="0"/>
            <c:extLst>
              <c:ext xmlns:c16="http://schemas.microsoft.com/office/drawing/2014/chart" uri="{C3380CC4-5D6E-409C-BE32-E72D297353CC}">
                <c16:uniqueId val="{00000008-E6B6-4421-87DB-47DDF2491C8D}"/>
              </c:ext>
            </c:extLst>
          </c:dPt>
          <c:dPt>
            <c:idx val="9"/>
            <c:bubble3D val="0"/>
            <c:extLst>
              <c:ext xmlns:c16="http://schemas.microsoft.com/office/drawing/2014/chart" uri="{C3380CC4-5D6E-409C-BE32-E72D297353CC}">
                <c16:uniqueId val="{00000009-E6B6-4421-87DB-47DDF2491C8D}"/>
              </c:ext>
            </c:extLst>
          </c:dPt>
          <c:dPt>
            <c:idx val="10"/>
            <c:bubble3D val="0"/>
            <c:extLst>
              <c:ext xmlns:c16="http://schemas.microsoft.com/office/drawing/2014/chart" uri="{C3380CC4-5D6E-409C-BE32-E72D297353CC}">
                <c16:uniqueId val="{0000000A-E6B6-4421-87DB-47DDF2491C8D}"/>
              </c:ext>
            </c:extLst>
          </c:dPt>
          <c:dPt>
            <c:idx val="11"/>
            <c:bubble3D val="0"/>
            <c:extLst>
              <c:ext xmlns:c16="http://schemas.microsoft.com/office/drawing/2014/chart" uri="{C3380CC4-5D6E-409C-BE32-E72D297353CC}">
                <c16:uniqueId val="{0000000B-E6B6-4421-87DB-47DDF2491C8D}"/>
              </c:ext>
            </c:extLst>
          </c:dPt>
          <c:dLbls>
            <c:dLbl>
              <c:idx val="0"/>
              <c:delete val="1"/>
              <c:extLst>
                <c:ext xmlns:c15="http://schemas.microsoft.com/office/drawing/2012/chart" uri="{CE6537A1-D6FC-4f65-9D91-7224C49458BB}"/>
                <c:ext xmlns:c16="http://schemas.microsoft.com/office/drawing/2014/chart" uri="{C3380CC4-5D6E-409C-BE32-E72D297353CC}">
                  <c16:uniqueId val="{00000000-E6B6-4421-87DB-47DDF2491C8D}"/>
                </c:ext>
              </c:extLst>
            </c:dLbl>
            <c:dLbl>
              <c:idx val="1"/>
              <c:tx>
                <c:rich>
                  <a:bodyPr/>
                  <a:lstStyle/>
                  <a:p>
                    <a:r>
                      <a:rPr lang="en-US" altLang="zh-CN" dirty="0"/>
                      <a:t>21.36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E6B6-4421-87DB-47DDF2491C8D}"/>
                </c:ext>
              </c:extLst>
            </c:dLbl>
            <c:dLbl>
              <c:idx val="2"/>
              <c:tx>
                <c:rich>
                  <a:bodyPr/>
                  <a:lstStyle/>
                  <a:p>
                    <a:r>
                      <a:rPr lang="en-US" altLang="zh-CN" dirty="0"/>
                      <a:t>21.43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E6B6-4421-87DB-47DDF2491C8D}"/>
                </c:ext>
              </c:extLst>
            </c:dLbl>
            <c:dLbl>
              <c:idx val="3"/>
              <c:tx>
                <c:rich>
                  <a:bodyPr/>
                  <a:lstStyle/>
                  <a:p>
                    <a:r>
                      <a:rPr lang="en-US" altLang="zh-CN" dirty="0"/>
                      <a:t>21.04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E6B6-4421-87DB-47DDF2491C8D}"/>
                </c:ext>
              </c:extLst>
            </c:dLbl>
            <c:dLbl>
              <c:idx val="4"/>
              <c:tx>
                <c:rich>
                  <a:bodyPr/>
                  <a:lstStyle/>
                  <a:p>
                    <a:r>
                      <a:rPr lang="en-US" altLang="zh-CN" dirty="0"/>
                      <a:t>21.72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E6B6-4421-87DB-47DDF2491C8D}"/>
                </c:ext>
              </c:extLst>
            </c:dLbl>
            <c:dLbl>
              <c:idx val="5"/>
              <c:tx>
                <c:rich>
                  <a:bodyPr/>
                  <a:lstStyle/>
                  <a:p>
                    <a:r>
                      <a:rPr lang="en-US" altLang="zh-CN" dirty="0"/>
                      <a:t>21.76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E6B6-4421-87DB-47DDF2491C8D}"/>
                </c:ext>
              </c:extLst>
            </c:dLbl>
            <c:dLbl>
              <c:idx val="6"/>
              <c:tx>
                <c:rich>
                  <a:bodyPr/>
                  <a:lstStyle/>
                  <a:p>
                    <a:r>
                      <a:rPr lang="en-US" altLang="zh-CN" dirty="0"/>
                      <a:t>21.57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E6B6-4421-87DB-47DDF2491C8D}"/>
                </c:ext>
              </c:extLst>
            </c:dLbl>
            <c:dLbl>
              <c:idx val="7"/>
              <c:tx>
                <c:rich>
                  <a:bodyPr/>
                  <a:lstStyle/>
                  <a:p>
                    <a:r>
                      <a:rPr lang="en-US" altLang="zh-CN" dirty="0"/>
                      <a:t>21.18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E6B6-4421-87DB-47DDF2491C8D}"/>
                </c:ext>
              </c:extLst>
            </c:dLbl>
            <c:dLbl>
              <c:idx val="8"/>
              <c:tx>
                <c:rich>
                  <a:bodyPr/>
                  <a:lstStyle/>
                  <a:p>
                    <a:r>
                      <a:rPr lang="en-US" altLang="zh-CN" dirty="0"/>
                      <a:t>20.41</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E6B6-4421-87DB-47DDF2491C8D}"/>
                </c:ext>
              </c:extLst>
            </c:dLbl>
            <c:dLbl>
              <c:idx val="9"/>
              <c:tx>
                <c:rich>
                  <a:bodyPr/>
                  <a:lstStyle/>
                  <a:p>
                    <a:r>
                      <a:rPr lang="en-US" altLang="zh-CN" dirty="0"/>
                      <a:t>20.63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E6B6-4421-87DB-47DDF2491C8D}"/>
                </c:ext>
              </c:extLst>
            </c:dLbl>
            <c:dLbl>
              <c:idx val="10"/>
              <c:tx>
                <c:rich>
                  <a:bodyPr/>
                  <a:lstStyle/>
                  <a:p>
                    <a:r>
                      <a:rPr lang="en-US" altLang="zh-CN" dirty="0"/>
                      <a:t>20.63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E6B6-4421-87DB-47DDF2491C8D}"/>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E6B6-4421-87DB-47DDF2491C8D}"/>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E6B6-4421-87DB-47DDF2491C8D}"/>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3.7158411890432896E-2</c:v>
                </c:pt>
                <c:pt idx="3">
                  <c:v>0.02</c:v>
                </c:pt>
                <c:pt idx="4">
                  <c:v>0.05</c:v>
                </c:pt>
                <c:pt idx="5">
                  <c:v>0.05</c:v>
                </c:pt>
                <c:pt idx="6">
                  <c:v>0.04</c:v>
                </c:pt>
                <c:pt idx="7">
                  <c:v>0.03</c:v>
                </c:pt>
                <c:pt idx="8">
                  <c:v>-0.01</c:v>
                </c:pt>
                <c:pt idx="9">
                  <c:v>0</c:v>
                </c:pt>
                <c:pt idx="10">
                  <c:v>0</c:v>
                </c:pt>
              </c:numCache>
            </c:numRef>
          </c:val>
          <c:smooth val="0"/>
          <c:extLst>
            <c:ext xmlns:c16="http://schemas.microsoft.com/office/drawing/2014/chart" uri="{C3380CC4-5D6E-409C-BE32-E72D297353CC}">
              <c16:uniqueId val="{0000000D-E6B6-4421-87DB-47DDF2491C8D}"/>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2万以下</c:v>
                </c:pt>
                <c:pt idx="1">
                  <c:v>2-4万</c:v>
                </c:pt>
                <c:pt idx="2">
                  <c:v>4-6万</c:v>
                </c:pt>
                <c:pt idx="3">
                  <c:v>6万以上</c:v>
                </c:pt>
              </c:strCache>
            </c:strRef>
          </c:cat>
          <c:val>
            <c:numRef>
              <c:f>Sheet1!$B$2:$B$5</c:f>
              <c:numCache>
                <c:formatCode>General</c:formatCode>
                <c:ptCount val="4"/>
                <c:pt idx="0">
                  <c:v>40370</c:v>
                </c:pt>
                <c:pt idx="1">
                  <c:v>99678</c:v>
                </c:pt>
                <c:pt idx="2">
                  <c:v>17842</c:v>
                </c:pt>
                <c:pt idx="3" formatCode="#,##0">
                  <c:v>13071</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2万以下</c:v>
                </c:pt>
                <c:pt idx="1">
                  <c:v>2-4万</c:v>
                </c:pt>
                <c:pt idx="2">
                  <c:v>4-6万</c:v>
                </c:pt>
                <c:pt idx="3">
                  <c:v>6万以上</c:v>
                </c:pt>
              </c:strCache>
            </c:strRef>
          </c:cat>
          <c:val>
            <c:numRef>
              <c:f>Sheet1!$B$2:$B$5</c:f>
              <c:numCache>
                <c:formatCode>General</c:formatCode>
                <c:ptCount val="4"/>
                <c:pt idx="0">
                  <c:v>47795</c:v>
                </c:pt>
                <c:pt idx="1">
                  <c:v>114760</c:v>
                </c:pt>
                <c:pt idx="2">
                  <c:v>22277</c:v>
                </c:pt>
                <c:pt idx="3" formatCode="#,##0">
                  <c:v>14016</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635-495D-8AE8-B1BC860D129B}"/>
              </c:ext>
            </c:extLst>
          </c:dPt>
          <c:dPt>
            <c:idx val="1"/>
            <c:bubble3D val="0"/>
            <c:extLst>
              <c:ext xmlns:c16="http://schemas.microsoft.com/office/drawing/2014/chart" uri="{C3380CC4-5D6E-409C-BE32-E72D297353CC}">
                <c16:uniqueId val="{00000001-A635-495D-8AE8-B1BC860D129B}"/>
              </c:ext>
            </c:extLst>
          </c:dPt>
          <c:dPt>
            <c:idx val="2"/>
            <c:bubble3D val="0"/>
            <c:extLst>
              <c:ext xmlns:c16="http://schemas.microsoft.com/office/drawing/2014/chart" uri="{C3380CC4-5D6E-409C-BE32-E72D297353CC}">
                <c16:uniqueId val="{00000002-A635-495D-8AE8-B1BC860D129B}"/>
              </c:ext>
            </c:extLst>
          </c:dPt>
          <c:dPt>
            <c:idx val="3"/>
            <c:bubble3D val="0"/>
            <c:extLst>
              <c:ext xmlns:c16="http://schemas.microsoft.com/office/drawing/2014/chart" uri="{C3380CC4-5D6E-409C-BE32-E72D297353CC}">
                <c16:uniqueId val="{00000003-A635-495D-8AE8-B1BC860D129B}"/>
              </c:ext>
            </c:extLst>
          </c:dPt>
          <c:dPt>
            <c:idx val="4"/>
            <c:bubble3D val="0"/>
            <c:extLst>
              <c:ext xmlns:c16="http://schemas.microsoft.com/office/drawing/2014/chart" uri="{C3380CC4-5D6E-409C-BE32-E72D297353CC}">
                <c16:uniqueId val="{00000004-A635-495D-8AE8-B1BC860D129B}"/>
              </c:ext>
            </c:extLst>
          </c:dPt>
          <c:dPt>
            <c:idx val="5"/>
            <c:bubble3D val="0"/>
            <c:extLst>
              <c:ext xmlns:c16="http://schemas.microsoft.com/office/drawing/2014/chart" uri="{C3380CC4-5D6E-409C-BE32-E72D297353CC}">
                <c16:uniqueId val="{00000005-A635-495D-8AE8-B1BC860D129B}"/>
              </c:ext>
            </c:extLst>
          </c:dPt>
          <c:dPt>
            <c:idx val="6"/>
            <c:bubble3D val="0"/>
            <c:extLst>
              <c:ext xmlns:c16="http://schemas.microsoft.com/office/drawing/2014/chart" uri="{C3380CC4-5D6E-409C-BE32-E72D297353CC}">
                <c16:uniqueId val="{00000006-A635-495D-8AE8-B1BC860D129B}"/>
              </c:ext>
            </c:extLst>
          </c:dPt>
          <c:dPt>
            <c:idx val="7"/>
            <c:bubble3D val="0"/>
            <c:extLst>
              <c:ext xmlns:c16="http://schemas.microsoft.com/office/drawing/2014/chart" uri="{C3380CC4-5D6E-409C-BE32-E72D297353CC}">
                <c16:uniqueId val="{00000007-A635-495D-8AE8-B1BC860D129B}"/>
              </c:ext>
            </c:extLst>
          </c:dPt>
          <c:dPt>
            <c:idx val="8"/>
            <c:bubble3D val="0"/>
            <c:extLst>
              <c:ext xmlns:c16="http://schemas.microsoft.com/office/drawing/2014/chart" uri="{C3380CC4-5D6E-409C-BE32-E72D297353CC}">
                <c16:uniqueId val="{00000008-A635-495D-8AE8-B1BC860D129B}"/>
              </c:ext>
            </c:extLst>
          </c:dPt>
          <c:dPt>
            <c:idx val="9"/>
            <c:bubble3D val="0"/>
            <c:extLst>
              <c:ext xmlns:c16="http://schemas.microsoft.com/office/drawing/2014/chart" uri="{C3380CC4-5D6E-409C-BE32-E72D297353CC}">
                <c16:uniqueId val="{00000009-A635-495D-8AE8-B1BC860D129B}"/>
              </c:ext>
            </c:extLst>
          </c:dPt>
          <c:dPt>
            <c:idx val="10"/>
            <c:bubble3D val="0"/>
            <c:extLst>
              <c:ext xmlns:c16="http://schemas.microsoft.com/office/drawing/2014/chart" uri="{C3380CC4-5D6E-409C-BE32-E72D297353CC}">
                <c16:uniqueId val="{0000000A-A635-495D-8AE8-B1BC860D129B}"/>
              </c:ext>
            </c:extLst>
          </c:dPt>
          <c:dPt>
            <c:idx val="11"/>
            <c:bubble3D val="0"/>
            <c:extLst>
              <c:ext xmlns:c16="http://schemas.microsoft.com/office/drawing/2014/chart" uri="{C3380CC4-5D6E-409C-BE32-E72D297353CC}">
                <c16:uniqueId val="{0000000B-A635-495D-8AE8-B1BC860D129B}"/>
              </c:ext>
            </c:extLst>
          </c:dPt>
          <c:dLbls>
            <c:dLbl>
              <c:idx val="0"/>
              <c:delete val="1"/>
              <c:extLst>
                <c:ext xmlns:c15="http://schemas.microsoft.com/office/drawing/2012/chart" uri="{CE6537A1-D6FC-4f65-9D91-7224C49458BB}"/>
                <c:ext xmlns:c16="http://schemas.microsoft.com/office/drawing/2014/chart" uri="{C3380CC4-5D6E-409C-BE32-E72D297353CC}">
                  <c16:uniqueId val="{00000000-A635-495D-8AE8-B1BC860D129B}"/>
                </c:ext>
              </c:extLst>
            </c:dLbl>
            <c:dLbl>
              <c:idx val="1"/>
              <c:tx>
                <c:rich>
                  <a:bodyPr/>
                  <a:lstStyle/>
                  <a:p>
                    <a:r>
                      <a:rPr lang="en-US" altLang="zh-CN" dirty="0"/>
                      <a:t>2.46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635-495D-8AE8-B1BC860D129B}"/>
                </c:ext>
              </c:extLst>
            </c:dLbl>
            <c:dLbl>
              <c:idx val="2"/>
              <c:tx>
                <c:rich>
                  <a:bodyPr/>
                  <a:lstStyle/>
                  <a:p>
                    <a:r>
                      <a:rPr lang="en-US" altLang="zh-CN" dirty="0"/>
                      <a:t>2.42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635-495D-8AE8-B1BC860D129B}"/>
                </c:ext>
              </c:extLst>
            </c:dLbl>
            <c:dLbl>
              <c:idx val="3"/>
              <c:tx>
                <c:rich>
                  <a:bodyPr/>
                  <a:lstStyle/>
                  <a:p>
                    <a:r>
                      <a:rPr lang="en-US" altLang="zh-CN" dirty="0"/>
                      <a:t>2.49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635-495D-8AE8-B1BC860D129B}"/>
                </c:ext>
              </c:extLst>
            </c:dLbl>
            <c:dLbl>
              <c:idx val="4"/>
              <c:tx>
                <c:rich>
                  <a:bodyPr/>
                  <a:lstStyle/>
                  <a:p>
                    <a:r>
                      <a:rPr lang="en-US" altLang="zh-CN" dirty="0"/>
                      <a:t>2.63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635-495D-8AE8-B1BC860D129B}"/>
                </c:ext>
              </c:extLst>
            </c:dLbl>
            <c:dLbl>
              <c:idx val="5"/>
              <c:tx>
                <c:rich>
                  <a:bodyPr/>
                  <a:lstStyle/>
                  <a:p>
                    <a:r>
                      <a:rPr lang="en-US" altLang="zh-CN" dirty="0"/>
                      <a:t>2.75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635-495D-8AE8-B1BC860D129B}"/>
                </c:ext>
              </c:extLst>
            </c:dLbl>
            <c:dLbl>
              <c:idx val="6"/>
              <c:tx>
                <c:rich>
                  <a:bodyPr/>
                  <a:lstStyle/>
                  <a:p>
                    <a:r>
                      <a:rPr lang="en-US" altLang="zh-CN" dirty="0"/>
                      <a:t>3.08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635-495D-8AE8-B1BC860D129B}"/>
                </c:ext>
              </c:extLst>
            </c:dLbl>
            <c:dLbl>
              <c:idx val="7"/>
              <c:tx>
                <c:rich>
                  <a:bodyPr/>
                  <a:lstStyle/>
                  <a:p>
                    <a:r>
                      <a:rPr lang="en-US" altLang="zh-CN" dirty="0"/>
                      <a:t>3.06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635-495D-8AE8-B1BC860D129B}"/>
                </c:ext>
              </c:extLst>
            </c:dLbl>
            <c:dLbl>
              <c:idx val="8"/>
              <c:tx>
                <c:rich>
                  <a:bodyPr/>
                  <a:lstStyle/>
                  <a:p>
                    <a:r>
                      <a:rPr lang="en-US" altLang="zh-CN" dirty="0"/>
                      <a:t>3.10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635-495D-8AE8-B1BC860D129B}"/>
                </c:ext>
              </c:extLst>
            </c:dLbl>
            <c:dLbl>
              <c:idx val="9"/>
              <c:tx>
                <c:rich>
                  <a:bodyPr/>
                  <a:lstStyle/>
                  <a:p>
                    <a:r>
                      <a:rPr lang="en-US" altLang="zh-CN" dirty="0"/>
                      <a:t>2.90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635-495D-8AE8-B1BC860D129B}"/>
                </c:ext>
              </c:extLst>
            </c:dLbl>
            <c:dLbl>
              <c:idx val="10"/>
              <c:tx>
                <c:rich>
                  <a:bodyPr/>
                  <a:lstStyle/>
                  <a:p>
                    <a:r>
                      <a:rPr lang="en-US" altLang="zh-CN" dirty="0"/>
                      <a:t>2.86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635-495D-8AE8-B1BC860D129B}"/>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635-495D-8AE8-B1BC860D129B}"/>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635-495D-8AE8-B1BC860D129B}"/>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0.26</c:v>
                </c:pt>
                <c:pt idx="2">
                  <c:v>0.24006890210200016</c:v>
                </c:pt>
                <c:pt idx="3">
                  <c:v>0.28000000000000003</c:v>
                </c:pt>
                <c:pt idx="4">
                  <c:v>0.35</c:v>
                </c:pt>
                <c:pt idx="5">
                  <c:v>0.41</c:v>
                </c:pt>
                <c:pt idx="6">
                  <c:v>0.57999999999999996</c:v>
                </c:pt>
                <c:pt idx="7">
                  <c:v>0.56999999999999995</c:v>
                </c:pt>
                <c:pt idx="8">
                  <c:v>0.59</c:v>
                </c:pt>
                <c:pt idx="9">
                  <c:v>0.49</c:v>
                </c:pt>
                <c:pt idx="10">
                  <c:v>0.47</c:v>
                </c:pt>
              </c:numCache>
            </c:numRef>
          </c:val>
          <c:smooth val="0"/>
          <c:extLst>
            <c:ext xmlns:c16="http://schemas.microsoft.com/office/drawing/2014/chart" uri="{C3380CC4-5D6E-409C-BE32-E72D297353CC}">
              <c16:uniqueId val="{0000000D-A635-495D-8AE8-B1BC860D129B}"/>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0-9685-A544-A39C-87FCCF5EC57D}"/>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30万以下</c:v>
                </c:pt>
                <c:pt idx="1">
                  <c:v>30-35万</c:v>
                </c:pt>
                <c:pt idx="2">
                  <c:v>35-40万</c:v>
                </c:pt>
                <c:pt idx="3">
                  <c:v>40万以上</c:v>
                </c:pt>
              </c:strCache>
            </c:strRef>
          </c:cat>
          <c:val>
            <c:numRef>
              <c:f>Sheet1!$B$2:$B$5</c:f>
              <c:numCache>
                <c:formatCode>#,##0</c:formatCode>
                <c:ptCount val="4"/>
                <c:pt idx="0">
                  <c:v>1986</c:v>
                </c:pt>
                <c:pt idx="1">
                  <c:v>4563</c:v>
                </c:pt>
                <c:pt idx="2">
                  <c:v>8458</c:v>
                </c:pt>
                <c:pt idx="3" formatCode="General">
                  <c:v>22523</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30万以下</c:v>
                </c:pt>
                <c:pt idx="1">
                  <c:v>30-35万</c:v>
                </c:pt>
                <c:pt idx="2">
                  <c:v>35-40万</c:v>
                </c:pt>
                <c:pt idx="3">
                  <c:v>40万以上</c:v>
                </c:pt>
              </c:strCache>
            </c:strRef>
          </c:cat>
          <c:val>
            <c:numRef>
              <c:f>Sheet1!$B$2:$B$5</c:f>
              <c:numCache>
                <c:formatCode>#,##0</c:formatCode>
                <c:ptCount val="4"/>
                <c:pt idx="0">
                  <c:v>2432</c:v>
                </c:pt>
                <c:pt idx="1">
                  <c:v>5043</c:v>
                </c:pt>
                <c:pt idx="2">
                  <c:v>10445</c:v>
                </c:pt>
                <c:pt idx="3" formatCode="General">
                  <c:v>24661</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B816-42CC-A40D-E0BAE5DFA7AF}"/>
              </c:ext>
            </c:extLst>
          </c:dPt>
          <c:dPt>
            <c:idx val="1"/>
            <c:bubble3D val="0"/>
            <c:extLst>
              <c:ext xmlns:c16="http://schemas.microsoft.com/office/drawing/2014/chart" uri="{C3380CC4-5D6E-409C-BE32-E72D297353CC}">
                <c16:uniqueId val="{00000001-B816-42CC-A40D-E0BAE5DFA7AF}"/>
              </c:ext>
            </c:extLst>
          </c:dPt>
          <c:dPt>
            <c:idx val="2"/>
            <c:bubble3D val="0"/>
            <c:extLst>
              <c:ext xmlns:c16="http://schemas.microsoft.com/office/drawing/2014/chart" uri="{C3380CC4-5D6E-409C-BE32-E72D297353CC}">
                <c16:uniqueId val="{00000002-B816-42CC-A40D-E0BAE5DFA7AF}"/>
              </c:ext>
            </c:extLst>
          </c:dPt>
          <c:dPt>
            <c:idx val="3"/>
            <c:bubble3D val="0"/>
            <c:extLst>
              <c:ext xmlns:c16="http://schemas.microsoft.com/office/drawing/2014/chart" uri="{C3380CC4-5D6E-409C-BE32-E72D297353CC}">
                <c16:uniqueId val="{00000003-B816-42CC-A40D-E0BAE5DFA7AF}"/>
              </c:ext>
            </c:extLst>
          </c:dPt>
          <c:dPt>
            <c:idx val="4"/>
            <c:bubble3D val="0"/>
            <c:extLst>
              <c:ext xmlns:c16="http://schemas.microsoft.com/office/drawing/2014/chart" uri="{C3380CC4-5D6E-409C-BE32-E72D297353CC}">
                <c16:uniqueId val="{00000004-B816-42CC-A40D-E0BAE5DFA7AF}"/>
              </c:ext>
            </c:extLst>
          </c:dPt>
          <c:dPt>
            <c:idx val="5"/>
            <c:bubble3D val="0"/>
            <c:extLst>
              <c:ext xmlns:c16="http://schemas.microsoft.com/office/drawing/2014/chart" uri="{C3380CC4-5D6E-409C-BE32-E72D297353CC}">
                <c16:uniqueId val="{00000005-B816-42CC-A40D-E0BAE5DFA7AF}"/>
              </c:ext>
            </c:extLst>
          </c:dPt>
          <c:dPt>
            <c:idx val="6"/>
            <c:bubble3D val="0"/>
            <c:extLst>
              <c:ext xmlns:c16="http://schemas.microsoft.com/office/drawing/2014/chart" uri="{C3380CC4-5D6E-409C-BE32-E72D297353CC}">
                <c16:uniqueId val="{00000006-B816-42CC-A40D-E0BAE5DFA7AF}"/>
              </c:ext>
            </c:extLst>
          </c:dPt>
          <c:dPt>
            <c:idx val="7"/>
            <c:bubble3D val="0"/>
            <c:extLst>
              <c:ext xmlns:c16="http://schemas.microsoft.com/office/drawing/2014/chart" uri="{C3380CC4-5D6E-409C-BE32-E72D297353CC}">
                <c16:uniqueId val="{00000007-B816-42CC-A40D-E0BAE5DFA7AF}"/>
              </c:ext>
            </c:extLst>
          </c:dPt>
          <c:dPt>
            <c:idx val="8"/>
            <c:bubble3D val="0"/>
            <c:extLst>
              <c:ext xmlns:c16="http://schemas.microsoft.com/office/drawing/2014/chart" uri="{C3380CC4-5D6E-409C-BE32-E72D297353CC}">
                <c16:uniqueId val="{00000008-B816-42CC-A40D-E0BAE5DFA7AF}"/>
              </c:ext>
            </c:extLst>
          </c:dPt>
          <c:dPt>
            <c:idx val="9"/>
            <c:bubble3D val="0"/>
            <c:extLst>
              <c:ext xmlns:c16="http://schemas.microsoft.com/office/drawing/2014/chart" uri="{C3380CC4-5D6E-409C-BE32-E72D297353CC}">
                <c16:uniqueId val="{00000009-B816-42CC-A40D-E0BAE5DFA7AF}"/>
              </c:ext>
            </c:extLst>
          </c:dPt>
          <c:dPt>
            <c:idx val="10"/>
            <c:bubble3D val="0"/>
            <c:extLst>
              <c:ext xmlns:c16="http://schemas.microsoft.com/office/drawing/2014/chart" uri="{C3380CC4-5D6E-409C-BE32-E72D297353CC}">
                <c16:uniqueId val="{0000000A-B816-42CC-A40D-E0BAE5DFA7AF}"/>
              </c:ext>
            </c:extLst>
          </c:dPt>
          <c:dPt>
            <c:idx val="11"/>
            <c:bubble3D val="0"/>
            <c:extLst>
              <c:ext xmlns:c16="http://schemas.microsoft.com/office/drawing/2014/chart" uri="{C3380CC4-5D6E-409C-BE32-E72D297353CC}">
                <c16:uniqueId val="{0000000B-B816-42CC-A40D-E0BAE5DFA7AF}"/>
              </c:ext>
            </c:extLst>
          </c:dPt>
          <c:dLbls>
            <c:dLbl>
              <c:idx val="0"/>
              <c:delete val="1"/>
              <c:extLst>
                <c:ext xmlns:c15="http://schemas.microsoft.com/office/drawing/2012/chart" uri="{CE6537A1-D6FC-4f65-9D91-7224C49458BB}"/>
                <c:ext xmlns:c16="http://schemas.microsoft.com/office/drawing/2014/chart" uri="{C3380CC4-5D6E-409C-BE32-E72D297353CC}">
                  <c16:uniqueId val="{00000000-B816-42CC-A40D-E0BAE5DFA7AF}"/>
                </c:ext>
              </c:extLst>
            </c:dLbl>
            <c:dLbl>
              <c:idx val="1"/>
              <c:tx>
                <c:rich>
                  <a:bodyPr/>
                  <a:lstStyle/>
                  <a:p>
                    <a:r>
                      <a:rPr lang="en-US" altLang="zh-CN" dirty="0"/>
                      <a:t>41.34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816-42CC-A40D-E0BAE5DFA7AF}"/>
                </c:ext>
              </c:extLst>
            </c:dLbl>
            <c:dLbl>
              <c:idx val="2"/>
              <c:tx>
                <c:rich>
                  <a:bodyPr/>
                  <a:lstStyle/>
                  <a:p>
                    <a:r>
                      <a:rPr lang="en-US" altLang="zh-CN" dirty="0"/>
                      <a:t>40.41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816-42CC-A40D-E0BAE5DFA7AF}"/>
                </c:ext>
              </c:extLst>
            </c:dLbl>
            <c:dLbl>
              <c:idx val="3"/>
              <c:tx>
                <c:rich>
                  <a:bodyPr/>
                  <a:lstStyle/>
                  <a:p>
                    <a:r>
                      <a:rPr lang="en-US" altLang="zh-CN" dirty="0"/>
                      <a:t>40.13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816-42CC-A40D-E0BAE5DFA7AF}"/>
                </c:ext>
              </c:extLst>
            </c:dLbl>
            <c:dLbl>
              <c:idx val="4"/>
              <c:tx>
                <c:rich>
                  <a:bodyPr/>
                  <a:lstStyle/>
                  <a:p>
                    <a:r>
                      <a:rPr lang="en-US" altLang="zh-CN" dirty="0"/>
                      <a:t>40.92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816-42CC-A40D-E0BAE5DFA7AF}"/>
                </c:ext>
              </c:extLst>
            </c:dLbl>
            <c:dLbl>
              <c:idx val="5"/>
              <c:tx>
                <c:rich>
                  <a:bodyPr/>
                  <a:lstStyle/>
                  <a:p>
                    <a:r>
                      <a:rPr lang="en-US" altLang="zh-CN" dirty="0"/>
                      <a:t>40.14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816-42CC-A40D-E0BAE5DFA7AF}"/>
                </c:ext>
              </c:extLst>
            </c:dLbl>
            <c:dLbl>
              <c:idx val="6"/>
              <c:tx>
                <c:rich>
                  <a:bodyPr/>
                  <a:lstStyle/>
                  <a:p>
                    <a:r>
                      <a:rPr lang="en-US" altLang="zh-CN" dirty="0"/>
                      <a:t>39.88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816-42CC-A40D-E0BAE5DFA7AF}"/>
                </c:ext>
              </c:extLst>
            </c:dLbl>
            <c:dLbl>
              <c:idx val="7"/>
              <c:tx>
                <c:rich>
                  <a:bodyPr/>
                  <a:lstStyle/>
                  <a:p>
                    <a:r>
                      <a:rPr lang="en-US" altLang="zh-CN" dirty="0"/>
                      <a:t>39.63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816-42CC-A40D-E0BAE5DFA7AF}"/>
                </c:ext>
              </c:extLst>
            </c:dLbl>
            <c:dLbl>
              <c:idx val="8"/>
              <c:tx>
                <c:rich>
                  <a:bodyPr/>
                  <a:lstStyle/>
                  <a:p>
                    <a:r>
                      <a:rPr lang="en-US" altLang="zh-CN" dirty="0"/>
                      <a:t>39.83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B816-42CC-A40D-E0BAE5DFA7AF}"/>
                </c:ext>
              </c:extLst>
            </c:dLbl>
            <c:dLbl>
              <c:idx val="9"/>
              <c:tx>
                <c:rich>
                  <a:bodyPr/>
                  <a:lstStyle/>
                  <a:p>
                    <a:r>
                      <a:rPr lang="en-US" altLang="zh-CN" dirty="0"/>
                      <a:t>40.00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B816-42CC-A40D-E0BAE5DFA7AF}"/>
                </c:ext>
              </c:extLst>
            </c:dLbl>
            <c:dLbl>
              <c:idx val="10"/>
              <c:tx>
                <c:rich>
                  <a:bodyPr/>
                  <a:lstStyle/>
                  <a:p>
                    <a:r>
                      <a:rPr lang="en-US" altLang="zh-CN" dirty="0"/>
                      <a:t>40.27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B816-42CC-A40D-E0BAE5DFA7AF}"/>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B816-42CC-A40D-E0BAE5DFA7AF}"/>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B816-42CC-A40D-E0BAE5DFA7AF}"/>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1.1395754676927883E-2</c:v>
                </c:pt>
                <c:pt idx="3">
                  <c:v>0</c:v>
                </c:pt>
                <c:pt idx="4">
                  <c:v>0.02</c:v>
                </c:pt>
                <c:pt idx="5">
                  <c:v>0</c:v>
                </c:pt>
                <c:pt idx="6">
                  <c:v>0</c:v>
                </c:pt>
                <c:pt idx="7">
                  <c:v>-0.01</c:v>
                </c:pt>
                <c:pt idx="8">
                  <c:v>0</c:v>
                </c:pt>
                <c:pt idx="9">
                  <c:v>0</c:v>
                </c:pt>
                <c:pt idx="10">
                  <c:v>0.01</c:v>
                </c:pt>
              </c:numCache>
            </c:numRef>
          </c:val>
          <c:smooth val="0"/>
          <c:extLst>
            <c:ext xmlns:c16="http://schemas.microsoft.com/office/drawing/2014/chart" uri="{C3380CC4-5D6E-409C-BE32-E72D297353CC}">
              <c16:uniqueId val="{0000000D-B816-42CC-A40D-E0BAE5DFA7A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3万以下</c:v>
                </c:pt>
                <c:pt idx="1">
                  <c:v>3-6万</c:v>
                </c:pt>
                <c:pt idx="2">
                  <c:v>6-9万</c:v>
                </c:pt>
                <c:pt idx="3">
                  <c:v>9万以上</c:v>
                </c:pt>
              </c:strCache>
            </c:strRef>
          </c:cat>
          <c:val>
            <c:numRef>
              <c:f>Sheet1!$B$2:$B$5</c:f>
              <c:numCache>
                <c:formatCode>General</c:formatCode>
                <c:ptCount val="4"/>
                <c:pt idx="0">
                  <c:v>829</c:v>
                </c:pt>
                <c:pt idx="1">
                  <c:v>11776</c:v>
                </c:pt>
                <c:pt idx="2" formatCode="#,##0">
                  <c:v>20691</c:v>
                </c:pt>
                <c:pt idx="3" formatCode="#,##0">
                  <c:v>4234</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15.85</c:v>
                </c:pt>
                <c:pt idx="1">
                  <c:v>17.89</c:v>
                </c:pt>
                <c:pt idx="2">
                  <c:v>21.93</c:v>
                </c:pt>
              </c:numCache>
            </c:numRef>
          </c:val>
          <c:extLst>
            <c:ext xmlns:c16="http://schemas.microsoft.com/office/drawing/2014/chart" uri="{C3380CC4-5D6E-409C-BE32-E72D297353CC}">
              <c16:uniqueId val="{00000000-CFE7-48E2-99BC-99552C8F484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28"/>
          <c:min val="12"/>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5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3万以下</c:v>
                </c:pt>
                <c:pt idx="1">
                  <c:v>3-6万</c:v>
                </c:pt>
                <c:pt idx="2">
                  <c:v>6-9万</c:v>
                </c:pt>
                <c:pt idx="3">
                  <c:v>9万以上</c:v>
                </c:pt>
              </c:strCache>
            </c:strRef>
          </c:cat>
          <c:val>
            <c:numRef>
              <c:f>Sheet1!$B$2:$B$5</c:f>
              <c:numCache>
                <c:formatCode>General</c:formatCode>
                <c:ptCount val="4"/>
                <c:pt idx="0">
                  <c:v>792</c:v>
                </c:pt>
                <c:pt idx="1">
                  <c:v>14088</c:v>
                </c:pt>
                <c:pt idx="2" formatCode="#,##0">
                  <c:v>23078</c:v>
                </c:pt>
                <c:pt idx="3" formatCode="#,##0">
                  <c:v>4623</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027F-41E5-8F57-D5B0237B6AEA}"/>
              </c:ext>
            </c:extLst>
          </c:dPt>
          <c:dPt>
            <c:idx val="1"/>
            <c:bubble3D val="0"/>
            <c:extLst>
              <c:ext xmlns:c16="http://schemas.microsoft.com/office/drawing/2014/chart" uri="{C3380CC4-5D6E-409C-BE32-E72D297353CC}">
                <c16:uniqueId val="{00000001-027F-41E5-8F57-D5B0237B6AEA}"/>
              </c:ext>
            </c:extLst>
          </c:dPt>
          <c:dPt>
            <c:idx val="2"/>
            <c:bubble3D val="0"/>
            <c:extLst>
              <c:ext xmlns:c16="http://schemas.microsoft.com/office/drawing/2014/chart" uri="{C3380CC4-5D6E-409C-BE32-E72D297353CC}">
                <c16:uniqueId val="{00000002-027F-41E5-8F57-D5B0237B6AEA}"/>
              </c:ext>
            </c:extLst>
          </c:dPt>
          <c:dPt>
            <c:idx val="3"/>
            <c:bubble3D val="0"/>
            <c:extLst>
              <c:ext xmlns:c16="http://schemas.microsoft.com/office/drawing/2014/chart" uri="{C3380CC4-5D6E-409C-BE32-E72D297353CC}">
                <c16:uniqueId val="{00000003-027F-41E5-8F57-D5B0237B6AEA}"/>
              </c:ext>
            </c:extLst>
          </c:dPt>
          <c:dPt>
            <c:idx val="4"/>
            <c:bubble3D val="0"/>
            <c:extLst>
              <c:ext xmlns:c16="http://schemas.microsoft.com/office/drawing/2014/chart" uri="{C3380CC4-5D6E-409C-BE32-E72D297353CC}">
                <c16:uniqueId val="{00000004-027F-41E5-8F57-D5B0237B6AEA}"/>
              </c:ext>
            </c:extLst>
          </c:dPt>
          <c:dPt>
            <c:idx val="5"/>
            <c:bubble3D val="0"/>
            <c:extLst>
              <c:ext xmlns:c16="http://schemas.microsoft.com/office/drawing/2014/chart" uri="{C3380CC4-5D6E-409C-BE32-E72D297353CC}">
                <c16:uniqueId val="{00000005-027F-41E5-8F57-D5B0237B6AEA}"/>
              </c:ext>
            </c:extLst>
          </c:dPt>
          <c:dPt>
            <c:idx val="6"/>
            <c:bubble3D val="0"/>
            <c:extLst>
              <c:ext xmlns:c16="http://schemas.microsoft.com/office/drawing/2014/chart" uri="{C3380CC4-5D6E-409C-BE32-E72D297353CC}">
                <c16:uniqueId val="{00000006-027F-41E5-8F57-D5B0237B6AEA}"/>
              </c:ext>
            </c:extLst>
          </c:dPt>
          <c:dPt>
            <c:idx val="7"/>
            <c:bubble3D val="0"/>
            <c:extLst>
              <c:ext xmlns:c16="http://schemas.microsoft.com/office/drawing/2014/chart" uri="{C3380CC4-5D6E-409C-BE32-E72D297353CC}">
                <c16:uniqueId val="{00000007-027F-41E5-8F57-D5B0237B6AEA}"/>
              </c:ext>
            </c:extLst>
          </c:dPt>
          <c:dPt>
            <c:idx val="8"/>
            <c:bubble3D val="0"/>
            <c:extLst>
              <c:ext xmlns:c16="http://schemas.microsoft.com/office/drawing/2014/chart" uri="{C3380CC4-5D6E-409C-BE32-E72D297353CC}">
                <c16:uniqueId val="{00000008-027F-41E5-8F57-D5B0237B6AEA}"/>
              </c:ext>
            </c:extLst>
          </c:dPt>
          <c:dPt>
            <c:idx val="9"/>
            <c:bubble3D val="0"/>
            <c:extLst>
              <c:ext xmlns:c16="http://schemas.microsoft.com/office/drawing/2014/chart" uri="{C3380CC4-5D6E-409C-BE32-E72D297353CC}">
                <c16:uniqueId val="{00000009-027F-41E5-8F57-D5B0237B6AEA}"/>
              </c:ext>
            </c:extLst>
          </c:dPt>
          <c:dPt>
            <c:idx val="10"/>
            <c:bubble3D val="0"/>
            <c:extLst>
              <c:ext xmlns:c16="http://schemas.microsoft.com/office/drawing/2014/chart" uri="{C3380CC4-5D6E-409C-BE32-E72D297353CC}">
                <c16:uniqueId val="{0000000A-027F-41E5-8F57-D5B0237B6AEA}"/>
              </c:ext>
            </c:extLst>
          </c:dPt>
          <c:dPt>
            <c:idx val="11"/>
            <c:bubble3D val="0"/>
            <c:extLst>
              <c:ext xmlns:c16="http://schemas.microsoft.com/office/drawing/2014/chart" uri="{C3380CC4-5D6E-409C-BE32-E72D297353CC}">
                <c16:uniqueId val="{0000000B-027F-41E5-8F57-D5B0237B6AEA}"/>
              </c:ext>
            </c:extLst>
          </c:dPt>
          <c:dLbls>
            <c:dLbl>
              <c:idx val="0"/>
              <c:delete val="1"/>
              <c:extLst>
                <c:ext xmlns:c15="http://schemas.microsoft.com/office/drawing/2012/chart" uri="{CE6537A1-D6FC-4f65-9D91-7224C49458BB}"/>
                <c:ext xmlns:c16="http://schemas.microsoft.com/office/drawing/2014/chart" uri="{C3380CC4-5D6E-409C-BE32-E72D297353CC}">
                  <c16:uniqueId val="{00000000-027F-41E5-8F57-D5B0237B6AEA}"/>
                </c:ext>
              </c:extLst>
            </c:dLbl>
            <c:dLbl>
              <c:idx val="1"/>
              <c:tx>
                <c:rich>
                  <a:bodyPr/>
                  <a:lstStyle/>
                  <a:p>
                    <a:r>
                      <a:rPr lang="en-US" altLang="zh-CN" dirty="0"/>
                      <a:t>4.12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027F-41E5-8F57-D5B0237B6AEA}"/>
                </c:ext>
              </c:extLst>
            </c:dLbl>
            <c:dLbl>
              <c:idx val="2"/>
              <c:tx>
                <c:rich>
                  <a:bodyPr/>
                  <a:lstStyle/>
                  <a:p>
                    <a:r>
                      <a:rPr lang="en-US" altLang="zh-CN" dirty="0"/>
                      <a:t>4.62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027F-41E5-8F57-D5B0237B6AEA}"/>
                </c:ext>
              </c:extLst>
            </c:dLbl>
            <c:dLbl>
              <c:idx val="3"/>
              <c:tx>
                <c:rich>
                  <a:bodyPr/>
                  <a:lstStyle/>
                  <a:p>
                    <a:r>
                      <a:rPr lang="en-US" altLang="zh-CN" dirty="0"/>
                      <a:t>4.76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027F-41E5-8F57-D5B0237B6AEA}"/>
                </c:ext>
              </c:extLst>
            </c:dLbl>
            <c:dLbl>
              <c:idx val="4"/>
              <c:tx>
                <c:rich>
                  <a:bodyPr/>
                  <a:lstStyle/>
                  <a:p>
                    <a:r>
                      <a:rPr lang="en-US" altLang="zh-CN" dirty="0"/>
                      <a:t>4.78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027F-41E5-8F57-D5B0237B6AEA}"/>
                </c:ext>
              </c:extLst>
            </c:dLbl>
            <c:dLbl>
              <c:idx val="5"/>
              <c:tx>
                <c:rich>
                  <a:bodyPr/>
                  <a:lstStyle/>
                  <a:p>
                    <a:r>
                      <a:rPr lang="en-US" altLang="zh-CN" dirty="0"/>
                      <a:t>5.48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027F-41E5-8F57-D5B0237B6AEA}"/>
                </c:ext>
              </c:extLst>
            </c:dLbl>
            <c:dLbl>
              <c:idx val="6"/>
              <c:tx>
                <c:rich>
                  <a:bodyPr/>
                  <a:lstStyle/>
                  <a:p>
                    <a:r>
                      <a:rPr lang="en-US" altLang="zh-CN" dirty="0"/>
                      <a:t>5.76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027F-41E5-8F57-D5B0237B6AEA}"/>
                </c:ext>
              </c:extLst>
            </c:dLbl>
            <c:dLbl>
              <c:idx val="7"/>
              <c:tx>
                <c:rich>
                  <a:bodyPr/>
                  <a:lstStyle/>
                  <a:p>
                    <a:r>
                      <a:rPr lang="en-US" altLang="zh-CN" dirty="0"/>
                      <a:t>6.05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027F-41E5-8F57-D5B0237B6AEA}"/>
                </c:ext>
              </c:extLst>
            </c:dLbl>
            <c:dLbl>
              <c:idx val="8"/>
              <c:tx>
                <c:rich>
                  <a:bodyPr/>
                  <a:lstStyle/>
                  <a:p>
                    <a:r>
                      <a:rPr lang="en-US" altLang="zh-CN" dirty="0"/>
                      <a:t>6.21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027F-41E5-8F57-D5B0237B6AEA}"/>
                </c:ext>
              </c:extLst>
            </c:dLbl>
            <c:dLbl>
              <c:idx val="9"/>
              <c:tx>
                <c:rich>
                  <a:bodyPr/>
                  <a:lstStyle/>
                  <a:p>
                    <a:r>
                      <a:rPr lang="en-US" altLang="zh-CN" dirty="0"/>
                      <a:t>6.16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027F-41E5-8F57-D5B0237B6AEA}"/>
                </c:ext>
              </c:extLst>
            </c:dLbl>
            <c:dLbl>
              <c:idx val="10"/>
              <c:tx>
                <c:rich>
                  <a:bodyPr/>
                  <a:lstStyle/>
                  <a:p>
                    <a:r>
                      <a:rPr lang="en-US" altLang="zh-CN" dirty="0"/>
                      <a:t>6.16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027F-41E5-8F57-D5B0237B6AEA}"/>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027F-41E5-8F57-D5B0237B6AEA}"/>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027F-41E5-8F57-D5B0237B6AEA}"/>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0.15</c:v>
                </c:pt>
                <c:pt idx="2">
                  <c:v>0.29001928993182569</c:v>
                </c:pt>
                <c:pt idx="3">
                  <c:v>0.33</c:v>
                </c:pt>
                <c:pt idx="4">
                  <c:v>0.33</c:v>
                </c:pt>
                <c:pt idx="5">
                  <c:v>0.53</c:v>
                </c:pt>
                <c:pt idx="6">
                  <c:v>0.61</c:v>
                </c:pt>
                <c:pt idx="7">
                  <c:v>0.68810923853959638</c:v>
                </c:pt>
                <c:pt idx="8">
                  <c:v>0.73</c:v>
                </c:pt>
                <c:pt idx="9">
                  <c:v>0.72</c:v>
                </c:pt>
                <c:pt idx="10">
                  <c:v>0.72</c:v>
                </c:pt>
              </c:numCache>
            </c:numRef>
          </c:val>
          <c:smooth val="0"/>
          <c:extLst>
            <c:ext xmlns:c16="http://schemas.microsoft.com/office/drawing/2014/chart" uri="{C3380CC4-5D6E-409C-BE32-E72D297353CC}">
              <c16:uniqueId val="{0000000D-027F-41E5-8F57-D5B0237B6AEA}"/>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2.0498960605278027E-3"/>
                  <c:y val="0.12793219703272671"/>
                </c:manualLayout>
              </c:layout>
              <c:spPr>
                <a:noFill/>
                <a:ln>
                  <a:noFill/>
                </a:ln>
                <a:effectLst/>
              </c:spPr>
              <c:txPr>
                <a:bodyPr rot="0" spcFirstLastPara="1" vertOverflow="ellipsis" vert="horz" wrap="square" lIns="38100" tIns="19050" rIns="38100" bIns="19050" anchor="ctr" anchorCtr="1">
                  <a:no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6.0951998629481988E-2"/>
                      <c:h val="6.5154810165449287E-2"/>
                    </c:manualLayout>
                  </c15:layout>
                </c:ext>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55184</c:v>
                </c:pt>
                <c:pt idx="1">
                  <c:v>421815</c:v>
                </c:pt>
                <c:pt idx="2">
                  <c:v>115285</c:v>
                </c:pt>
                <c:pt idx="3">
                  <c:v>19381</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成交金额</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9.702360802044069</c:v>
                </c:pt>
                <c:pt idx="1">
                  <c:v>14.535018202055403</c:v>
                </c:pt>
                <c:pt idx="2">
                  <c:v>26.650226944528775</c:v>
                </c:pt>
                <c:pt idx="3">
                  <c:v>47.225764155616332</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80"/>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成交金额</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9.83</c:v>
                </c:pt>
                <c:pt idx="1">
                  <c:v>14.62</c:v>
                </c:pt>
                <c:pt idx="2">
                  <c:v>27.01</c:v>
                </c:pt>
                <c:pt idx="3">
                  <c:v>46.24</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80"/>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3E33-4D42-8592-EC8B01204C47}"/>
              </c:ext>
            </c:extLst>
          </c:dPt>
          <c:dPt>
            <c:idx val="1"/>
            <c:bubble3D val="0"/>
            <c:extLst>
              <c:ext xmlns:c16="http://schemas.microsoft.com/office/drawing/2014/chart" uri="{C3380CC4-5D6E-409C-BE32-E72D297353CC}">
                <c16:uniqueId val="{00000001-3E33-4D42-8592-EC8B01204C47}"/>
              </c:ext>
            </c:extLst>
          </c:dPt>
          <c:dPt>
            <c:idx val="2"/>
            <c:bubble3D val="0"/>
            <c:extLst>
              <c:ext xmlns:c16="http://schemas.microsoft.com/office/drawing/2014/chart" uri="{C3380CC4-5D6E-409C-BE32-E72D297353CC}">
                <c16:uniqueId val="{00000002-3E33-4D42-8592-EC8B01204C47}"/>
              </c:ext>
            </c:extLst>
          </c:dPt>
          <c:dPt>
            <c:idx val="3"/>
            <c:bubble3D val="0"/>
            <c:extLst>
              <c:ext xmlns:c16="http://schemas.microsoft.com/office/drawing/2014/chart" uri="{C3380CC4-5D6E-409C-BE32-E72D297353CC}">
                <c16:uniqueId val="{00000003-3E33-4D42-8592-EC8B01204C47}"/>
              </c:ext>
            </c:extLst>
          </c:dPt>
          <c:dPt>
            <c:idx val="4"/>
            <c:bubble3D val="0"/>
            <c:extLst>
              <c:ext xmlns:c16="http://schemas.microsoft.com/office/drawing/2014/chart" uri="{C3380CC4-5D6E-409C-BE32-E72D297353CC}">
                <c16:uniqueId val="{00000004-3E33-4D42-8592-EC8B01204C47}"/>
              </c:ext>
            </c:extLst>
          </c:dPt>
          <c:dPt>
            <c:idx val="5"/>
            <c:bubble3D val="0"/>
            <c:extLst>
              <c:ext xmlns:c16="http://schemas.microsoft.com/office/drawing/2014/chart" uri="{C3380CC4-5D6E-409C-BE32-E72D297353CC}">
                <c16:uniqueId val="{00000005-3E33-4D42-8592-EC8B01204C47}"/>
              </c:ext>
            </c:extLst>
          </c:dPt>
          <c:dPt>
            <c:idx val="6"/>
            <c:bubble3D val="0"/>
            <c:extLst>
              <c:ext xmlns:c16="http://schemas.microsoft.com/office/drawing/2014/chart" uri="{C3380CC4-5D6E-409C-BE32-E72D297353CC}">
                <c16:uniqueId val="{00000006-3E33-4D42-8592-EC8B01204C47}"/>
              </c:ext>
            </c:extLst>
          </c:dPt>
          <c:dPt>
            <c:idx val="7"/>
            <c:bubble3D val="0"/>
            <c:extLst>
              <c:ext xmlns:c16="http://schemas.microsoft.com/office/drawing/2014/chart" uri="{C3380CC4-5D6E-409C-BE32-E72D297353CC}">
                <c16:uniqueId val="{00000007-3E33-4D42-8592-EC8B01204C47}"/>
              </c:ext>
            </c:extLst>
          </c:dPt>
          <c:dPt>
            <c:idx val="8"/>
            <c:bubble3D val="0"/>
            <c:extLst>
              <c:ext xmlns:c16="http://schemas.microsoft.com/office/drawing/2014/chart" uri="{C3380CC4-5D6E-409C-BE32-E72D297353CC}">
                <c16:uniqueId val="{00000008-3E33-4D42-8592-EC8B01204C47}"/>
              </c:ext>
            </c:extLst>
          </c:dPt>
          <c:dPt>
            <c:idx val="9"/>
            <c:bubble3D val="0"/>
            <c:extLst>
              <c:ext xmlns:c16="http://schemas.microsoft.com/office/drawing/2014/chart" uri="{C3380CC4-5D6E-409C-BE32-E72D297353CC}">
                <c16:uniqueId val="{00000009-3E33-4D42-8592-EC8B01204C47}"/>
              </c:ext>
            </c:extLst>
          </c:dPt>
          <c:dPt>
            <c:idx val="10"/>
            <c:bubble3D val="0"/>
            <c:extLst>
              <c:ext xmlns:c16="http://schemas.microsoft.com/office/drawing/2014/chart" uri="{C3380CC4-5D6E-409C-BE32-E72D297353CC}">
                <c16:uniqueId val="{0000000A-3E33-4D42-8592-EC8B01204C47}"/>
              </c:ext>
            </c:extLst>
          </c:dPt>
          <c:dPt>
            <c:idx val="11"/>
            <c:bubble3D val="0"/>
            <c:extLst>
              <c:ext xmlns:c16="http://schemas.microsoft.com/office/drawing/2014/chart" uri="{C3380CC4-5D6E-409C-BE32-E72D297353CC}">
                <c16:uniqueId val="{0000000B-3E33-4D42-8592-EC8B01204C47}"/>
              </c:ext>
            </c:extLst>
          </c:dPt>
          <c:dLbls>
            <c:dLbl>
              <c:idx val="0"/>
              <c:delete val="1"/>
              <c:extLst>
                <c:ext xmlns:c15="http://schemas.microsoft.com/office/drawing/2012/chart" uri="{CE6537A1-D6FC-4f65-9D91-7224C49458BB}"/>
                <c:ext xmlns:c16="http://schemas.microsoft.com/office/drawing/2014/chart" uri="{C3380CC4-5D6E-409C-BE32-E72D297353CC}">
                  <c16:uniqueId val="{00000000-3E33-4D42-8592-EC8B01204C47}"/>
                </c:ext>
              </c:extLst>
            </c:dLbl>
            <c:dLbl>
              <c:idx val="1"/>
              <c:tx>
                <c:rich>
                  <a:bodyPr/>
                  <a:lstStyle/>
                  <a:p>
                    <a:r>
                      <a:rPr lang="en-US" altLang="zh-CN" dirty="0"/>
                      <a:t>16.92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E33-4D42-8592-EC8B01204C47}"/>
                </c:ext>
              </c:extLst>
            </c:dLbl>
            <c:dLbl>
              <c:idx val="2"/>
              <c:tx>
                <c:rich>
                  <a:bodyPr/>
                  <a:lstStyle/>
                  <a:p>
                    <a:r>
                      <a:rPr lang="en-US" altLang="zh-CN" dirty="0"/>
                      <a:t>17.30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3E33-4D42-8592-EC8B01204C47}"/>
                </c:ext>
              </c:extLst>
            </c:dLbl>
            <c:dLbl>
              <c:idx val="3"/>
              <c:tx>
                <c:rich>
                  <a:bodyPr/>
                  <a:lstStyle/>
                  <a:p>
                    <a:r>
                      <a:rPr lang="en-US" altLang="zh-CN" dirty="0"/>
                      <a:t>17.05</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E33-4D42-8592-EC8B01204C47}"/>
                </c:ext>
              </c:extLst>
            </c:dLbl>
            <c:dLbl>
              <c:idx val="4"/>
              <c:tx>
                <c:rich>
                  <a:bodyPr vertOverflow="overflow" horzOverflow="overflow" wrap="none" lIns="38100" tIns="19050" rIns="38100" bIns="19050" anchor="ctr">
                    <a:noAutofit/>
                  </a:bodyPr>
                  <a:lstStyle/>
                  <a:p>
                    <a:pPr>
                      <a:defRPr sz="600"/>
                    </a:pPr>
                    <a:r>
                      <a:rPr lang="en-US" altLang="zh-CN"/>
                      <a:t>17.91</a:t>
                    </a:r>
                    <a:r>
                      <a:rPr lang="zh-CN" altLang="en-US"/>
                      <a:t>万</a:t>
                    </a:r>
                    <a:endParaRPr lang="zh-CN" altLang="en-US" dirty="0"/>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manualLayout>
                      <c:w val="7.2804649960553136E-2"/>
                      <c:h val="6.3163832918552681E-2"/>
                    </c:manualLayout>
                  </c15:layout>
                  <c15:showDataLabelsRange val="0"/>
                </c:ext>
                <c:ext xmlns:c16="http://schemas.microsoft.com/office/drawing/2014/chart" uri="{C3380CC4-5D6E-409C-BE32-E72D297353CC}">
                  <c16:uniqueId val="{00000004-3E33-4D42-8592-EC8B01204C47}"/>
                </c:ext>
              </c:extLst>
            </c:dLbl>
            <c:dLbl>
              <c:idx val="5"/>
              <c:tx>
                <c:rich>
                  <a:bodyPr/>
                  <a:lstStyle/>
                  <a:p>
                    <a:r>
                      <a:rPr lang="en-US" altLang="zh-CN" dirty="0"/>
                      <a:t>18.04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3E33-4D42-8592-EC8B01204C47}"/>
                </c:ext>
              </c:extLst>
            </c:dLbl>
            <c:dLbl>
              <c:idx val="6"/>
              <c:tx>
                <c:rich>
                  <a:bodyPr/>
                  <a:lstStyle/>
                  <a:p>
                    <a:r>
                      <a:rPr lang="en-US" altLang="zh-CN" dirty="0"/>
                      <a:t>17.96</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3E33-4D42-8592-EC8B01204C47}"/>
                </c:ext>
              </c:extLst>
            </c:dLbl>
            <c:dLbl>
              <c:idx val="7"/>
              <c:tx>
                <c:rich>
                  <a:bodyPr/>
                  <a:lstStyle/>
                  <a:p>
                    <a:r>
                      <a:rPr lang="en-US" altLang="zh-CN" dirty="0"/>
                      <a:t>17.61</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3E33-4D42-8592-EC8B01204C47}"/>
                </c:ext>
              </c:extLst>
            </c:dLbl>
            <c:dLbl>
              <c:idx val="8"/>
              <c:tx>
                <c:rich>
                  <a:bodyPr/>
                  <a:lstStyle/>
                  <a:p>
                    <a:r>
                      <a:rPr lang="en-US" altLang="zh-CN" dirty="0"/>
                      <a:t>17.93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3E33-4D42-8592-EC8B01204C47}"/>
                </c:ext>
              </c:extLst>
            </c:dLbl>
            <c:dLbl>
              <c:idx val="9"/>
              <c:tx>
                <c:rich>
                  <a:bodyPr/>
                  <a:lstStyle/>
                  <a:p>
                    <a:r>
                      <a:rPr lang="en-US" altLang="zh-CN" dirty="0"/>
                      <a:t>17.89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3E33-4D42-8592-EC8B01204C47}"/>
                </c:ext>
              </c:extLst>
            </c:dLbl>
            <c:dLbl>
              <c:idx val="10"/>
              <c:tx>
                <c:rich>
                  <a:bodyPr/>
                  <a:lstStyle/>
                  <a:p>
                    <a:r>
                      <a:rPr lang="en-US" altLang="zh-CN" dirty="0"/>
                      <a:t>17.42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3E33-4D42-8592-EC8B01204C47}"/>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3E33-4D42-8592-EC8B01204C47}"/>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3E33-4D42-8592-EC8B01204C47}"/>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0.03</c:v>
                </c:pt>
                <c:pt idx="3">
                  <c:v>0.02</c:v>
                </c:pt>
                <c:pt idx="4">
                  <c:v>7.0000000000000007E-2</c:v>
                </c:pt>
                <c:pt idx="5">
                  <c:v>0.08</c:v>
                </c:pt>
                <c:pt idx="6">
                  <c:v>7.0000000000000007E-2</c:v>
                </c:pt>
                <c:pt idx="7">
                  <c:v>0.05</c:v>
                </c:pt>
                <c:pt idx="8">
                  <c:v>7.0000000000000007E-2</c:v>
                </c:pt>
                <c:pt idx="9">
                  <c:v>7.0000000000000007E-2</c:v>
                </c:pt>
                <c:pt idx="10">
                  <c:v>0.04</c:v>
                </c:pt>
              </c:numCache>
            </c:numRef>
          </c:val>
          <c:smooth val="0"/>
          <c:extLst>
            <c:ext xmlns:c16="http://schemas.microsoft.com/office/drawing/2014/chart" uri="{C3380CC4-5D6E-409C-BE32-E72D297353CC}">
              <c16:uniqueId val="{0000000D-3E33-4D42-8592-EC8B01204C47}"/>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3.673550792266801E-3"/>
                  <c:y val="0.140133280198540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55184</c:v>
                </c:pt>
                <c:pt idx="1">
                  <c:v>421815</c:v>
                </c:pt>
                <c:pt idx="2">
                  <c:v>115285</c:v>
                </c:pt>
                <c:pt idx="3">
                  <c:v>19381</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1.208375047115106</c:v>
                </c:pt>
                <c:pt idx="1">
                  <c:v>1.7620867121842518</c:v>
                </c:pt>
                <c:pt idx="2">
                  <c:v>3.9665467458906192</c:v>
                </c:pt>
                <c:pt idx="3">
                  <c:v>1.4403806408338065</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1.36</c:v>
                </c:pt>
                <c:pt idx="1">
                  <c:v>1.87</c:v>
                </c:pt>
                <c:pt idx="2">
                  <c:v>4.18</c:v>
                </c:pt>
                <c:pt idx="3">
                  <c:v>1.36</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78B2-4950-998C-CDC293DDBF93}"/>
              </c:ext>
            </c:extLst>
          </c:dPt>
          <c:dPt>
            <c:idx val="1"/>
            <c:bubble3D val="0"/>
            <c:extLst>
              <c:ext xmlns:c16="http://schemas.microsoft.com/office/drawing/2014/chart" uri="{C3380CC4-5D6E-409C-BE32-E72D297353CC}">
                <c16:uniqueId val="{00000001-78B2-4950-998C-CDC293DDBF93}"/>
              </c:ext>
            </c:extLst>
          </c:dPt>
          <c:dPt>
            <c:idx val="2"/>
            <c:bubble3D val="0"/>
            <c:extLst>
              <c:ext xmlns:c16="http://schemas.microsoft.com/office/drawing/2014/chart" uri="{C3380CC4-5D6E-409C-BE32-E72D297353CC}">
                <c16:uniqueId val="{00000002-78B2-4950-998C-CDC293DDBF93}"/>
              </c:ext>
            </c:extLst>
          </c:dPt>
          <c:dPt>
            <c:idx val="3"/>
            <c:bubble3D val="0"/>
            <c:extLst>
              <c:ext xmlns:c16="http://schemas.microsoft.com/office/drawing/2014/chart" uri="{C3380CC4-5D6E-409C-BE32-E72D297353CC}">
                <c16:uniqueId val="{00000003-78B2-4950-998C-CDC293DDBF93}"/>
              </c:ext>
            </c:extLst>
          </c:dPt>
          <c:dPt>
            <c:idx val="4"/>
            <c:bubble3D val="0"/>
            <c:extLst>
              <c:ext xmlns:c16="http://schemas.microsoft.com/office/drawing/2014/chart" uri="{C3380CC4-5D6E-409C-BE32-E72D297353CC}">
                <c16:uniqueId val="{00000004-78B2-4950-998C-CDC293DDBF93}"/>
              </c:ext>
            </c:extLst>
          </c:dPt>
          <c:dPt>
            <c:idx val="5"/>
            <c:bubble3D val="0"/>
            <c:extLst>
              <c:ext xmlns:c16="http://schemas.microsoft.com/office/drawing/2014/chart" uri="{C3380CC4-5D6E-409C-BE32-E72D297353CC}">
                <c16:uniqueId val="{00000005-78B2-4950-998C-CDC293DDBF93}"/>
              </c:ext>
            </c:extLst>
          </c:dPt>
          <c:dPt>
            <c:idx val="6"/>
            <c:bubble3D val="0"/>
            <c:extLst>
              <c:ext xmlns:c16="http://schemas.microsoft.com/office/drawing/2014/chart" uri="{C3380CC4-5D6E-409C-BE32-E72D297353CC}">
                <c16:uniqueId val="{00000006-78B2-4950-998C-CDC293DDBF93}"/>
              </c:ext>
            </c:extLst>
          </c:dPt>
          <c:dPt>
            <c:idx val="7"/>
            <c:bubble3D val="0"/>
            <c:extLst>
              <c:ext xmlns:c16="http://schemas.microsoft.com/office/drawing/2014/chart" uri="{C3380CC4-5D6E-409C-BE32-E72D297353CC}">
                <c16:uniqueId val="{00000007-78B2-4950-998C-CDC293DDBF93}"/>
              </c:ext>
            </c:extLst>
          </c:dPt>
          <c:dPt>
            <c:idx val="8"/>
            <c:bubble3D val="0"/>
            <c:extLst>
              <c:ext xmlns:c16="http://schemas.microsoft.com/office/drawing/2014/chart" uri="{C3380CC4-5D6E-409C-BE32-E72D297353CC}">
                <c16:uniqueId val="{00000008-78B2-4950-998C-CDC293DDBF93}"/>
              </c:ext>
            </c:extLst>
          </c:dPt>
          <c:dPt>
            <c:idx val="9"/>
            <c:bubble3D val="0"/>
            <c:extLst>
              <c:ext xmlns:c16="http://schemas.microsoft.com/office/drawing/2014/chart" uri="{C3380CC4-5D6E-409C-BE32-E72D297353CC}">
                <c16:uniqueId val="{00000009-78B2-4950-998C-CDC293DDBF93}"/>
              </c:ext>
            </c:extLst>
          </c:dPt>
          <c:dPt>
            <c:idx val="10"/>
            <c:bubble3D val="0"/>
            <c:extLst>
              <c:ext xmlns:c16="http://schemas.microsoft.com/office/drawing/2014/chart" uri="{C3380CC4-5D6E-409C-BE32-E72D297353CC}">
                <c16:uniqueId val="{0000000A-78B2-4950-998C-CDC293DDBF93}"/>
              </c:ext>
            </c:extLst>
          </c:dPt>
          <c:dPt>
            <c:idx val="11"/>
            <c:bubble3D val="0"/>
            <c:extLst>
              <c:ext xmlns:c16="http://schemas.microsoft.com/office/drawing/2014/chart" uri="{C3380CC4-5D6E-409C-BE32-E72D297353CC}">
                <c16:uniqueId val="{0000000B-78B2-4950-998C-CDC293DDBF93}"/>
              </c:ext>
            </c:extLst>
          </c:dPt>
          <c:dLbls>
            <c:dLbl>
              <c:idx val="0"/>
              <c:delete val="1"/>
              <c:extLst>
                <c:ext xmlns:c15="http://schemas.microsoft.com/office/drawing/2012/chart" uri="{CE6537A1-D6FC-4f65-9D91-7224C49458BB}"/>
                <c:ext xmlns:c16="http://schemas.microsoft.com/office/drawing/2014/chart" uri="{C3380CC4-5D6E-409C-BE32-E72D297353CC}">
                  <c16:uniqueId val="{00000000-78B2-4950-998C-CDC293DDBF93}"/>
                </c:ext>
              </c:extLst>
            </c:dLbl>
            <c:dLbl>
              <c:idx val="1"/>
              <c:tx>
                <c:rich>
                  <a:bodyPr/>
                  <a:lstStyle/>
                  <a:p>
                    <a:r>
                      <a:rPr lang="en-US" altLang="zh-CN" dirty="0"/>
                      <a:t>1.83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78B2-4950-998C-CDC293DDBF93}"/>
                </c:ext>
              </c:extLst>
            </c:dLbl>
            <c:dLbl>
              <c:idx val="2"/>
              <c:tx>
                <c:rich>
                  <a:bodyPr/>
                  <a:lstStyle/>
                  <a:p>
                    <a:r>
                      <a:rPr lang="en-US" altLang="zh-CN" dirty="0"/>
                      <a:t>1.70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78B2-4950-998C-CDC293DDBF93}"/>
                </c:ext>
              </c:extLst>
            </c:dLbl>
            <c:dLbl>
              <c:idx val="3"/>
              <c:tx>
                <c:rich>
                  <a:bodyPr/>
                  <a:lstStyle/>
                  <a:p>
                    <a:r>
                      <a:rPr lang="en-US" altLang="zh-CN" dirty="0"/>
                      <a:t>1.69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78B2-4950-998C-CDC293DDBF93}"/>
                </c:ext>
              </c:extLst>
            </c:dLbl>
            <c:dLbl>
              <c:idx val="4"/>
              <c:tx>
                <c:rich>
                  <a:bodyPr/>
                  <a:lstStyle/>
                  <a:p>
                    <a:r>
                      <a:rPr lang="en-US" altLang="zh-CN" dirty="0"/>
                      <a:t>1.94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78B2-4950-998C-CDC293DDBF93}"/>
                </c:ext>
              </c:extLst>
            </c:dLbl>
            <c:dLbl>
              <c:idx val="5"/>
              <c:tx>
                <c:rich>
                  <a:bodyPr/>
                  <a:lstStyle/>
                  <a:p>
                    <a:r>
                      <a:rPr lang="en-US" altLang="zh-CN" dirty="0"/>
                      <a:t>2.11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78B2-4950-998C-CDC293DDBF93}"/>
                </c:ext>
              </c:extLst>
            </c:dLbl>
            <c:dLbl>
              <c:idx val="6"/>
              <c:tx>
                <c:rich>
                  <a:bodyPr/>
                  <a:lstStyle/>
                  <a:p>
                    <a:r>
                      <a:rPr lang="en-US" altLang="zh-CN" dirty="0"/>
                      <a:t>2.20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78B2-4950-998C-CDC293DDBF93}"/>
                </c:ext>
              </c:extLst>
            </c:dLbl>
            <c:dLbl>
              <c:idx val="7"/>
              <c:tx>
                <c:rich>
                  <a:bodyPr/>
                  <a:lstStyle/>
                  <a:p>
                    <a:r>
                      <a:rPr lang="en-US" altLang="zh-CN" dirty="0"/>
                      <a:t>2.11</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78B2-4950-998C-CDC293DDBF93}"/>
                </c:ext>
              </c:extLst>
            </c:dLbl>
            <c:dLbl>
              <c:idx val="8"/>
              <c:tx>
                <c:rich>
                  <a:bodyPr/>
                  <a:lstStyle/>
                  <a:p>
                    <a:r>
                      <a:rPr lang="en-US" altLang="zh-CN" dirty="0"/>
                      <a:t>2.27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78B2-4950-998C-CDC293DDBF93}"/>
                </c:ext>
              </c:extLst>
            </c:dLbl>
            <c:dLbl>
              <c:idx val="9"/>
              <c:tx>
                <c:rich>
                  <a:bodyPr/>
                  <a:lstStyle/>
                  <a:p>
                    <a:r>
                      <a:rPr lang="en-US" altLang="zh-CN" dirty="0"/>
                      <a:t>2.28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78B2-4950-998C-CDC293DDBF93}"/>
                </c:ext>
              </c:extLst>
            </c:dLbl>
            <c:dLbl>
              <c:idx val="10"/>
              <c:tx>
                <c:rich>
                  <a:bodyPr/>
                  <a:lstStyle/>
                  <a:p>
                    <a:r>
                      <a:rPr lang="en-US" altLang="zh-CN" dirty="0"/>
                      <a:t>2.12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78B2-4950-998C-CDC293DDBF93}"/>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78B2-4950-998C-CDC293DDBF93}"/>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78B2-4950-998C-CDC293DDBF93}"/>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0.15</c:v>
                </c:pt>
                <c:pt idx="2">
                  <c:v>7.2811762624224841E-2</c:v>
                </c:pt>
                <c:pt idx="3">
                  <c:v>7.0000000000000007E-2</c:v>
                </c:pt>
                <c:pt idx="4">
                  <c:v>0.22</c:v>
                </c:pt>
                <c:pt idx="5">
                  <c:v>0.33</c:v>
                </c:pt>
                <c:pt idx="6">
                  <c:v>0.39</c:v>
                </c:pt>
                <c:pt idx="7">
                  <c:v>0.33</c:v>
                </c:pt>
                <c:pt idx="8">
                  <c:v>0.43</c:v>
                </c:pt>
                <c:pt idx="9">
                  <c:v>0.44</c:v>
                </c:pt>
                <c:pt idx="10">
                  <c:v>0.34</c:v>
                </c:pt>
              </c:numCache>
            </c:numRef>
          </c:val>
          <c:smooth val="0"/>
          <c:extLst>
            <c:ext xmlns:c16="http://schemas.microsoft.com/office/drawing/2014/chart" uri="{C3380CC4-5D6E-409C-BE32-E72D297353CC}">
              <c16:uniqueId val="{0000000D-78B2-4950-998C-CDC293DDBF93}"/>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dLbls>
          <c:showLegendKey val="0"/>
          <c:showVal val="0"/>
          <c:showCatName val="0"/>
          <c:showSerName val="0"/>
          <c:showPercent val="0"/>
          <c:showBubbleSize val="0"/>
          <c:showLeaderLines val="0"/>
        </c:dLbls>
        <c:firstSliceAng val="10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6万以下</c:v>
                </c:pt>
                <c:pt idx="1">
                  <c:v>6-9万</c:v>
                </c:pt>
                <c:pt idx="2">
                  <c:v>9-12万</c:v>
                </c:pt>
                <c:pt idx="3">
                  <c:v>12万以上</c:v>
                </c:pt>
              </c:strCache>
            </c:strRef>
          </c:cat>
          <c:val>
            <c:numRef>
              <c:f>Sheet1!$B$2:$B$5</c:f>
              <c:numCache>
                <c:formatCode>General</c:formatCode>
                <c:ptCount val="4"/>
                <c:pt idx="0">
                  <c:v>1168</c:v>
                </c:pt>
                <c:pt idx="1">
                  <c:v>28692</c:v>
                </c:pt>
                <c:pt idx="2">
                  <c:v>11837</c:v>
                </c:pt>
                <c:pt idx="3">
                  <c:v>13487</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6万以下</c:v>
                </c:pt>
                <c:pt idx="1">
                  <c:v>6-9万</c:v>
                </c:pt>
                <c:pt idx="2">
                  <c:v>9-12万</c:v>
                </c:pt>
                <c:pt idx="3">
                  <c:v>12万以上</c:v>
                </c:pt>
              </c:strCache>
            </c:strRef>
          </c:cat>
          <c:val>
            <c:numRef>
              <c:f>Sheet1!$B$2:$B$5</c:f>
              <c:numCache>
                <c:formatCode>General</c:formatCode>
                <c:ptCount val="4"/>
                <c:pt idx="0">
                  <c:v>1600</c:v>
                </c:pt>
                <c:pt idx="1">
                  <c:v>22772</c:v>
                </c:pt>
                <c:pt idx="2">
                  <c:v>14410</c:v>
                </c:pt>
                <c:pt idx="3">
                  <c:v>11961</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2-2ECC-459E-A273-ADA7F25AD71E}"/>
              </c:ext>
            </c:extLst>
          </c:dPt>
          <c:dPt>
            <c:idx val="1"/>
            <c:bubble3D val="0"/>
            <c:extLst>
              <c:ext xmlns:c16="http://schemas.microsoft.com/office/drawing/2014/chart" uri="{C3380CC4-5D6E-409C-BE32-E72D297353CC}">
                <c16:uniqueId val="{00000003-2ECC-459E-A273-ADA7F25AD71E}"/>
              </c:ext>
            </c:extLst>
          </c:dPt>
          <c:dPt>
            <c:idx val="2"/>
            <c:bubble3D val="0"/>
            <c:extLst>
              <c:ext xmlns:c16="http://schemas.microsoft.com/office/drawing/2014/chart" uri="{C3380CC4-5D6E-409C-BE32-E72D297353CC}">
                <c16:uniqueId val="{00000004-2ECC-459E-A273-ADA7F25AD71E}"/>
              </c:ext>
            </c:extLst>
          </c:dPt>
          <c:dPt>
            <c:idx val="3"/>
            <c:bubble3D val="0"/>
            <c:extLst>
              <c:ext xmlns:c16="http://schemas.microsoft.com/office/drawing/2014/chart" uri="{C3380CC4-5D6E-409C-BE32-E72D297353CC}">
                <c16:uniqueId val="{00000005-2ECC-459E-A273-ADA7F25AD71E}"/>
              </c:ext>
            </c:extLst>
          </c:dPt>
          <c:dPt>
            <c:idx val="4"/>
            <c:bubble3D val="0"/>
            <c:extLst>
              <c:ext xmlns:c16="http://schemas.microsoft.com/office/drawing/2014/chart" uri="{C3380CC4-5D6E-409C-BE32-E72D297353CC}">
                <c16:uniqueId val="{00000006-2ECC-459E-A273-ADA7F25AD71E}"/>
              </c:ext>
            </c:extLst>
          </c:dPt>
          <c:dPt>
            <c:idx val="5"/>
            <c:bubble3D val="0"/>
            <c:extLst>
              <c:ext xmlns:c16="http://schemas.microsoft.com/office/drawing/2014/chart" uri="{C3380CC4-5D6E-409C-BE32-E72D297353CC}">
                <c16:uniqueId val="{00000007-2ECC-459E-A273-ADA7F25AD71E}"/>
              </c:ext>
            </c:extLst>
          </c:dPt>
          <c:dPt>
            <c:idx val="6"/>
            <c:bubble3D val="0"/>
            <c:extLst>
              <c:ext xmlns:c16="http://schemas.microsoft.com/office/drawing/2014/chart" uri="{C3380CC4-5D6E-409C-BE32-E72D297353CC}">
                <c16:uniqueId val="{00000008-2ECC-459E-A273-ADA7F25AD71E}"/>
              </c:ext>
            </c:extLst>
          </c:dPt>
          <c:dPt>
            <c:idx val="7"/>
            <c:bubble3D val="0"/>
            <c:extLst>
              <c:ext xmlns:c16="http://schemas.microsoft.com/office/drawing/2014/chart" uri="{C3380CC4-5D6E-409C-BE32-E72D297353CC}">
                <c16:uniqueId val="{00000009-2ECC-459E-A273-ADA7F25AD71E}"/>
              </c:ext>
            </c:extLst>
          </c:dPt>
          <c:dPt>
            <c:idx val="8"/>
            <c:bubble3D val="0"/>
            <c:extLst>
              <c:ext xmlns:c16="http://schemas.microsoft.com/office/drawing/2014/chart" uri="{C3380CC4-5D6E-409C-BE32-E72D297353CC}">
                <c16:uniqueId val="{0000000A-2ECC-459E-A273-ADA7F25AD71E}"/>
              </c:ext>
            </c:extLst>
          </c:dPt>
          <c:dPt>
            <c:idx val="9"/>
            <c:bubble3D val="0"/>
            <c:extLst>
              <c:ext xmlns:c16="http://schemas.microsoft.com/office/drawing/2014/chart" uri="{C3380CC4-5D6E-409C-BE32-E72D297353CC}">
                <c16:uniqueId val="{0000000B-2ECC-459E-A273-ADA7F25AD71E}"/>
              </c:ext>
            </c:extLst>
          </c:dPt>
          <c:dPt>
            <c:idx val="10"/>
            <c:bubble3D val="0"/>
            <c:extLst>
              <c:ext xmlns:c16="http://schemas.microsoft.com/office/drawing/2014/chart" uri="{C3380CC4-5D6E-409C-BE32-E72D297353CC}">
                <c16:uniqueId val="{0000000C-2ECC-459E-A273-ADA7F25AD71E}"/>
              </c:ext>
            </c:extLst>
          </c:dPt>
          <c:dPt>
            <c:idx val="11"/>
            <c:bubble3D val="0"/>
            <c:extLst>
              <c:ext xmlns:c16="http://schemas.microsoft.com/office/drawing/2014/chart" uri="{C3380CC4-5D6E-409C-BE32-E72D297353CC}">
                <c16:uniqueId val="{0000000D-2ECC-459E-A273-ADA7F25AD71E}"/>
              </c:ext>
            </c:extLst>
          </c:dPt>
          <c:dLbls>
            <c:dLbl>
              <c:idx val="0"/>
              <c:delete val="1"/>
              <c:extLst>
                <c:ext xmlns:c15="http://schemas.microsoft.com/office/drawing/2012/chart" uri="{CE6537A1-D6FC-4f65-9D91-7224C49458BB}"/>
                <c:ext xmlns:c16="http://schemas.microsoft.com/office/drawing/2014/chart" uri="{C3380CC4-5D6E-409C-BE32-E72D297353CC}">
                  <c16:uniqueId val="{00000002-2ECC-459E-A273-ADA7F25AD71E}"/>
                </c:ext>
              </c:extLst>
            </c:dLbl>
            <c:dLbl>
              <c:idx val="1"/>
              <c:tx>
                <c:rich>
                  <a:bodyPr/>
                  <a:lstStyle/>
                  <a:p>
                    <a:r>
                      <a:rPr lang="en-US" altLang="zh-CN" dirty="0"/>
                      <a:t>10.10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2ECC-459E-A273-ADA7F25AD71E}"/>
                </c:ext>
              </c:extLst>
            </c:dLbl>
            <c:dLbl>
              <c:idx val="2"/>
              <c:tx>
                <c:rich>
                  <a:bodyPr/>
                  <a:lstStyle/>
                  <a:p>
                    <a:r>
                      <a:rPr lang="en-US" altLang="zh-CN" dirty="0"/>
                      <a:t>10.71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2ECC-459E-A273-ADA7F25AD71E}"/>
                </c:ext>
              </c:extLst>
            </c:dLbl>
            <c:dLbl>
              <c:idx val="3"/>
              <c:tx>
                <c:rich>
                  <a:bodyPr/>
                  <a:lstStyle/>
                  <a:p>
                    <a:r>
                      <a:rPr lang="en-US" altLang="zh-CN" dirty="0"/>
                      <a:t>10.57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2ECC-459E-A273-ADA7F25AD71E}"/>
                </c:ext>
              </c:extLst>
            </c:dLbl>
            <c:dLbl>
              <c:idx val="4"/>
              <c:tx>
                <c:rich>
                  <a:bodyPr/>
                  <a:lstStyle/>
                  <a:p>
                    <a:r>
                      <a:rPr lang="en-US" altLang="zh-CN" dirty="0"/>
                      <a:t>11.07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2ECC-459E-A273-ADA7F25AD71E}"/>
                </c:ext>
              </c:extLst>
            </c:dLbl>
            <c:dLbl>
              <c:idx val="5"/>
              <c:tx>
                <c:rich>
                  <a:bodyPr/>
                  <a:lstStyle/>
                  <a:p>
                    <a:r>
                      <a:rPr lang="en-US" altLang="zh-CN" dirty="0"/>
                      <a:t>10.60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2ECC-459E-A273-ADA7F25AD71E}"/>
                </c:ext>
              </c:extLst>
            </c:dLbl>
            <c:dLbl>
              <c:idx val="6"/>
              <c:tx>
                <c:rich>
                  <a:bodyPr/>
                  <a:lstStyle/>
                  <a:p>
                    <a:r>
                      <a:rPr lang="en-US" altLang="zh-CN" dirty="0"/>
                      <a:t>10.36</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2ECC-459E-A273-ADA7F25AD71E}"/>
                </c:ext>
              </c:extLst>
            </c:dLbl>
            <c:dLbl>
              <c:idx val="7"/>
              <c:tx>
                <c:rich>
                  <a:bodyPr/>
                  <a:lstStyle/>
                  <a:p>
                    <a:r>
                      <a:rPr lang="en-US" altLang="zh-CN" dirty="0"/>
                      <a:t>9.95</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2ECC-459E-A273-ADA7F25AD71E}"/>
                </c:ext>
              </c:extLst>
            </c:dLbl>
            <c:dLbl>
              <c:idx val="8"/>
              <c:tx>
                <c:rich>
                  <a:bodyPr/>
                  <a:lstStyle/>
                  <a:p>
                    <a:r>
                      <a:rPr lang="en-US" altLang="zh-CN" dirty="0"/>
                      <a:t>10.05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2ECC-459E-A273-ADA7F25AD71E}"/>
                </c:ext>
              </c:extLst>
            </c:dLbl>
            <c:dLbl>
              <c:idx val="9"/>
              <c:tx>
                <c:rich>
                  <a:bodyPr/>
                  <a:lstStyle/>
                  <a:p>
                    <a:r>
                      <a:rPr lang="en-US" altLang="zh-CN" dirty="0"/>
                      <a:t>9.83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2ECC-459E-A273-ADA7F25AD71E}"/>
                </c:ext>
              </c:extLst>
            </c:dLbl>
            <c:dLbl>
              <c:idx val="10"/>
              <c:tx>
                <c:rich>
                  <a:bodyPr/>
                  <a:lstStyle/>
                  <a:p>
                    <a:r>
                      <a:rPr lang="en-US" altLang="zh-CN" dirty="0"/>
                      <a:t>9.70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2ECC-459E-A273-ADA7F25AD71E}"/>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2ECC-459E-A273-ADA7F25AD71E}"/>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E-2ECC-459E-A273-ADA7F25AD71E}"/>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-0.06</c:v>
                </c:pt>
                <c:pt idx="2">
                  <c:v>-8.6250454410419231E-4</c:v>
                </c:pt>
                <c:pt idx="3">
                  <c:v>-0.01</c:v>
                </c:pt>
                <c:pt idx="4">
                  <c:v>0.03</c:v>
                </c:pt>
                <c:pt idx="5">
                  <c:v>-0.01</c:v>
                </c:pt>
                <c:pt idx="6">
                  <c:v>-0.03</c:v>
                </c:pt>
                <c:pt idx="7">
                  <c:v>-7.0000000000000007E-2</c:v>
                </c:pt>
                <c:pt idx="8">
                  <c:v>-0.06</c:v>
                </c:pt>
                <c:pt idx="9">
                  <c:v>-0.08</c:v>
                </c:pt>
                <c:pt idx="10">
                  <c:v>-0.09</c:v>
                </c:pt>
              </c:numCache>
            </c:numRef>
          </c:val>
          <c:smooth val="0"/>
          <c:extLst>
            <c:ext xmlns:c16="http://schemas.microsoft.com/office/drawing/2014/chart" uri="{C3380CC4-5D6E-409C-BE32-E72D297353CC}">
              <c16:uniqueId val="{0000000F-2ECC-459E-A273-ADA7F25AD71E}"/>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c:v>34677</c:v>
                </c:pt>
                <c:pt idx="1">
                  <c:v>9057</c:v>
                </c:pt>
                <c:pt idx="2">
                  <c:v>11450</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c:v>27826</c:v>
                </c:pt>
                <c:pt idx="1">
                  <c:v>8159</c:v>
                </c:pt>
                <c:pt idx="2">
                  <c:v>14758</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D459-4C49-89C8-26896A20D2C9}"/>
              </c:ext>
            </c:extLst>
          </c:dPt>
          <c:dPt>
            <c:idx val="1"/>
            <c:bubble3D val="0"/>
            <c:extLst>
              <c:ext xmlns:c16="http://schemas.microsoft.com/office/drawing/2014/chart" uri="{C3380CC4-5D6E-409C-BE32-E72D297353CC}">
                <c16:uniqueId val="{00000001-D459-4C49-89C8-26896A20D2C9}"/>
              </c:ext>
            </c:extLst>
          </c:dPt>
          <c:dPt>
            <c:idx val="2"/>
            <c:bubble3D val="0"/>
            <c:extLst>
              <c:ext xmlns:c16="http://schemas.microsoft.com/office/drawing/2014/chart" uri="{C3380CC4-5D6E-409C-BE32-E72D297353CC}">
                <c16:uniqueId val="{00000002-D459-4C49-89C8-26896A20D2C9}"/>
              </c:ext>
            </c:extLst>
          </c:dPt>
          <c:dPt>
            <c:idx val="3"/>
            <c:bubble3D val="0"/>
            <c:extLst>
              <c:ext xmlns:c16="http://schemas.microsoft.com/office/drawing/2014/chart" uri="{C3380CC4-5D6E-409C-BE32-E72D297353CC}">
                <c16:uniqueId val="{00000003-D459-4C49-89C8-26896A20D2C9}"/>
              </c:ext>
            </c:extLst>
          </c:dPt>
          <c:dPt>
            <c:idx val="4"/>
            <c:bubble3D val="0"/>
            <c:extLst>
              <c:ext xmlns:c16="http://schemas.microsoft.com/office/drawing/2014/chart" uri="{C3380CC4-5D6E-409C-BE32-E72D297353CC}">
                <c16:uniqueId val="{00000004-D459-4C49-89C8-26896A20D2C9}"/>
              </c:ext>
            </c:extLst>
          </c:dPt>
          <c:dPt>
            <c:idx val="5"/>
            <c:bubble3D val="0"/>
            <c:extLst>
              <c:ext xmlns:c16="http://schemas.microsoft.com/office/drawing/2014/chart" uri="{C3380CC4-5D6E-409C-BE32-E72D297353CC}">
                <c16:uniqueId val="{00000005-D459-4C49-89C8-26896A20D2C9}"/>
              </c:ext>
            </c:extLst>
          </c:dPt>
          <c:dPt>
            <c:idx val="6"/>
            <c:bubble3D val="0"/>
            <c:extLst>
              <c:ext xmlns:c16="http://schemas.microsoft.com/office/drawing/2014/chart" uri="{C3380CC4-5D6E-409C-BE32-E72D297353CC}">
                <c16:uniqueId val="{00000006-D459-4C49-89C8-26896A20D2C9}"/>
              </c:ext>
            </c:extLst>
          </c:dPt>
          <c:dPt>
            <c:idx val="7"/>
            <c:bubble3D val="0"/>
            <c:extLst>
              <c:ext xmlns:c16="http://schemas.microsoft.com/office/drawing/2014/chart" uri="{C3380CC4-5D6E-409C-BE32-E72D297353CC}">
                <c16:uniqueId val="{00000007-D459-4C49-89C8-26896A20D2C9}"/>
              </c:ext>
            </c:extLst>
          </c:dPt>
          <c:dPt>
            <c:idx val="8"/>
            <c:bubble3D val="0"/>
            <c:extLst>
              <c:ext xmlns:c16="http://schemas.microsoft.com/office/drawing/2014/chart" uri="{C3380CC4-5D6E-409C-BE32-E72D297353CC}">
                <c16:uniqueId val="{00000008-D459-4C49-89C8-26896A20D2C9}"/>
              </c:ext>
            </c:extLst>
          </c:dPt>
          <c:dPt>
            <c:idx val="9"/>
            <c:bubble3D val="0"/>
            <c:extLst>
              <c:ext xmlns:c16="http://schemas.microsoft.com/office/drawing/2014/chart" uri="{C3380CC4-5D6E-409C-BE32-E72D297353CC}">
                <c16:uniqueId val="{00000009-D459-4C49-89C8-26896A20D2C9}"/>
              </c:ext>
            </c:extLst>
          </c:dPt>
          <c:dPt>
            <c:idx val="10"/>
            <c:bubble3D val="0"/>
            <c:extLst>
              <c:ext xmlns:c16="http://schemas.microsoft.com/office/drawing/2014/chart" uri="{C3380CC4-5D6E-409C-BE32-E72D297353CC}">
                <c16:uniqueId val="{0000000A-D459-4C49-89C8-26896A20D2C9}"/>
              </c:ext>
            </c:extLst>
          </c:dPt>
          <c:dPt>
            <c:idx val="11"/>
            <c:bubble3D val="0"/>
            <c:extLst>
              <c:ext xmlns:c16="http://schemas.microsoft.com/office/drawing/2014/chart" uri="{C3380CC4-5D6E-409C-BE32-E72D297353CC}">
                <c16:uniqueId val="{0000000B-D459-4C49-89C8-26896A20D2C9}"/>
              </c:ext>
            </c:extLst>
          </c:dPt>
          <c:dLbls>
            <c:dLbl>
              <c:idx val="0"/>
              <c:delete val="1"/>
              <c:extLst>
                <c:ext xmlns:c15="http://schemas.microsoft.com/office/drawing/2012/chart" uri="{CE6537A1-D6FC-4f65-9D91-7224C49458BB}"/>
                <c:ext xmlns:c16="http://schemas.microsoft.com/office/drawing/2014/chart" uri="{C3380CC4-5D6E-409C-BE32-E72D297353CC}">
                  <c16:uniqueId val="{00000000-D459-4C49-89C8-26896A20D2C9}"/>
                </c:ext>
              </c:extLst>
            </c:dLbl>
            <c:dLbl>
              <c:idx val="1"/>
              <c:tx>
                <c:rich>
                  <a:bodyPr/>
                  <a:lstStyle/>
                  <a:p>
                    <a:r>
                      <a:rPr lang="en-US" altLang="zh-CN" dirty="0"/>
                      <a:t>1.56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459-4C49-89C8-26896A20D2C9}"/>
                </c:ext>
              </c:extLst>
            </c:dLbl>
            <c:dLbl>
              <c:idx val="2"/>
              <c:tx>
                <c:rich>
                  <a:bodyPr/>
                  <a:lstStyle/>
                  <a:p>
                    <a:r>
                      <a:rPr lang="en-US" altLang="zh-CN" dirty="0"/>
                      <a:t>1.69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459-4C49-89C8-26896A20D2C9}"/>
                </c:ext>
              </c:extLst>
            </c:dLbl>
            <c:dLbl>
              <c:idx val="3"/>
              <c:tx>
                <c:rich>
                  <a:bodyPr/>
                  <a:lstStyle/>
                  <a:p>
                    <a:r>
                      <a:rPr lang="en-US" altLang="zh-CN" dirty="0"/>
                      <a:t>1.38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459-4C49-89C8-26896A20D2C9}"/>
                </c:ext>
              </c:extLst>
            </c:dLbl>
            <c:dLbl>
              <c:idx val="4"/>
              <c:tx>
                <c:rich>
                  <a:bodyPr/>
                  <a:lstStyle/>
                  <a:p>
                    <a:r>
                      <a:rPr lang="en-US" altLang="zh-CN" dirty="0"/>
                      <a:t>1.97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D459-4C49-89C8-26896A20D2C9}"/>
                </c:ext>
              </c:extLst>
            </c:dLbl>
            <c:dLbl>
              <c:idx val="5"/>
              <c:tx>
                <c:rich>
                  <a:bodyPr/>
                  <a:lstStyle/>
                  <a:p>
                    <a:r>
                      <a:rPr lang="en-US" altLang="zh-CN" dirty="0"/>
                      <a:t>1.87</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459-4C49-89C8-26896A20D2C9}"/>
                </c:ext>
              </c:extLst>
            </c:dLbl>
            <c:dLbl>
              <c:idx val="6"/>
              <c:tx>
                <c:rich>
                  <a:bodyPr/>
                  <a:lstStyle/>
                  <a:p>
                    <a:r>
                      <a:rPr lang="en-US" altLang="zh-CN" dirty="0"/>
                      <a:t>1.93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D459-4C49-89C8-26896A20D2C9}"/>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D459-4C49-89C8-26896A20D2C9}"/>
                </c:ext>
              </c:extLst>
            </c:dLbl>
            <c:dLbl>
              <c:idx val="8"/>
              <c:tx>
                <c:rich>
                  <a:bodyPr/>
                  <a:lstStyle/>
                  <a:p>
                    <a:r>
                      <a:rPr lang="en-US" altLang="zh-CN" dirty="0"/>
                      <a:t>1.75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D459-4C49-89C8-26896A20D2C9}"/>
                </c:ext>
              </c:extLst>
            </c:dLbl>
            <c:dLbl>
              <c:idx val="9"/>
              <c:tx>
                <c:rich>
                  <a:bodyPr/>
                  <a:lstStyle/>
                  <a:p>
                    <a:r>
                      <a:rPr lang="en-US" altLang="zh-CN" dirty="0"/>
                      <a:t>1.36</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D459-4C49-89C8-26896A20D2C9}"/>
                </c:ext>
              </c:extLst>
            </c:dLbl>
            <c:dLbl>
              <c:idx val="10"/>
              <c:tx>
                <c:rich>
                  <a:bodyPr/>
                  <a:lstStyle/>
                  <a:p>
                    <a:r>
                      <a:rPr lang="en-US" altLang="zh-CN" dirty="0"/>
                      <a:t>1.21</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D459-4C49-89C8-26896A20D2C9}"/>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D459-4C49-89C8-26896A20D2C9}"/>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D459-4C49-89C8-26896A20D2C9}"/>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0.04</c:v>
                </c:pt>
                <c:pt idx="2">
                  <c:v>0.1266511790767868</c:v>
                </c:pt>
                <c:pt idx="3">
                  <c:v>-0.08</c:v>
                </c:pt>
                <c:pt idx="4">
                  <c:v>0.31</c:v>
                </c:pt>
                <c:pt idx="5">
                  <c:v>0.25</c:v>
                </c:pt>
                <c:pt idx="6">
                  <c:v>0.28999999999999998</c:v>
                </c:pt>
                <c:pt idx="7">
                  <c:v>0.15</c:v>
                </c:pt>
                <c:pt idx="8">
                  <c:v>0.17</c:v>
                </c:pt>
                <c:pt idx="9">
                  <c:v>-0.09</c:v>
                </c:pt>
                <c:pt idx="10">
                  <c:v>-0.19</c:v>
                </c:pt>
              </c:numCache>
            </c:numRef>
          </c:val>
          <c:smooth val="0"/>
          <c:extLst>
            <c:ext xmlns:c16="http://schemas.microsoft.com/office/drawing/2014/chart" uri="{C3380CC4-5D6E-409C-BE32-E72D297353CC}">
              <c16:uniqueId val="{0000000D-D459-4C49-89C8-26896A20D2C9}"/>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10-15万</c:v>
                </c:pt>
                <c:pt idx="2">
                  <c:v>15-20万</c:v>
                </c:pt>
                <c:pt idx="3">
                  <c:v>20万以上</c:v>
                </c:pt>
              </c:strCache>
            </c:strRef>
          </c:cat>
          <c:val>
            <c:numRef>
              <c:f>Sheet1!$B$2:$B$5</c:f>
              <c:numCache>
                <c:formatCode>General</c:formatCode>
                <c:ptCount val="4"/>
                <c:pt idx="0">
                  <c:v>48352</c:v>
                </c:pt>
                <c:pt idx="1">
                  <c:v>216523</c:v>
                </c:pt>
                <c:pt idx="2">
                  <c:v>92512</c:v>
                </c:pt>
                <c:pt idx="3">
                  <c:v>64428</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10-15万</c:v>
                </c:pt>
                <c:pt idx="2">
                  <c:v>15-20万</c:v>
                </c:pt>
                <c:pt idx="3">
                  <c:v>20万以上</c:v>
                </c:pt>
              </c:strCache>
            </c:strRef>
          </c:cat>
          <c:val>
            <c:numRef>
              <c:f>Sheet1!$B$2:$B$5</c:f>
              <c:numCache>
                <c:formatCode>General</c:formatCode>
                <c:ptCount val="4"/>
                <c:pt idx="0">
                  <c:v>50504</c:v>
                </c:pt>
                <c:pt idx="1">
                  <c:v>207920</c:v>
                </c:pt>
                <c:pt idx="2">
                  <c:v>80985</c:v>
                </c:pt>
                <c:pt idx="3">
                  <c:v>67945</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4B4B-48D3-B066-D657499A10EF}"/>
              </c:ext>
            </c:extLst>
          </c:dPt>
          <c:dPt>
            <c:idx val="1"/>
            <c:bubble3D val="0"/>
            <c:extLst>
              <c:ext xmlns:c16="http://schemas.microsoft.com/office/drawing/2014/chart" uri="{C3380CC4-5D6E-409C-BE32-E72D297353CC}">
                <c16:uniqueId val="{00000001-4B4B-48D3-B066-D657499A10EF}"/>
              </c:ext>
            </c:extLst>
          </c:dPt>
          <c:dPt>
            <c:idx val="2"/>
            <c:bubble3D val="0"/>
            <c:extLst>
              <c:ext xmlns:c16="http://schemas.microsoft.com/office/drawing/2014/chart" uri="{C3380CC4-5D6E-409C-BE32-E72D297353CC}">
                <c16:uniqueId val="{00000002-4B4B-48D3-B066-D657499A10EF}"/>
              </c:ext>
            </c:extLst>
          </c:dPt>
          <c:dPt>
            <c:idx val="3"/>
            <c:bubble3D val="0"/>
            <c:extLst>
              <c:ext xmlns:c16="http://schemas.microsoft.com/office/drawing/2014/chart" uri="{C3380CC4-5D6E-409C-BE32-E72D297353CC}">
                <c16:uniqueId val="{00000003-4B4B-48D3-B066-D657499A10EF}"/>
              </c:ext>
            </c:extLst>
          </c:dPt>
          <c:dPt>
            <c:idx val="4"/>
            <c:bubble3D val="0"/>
            <c:extLst>
              <c:ext xmlns:c16="http://schemas.microsoft.com/office/drawing/2014/chart" uri="{C3380CC4-5D6E-409C-BE32-E72D297353CC}">
                <c16:uniqueId val="{00000004-4B4B-48D3-B066-D657499A10EF}"/>
              </c:ext>
            </c:extLst>
          </c:dPt>
          <c:dPt>
            <c:idx val="5"/>
            <c:bubble3D val="0"/>
            <c:extLst>
              <c:ext xmlns:c16="http://schemas.microsoft.com/office/drawing/2014/chart" uri="{C3380CC4-5D6E-409C-BE32-E72D297353CC}">
                <c16:uniqueId val="{00000005-4B4B-48D3-B066-D657499A10EF}"/>
              </c:ext>
            </c:extLst>
          </c:dPt>
          <c:dPt>
            <c:idx val="6"/>
            <c:bubble3D val="0"/>
            <c:extLst>
              <c:ext xmlns:c16="http://schemas.microsoft.com/office/drawing/2014/chart" uri="{C3380CC4-5D6E-409C-BE32-E72D297353CC}">
                <c16:uniqueId val="{00000006-4B4B-48D3-B066-D657499A10EF}"/>
              </c:ext>
            </c:extLst>
          </c:dPt>
          <c:dPt>
            <c:idx val="7"/>
            <c:bubble3D val="0"/>
            <c:extLst>
              <c:ext xmlns:c16="http://schemas.microsoft.com/office/drawing/2014/chart" uri="{C3380CC4-5D6E-409C-BE32-E72D297353CC}">
                <c16:uniqueId val="{00000007-4B4B-48D3-B066-D657499A10EF}"/>
              </c:ext>
            </c:extLst>
          </c:dPt>
          <c:dPt>
            <c:idx val="8"/>
            <c:bubble3D val="0"/>
            <c:extLst>
              <c:ext xmlns:c16="http://schemas.microsoft.com/office/drawing/2014/chart" uri="{C3380CC4-5D6E-409C-BE32-E72D297353CC}">
                <c16:uniqueId val="{00000008-4B4B-48D3-B066-D657499A10EF}"/>
              </c:ext>
            </c:extLst>
          </c:dPt>
          <c:dPt>
            <c:idx val="9"/>
            <c:bubble3D val="0"/>
            <c:extLst>
              <c:ext xmlns:c16="http://schemas.microsoft.com/office/drawing/2014/chart" uri="{C3380CC4-5D6E-409C-BE32-E72D297353CC}">
                <c16:uniqueId val="{00000009-4B4B-48D3-B066-D657499A10EF}"/>
              </c:ext>
            </c:extLst>
          </c:dPt>
          <c:dPt>
            <c:idx val="10"/>
            <c:bubble3D val="0"/>
            <c:extLst>
              <c:ext xmlns:c16="http://schemas.microsoft.com/office/drawing/2014/chart" uri="{C3380CC4-5D6E-409C-BE32-E72D297353CC}">
                <c16:uniqueId val="{0000000A-4B4B-48D3-B066-D657499A10EF}"/>
              </c:ext>
            </c:extLst>
          </c:dPt>
          <c:dPt>
            <c:idx val="11"/>
            <c:bubble3D val="0"/>
            <c:extLst>
              <c:ext xmlns:c16="http://schemas.microsoft.com/office/drawing/2014/chart" uri="{C3380CC4-5D6E-409C-BE32-E72D297353CC}">
                <c16:uniqueId val="{0000000B-4B4B-48D3-B066-D657499A10EF}"/>
              </c:ext>
            </c:extLst>
          </c:dPt>
          <c:dLbls>
            <c:dLbl>
              <c:idx val="0"/>
              <c:delete val="1"/>
              <c:extLst>
                <c:ext xmlns:c15="http://schemas.microsoft.com/office/drawing/2012/chart" uri="{CE6537A1-D6FC-4f65-9D91-7224C49458BB}"/>
                <c:ext xmlns:c16="http://schemas.microsoft.com/office/drawing/2014/chart" uri="{C3380CC4-5D6E-409C-BE32-E72D297353CC}">
                  <c16:uniqueId val="{00000000-4B4B-48D3-B066-D657499A10EF}"/>
                </c:ext>
              </c:extLst>
            </c:dLbl>
            <c:dLbl>
              <c:idx val="1"/>
              <c:tx>
                <c:rich>
                  <a:bodyPr/>
                  <a:lstStyle/>
                  <a:p>
                    <a:r>
                      <a:rPr lang="en-US" altLang="zh-CN" dirty="0"/>
                      <a:t>14.42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4B4B-48D3-B066-D657499A10EF}"/>
                </c:ext>
              </c:extLst>
            </c:dLbl>
            <c:dLbl>
              <c:idx val="2"/>
              <c:tx>
                <c:rich>
                  <a:bodyPr/>
                  <a:lstStyle/>
                  <a:p>
                    <a:r>
                      <a:rPr lang="en-US" altLang="zh-CN" dirty="0"/>
                      <a:t>15.02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4B4B-48D3-B066-D657499A10EF}"/>
                </c:ext>
              </c:extLst>
            </c:dLbl>
            <c:dLbl>
              <c:idx val="3"/>
              <c:tx>
                <c:rich>
                  <a:bodyPr/>
                  <a:lstStyle/>
                  <a:p>
                    <a:r>
                      <a:rPr lang="en-US" altLang="zh-CN" dirty="0"/>
                      <a:t>14.72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4B4B-48D3-B066-D657499A10EF}"/>
                </c:ext>
              </c:extLst>
            </c:dLbl>
            <c:dLbl>
              <c:idx val="4"/>
              <c:tx>
                <c:rich>
                  <a:bodyPr/>
                  <a:lstStyle/>
                  <a:p>
                    <a:r>
                      <a:rPr lang="en-US" altLang="zh-CN" dirty="0"/>
                      <a:t>15.16</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4-4B4B-48D3-B066-D657499A10EF}"/>
                </c:ext>
              </c:extLst>
            </c:dLbl>
            <c:dLbl>
              <c:idx val="5"/>
              <c:tx>
                <c:rich>
                  <a:bodyPr/>
                  <a:lstStyle/>
                  <a:p>
                    <a:r>
                      <a:rPr lang="en-US" altLang="zh-CN" dirty="0"/>
                      <a:t>14.95</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4B4B-48D3-B066-D657499A10EF}"/>
                </c:ext>
              </c:extLst>
            </c:dLbl>
            <c:dLbl>
              <c:idx val="6"/>
              <c:tx>
                <c:rich>
                  <a:bodyPr/>
                  <a:lstStyle/>
                  <a:p>
                    <a:r>
                      <a:rPr lang="en-US" altLang="zh-CN" dirty="0"/>
                      <a:t>14.99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4B4B-48D3-B066-D657499A10EF}"/>
                </c:ext>
              </c:extLst>
            </c:dLbl>
            <c:dLbl>
              <c:idx val="7"/>
              <c:tx>
                <c:rich>
                  <a:bodyPr/>
                  <a:lstStyle/>
                  <a:p>
                    <a:r>
                      <a:rPr lang="en-US" altLang="zh-CN" dirty="0"/>
                      <a:t>14.70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4B4B-48D3-B066-D657499A10EF}"/>
                </c:ext>
              </c:extLst>
            </c:dLbl>
            <c:dLbl>
              <c:idx val="8"/>
              <c:tx>
                <c:rich>
                  <a:bodyPr/>
                  <a:lstStyle/>
                  <a:p>
                    <a:r>
                      <a:rPr lang="en-US" altLang="zh-CN" dirty="0"/>
                      <a:t>14.63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4B4B-48D3-B066-D657499A10EF}"/>
                </c:ext>
              </c:extLst>
            </c:dLbl>
            <c:dLbl>
              <c:idx val="9"/>
              <c:tx>
                <c:rich>
                  <a:bodyPr/>
                  <a:lstStyle/>
                  <a:p>
                    <a:r>
                      <a:rPr lang="en-US" altLang="zh-CN" dirty="0"/>
                      <a:t>14.62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4B4B-48D3-B066-D657499A10EF}"/>
                </c:ext>
              </c:extLst>
            </c:dLbl>
            <c:dLbl>
              <c:idx val="10"/>
              <c:tx>
                <c:rich>
                  <a:bodyPr/>
                  <a:lstStyle/>
                  <a:p>
                    <a:r>
                      <a:rPr lang="en-US" altLang="zh-CN" dirty="0"/>
                      <a:t>14.54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4B4B-48D3-B066-D657499A10EF}"/>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4B4B-48D3-B066-D657499A10EF}"/>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4B4B-48D3-B066-D657499A10EF}"/>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1.5451594979214001E-2</c:v>
                </c:pt>
                <c:pt idx="3">
                  <c:v>-0.01</c:v>
                </c:pt>
                <c:pt idx="4">
                  <c:v>0.02</c:v>
                </c:pt>
                <c:pt idx="5">
                  <c:v>0.01</c:v>
                </c:pt>
                <c:pt idx="6">
                  <c:v>0.01</c:v>
                </c:pt>
                <c:pt idx="7">
                  <c:v>-0.01</c:v>
                </c:pt>
                <c:pt idx="8">
                  <c:v>-0.01</c:v>
                </c:pt>
                <c:pt idx="9">
                  <c:v>-0.01</c:v>
                </c:pt>
                <c:pt idx="10">
                  <c:v>-0.02</c:v>
                </c:pt>
              </c:numCache>
            </c:numRef>
          </c:val>
          <c:smooth val="0"/>
          <c:extLst>
            <c:ext xmlns:c16="http://schemas.microsoft.com/office/drawing/2014/chart" uri="{C3380CC4-5D6E-409C-BE32-E72D297353CC}">
              <c16:uniqueId val="{0000000D-4B4B-48D3-B066-D657499A10E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2-5万</c:v>
                </c:pt>
                <c:pt idx="3">
                  <c:v>5万以上</c:v>
                </c:pt>
              </c:strCache>
            </c:strRef>
          </c:cat>
          <c:val>
            <c:numRef>
              <c:f>Sheet1!$B$2:$B$5</c:f>
              <c:numCache>
                <c:formatCode>General</c:formatCode>
                <c:ptCount val="4"/>
                <c:pt idx="0">
                  <c:v>172959</c:v>
                </c:pt>
                <c:pt idx="1">
                  <c:v>102646</c:v>
                </c:pt>
                <c:pt idx="2">
                  <c:v>118589</c:v>
                </c:pt>
                <c:pt idx="3">
                  <c:v>27621</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优惠幅度</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2.4089392942907537</c:v>
                </c:pt>
                <c:pt idx="1">
                  <c:v>2.1174285497780638</c:v>
                </c:pt>
                <c:pt idx="2">
                  <c:v>0.45215499892094102</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2-5万</c:v>
                </c:pt>
                <c:pt idx="3">
                  <c:v>5万以上</c:v>
                </c:pt>
              </c:strCache>
            </c:strRef>
          </c:cat>
          <c:val>
            <c:numRef>
              <c:f>Sheet1!$B$2:$B$5</c:f>
              <c:numCache>
                <c:formatCode>General</c:formatCode>
                <c:ptCount val="4"/>
                <c:pt idx="0">
                  <c:v>164755</c:v>
                </c:pt>
                <c:pt idx="1">
                  <c:v>90899</c:v>
                </c:pt>
                <c:pt idx="2">
                  <c:v>119518</c:v>
                </c:pt>
                <c:pt idx="3">
                  <c:v>32182</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677-420E-A6D7-2D24ED75081A}"/>
              </c:ext>
            </c:extLst>
          </c:dPt>
          <c:dPt>
            <c:idx val="1"/>
            <c:bubble3D val="0"/>
            <c:extLst>
              <c:ext xmlns:c16="http://schemas.microsoft.com/office/drawing/2014/chart" uri="{C3380CC4-5D6E-409C-BE32-E72D297353CC}">
                <c16:uniqueId val="{00000001-A677-420E-A6D7-2D24ED75081A}"/>
              </c:ext>
            </c:extLst>
          </c:dPt>
          <c:dPt>
            <c:idx val="2"/>
            <c:bubble3D val="0"/>
            <c:extLst>
              <c:ext xmlns:c16="http://schemas.microsoft.com/office/drawing/2014/chart" uri="{C3380CC4-5D6E-409C-BE32-E72D297353CC}">
                <c16:uniqueId val="{00000002-A677-420E-A6D7-2D24ED75081A}"/>
              </c:ext>
            </c:extLst>
          </c:dPt>
          <c:dPt>
            <c:idx val="3"/>
            <c:bubble3D val="0"/>
            <c:extLst>
              <c:ext xmlns:c16="http://schemas.microsoft.com/office/drawing/2014/chart" uri="{C3380CC4-5D6E-409C-BE32-E72D297353CC}">
                <c16:uniqueId val="{00000003-A677-420E-A6D7-2D24ED75081A}"/>
              </c:ext>
            </c:extLst>
          </c:dPt>
          <c:dPt>
            <c:idx val="4"/>
            <c:bubble3D val="0"/>
            <c:extLst>
              <c:ext xmlns:c16="http://schemas.microsoft.com/office/drawing/2014/chart" uri="{C3380CC4-5D6E-409C-BE32-E72D297353CC}">
                <c16:uniqueId val="{00000004-A677-420E-A6D7-2D24ED75081A}"/>
              </c:ext>
            </c:extLst>
          </c:dPt>
          <c:dPt>
            <c:idx val="5"/>
            <c:bubble3D val="0"/>
            <c:extLst>
              <c:ext xmlns:c16="http://schemas.microsoft.com/office/drawing/2014/chart" uri="{C3380CC4-5D6E-409C-BE32-E72D297353CC}">
                <c16:uniqueId val="{00000005-A677-420E-A6D7-2D24ED75081A}"/>
              </c:ext>
            </c:extLst>
          </c:dPt>
          <c:dPt>
            <c:idx val="6"/>
            <c:bubble3D val="0"/>
            <c:extLst>
              <c:ext xmlns:c16="http://schemas.microsoft.com/office/drawing/2014/chart" uri="{C3380CC4-5D6E-409C-BE32-E72D297353CC}">
                <c16:uniqueId val="{00000006-A677-420E-A6D7-2D24ED75081A}"/>
              </c:ext>
            </c:extLst>
          </c:dPt>
          <c:dPt>
            <c:idx val="7"/>
            <c:bubble3D val="0"/>
            <c:extLst>
              <c:ext xmlns:c16="http://schemas.microsoft.com/office/drawing/2014/chart" uri="{C3380CC4-5D6E-409C-BE32-E72D297353CC}">
                <c16:uniqueId val="{00000007-A677-420E-A6D7-2D24ED75081A}"/>
              </c:ext>
            </c:extLst>
          </c:dPt>
          <c:dPt>
            <c:idx val="8"/>
            <c:bubble3D val="0"/>
            <c:extLst>
              <c:ext xmlns:c16="http://schemas.microsoft.com/office/drawing/2014/chart" uri="{C3380CC4-5D6E-409C-BE32-E72D297353CC}">
                <c16:uniqueId val="{00000008-A677-420E-A6D7-2D24ED75081A}"/>
              </c:ext>
            </c:extLst>
          </c:dPt>
          <c:dPt>
            <c:idx val="9"/>
            <c:bubble3D val="0"/>
            <c:extLst>
              <c:ext xmlns:c16="http://schemas.microsoft.com/office/drawing/2014/chart" uri="{C3380CC4-5D6E-409C-BE32-E72D297353CC}">
                <c16:uniqueId val="{00000009-A677-420E-A6D7-2D24ED75081A}"/>
              </c:ext>
            </c:extLst>
          </c:dPt>
          <c:dPt>
            <c:idx val="10"/>
            <c:bubble3D val="0"/>
            <c:extLst>
              <c:ext xmlns:c16="http://schemas.microsoft.com/office/drawing/2014/chart" uri="{C3380CC4-5D6E-409C-BE32-E72D297353CC}">
                <c16:uniqueId val="{0000000A-A677-420E-A6D7-2D24ED75081A}"/>
              </c:ext>
            </c:extLst>
          </c:dPt>
          <c:dPt>
            <c:idx val="11"/>
            <c:bubble3D val="0"/>
            <c:extLst>
              <c:ext xmlns:c16="http://schemas.microsoft.com/office/drawing/2014/chart" uri="{C3380CC4-5D6E-409C-BE32-E72D297353CC}">
                <c16:uniqueId val="{0000000B-A677-420E-A6D7-2D24ED75081A}"/>
              </c:ext>
            </c:extLst>
          </c:dPt>
          <c:dLbls>
            <c:dLbl>
              <c:idx val="0"/>
              <c:delete val="1"/>
              <c:extLst>
                <c:ext xmlns:c15="http://schemas.microsoft.com/office/drawing/2012/chart" uri="{CE6537A1-D6FC-4f65-9D91-7224C49458BB}"/>
                <c:ext xmlns:c16="http://schemas.microsoft.com/office/drawing/2014/chart" uri="{C3380CC4-5D6E-409C-BE32-E72D297353CC}">
                  <c16:uniqueId val="{00000000-A677-420E-A6D7-2D24ED75081A}"/>
                </c:ext>
              </c:extLst>
            </c:dLbl>
            <c:dLbl>
              <c:idx val="1"/>
              <c:tx>
                <c:rich>
                  <a:bodyPr/>
                  <a:lstStyle/>
                  <a:p>
                    <a:r>
                      <a:rPr lang="en-US" altLang="zh-CN" dirty="0"/>
                      <a:t>1.48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677-420E-A6D7-2D24ED75081A}"/>
                </c:ext>
              </c:extLst>
            </c:dLbl>
            <c:dLbl>
              <c:idx val="2"/>
              <c:tx>
                <c:rich>
                  <a:bodyPr/>
                  <a:lstStyle/>
                  <a:p>
                    <a:r>
                      <a:rPr lang="en-US" altLang="zh-CN" dirty="0"/>
                      <a:t>1.42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677-420E-A6D7-2D24ED75081A}"/>
                </c:ext>
              </c:extLst>
            </c:dLbl>
            <c:dLbl>
              <c:idx val="3"/>
              <c:tx>
                <c:rich>
                  <a:bodyPr/>
                  <a:lstStyle/>
                  <a:p>
                    <a:r>
                      <a:rPr lang="en-US" altLang="zh-CN" dirty="0"/>
                      <a:t>1.39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677-420E-A6D7-2D24ED75081A}"/>
                </c:ext>
              </c:extLst>
            </c:dLbl>
            <c:dLbl>
              <c:idx val="4"/>
              <c:tx>
                <c:rich>
                  <a:bodyPr/>
                  <a:lstStyle/>
                  <a:p>
                    <a:r>
                      <a:rPr lang="en-US" altLang="zh-CN" dirty="0"/>
                      <a:t>1.60</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4-A677-420E-A6D7-2D24ED75081A}"/>
                </c:ext>
              </c:extLst>
            </c:dLbl>
            <c:dLbl>
              <c:idx val="5"/>
              <c:tx>
                <c:rich>
                  <a:bodyPr/>
                  <a:lstStyle/>
                  <a:p>
                    <a:r>
                      <a:rPr lang="en-US" altLang="zh-CN" dirty="0"/>
                      <a:t>1.74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677-420E-A6D7-2D24ED75081A}"/>
                </c:ext>
              </c:extLst>
            </c:dLbl>
            <c:dLbl>
              <c:idx val="6"/>
              <c:tx>
                <c:rich>
                  <a:bodyPr/>
                  <a:lstStyle/>
                  <a:p>
                    <a:r>
                      <a:rPr lang="en-US" altLang="zh-CN" dirty="0"/>
                      <a:t>1.79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677-420E-A6D7-2D24ED75081A}"/>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677-420E-A6D7-2D24ED75081A}"/>
                </c:ext>
              </c:extLst>
            </c:dLbl>
            <c:dLbl>
              <c:idx val="8"/>
              <c:tx>
                <c:rich>
                  <a:bodyPr/>
                  <a:lstStyle/>
                  <a:p>
                    <a:r>
                      <a:rPr lang="en-US" altLang="zh-CN" dirty="0"/>
                      <a:t>1.84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677-420E-A6D7-2D24ED75081A}"/>
                </c:ext>
              </c:extLst>
            </c:dLbl>
            <c:dLbl>
              <c:idx val="9"/>
              <c:tx>
                <c:rich>
                  <a:bodyPr/>
                  <a:lstStyle/>
                  <a:p>
                    <a:r>
                      <a:rPr lang="en-US" altLang="zh-CN" dirty="0"/>
                      <a:t>1.87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677-420E-A6D7-2D24ED75081A}"/>
                </c:ext>
              </c:extLst>
            </c:dLbl>
            <c:dLbl>
              <c:idx val="10"/>
              <c:tx>
                <c:rich>
                  <a:bodyPr/>
                  <a:lstStyle/>
                  <a:p>
                    <a:r>
                      <a:rPr lang="en-US" altLang="zh-CN" dirty="0"/>
                      <a:t>1.76</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677-420E-A6D7-2D24ED75081A}"/>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677-420E-A6D7-2D24ED75081A}"/>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677-420E-A6D7-2D24ED75081A}"/>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0.2</c:v>
                </c:pt>
                <c:pt idx="2">
                  <c:v>0.14806462297662315</c:v>
                </c:pt>
                <c:pt idx="3">
                  <c:v>0.13</c:v>
                </c:pt>
                <c:pt idx="4">
                  <c:v>0.3</c:v>
                </c:pt>
                <c:pt idx="5">
                  <c:v>0.41</c:v>
                </c:pt>
                <c:pt idx="6">
                  <c:v>0.45</c:v>
                </c:pt>
                <c:pt idx="7">
                  <c:v>0.39</c:v>
                </c:pt>
                <c:pt idx="8">
                  <c:v>0.49</c:v>
                </c:pt>
                <c:pt idx="9">
                  <c:v>0.51</c:v>
                </c:pt>
                <c:pt idx="10">
                  <c:v>0.43</c:v>
                </c:pt>
              </c:numCache>
            </c:numRef>
          </c:val>
          <c:smooth val="0"/>
          <c:extLst>
            <c:ext xmlns:c16="http://schemas.microsoft.com/office/drawing/2014/chart" uri="{C3380CC4-5D6E-409C-BE32-E72D297353CC}">
              <c16:uniqueId val="{0000000D-A677-420E-A6D7-2D24ED75081A}"/>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15-25万</c:v>
                </c:pt>
                <c:pt idx="2">
                  <c:v>25-35万</c:v>
                </c:pt>
                <c:pt idx="3">
                  <c:v>35万以上</c:v>
                </c:pt>
              </c:strCache>
            </c:strRef>
          </c:cat>
          <c:val>
            <c:numRef>
              <c:f>Sheet1!$B$2:$B$5</c:f>
              <c:numCache>
                <c:formatCode>General</c:formatCode>
                <c:ptCount val="4"/>
                <c:pt idx="0">
                  <c:v>9377</c:v>
                </c:pt>
                <c:pt idx="1">
                  <c:v>35940</c:v>
                </c:pt>
                <c:pt idx="2">
                  <c:v>47267</c:v>
                </c:pt>
                <c:pt idx="3">
                  <c:v>22701</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15-25万</c:v>
                </c:pt>
                <c:pt idx="2">
                  <c:v>25-35万</c:v>
                </c:pt>
                <c:pt idx="3">
                  <c:v>35万以上</c:v>
                </c:pt>
              </c:strCache>
            </c:strRef>
          </c:cat>
          <c:val>
            <c:numRef>
              <c:f>Sheet1!$B$2:$B$5</c:f>
              <c:numCache>
                <c:formatCode>General</c:formatCode>
                <c:ptCount val="4"/>
                <c:pt idx="0">
                  <c:v>9451</c:v>
                </c:pt>
                <c:pt idx="1">
                  <c:v>36822</c:v>
                </c:pt>
                <c:pt idx="2">
                  <c:v>51883</c:v>
                </c:pt>
                <c:pt idx="3">
                  <c:v>26955</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F286-4AED-80A3-53A4BE3BDD64}"/>
              </c:ext>
            </c:extLst>
          </c:dPt>
          <c:dPt>
            <c:idx val="1"/>
            <c:bubble3D val="0"/>
            <c:extLst>
              <c:ext xmlns:c16="http://schemas.microsoft.com/office/drawing/2014/chart" uri="{C3380CC4-5D6E-409C-BE32-E72D297353CC}">
                <c16:uniqueId val="{00000001-F286-4AED-80A3-53A4BE3BDD64}"/>
              </c:ext>
            </c:extLst>
          </c:dPt>
          <c:dPt>
            <c:idx val="2"/>
            <c:bubble3D val="0"/>
            <c:extLst>
              <c:ext xmlns:c16="http://schemas.microsoft.com/office/drawing/2014/chart" uri="{C3380CC4-5D6E-409C-BE32-E72D297353CC}">
                <c16:uniqueId val="{00000002-F286-4AED-80A3-53A4BE3BDD64}"/>
              </c:ext>
            </c:extLst>
          </c:dPt>
          <c:dPt>
            <c:idx val="3"/>
            <c:bubble3D val="0"/>
            <c:extLst>
              <c:ext xmlns:c16="http://schemas.microsoft.com/office/drawing/2014/chart" uri="{C3380CC4-5D6E-409C-BE32-E72D297353CC}">
                <c16:uniqueId val="{00000003-F286-4AED-80A3-53A4BE3BDD64}"/>
              </c:ext>
            </c:extLst>
          </c:dPt>
          <c:dPt>
            <c:idx val="4"/>
            <c:bubble3D val="0"/>
            <c:extLst>
              <c:ext xmlns:c16="http://schemas.microsoft.com/office/drawing/2014/chart" uri="{C3380CC4-5D6E-409C-BE32-E72D297353CC}">
                <c16:uniqueId val="{00000004-F286-4AED-80A3-53A4BE3BDD64}"/>
              </c:ext>
            </c:extLst>
          </c:dPt>
          <c:dPt>
            <c:idx val="5"/>
            <c:bubble3D val="0"/>
            <c:extLst>
              <c:ext xmlns:c16="http://schemas.microsoft.com/office/drawing/2014/chart" uri="{C3380CC4-5D6E-409C-BE32-E72D297353CC}">
                <c16:uniqueId val="{00000005-F286-4AED-80A3-53A4BE3BDD64}"/>
              </c:ext>
            </c:extLst>
          </c:dPt>
          <c:dPt>
            <c:idx val="6"/>
            <c:bubble3D val="0"/>
            <c:extLst>
              <c:ext xmlns:c16="http://schemas.microsoft.com/office/drawing/2014/chart" uri="{C3380CC4-5D6E-409C-BE32-E72D297353CC}">
                <c16:uniqueId val="{00000006-F286-4AED-80A3-53A4BE3BDD64}"/>
              </c:ext>
            </c:extLst>
          </c:dPt>
          <c:dPt>
            <c:idx val="7"/>
            <c:bubble3D val="0"/>
            <c:extLst>
              <c:ext xmlns:c16="http://schemas.microsoft.com/office/drawing/2014/chart" uri="{C3380CC4-5D6E-409C-BE32-E72D297353CC}">
                <c16:uniqueId val="{00000007-F286-4AED-80A3-53A4BE3BDD64}"/>
              </c:ext>
            </c:extLst>
          </c:dPt>
          <c:dPt>
            <c:idx val="8"/>
            <c:bubble3D val="0"/>
            <c:extLst>
              <c:ext xmlns:c16="http://schemas.microsoft.com/office/drawing/2014/chart" uri="{C3380CC4-5D6E-409C-BE32-E72D297353CC}">
                <c16:uniqueId val="{00000008-F286-4AED-80A3-53A4BE3BDD64}"/>
              </c:ext>
            </c:extLst>
          </c:dPt>
          <c:dPt>
            <c:idx val="9"/>
            <c:bubble3D val="0"/>
            <c:extLst>
              <c:ext xmlns:c16="http://schemas.microsoft.com/office/drawing/2014/chart" uri="{C3380CC4-5D6E-409C-BE32-E72D297353CC}">
                <c16:uniqueId val="{00000009-F286-4AED-80A3-53A4BE3BDD64}"/>
              </c:ext>
            </c:extLst>
          </c:dPt>
          <c:dPt>
            <c:idx val="10"/>
            <c:bubble3D val="0"/>
            <c:extLst>
              <c:ext xmlns:c16="http://schemas.microsoft.com/office/drawing/2014/chart" uri="{C3380CC4-5D6E-409C-BE32-E72D297353CC}">
                <c16:uniqueId val="{0000000A-F286-4AED-80A3-53A4BE3BDD64}"/>
              </c:ext>
            </c:extLst>
          </c:dPt>
          <c:dPt>
            <c:idx val="11"/>
            <c:bubble3D val="0"/>
            <c:extLst>
              <c:ext xmlns:c16="http://schemas.microsoft.com/office/drawing/2014/chart" uri="{C3380CC4-5D6E-409C-BE32-E72D297353CC}">
                <c16:uniqueId val="{0000000B-F286-4AED-80A3-53A4BE3BDD64}"/>
              </c:ext>
            </c:extLst>
          </c:dPt>
          <c:dLbls>
            <c:dLbl>
              <c:idx val="0"/>
              <c:delete val="1"/>
              <c:extLst>
                <c:ext xmlns:c15="http://schemas.microsoft.com/office/drawing/2012/chart" uri="{CE6537A1-D6FC-4f65-9D91-7224C49458BB}"/>
                <c:ext xmlns:c16="http://schemas.microsoft.com/office/drawing/2014/chart" uri="{C3380CC4-5D6E-409C-BE32-E72D297353CC}">
                  <c16:uniqueId val="{00000000-F286-4AED-80A3-53A4BE3BDD64}"/>
                </c:ext>
              </c:extLst>
            </c:dLbl>
            <c:dLbl>
              <c:idx val="1"/>
              <c:tx>
                <c:rich>
                  <a:bodyPr/>
                  <a:lstStyle/>
                  <a:p>
                    <a:r>
                      <a:rPr lang="en-US" altLang="zh-CN" dirty="0"/>
                      <a:t>26.94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F286-4AED-80A3-53A4BE3BDD64}"/>
                </c:ext>
              </c:extLst>
            </c:dLbl>
            <c:dLbl>
              <c:idx val="2"/>
              <c:tx>
                <c:rich>
                  <a:bodyPr/>
                  <a:lstStyle/>
                  <a:p>
                    <a:r>
                      <a:rPr lang="en-US" altLang="zh-CN" dirty="0"/>
                      <a:t>26.62</a:t>
                    </a:r>
                    <a:r>
                      <a:rPr lang="zh-CN" altLang="en-US" dirty="0"/>
                      <a:t>万</a:t>
                    </a:r>
                  </a:p>
                </c:rich>
              </c:tx>
              <c:dLblPos val="b"/>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2-F286-4AED-80A3-53A4BE3BDD64}"/>
                </c:ext>
              </c:extLst>
            </c:dLbl>
            <c:dLbl>
              <c:idx val="3"/>
              <c:tx>
                <c:rich>
                  <a:bodyPr/>
                  <a:lstStyle/>
                  <a:p>
                    <a:r>
                      <a:rPr lang="en-US" altLang="zh-CN" dirty="0"/>
                      <a:t>27.26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F286-4AED-80A3-53A4BE3BDD64}"/>
                </c:ext>
              </c:extLst>
            </c:dLbl>
            <c:dLbl>
              <c:idx val="4"/>
              <c:tx>
                <c:rich>
                  <a:bodyPr/>
                  <a:lstStyle/>
                  <a:p>
                    <a:r>
                      <a:rPr lang="en-US" altLang="zh-CN" dirty="0"/>
                      <a:t>27.90</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4-F286-4AED-80A3-53A4BE3BDD64}"/>
                </c:ext>
              </c:extLst>
            </c:dLbl>
            <c:dLbl>
              <c:idx val="5"/>
              <c:tx>
                <c:rich>
                  <a:bodyPr/>
                  <a:lstStyle/>
                  <a:p>
                    <a:r>
                      <a:rPr lang="en-US" altLang="zh-CN" dirty="0"/>
                      <a:t>27.77</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F286-4AED-80A3-53A4BE3BDD64}"/>
                </c:ext>
              </c:extLst>
            </c:dLbl>
            <c:dLbl>
              <c:idx val="6"/>
              <c:tx>
                <c:rich>
                  <a:bodyPr/>
                  <a:lstStyle/>
                  <a:p>
                    <a:r>
                      <a:rPr lang="en-US" altLang="zh-CN" dirty="0"/>
                      <a:t>28.01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F286-4AED-80A3-53A4BE3BDD64}"/>
                </c:ext>
              </c:extLst>
            </c:dLbl>
            <c:dLbl>
              <c:idx val="7"/>
              <c:tx>
                <c:rich>
                  <a:bodyPr/>
                  <a:lstStyle/>
                  <a:p>
                    <a:r>
                      <a:rPr lang="en-US" altLang="zh-CN" dirty="0"/>
                      <a:t>27.30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F286-4AED-80A3-53A4BE3BDD64}"/>
                </c:ext>
              </c:extLst>
            </c:dLbl>
            <c:dLbl>
              <c:idx val="8"/>
              <c:tx>
                <c:rich>
                  <a:bodyPr/>
                  <a:lstStyle/>
                  <a:p>
                    <a:r>
                      <a:rPr lang="en-US" altLang="zh-CN" dirty="0"/>
                      <a:t>27.28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F286-4AED-80A3-53A4BE3BDD64}"/>
                </c:ext>
              </c:extLst>
            </c:dLbl>
            <c:dLbl>
              <c:idx val="9"/>
              <c:tx>
                <c:rich>
                  <a:bodyPr/>
                  <a:lstStyle/>
                  <a:p>
                    <a:r>
                      <a:rPr lang="en-US" altLang="zh-CN" dirty="0"/>
                      <a:t>27.01</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F286-4AED-80A3-53A4BE3BDD64}"/>
                </c:ext>
              </c:extLst>
            </c:dLbl>
            <c:dLbl>
              <c:idx val="10"/>
              <c:tx>
                <c:rich>
                  <a:bodyPr/>
                  <a:lstStyle/>
                  <a:p>
                    <a:r>
                      <a:rPr lang="en-US" altLang="zh-CN" dirty="0"/>
                      <a:t>26.65</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F286-4AED-80A3-53A4BE3BDD64}"/>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F286-4AED-80A3-53A4BE3BDD64}"/>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F286-4AED-80A3-53A4BE3BDD64}"/>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0.05</c:v>
                </c:pt>
                <c:pt idx="2">
                  <c:v>0.04</c:v>
                </c:pt>
                <c:pt idx="3">
                  <c:v>0.06</c:v>
                </c:pt>
                <c:pt idx="4">
                  <c:v>0.09</c:v>
                </c:pt>
                <c:pt idx="5">
                  <c:v>0.08</c:v>
                </c:pt>
                <c:pt idx="6">
                  <c:v>0.09</c:v>
                </c:pt>
                <c:pt idx="7">
                  <c:v>7.0000000000000007E-2</c:v>
                </c:pt>
                <c:pt idx="8">
                  <c:v>0.06</c:v>
                </c:pt>
                <c:pt idx="9">
                  <c:v>0.05</c:v>
                </c:pt>
                <c:pt idx="10">
                  <c:v>0.04</c:v>
                </c:pt>
              </c:numCache>
            </c:numRef>
          </c:val>
          <c:smooth val="0"/>
          <c:extLst>
            <c:ext xmlns:c16="http://schemas.microsoft.com/office/drawing/2014/chart" uri="{C3380CC4-5D6E-409C-BE32-E72D297353CC}">
              <c16:uniqueId val="{0000000D-F286-4AED-80A3-53A4BE3BDD64}"/>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30000000000000004"/>
          <c:min val="-0.30000000000000004"/>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1-4万</c:v>
                </c:pt>
                <c:pt idx="2">
                  <c:v>4-8万</c:v>
                </c:pt>
                <c:pt idx="3">
                  <c:v>8万以上</c:v>
                </c:pt>
              </c:strCache>
            </c:strRef>
          </c:cat>
          <c:val>
            <c:numRef>
              <c:f>Sheet1!$B$2:$B$5</c:f>
              <c:numCache>
                <c:formatCode>General</c:formatCode>
                <c:ptCount val="4"/>
                <c:pt idx="0">
                  <c:v>23396</c:v>
                </c:pt>
                <c:pt idx="1">
                  <c:v>33519</c:v>
                </c:pt>
                <c:pt idx="2" formatCode="#,##0">
                  <c:v>49512</c:v>
                </c:pt>
                <c:pt idx="3" formatCode="#,##0">
                  <c:v>8858</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1-4万</c:v>
                </c:pt>
                <c:pt idx="2">
                  <c:v>4-8万</c:v>
                </c:pt>
                <c:pt idx="3">
                  <c:v>8万以上</c:v>
                </c:pt>
              </c:strCache>
            </c:strRef>
          </c:cat>
          <c:val>
            <c:numRef>
              <c:f>Sheet1!$B$2:$B$5</c:f>
              <c:numCache>
                <c:formatCode>General</c:formatCode>
                <c:ptCount val="4"/>
                <c:pt idx="0">
                  <c:v>22997</c:v>
                </c:pt>
                <c:pt idx="1">
                  <c:v>34284</c:v>
                </c:pt>
                <c:pt idx="2" formatCode="#,##0">
                  <c:v>57865</c:v>
                </c:pt>
                <c:pt idx="3" formatCode="#,##0">
                  <c:v>9965</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F2C2-4819-83BC-2BB7232CE20E}"/>
              </c:ext>
            </c:extLst>
          </c:dPt>
          <c:dPt>
            <c:idx val="1"/>
            <c:bubble3D val="0"/>
            <c:extLst>
              <c:ext xmlns:c16="http://schemas.microsoft.com/office/drawing/2014/chart" uri="{C3380CC4-5D6E-409C-BE32-E72D297353CC}">
                <c16:uniqueId val="{00000001-F2C2-4819-83BC-2BB7232CE20E}"/>
              </c:ext>
            </c:extLst>
          </c:dPt>
          <c:dPt>
            <c:idx val="2"/>
            <c:bubble3D val="0"/>
            <c:extLst>
              <c:ext xmlns:c16="http://schemas.microsoft.com/office/drawing/2014/chart" uri="{C3380CC4-5D6E-409C-BE32-E72D297353CC}">
                <c16:uniqueId val="{00000002-F2C2-4819-83BC-2BB7232CE20E}"/>
              </c:ext>
            </c:extLst>
          </c:dPt>
          <c:dPt>
            <c:idx val="3"/>
            <c:bubble3D val="0"/>
            <c:extLst>
              <c:ext xmlns:c16="http://schemas.microsoft.com/office/drawing/2014/chart" uri="{C3380CC4-5D6E-409C-BE32-E72D297353CC}">
                <c16:uniqueId val="{00000003-F2C2-4819-83BC-2BB7232CE20E}"/>
              </c:ext>
            </c:extLst>
          </c:dPt>
          <c:dPt>
            <c:idx val="4"/>
            <c:bubble3D val="0"/>
            <c:extLst>
              <c:ext xmlns:c16="http://schemas.microsoft.com/office/drawing/2014/chart" uri="{C3380CC4-5D6E-409C-BE32-E72D297353CC}">
                <c16:uniqueId val="{00000004-F2C2-4819-83BC-2BB7232CE20E}"/>
              </c:ext>
            </c:extLst>
          </c:dPt>
          <c:dPt>
            <c:idx val="5"/>
            <c:bubble3D val="0"/>
            <c:extLst>
              <c:ext xmlns:c16="http://schemas.microsoft.com/office/drawing/2014/chart" uri="{C3380CC4-5D6E-409C-BE32-E72D297353CC}">
                <c16:uniqueId val="{00000005-F2C2-4819-83BC-2BB7232CE20E}"/>
              </c:ext>
            </c:extLst>
          </c:dPt>
          <c:dPt>
            <c:idx val="6"/>
            <c:bubble3D val="0"/>
            <c:extLst>
              <c:ext xmlns:c16="http://schemas.microsoft.com/office/drawing/2014/chart" uri="{C3380CC4-5D6E-409C-BE32-E72D297353CC}">
                <c16:uniqueId val="{00000006-F2C2-4819-83BC-2BB7232CE20E}"/>
              </c:ext>
            </c:extLst>
          </c:dPt>
          <c:dPt>
            <c:idx val="7"/>
            <c:bubble3D val="0"/>
            <c:extLst>
              <c:ext xmlns:c16="http://schemas.microsoft.com/office/drawing/2014/chart" uri="{C3380CC4-5D6E-409C-BE32-E72D297353CC}">
                <c16:uniqueId val="{00000007-F2C2-4819-83BC-2BB7232CE20E}"/>
              </c:ext>
            </c:extLst>
          </c:dPt>
          <c:dPt>
            <c:idx val="8"/>
            <c:bubble3D val="0"/>
            <c:extLst>
              <c:ext xmlns:c16="http://schemas.microsoft.com/office/drawing/2014/chart" uri="{C3380CC4-5D6E-409C-BE32-E72D297353CC}">
                <c16:uniqueId val="{00000008-F2C2-4819-83BC-2BB7232CE20E}"/>
              </c:ext>
            </c:extLst>
          </c:dPt>
          <c:dPt>
            <c:idx val="9"/>
            <c:bubble3D val="0"/>
            <c:extLst>
              <c:ext xmlns:c16="http://schemas.microsoft.com/office/drawing/2014/chart" uri="{C3380CC4-5D6E-409C-BE32-E72D297353CC}">
                <c16:uniqueId val="{00000009-F2C2-4819-83BC-2BB7232CE20E}"/>
              </c:ext>
            </c:extLst>
          </c:dPt>
          <c:dPt>
            <c:idx val="10"/>
            <c:bubble3D val="0"/>
            <c:extLst>
              <c:ext xmlns:c16="http://schemas.microsoft.com/office/drawing/2014/chart" uri="{C3380CC4-5D6E-409C-BE32-E72D297353CC}">
                <c16:uniqueId val="{0000000A-F2C2-4819-83BC-2BB7232CE20E}"/>
              </c:ext>
            </c:extLst>
          </c:dPt>
          <c:dPt>
            <c:idx val="11"/>
            <c:bubble3D val="0"/>
            <c:extLst>
              <c:ext xmlns:c16="http://schemas.microsoft.com/office/drawing/2014/chart" uri="{C3380CC4-5D6E-409C-BE32-E72D297353CC}">
                <c16:uniqueId val="{0000000B-F2C2-4819-83BC-2BB7232CE20E}"/>
              </c:ext>
            </c:extLst>
          </c:dPt>
          <c:dLbls>
            <c:dLbl>
              <c:idx val="0"/>
              <c:delete val="1"/>
              <c:extLst>
                <c:ext xmlns:c15="http://schemas.microsoft.com/office/drawing/2012/chart" uri="{CE6537A1-D6FC-4f65-9D91-7224C49458BB}"/>
                <c:ext xmlns:c16="http://schemas.microsoft.com/office/drawing/2014/chart" uri="{C3380CC4-5D6E-409C-BE32-E72D297353CC}">
                  <c16:uniqueId val="{00000000-F2C2-4819-83BC-2BB7232CE20E}"/>
                </c:ext>
              </c:extLst>
            </c:dLbl>
            <c:dLbl>
              <c:idx val="1"/>
              <c:tx>
                <c:rich>
                  <a:bodyPr/>
                  <a:lstStyle/>
                  <a:p>
                    <a:r>
                      <a:rPr lang="en-US" altLang="zh-CN" dirty="0"/>
                      <a:t>2.90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F2C2-4819-83BC-2BB7232CE20E}"/>
                </c:ext>
              </c:extLst>
            </c:dLbl>
            <c:dLbl>
              <c:idx val="2"/>
              <c:tx>
                <c:rich>
                  <a:bodyPr/>
                  <a:lstStyle/>
                  <a:p>
                    <a:r>
                      <a:rPr lang="en-US" altLang="zh-CN" dirty="0"/>
                      <a:t>2.80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F2C2-4819-83BC-2BB7232CE20E}"/>
                </c:ext>
              </c:extLst>
            </c:dLbl>
            <c:dLbl>
              <c:idx val="3"/>
              <c:tx>
                <c:rich>
                  <a:bodyPr/>
                  <a:lstStyle/>
                  <a:p>
                    <a:r>
                      <a:rPr lang="en-US" altLang="zh-CN" dirty="0"/>
                      <a:t>2.80</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F2C2-4819-83BC-2BB7232CE20E}"/>
                </c:ext>
              </c:extLst>
            </c:dLbl>
            <c:dLbl>
              <c:idx val="4"/>
              <c:tx>
                <c:rich>
                  <a:bodyPr/>
                  <a:lstStyle/>
                  <a:p>
                    <a:r>
                      <a:rPr lang="en-US" altLang="zh-CN" dirty="0"/>
                      <a:t>2.89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F2C2-4819-83BC-2BB7232CE20E}"/>
                </c:ext>
              </c:extLst>
            </c:dLbl>
            <c:dLbl>
              <c:idx val="5"/>
              <c:tx>
                <c:rich>
                  <a:bodyPr/>
                  <a:lstStyle/>
                  <a:p>
                    <a:r>
                      <a:rPr lang="en-US" altLang="zh-CN" dirty="0"/>
                      <a:t>3.36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F2C2-4819-83BC-2BB7232CE20E}"/>
                </c:ext>
              </c:extLst>
            </c:dLbl>
            <c:dLbl>
              <c:idx val="6"/>
              <c:tx>
                <c:rich>
                  <a:bodyPr/>
                  <a:lstStyle/>
                  <a:p>
                    <a:r>
                      <a:rPr lang="en-US" altLang="zh-CN" dirty="0"/>
                      <a:t>3.70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F2C2-4819-83BC-2BB7232CE20E}"/>
                </c:ext>
              </c:extLst>
            </c:dLbl>
            <c:dLbl>
              <c:idx val="7"/>
              <c:tx>
                <c:rich>
                  <a:bodyPr/>
                  <a:lstStyle/>
                  <a:p>
                    <a:r>
                      <a:rPr lang="en-US" altLang="zh-CN" dirty="0"/>
                      <a:t>3.60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F2C2-4819-83BC-2BB7232CE20E}"/>
                </c:ext>
              </c:extLst>
            </c:dLbl>
            <c:dLbl>
              <c:idx val="8"/>
              <c:tx>
                <c:rich>
                  <a:bodyPr/>
                  <a:lstStyle/>
                  <a:p>
                    <a:r>
                      <a:rPr lang="en-US" altLang="zh-CN" dirty="0"/>
                      <a:t>3.96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F2C2-4819-83BC-2BB7232CE20E}"/>
                </c:ext>
              </c:extLst>
            </c:dLbl>
            <c:dLbl>
              <c:idx val="9"/>
              <c:tx>
                <c:rich>
                  <a:bodyPr/>
                  <a:lstStyle/>
                  <a:p>
                    <a:r>
                      <a:rPr lang="en-US" altLang="zh-CN" dirty="0"/>
                      <a:t>4.18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F2C2-4819-83BC-2BB7232CE20E}"/>
                </c:ext>
              </c:extLst>
            </c:dLbl>
            <c:dLbl>
              <c:idx val="10"/>
              <c:tx>
                <c:rich>
                  <a:bodyPr/>
                  <a:lstStyle/>
                  <a:p>
                    <a:r>
                      <a:rPr lang="en-US" altLang="zh-CN" dirty="0"/>
                      <a:t>3.97</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F2C2-4819-83BC-2BB7232CE20E}"/>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F2C2-4819-83BC-2BB7232CE20E}"/>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F2C2-4819-83BC-2BB7232CE20E}"/>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0.19</c:v>
                </c:pt>
                <c:pt idx="2">
                  <c:v>0.15</c:v>
                </c:pt>
                <c:pt idx="3">
                  <c:v>0.15</c:v>
                </c:pt>
                <c:pt idx="4">
                  <c:v>0.18</c:v>
                </c:pt>
                <c:pt idx="5">
                  <c:v>0.38</c:v>
                </c:pt>
                <c:pt idx="6">
                  <c:v>0.52</c:v>
                </c:pt>
                <c:pt idx="7">
                  <c:v>0.48</c:v>
                </c:pt>
                <c:pt idx="8">
                  <c:v>0.62</c:v>
                </c:pt>
                <c:pt idx="9">
                  <c:v>0.71</c:v>
                </c:pt>
                <c:pt idx="10">
                  <c:v>0.62590311255635989</c:v>
                </c:pt>
              </c:numCache>
            </c:numRef>
          </c:val>
          <c:smooth val="0"/>
          <c:extLst>
            <c:ext xmlns:c16="http://schemas.microsoft.com/office/drawing/2014/chart" uri="{C3380CC4-5D6E-409C-BE32-E72D297353CC}">
              <c16:uniqueId val="{0000000D-F2C2-4819-83BC-2BB7232CE20E}"/>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20万以下</c:v>
                </c:pt>
                <c:pt idx="1">
                  <c:v>20-30万</c:v>
                </c:pt>
                <c:pt idx="2">
                  <c:v>30-40万</c:v>
                </c:pt>
                <c:pt idx="3">
                  <c:v>40万以上</c:v>
                </c:pt>
              </c:strCache>
            </c:strRef>
          </c:cat>
          <c:val>
            <c:numRef>
              <c:f>Sheet1!$B$2:$B$5</c:f>
              <c:numCache>
                <c:formatCode>#,##0</c:formatCode>
                <c:ptCount val="4"/>
                <c:pt idx="0" formatCode="General">
                  <c:v>0</c:v>
                </c:pt>
                <c:pt idx="1">
                  <c:v>2154</c:v>
                </c:pt>
                <c:pt idx="2" formatCode="General">
                  <c:v>8785</c:v>
                </c:pt>
                <c:pt idx="3">
                  <c:v>8442</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20万以下</c:v>
                </c:pt>
                <c:pt idx="1">
                  <c:v>20-30万</c:v>
                </c:pt>
                <c:pt idx="2">
                  <c:v>30-40万</c:v>
                </c:pt>
                <c:pt idx="3">
                  <c:v>40万以上</c:v>
                </c:pt>
              </c:strCache>
            </c:strRef>
          </c:cat>
          <c:val>
            <c:numRef>
              <c:f>Sheet1!$B$2:$B$5</c:f>
              <c:numCache>
                <c:formatCode>#,##0</c:formatCode>
                <c:ptCount val="4"/>
                <c:pt idx="0" formatCode="General">
                  <c:v>0</c:v>
                </c:pt>
                <c:pt idx="1">
                  <c:v>1585</c:v>
                </c:pt>
                <c:pt idx="2" formatCode="General">
                  <c:v>11086</c:v>
                </c:pt>
                <c:pt idx="3">
                  <c:v>8381</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2.56</c:v>
                </c:pt>
                <c:pt idx="1">
                  <c:v>2.2799999999999998</c:v>
                </c:pt>
                <c:pt idx="2">
                  <c:v>0.44</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5"/>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B7EB-431F-8282-60497DD46A14}"/>
              </c:ext>
            </c:extLst>
          </c:dPt>
          <c:dPt>
            <c:idx val="1"/>
            <c:bubble3D val="0"/>
            <c:extLst>
              <c:ext xmlns:c16="http://schemas.microsoft.com/office/drawing/2014/chart" uri="{C3380CC4-5D6E-409C-BE32-E72D297353CC}">
                <c16:uniqueId val="{00000001-B7EB-431F-8282-60497DD46A14}"/>
              </c:ext>
            </c:extLst>
          </c:dPt>
          <c:dPt>
            <c:idx val="2"/>
            <c:bubble3D val="0"/>
            <c:extLst>
              <c:ext xmlns:c16="http://schemas.microsoft.com/office/drawing/2014/chart" uri="{C3380CC4-5D6E-409C-BE32-E72D297353CC}">
                <c16:uniqueId val="{00000002-B7EB-431F-8282-60497DD46A14}"/>
              </c:ext>
            </c:extLst>
          </c:dPt>
          <c:dPt>
            <c:idx val="3"/>
            <c:bubble3D val="0"/>
            <c:extLst>
              <c:ext xmlns:c16="http://schemas.microsoft.com/office/drawing/2014/chart" uri="{C3380CC4-5D6E-409C-BE32-E72D297353CC}">
                <c16:uniqueId val="{00000003-B7EB-431F-8282-60497DD46A14}"/>
              </c:ext>
            </c:extLst>
          </c:dPt>
          <c:dPt>
            <c:idx val="4"/>
            <c:bubble3D val="0"/>
            <c:extLst>
              <c:ext xmlns:c16="http://schemas.microsoft.com/office/drawing/2014/chart" uri="{C3380CC4-5D6E-409C-BE32-E72D297353CC}">
                <c16:uniqueId val="{00000004-B7EB-431F-8282-60497DD46A14}"/>
              </c:ext>
            </c:extLst>
          </c:dPt>
          <c:dPt>
            <c:idx val="5"/>
            <c:bubble3D val="0"/>
            <c:extLst>
              <c:ext xmlns:c16="http://schemas.microsoft.com/office/drawing/2014/chart" uri="{C3380CC4-5D6E-409C-BE32-E72D297353CC}">
                <c16:uniqueId val="{00000005-B7EB-431F-8282-60497DD46A14}"/>
              </c:ext>
            </c:extLst>
          </c:dPt>
          <c:dPt>
            <c:idx val="6"/>
            <c:bubble3D val="0"/>
            <c:extLst>
              <c:ext xmlns:c16="http://schemas.microsoft.com/office/drawing/2014/chart" uri="{C3380CC4-5D6E-409C-BE32-E72D297353CC}">
                <c16:uniqueId val="{00000006-B7EB-431F-8282-60497DD46A14}"/>
              </c:ext>
            </c:extLst>
          </c:dPt>
          <c:dPt>
            <c:idx val="7"/>
            <c:bubble3D val="0"/>
            <c:extLst>
              <c:ext xmlns:c16="http://schemas.microsoft.com/office/drawing/2014/chart" uri="{C3380CC4-5D6E-409C-BE32-E72D297353CC}">
                <c16:uniqueId val="{00000007-B7EB-431F-8282-60497DD46A14}"/>
              </c:ext>
            </c:extLst>
          </c:dPt>
          <c:dPt>
            <c:idx val="8"/>
            <c:bubble3D val="0"/>
            <c:extLst>
              <c:ext xmlns:c16="http://schemas.microsoft.com/office/drawing/2014/chart" uri="{C3380CC4-5D6E-409C-BE32-E72D297353CC}">
                <c16:uniqueId val="{00000008-B7EB-431F-8282-60497DD46A14}"/>
              </c:ext>
            </c:extLst>
          </c:dPt>
          <c:dPt>
            <c:idx val="9"/>
            <c:bubble3D val="0"/>
            <c:extLst>
              <c:ext xmlns:c16="http://schemas.microsoft.com/office/drawing/2014/chart" uri="{C3380CC4-5D6E-409C-BE32-E72D297353CC}">
                <c16:uniqueId val="{00000009-B7EB-431F-8282-60497DD46A14}"/>
              </c:ext>
            </c:extLst>
          </c:dPt>
          <c:dPt>
            <c:idx val="10"/>
            <c:bubble3D val="0"/>
            <c:extLst>
              <c:ext xmlns:c16="http://schemas.microsoft.com/office/drawing/2014/chart" uri="{C3380CC4-5D6E-409C-BE32-E72D297353CC}">
                <c16:uniqueId val="{0000000A-B7EB-431F-8282-60497DD46A14}"/>
              </c:ext>
            </c:extLst>
          </c:dPt>
          <c:dPt>
            <c:idx val="11"/>
            <c:bubble3D val="0"/>
            <c:extLst>
              <c:ext xmlns:c16="http://schemas.microsoft.com/office/drawing/2014/chart" uri="{C3380CC4-5D6E-409C-BE32-E72D297353CC}">
                <c16:uniqueId val="{0000000B-B7EB-431F-8282-60497DD46A14}"/>
              </c:ext>
            </c:extLst>
          </c:dPt>
          <c:dLbls>
            <c:dLbl>
              <c:idx val="0"/>
              <c:delete val="1"/>
              <c:extLst>
                <c:ext xmlns:c15="http://schemas.microsoft.com/office/drawing/2012/chart" uri="{CE6537A1-D6FC-4f65-9D91-7224C49458BB}"/>
                <c:ext xmlns:c16="http://schemas.microsoft.com/office/drawing/2014/chart" uri="{C3380CC4-5D6E-409C-BE32-E72D297353CC}">
                  <c16:uniqueId val="{00000000-B7EB-431F-8282-60497DD46A14}"/>
                </c:ext>
              </c:extLst>
            </c:dLbl>
            <c:dLbl>
              <c:idx val="1"/>
              <c:tx>
                <c:rich>
                  <a:bodyPr/>
                  <a:lstStyle/>
                  <a:p>
                    <a:r>
                      <a:rPr lang="en-US" altLang="zh-CN" dirty="0"/>
                      <a:t>34.69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7EB-431F-8282-60497DD46A14}"/>
                </c:ext>
              </c:extLst>
            </c:dLbl>
            <c:dLbl>
              <c:idx val="2"/>
              <c:tx>
                <c:rich>
                  <a:bodyPr/>
                  <a:lstStyle/>
                  <a:p>
                    <a:r>
                      <a:rPr lang="en-US" altLang="zh-CN" dirty="0"/>
                      <a:t>34.32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7EB-431F-8282-60497DD46A14}"/>
                </c:ext>
              </c:extLst>
            </c:dLbl>
            <c:dLbl>
              <c:idx val="3"/>
              <c:tx>
                <c:rich>
                  <a:bodyPr/>
                  <a:lstStyle/>
                  <a:p>
                    <a:r>
                      <a:rPr lang="en-US" altLang="zh-CN" dirty="0"/>
                      <a:t>36.57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7EB-431F-8282-60497DD46A14}"/>
                </c:ext>
              </c:extLst>
            </c:dLbl>
            <c:dLbl>
              <c:idx val="4"/>
              <c:tx>
                <c:rich>
                  <a:bodyPr/>
                  <a:lstStyle/>
                  <a:p>
                    <a:r>
                      <a:rPr lang="en-US" altLang="zh-CN" dirty="0"/>
                      <a:t>36.61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7EB-431F-8282-60497DD46A14}"/>
                </c:ext>
              </c:extLst>
            </c:dLbl>
            <c:dLbl>
              <c:idx val="5"/>
              <c:tx>
                <c:rich>
                  <a:bodyPr/>
                  <a:lstStyle/>
                  <a:p>
                    <a:r>
                      <a:rPr lang="en-US" altLang="zh-CN" dirty="0"/>
                      <a:t>44.76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7EB-431F-8282-60497DD46A14}"/>
                </c:ext>
              </c:extLst>
            </c:dLbl>
            <c:dLbl>
              <c:idx val="6"/>
              <c:tx>
                <c:rich>
                  <a:bodyPr/>
                  <a:lstStyle/>
                  <a:p>
                    <a:r>
                      <a:rPr lang="en-US" altLang="zh-CN" dirty="0"/>
                      <a:t>44.58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7EB-431F-8282-60497DD46A14}"/>
                </c:ext>
              </c:extLst>
            </c:dLbl>
            <c:dLbl>
              <c:idx val="7"/>
              <c:tx>
                <c:rich>
                  <a:bodyPr/>
                  <a:lstStyle/>
                  <a:p>
                    <a:r>
                      <a:rPr lang="en-US" altLang="zh-CN" dirty="0"/>
                      <a:t>45.19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7EB-431F-8282-60497DD46A14}"/>
                </c:ext>
              </c:extLst>
            </c:dLbl>
            <c:dLbl>
              <c:idx val="8"/>
              <c:tx>
                <c:rich>
                  <a:bodyPr/>
                  <a:lstStyle/>
                  <a:p>
                    <a:r>
                      <a:rPr lang="en-US" altLang="zh-CN" dirty="0"/>
                      <a:t>48.76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B7EB-431F-8282-60497DD46A14}"/>
                </c:ext>
              </c:extLst>
            </c:dLbl>
            <c:dLbl>
              <c:idx val="9"/>
              <c:tx>
                <c:rich>
                  <a:bodyPr/>
                  <a:lstStyle/>
                  <a:p>
                    <a:r>
                      <a:rPr lang="en-US" altLang="zh-CN" dirty="0"/>
                      <a:t>46.24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B7EB-431F-8282-60497DD46A14}"/>
                </c:ext>
              </c:extLst>
            </c:dLbl>
            <c:dLbl>
              <c:idx val="10"/>
              <c:tx>
                <c:rich>
                  <a:bodyPr/>
                  <a:lstStyle/>
                  <a:p>
                    <a:r>
                      <a:rPr lang="en-US" altLang="zh-CN" dirty="0"/>
                      <a:t>47.23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B7EB-431F-8282-60497DD46A14}"/>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B7EB-431F-8282-60497DD46A14}"/>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B7EB-431F-8282-60497DD46A14}"/>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0</c:v>
                </c:pt>
                <c:pt idx="3">
                  <c:v>7.0000000000000007E-2</c:v>
                </c:pt>
                <c:pt idx="4">
                  <c:v>7.0000000000000007E-2</c:v>
                </c:pt>
                <c:pt idx="5">
                  <c:v>0.31</c:v>
                </c:pt>
                <c:pt idx="6">
                  <c:v>0.3</c:v>
                </c:pt>
                <c:pt idx="7">
                  <c:v>0.32</c:v>
                </c:pt>
                <c:pt idx="8">
                  <c:v>0.43</c:v>
                </c:pt>
                <c:pt idx="9">
                  <c:v>0.35</c:v>
                </c:pt>
                <c:pt idx="10">
                  <c:v>0.38</c:v>
                </c:pt>
              </c:numCache>
            </c:numRef>
          </c:val>
          <c:smooth val="0"/>
          <c:extLst>
            <c:ext xmlns:c16="http://schemas.microsoft.com/office/drawing/2014/chart" uri="{C3380CC4-5D6E-409C-BE32-E72D297353CC}">
              <c16:uniqueId val="{0000000D-B7EB-431F-8282-60497DD46A14}"/>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0-92BB-FE46-B320-0069DA341FD8}"/>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2-3万</c:v>
                </c:pt>
                <c:pt idx="3">
                  <c:v>3万以上</c:v>
                </c:pt>
              </c:strCache>
            </c:strRef>
          </c:cat>
          <c:val>
            <c:numRef>
              <c:f>Sheet1!$B$2:$B$5</c:f>
              <c:numCache>
                <c:formatCode>General</c:formatCode>
                <c:ptCount val="4"/>
                <c:pt idx="0" formatCode="#,##0">
                  <c:v>7559</c:v>
                </c:pt>
                <c:pt idx="1">
                  <c:v>7809</c:v>
                </c:pt>
                <c:pt idx="2">
                  <c:v>1082</c:v>
                </c:pt>
                <c:pt idx="3" formatCode="#,##0">
                  <c:v>2931</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2-3万</c:v>
                </c:pt>
                <c:pt idx="3">
                  <c:v>3万以上</c:v>
                </c:pt>
              </c:strCache>
            </c:strRef>
          </c:cat>
          <c:val>
            <c:numRef>
              <c:f>Sheet1!$B$2:$B$5</c:f>
              <c:numCache>
                <c:formatCode>General</c:formatCode>
                <c:ptCount val="4"/>
                <c:pt idx="0" formatCode="#,##0">
                  <c:v>14847</c:v>
                </c:pt>
                <c:pt idx="1">
                  <c:v>771</c:v>
                </c:pt>
                <c:pt idx="2">
                  <c:v>853</c:v>
                </c:pt>
                <c:pt idx="3" formatCode="#,##0">
                  <c:v>4581</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D764-4EAD-AE0F-D20098578259}"/>
              </c:ext>
            </c:extLst>
          </c:dPt>
          <c:dPt>
            <c:idx val="1"/>
            <c:bubble3D val="0"/>
            <c:extLst>
              <c:ext xmlns:c16="http://schemas.microsoft.com/office/drawing/2014/chart" uri="{C3380CC4-5D6E-409C-BE32-E72D297353CC}">
                <c16:uniqueId val="{00000001-D764-4EAD-AE0F-D20098578259}"/>
              </c:ext>
            </c:extLst>
          </c:dPt>
          <c:dPt>
            <c:idx val="2"/>
            <c:bubble3D val="0"/>
            <c:extLst>
              <c:ext xmlns:c16="http://schemas.microsoft.com/office/drawing/2014/chart" uri="{C3380CC4-5D6E-409C-BE32-E72D297353CC}">
                <c16:uniqueId val="{00000002-D764-4EAD-AE0F-D20098578259}"/>
              </c:ext>
            </c:extLst>
          </c:dPt>
          <c:dPt>
            <c:idx val="3"/>
            <c:bubble3D val="0"/>
            <c:extLst>
              <c:ext xmlns:c16="http://schemas.microsoft.com/office/drawing/2014/chart" uri="{C3380CC4-5D6E-409C-BE32-E72D297353CC}">
                <c16:uniqueId val="{00000003-D764-4EAD-AE0F-D20098578259}"/>
              </c:ext>
            </c:extLst>
          </c:dPt>
          <c:dPt>
            <c:idx val="4"/>
            <c:bubble3D val="0"/>
            <c:extLst>
              <c:ext xmlns:c16="http://schemas.microsoft.com/office/drawing/2014/chart" uri="{C3380CC4-5D6E-409C-BE32-E72D297353CC}">
                <c16:uniqueId val="{00000004-D764-4EAD-AE0F-D20098578259}"/>
              </c:ext>
            </c:extLst>
          </c:dPt>
          <c:dPt>
            <c:idx val="5"/>
            <c:bubble3D val="0"/>
            <c:extLst>
              <c:ext xmlns:c16="http://schemas.microsoft.com/office/drawing/2014/chart" uri="{C3380CC4-5D6E-409C-BE32-E72D297353CC}">
                <c16:uniqueId val="{00000005-D764-4EAD-AE0F-D20098578259}"/>
              </c:ext>
            </c:extLst>
          </c:dPt>
          <c:dPt>
            <c:idx val="6"/>
            <c:bubble3D val="0"/>
            <c:extLst>
              <c:ext xmlns:c16="http://schemas.microsoft.com/office/drawing/2014/chart" uri="{C3380CC4-5D6E-409C-BE32-E72D297353CC}">
                <c16:uniqueId val="{00000006-D764-4EAD-AE0F-D20098578259}"/>
              </c:ext>
            </c:extLst>
          </c:dPt>
          <c:dPt>
            <c:idx val="7"/>
            <c:bubble3D val="0"/>
            <c:extLst>
              <c:ext xmlns:c16="http://schemas.microsoft.com/office/drawing/2014/chart" uri="{C3380CC4-5D6E-409C-BE32-E72D297353CC}">
                <c16:uniqueId val="{00000007-D764-4EAD-AE0F-D20098578259}"/>
              </c:ext>
            </c:extLst>
          </c:dPt>
          <c:dPt>
            <c:idx val="8"/>
            <c:bubble3D val="0"/>
            <c:extLst>
              <c:ext xmlns:c16="http://schemas.microsoft.com/office/drawing/2014/chart" uri="{C3380CC4-5D6E-409C-BE32-E72D297353CC}">
                <c16:uniqueId val="{00000008-D764-4EAD-AE0F-D20098578259}"/>
              </c:ext>
            </c:extLst>
          </c:dPt>
          <c:dPt>
            <c:idx val="9"/>
            <c:bubble3D val="0"/>
            <c:extLst>
              <c:ext xmlns:c16="http://schemas.microsoft.com/office/drawing/2014/chart" uri="{C3380CC4-5D6E-409C-BE32-E72D297353CC}">
                <c16:uniqueId val="{00000009-D764-4EAD-AE0F-D20098578259}"/>
              </c:ext>
            </c:extLst>
          </c:dPt>
          <c:dPt>
            <c:idx val="10"/>
            <c:bubble3D val="0"/>
            <c:extLst>
              <c:ext xmlns:c16="http://schemas.microsoft.com/office/drawing/2014/chart" uri="{C3380CC4-5D6E-409C-BE32-E72D297353CC}">
                <c16:uniqueId val="{0000000A-D764-4EAD-AE0F-D20098578259}"/>
              </c:ext>
            </c:extLst>
          </c:dPt>
          <c:dPt>
            <c:idx val="11"/>
            <c:bubble3D val="0"/>
            <c:extLst>
              <c:ext xmlns:c16="http://schemas.microsoft.com/office/drawing/2014/chart" uri="{C3380CC4-5D6E-409C-BE32-E72D297353CC}">
                <c16:uniqueId val="{0000000B-D764-4EAD-AE0F-D20098578259}"/>
              </c:ext>
            </c:extLst>
          </c:dPt>
          <c:dLbls>
            <c:dLbl>
              <c:idx val="0"/>
              <c:delete val="1"/>
              <c:extLst>
                <c:ext xmlns:c15="http://schemas.microsoft.com/office/drawing/2012/chart" uri="{CE6537A1-D6FC-4f65-9D91-7224C49458BB}"/>
                <c:ext xmlns:c16="http://schemas.microsoft.com/office/drawing/2014/chart" uri="{C3380CC4-5D6E-409C-BE32-E72D297353CC}">
                  <c16:uniqueId val="{00000000-D764-4EAD-AE0F-D20098578259}"/>
                </c:ext>
              </c:extLst>
            </c:dLbl>
            <c:dLbl>
              <c:idx val="1"/>
              <c:tx>
                <c:rich>
                  <a:bodyPr/>
                  <a:lstStyle/>
                  <a:p>
                    <a:r>
                      <a:rPr lang="en-US" altLang="zh-CN" dirty="0"/>
                      <a:t>2.56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764-4EAD-AE0F-D20098578259}"/>
                </c:ext>
              </c:extLst>
            </c:dLbl>
            <c:dLbl>
              <c:idx val="2"/>
              <c:tx>
                <c:rich>
                  <a:bodyPr/>
                  <a:lstStyle/>
                  <a:p>
                    <a:r>
                      <a:rPr lang="en-US" altLang="zh-CN" dirty="0"/>
                      <a:t>2.51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764-4EAD-AE0F-D20098578259}"/>
                </c:ext>
              </c:extLst>
            </c:dLbl>
            <c:dLbl>
              <c:idx val="3"/>
              <c:tx>
                <c:rich>
                  <a:bodyPr/>
                  <a:lstStyle/>
                  <a:p>
                    <a:r>
                      <a:rPr lang="en-US" altLang="zh-CN" dirty="0"/>
                      <a:t>2.91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764-4EAD-AE0F-D20098578259}"/>
                </c:ext>
              </c:extLst>
            </c:dLbl>
            <c:dLbl>
              <c:idx val="4"/>
              <c:tx>
                <c:rich>
                  <a:bodyPr/>
                  <a:lstStyle/>
                  <a:p>
                    <a:r>
                      <a:rPr lang="en-US" altLang="zh-CN" dirty="0"/>
                      <a:t>2.31</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D764-4EAD-AE0F-D20098578259}"/>
                </c:ext>
              </c:extLst>
            </c:dLbl>
            <c:dLbl>
              <c:idx val="5"/>
              <c:tx>
                <c:rich>
                  <a:bodyPr/>
                  <a:lstStyle/>
                  <a:p>
                    <a:r>
                      <a:rPr lang="en-US" altLang="zh-CN" dirty="0"/>
                      <a:t>1.61</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764-4EAD-AE0F-D20098578259}"/>
                </c:ext>
              </c:extLst>
            </c:dLbl>
            <c:dLbl>
              <c:idx val="6"/>
              <c:tx>
                <c:rich>
                  <a:bodyPr/>
                  <a:lstStyle/>
                  <a:p>
                    <a:r>
                      <a:rPr lang="en-US" altLang="zh-CN" dirty="0"/>
                      <a:t>1.71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D764-4EAD-AE0F-D20098578259}"/>
                </c:ext>
              </c:extLst>
            </c:dLbl>
            <c:dLbl>
              <c:idx val="7"/>
              <c:tx>
                <c:rich>
                  <a:bodyPr/>
                  <a:lstStyle/>
                  <a:p>
                    <a:r>
                      <a:rPr lang="en-US" altLang="zh-CN" dirty="0"/>
                      <a:t>1.60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D764-4EAD-AE0F-D20098578259}"/>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D764-4EAD-AE0F-D20098578259}"/>
                </c:ext>
              </c:extLst>
            </c:dLbl>
            <c:dLbl>
              <c:idx val="9"/>
              <c:tx>
                <c:rich>
                  <a:bodyPr/>
                  <a:lstStyle/>
                  <a:p>
                    <a:r>
                      <a:rPr lang="en-US" altLang="zh-CN" dirty="0"/>
                      <a:t>1.36</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D764-4EAD-AE0F-D20098578259}"/>
                </c:ext>
              </c:extLst>
            </c:dLbl>
            <c:dLbl>
              <c:idx val="10"/>
              <c:tx>
                <c:rich>
                  <a:bodyPr/>
                  <a:lstStyle/>
                  <a:p>
                    <a:r>
                      <a:rPr lang="en-US" altLang="zh-CN" dirty="0"/>
                      <a:t>1.44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D764-4EAD-AE0F-D20098578259}"/>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D764-4EAD-AE0F-D20098578259}"/>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D764-4EAD-AE0F-D20098578259}"/>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0.55000000000000004</c:v>
                </c:pt>
                <c:pt idx="2">
                  <c:v>0.52</c:v>
                </c:pt>
                <c:pt idx="3">
                  <c:v>0.76</c:v>
                </c:pt>
                <c:pt idx="4">
                  <c:v>0.4</c:v>
                </c:pt>
                <c:pt idx="5">
                  <c:v>-0.03</c:v>
                </c:pt>
                <c:pt idx="6">
                  <c:v>0.04</c:v>
                </c:pt>
                <c:pt idx="7">
                  <c:v>-0.03</c:v>
                </c:pt>
                <c:pt idx="8">
                  <c:v>-0.16</c:v>
                </c:pt>
                <c:pt idx="9">
                  <c:v>-0.18</c:v>
                </c:pt>
                <c:pt idx="10">
                  <c:v>-0.13</c:v>
                </c:pt>
              </c:numCache>
            </c:numRef>
          </c:val>
          <c:smooth val="0"/>
          <c:extLst>
            <c:ext xmlns:c16="http://schemas.microsoft.com/office/drawing/2014/chart" uri="{C3380CC4-5D6E-409C-BE32-E72D297353CC}">
              <c16:uniqueId val="{0000000D-D764-4EAD-AE0F-D20098578259}"/>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2"/>
          <c:min val="-2"/>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10-20万</c:v>
                </c:pt>
                <c:pt idx="2">
                  <c:v>20-30万</c:v>
                </c:pt>
                <c:pt idx="3">
                  <c:v>30万以上</c:v>
                </c:pt>
              </c:strCache>
            </c:strRef>
          </c:cat>
          <c:val>
            <c:numRef>
              <c:f>Sheet1!$B$2:$B$5</c:f>
              <c:numCache>
                <c:formatCode>General</c:formatCode>
                <c:ptCount val="4"/>
                <c:pt idx="0">
                  <c:v>19813</c:v>
                </c:pt>
                <c:pt idx="1">
                  <c:v>13277</c:v>
                </c:pt>
                <c:pt idx="2">
                  <c:v>14423</c:v>
                </c:pt>
                <c:pt idx="3">
                  <c:v>21992</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10-20万</c:v>
                </c:pt>
                <c:pt idx="2">
                  <c:v>20-30万</c:v>
                </c:pt>
                <c:pt idx="3">
                  <c:v>30万以上</c:v>
                </c:pt>
              </c:strCache>
            </c:strRef>
          </c:cat>
          <c:val>
            <c:numRef>
              <c:f>Sheet1!$B$2:$B$5</c:f>
              <c:numCache>
                <c:formatCode>General</c:formatCode>
                <c:ptCount val="4"/>
                <c:pt idx="0">
                  <c:v>19685</c:v>
                </c:pt>
                <c:pt idx="1">
                  <c:v>13189</c:v>
                </c:pt>
                <c:pt idx="2">
                  <c:v>18691</c:v>
                </c:pt>
                <c:pt idx="3">
                  <c:v>23286</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8D81-4338-BF7E-ED35EC829FB8}"/>
              </c:ext>
            </c:extLst>
          </c:dPt>
          <c:dPt>
            <c:idx val="1"/>
            <c:bubble3D val="0"/>
            <c:extLst>
              <c:ext xmlns:c16="http://schemas.microsoft.com/office/drawing/2014/chart" uri="{C3380CC4-5D6E-409C-BE32-E72D297353CC}">
                <c16:uniqueId val="{00000001-8D81-4338-BF7E-ED35EC829FB8}"/>
              </c:ext>
            </c:extLst>
          </c:dPt>
          <c:dPt>
            <c:idx val="2"/>
            <c:bubble3D val="0"/>
            <c:extLst>
              <c:ext xmlns:c16="http://schemas.microsoft.com/office/drawing/2014/chart" uri="{C3380CC4-5D6E-409C-BE32-E72D297353CC}">
                <c16:uniqueId val="{00000002-8D81-4338-BF7E-ED35EC829FB8}"/>
              </c:ext>
            </c:extLst>
          </c:dPt>
          <c:dPt>
            <c:idx val="3"/>
            <c:bubble3D val="0"/>
            <c:extLst>
              <c:ext xmlns:c16="http://schemas.microsoft.com/office/drawing/2014/chart" uri="{C3380CC4-5D6E-409C-BE32-E72D297353CC}">
                <c16:uniqueId val="{00000003-8D81-4338-BF7E-ED35EC829FB8}"/>
              </c:ext>
            </c:extLst>
          </c:dPt>
          <c:dPt>
            <c:idx val="4"/>
            <c:bubble3D val="0"/>
            <c:extLst>
              <c:ext xmlns:c16="http://schemas.microsoft.com/office/drawing/2014/chart" uri="{C3380CC4-5D6E-409C-BE32-E72D297353CC}">
                <c16:uniqueId val="{00000004-8D81-4338-BF7E-ED35EC829FB8}"/>
              </c:ext>
            </c:extLst>
          </c:dPt>
          <c:dPt>
            <c:idx val="5"/>
            <c:bubble3D val="0"/>
            <c:extLst>
              <c:ext xmlns:c16="http://schemas.microsoft.com/office/drawing/2014/chart" uri="{C3380CC4-5D6E-409C-BE32-E72D297353CC}">
                <c16:uniqueId val="{00000005-8D81-4338-BF7E-ED35EC829FB8}"/>
              </c:ext>
            </c:extLst>
          </c:dPt>
          <c:dPt>
            <c:idx val="6"/>
            <c:bubble3D val="0"/>
            <c:extLst>
              <c:ext xmlns:c16="http://schemas.microsoft.com/office/drawing/2014/chart" uri="{C3380CC4-5D6E-409C-BE32-E72D297353CC}">
                <c16:uniqueId val="{00000006-8D81-4338-BF7E-ED35EC829FB8}"/>
              </c:ext>
            </c:extLst>
          </c:dPt>
          <c:dPt>
            <c:idx val="7"/>
            <c:bubble3D val="0"/>
            <c:extLst>
              <c:ext xmlns:c16="http://schemas.microsoft.com/office/drawing/2014/chart" uri="{C3380CC4-5D6E-409C-BE32-E72D297353CC}">
                <c16:uniqueId val="{00000007-8D81-4338-BF7E-ED35EC829FB8}"/>
              </c:ext>
            </c:extLst>
          </c:dPt>
          <c:dPt>
            <c:idx val="8"/>
            <c:bubble3D val="0"/>
            <c:extLst>
              <c:ext xmlns:c16="http://schemas.microsoft.com/office/drawing/2014/chart" uri="{C3380CC4-5D6E-409C-BE32-E72D297353CC}">
                <c16:uniqueId val="{00000008-8D81-4338-BF7E-ED35EC829FB8}"/>
              </c:ext>
            </c:extLst>
          </c:dPt>
          <c:dPt>
            <c:idx val="9"/>
            <c:bubble3D val="0"/>
            <c:extLst>
              <c:ext xmlns:c16="http://schemas.microsoft.com/office/drawing/2014/chart" uri="{C3380CC4-5D6E-409C-BE32-E72D297353CC}">
                <c16:uniqueId val="{00000009-8D81-4338-BF7E-ED35EC829FB8}"/>
              </c:ext>
            </c:extLst>
          </c:dPt>
          <c:dPt>
            <c:idx val="10"/>
            <c:bubble3D val="0"/>
            <c:extLst>
              <c:ext xmlns:c16="http://schemas.microsoft.com/office/drawing/2014/chart" uri="{C3380CC4-5D6E-409C-BE32-E72D297353CC}">
                <c16:uniqueId val="{0000000A-8D81-4338-BF7E-ED35EC829FB8}"/>
              </c:ext>
            </c:extLst>
          </c:dPt>
          <c:dPt>
            <c:idx val="11"/>
            <c:bubble3D val="0"/>
            <c:extLst>
              <c:ext xmlns:c16="http://schemas.microsoft.com/office/drawing/2014/chart" uri="{C3380CC4-5D6E-409C-BE32-E72D297353CC}">
                <c16:uniqueId val="{0000000B-8D81-4338-BF7E-ED35EC829FB8}"/>
              </c:ext>
            </c:extLst>
          </c:dPt>
          <c:dLbls>
            <c:dLbl>
              <c:idx val="0"/>
              <c:delete val="1"/>
              <c:extLst>
                <c:ext xmlns:c15="http://schemas.microsoft.com/office/drawing/2012/chart" uri="{CE6537A1-D6FC-4f65-9D91-7224C49458BB}"/>
                <c:ext xmlns:c16="http://schemas.microsoft.com/office/drawing/2014/chart" uri="{C3380CC4-5D6E-409C-BE32-E72D297353CC}">
                  <c16:uniqueId val="{00000000-8D81-4338-BF7E-ED35EC829FB8}"/>
                </c:ext>
              </c:extLst>
            </c:dLbl>
            <c:dLbl>
              <c:idx val="1"/>
              <c:tx>
                <c:rich>
                  <a:bodyPr/>
                  <a:lstStyle/>
                  <a:p>
                    <a:r>
                      <a:rPr lang="en-US" altLang="zh-CN" dirty="0"/>
                      <a:t>16.48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8D81-4338-BF7E-ED35EC829FB8}"/>
                </c:ext>
              </c:extLst>
            </c:dLbl>
            <c:dLbl>
              <c:idx val="2"/>
              <c:tx>
                <c:rich>
                  <a:bodyPr/>
                  <a:lstStyle/>
                  <a:p>
                    <a:r>
                      <a:rPr lang="en-US" altLang="zh-CN" dirty="0"/>
                      <a:t>17.38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8D81-4338-BF7E-ED35EC829FB8}"/>
                </c:ext>
              </c:extLst>
            </c:dLbl>
            <c:dLbl>
              <c:idx val="3"/>
              <c:tx>
                <c:rich>
                  <a:bodyPr/>
                  <a:lstStyle/>
                  <a:p>
                    <a:r>
                      <a:rPr lang="en-US" altLang="zh-CN" dirty="0"/>
                      <a:t>19.31</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8D81-4338-BF7E-ED35EC829FB8}"/>
                </c:ext>
              </c:extLst>
            </c:dLbl>
            <c:dLbl>
              <c:idx val="4"/>
              <c:tx>
                <c:rich>
                  <a:bodyPr/>
                  <a:lstStyle/>
                  <a:p>
                    <a:r>
                      <a:rPr lang="en-US" altLang="zh-CN" dirty="0"/>
                      <a:t>21.84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8D81-4338-BF7E-ED35EC829FB8}"/>
                </c:ext>
              </c:extLst>
            </c:dLbl>
            <c:dLbl>
              <c:idx val="5"/>
              <c:tx>
                <c:rich>
                  <a:bodyPr/>
                  <a:lstStyle/>
                  <a:p>
                    <a:r>
                      <a:rPr lang="en-US" altLang="zh-CN" dirty="0"/>
                      <a:t>21.78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8D81-4338-BF7E-ED35EC829FB8}"/>
                </c:ext>
              </c:extLst>
            </c:dLbl>
            <c:dLbl>
              <c:idx val="6"/>
              <c:tx>
                <c:rich>
                  <a:bodyPr/>
                  <a:lstStyle/>
                  <a:p>
                    <a:r>
                      <a:rPr lang="en-US" altLang="zh-CN" dirty="0"/>
                      <a:t>20.99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8D81-4338-BF7E-ED35EC829FB8}"/>
                </c:ext>
              </c:extLst>
            </c:dLbl>
            <c:dLbl>
              <c:idx val="7"/>
              <c:tx>
                <c:rich>
                  <a:bodyPr/>
                  <a:lstStyle/>
                  <a:p>
                    <a:r>
                      <a:rPr lang="en-US" altLang="zh-CN" dirty="0"/>
                      <a:t>20.58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8D81-4338-BF7E-ED35EC829FB8}"/>
                </c:ext>
              </c:extLst>
            </c:dLbl>
            <c:dLbl>
              <c:idx val="8"/>
              <c:tx>
                <c:rich>
                  <a:bodyPr/>
                  <a:lstStyle/>
                  <a:p>
                    <a:r>
                      <a:rPr lang="en-US" altLang="zh-CN" dirty="0"/>
                      <a:t>20.73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8D81-4338-BF7E-ED35EC829FB8}"/>
                </c:ext>
              </c:extLst>
            </c:dLbl>
            <c:dLbl>
              <c:idx val="9"/>
              <c:tx>
                <c:rich>
                  <a:bodyPr/>
                  <a:lstStyle/>
                  <a:p>
                    <a:r>
                      <a:rPr lang="en-US" altLang="zh-CN" dirty="0"/>
                      <a:t>21.93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8D81-4338-BF7E-ED35EC829FB8}"/>
                </c:ext>
              </c:extLst>
            </c:dLbl>
            <c:dLbl>
              <c:idx val="10"/>
              <c:tx>
                <c:rich>
                  <a:bodyPr/>
                  <a:lstStyle/>
                  <a:p>
                    <a:r>
                      <a:rPr lang="en-US" altLang="zh-CN" dirty="0"/>
                      <a:t>21.63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8D81-4338-BF7E-ED35EC829FB8}"/>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8D81-4338-BF7E-ED35EC829FB8}"/>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8D81-4338-BF7E-ED35EC829FB8}"/>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7.0000000000000007E-2</c:v>
                </c:pt>
                <c:pt idx="3">
                  <c:v>0.19</c:v>
                </c:pt>
                <c:pt idx="4">
                  <c:v>0.34</c:v>
                </c:pt>
                <c:pt idx="5">
                  <c:v>0.34</c:v>
                </c:pt>
                <c:pt idx="6">
                  <c:v>0.28999999999999998</c:v>
                </c:pt>
                <c:pt idx="7">
                  <c:v>0.26</c:v>
                </c:pt>
                <c:pt idx="8">
                  <c:v>0.27</c:v>
                </c:pt>
                <c:pt idx="9">
                  <c:v>0.35</c:v>
                </c:pt>
                <c:pt idx="10">
                  <c:v>0.33</c:v>
                </c:pt>
              </c:numCache>
            </c:numRef>
          </c:val>
          <c:smooth val="0"/>
          <c:extLst>
            <c:ext xmlns:c16="http://schemas.microsoft.com/office/drawing/2014/chart" uri="{C3380CC4-5D6E-409C-BE32-E72D297353CC}">
              <c16:uniqueId val="{0000000D-8D81-4338-BF7E-ED35EC829FB8}"/>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7A63-824B-AB9A-F51C585DBCEF}"/>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0.2万以下</c:v>
                </c:pt>
                <c:pt idx="1">
                  <c:v>0.2-0.5</c:v>
                </c:pt>
                <c:pt idx="2">
                  <c:v>0.5-1万</c:v>
                </c:pt>
                <c:pt idx="3">
                  <c:v>1万以上</c:v>
                </c:pt>
              </c:strCache>
            </c:strRef>
          </c:cat>
          <c:val>
            <c:numRef>
              <c:f>Sheet1!$B$2:$B$5</c:f>
              <c:numCache>
                <c:formatCode>#,##0</c:formatCode>
                <c:ptCount val="4"/>
                <c:pt idx="0">
                  <c:v>32590</c:v>
                </c:pt>
                <c:pt idx="1">
                  <c:v>14631</c:v>
                </c:pt>
                <c:pt idx="2">
                  <c:v>12817</c:v>
                </c:pt>
                <c:pt idx="3" formatCode="General">
                  <c:v>9467</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0.2万以下</c:v>
                </c:pt>
                <c:pt idx="1">
                  <c:v>0.2-0.5万</c:v>
                </c:pt>
                <c:pt idx="2">
                  <c:v>0.5-1万</c:v>
                </c:pt>
                <c:pt idx="3">
                  <c:v>1万以上</c:v>
                </c:pt>
              </c:strCache>
            </c:strRef>
          </c:cat>
          <c:val>
            <c:numRef>
              <c:f>Sheet1!$B$2:$B$5</c:f>
              <c:numCache>
                <c:formatCode>#,##0</c:formatCode>
                <c:ptCount val="4"/>
                <c:pt idx="0">
                  <c:v>33959</c:v>
                </c:pt>
                <c:pt idx="1">
                  <c:v>16740</c:v>
                </c:pt>
                <c:pt idx="2">
                  <c:v>14033</c:v>
                </c:pt>
                <c:pt idx="3" formatCode="General">
                  <c:v>10119</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4CEF-49FE-A5FC-045845BD95B0}"/>
              </c:ext>
            </c:extLst>
          </c:dPt>
          <c:dPt>
            <c:idx val="1"/>
            <c:bubble3D val="0"/>
            <c:extLst>
              <c:ext xmlns:c16="http://schemas.microsoft.com/office/drawing/2014/chart" uri="{C3380CC4-5D6E-409C-BE32-E72D297353CC}">
                <c16:uniqueId val="{00000001-4CEF-49FE-A5FC-045845BD95B0}"/>
              </c:ext>
            </c:extLst>
          </c:dPt>
          <c:dPt>
            <c:idx val="2"/>
            <c:bubble3D val="0"/>
            <c:extLst>
              <c:ext xmlns:c16="http://schemas.microsoft.com/office/drawing/2014/chart" uri="{C3380CC4-5D6E-409C-BE32-E72D297353CC}">
                <c16:uniqueId val="{00000002-4CEF-49FE-A5FC-045845BD95B0}"/>
              </c:ext>
            </c:extLst>
          </c:dPt>
          <c:dPt>
            <c:idx val="3"/>
            <c:bubble3D val="0"/>
            <c:extLst>
              <c:ext xmlns:c16="http://schemas.microsoft.com/office/drawing/2014/chart" uri="{C3380CC4-5D6E-409C-BE32-E72D297353CC}">
                <c16:uniqueId val="{00000003-4CEF-49FE-A5FC-045845BD95B0}"/>
              </c:ext>
            </c:extLst>
          </c:dPt>
          <c:dPt>
            <c:idx val="4"/>
            <c:bubble3D val="0"/>
            <c:extLst>
              <c:ext xmlns:c16="http://schemas.microsoft.com/office/drawing/2014/chart" uri="{C3380CC4-5D6E-409C-BE32-E72D297353CC}">
                <c16:uniqueId val="{00000004-4CEF-49FE-A5FC-045845BD95B0}"/>
              </c:ext>
            </c:extLst>
          </c:dPt>
          <c:dPt>
            <c:idx val="5"/>
            <c:bubble3D val="0"/>
            <c:extLst>
              <c:ext xmlns:c16="http://schemas.microsoft.com/office/drawing/2014/chart" uri="{C3380CC4-5D6E-409C-BE32-E72D297353CC}">
                <c16:uniqueId val="{00000005-4CEF-49FE-A5FC-045845BD95B0}"/>
              </c:ext>
            </c:extLst>
          </c:dPt>
          <c:dPt>
            <c:idx val="6"/>
            <c:bubble3D val="0"/>
            <c:extLst>
              <c:ext xmlns:c16="http://schemas.microsoft.com/office/drawing/2014/chart" uri="{C3380CC4-5D6E-409C-BE32-E72D297353CC}">
                <c16:uniqueId val="{00000006-4CEF-49FE-A5FC-045845BD95B0}"/>
              </c:ext>
            </c:extLst>
          </c:dPt>
          <c:dPt>
            <c:idx val="7"/>
            <c:bubble3D val="0"/>
            <c:extLst>
              <c:ext xmlns:c16="http://schemas.microsoft.com/office/drawing/2014/chart" uri="{C3380CC4-5D6E-409C-BE32-E72D297353CC}">
                <c16:uniqueId val="{00000007-4CEF-49FE-A5FC-045845BD95B0}"/>
              </c:ext>
            </c:extLst>
          </c:dPt>
          <c:dPt>
            <c:idx val="8"/>
            <c:bubble3D val="0"/>
            <c:extLst>
              <c:ext xmlns:c16="http://schemas.microsoft.com/office/drawing/2014/chart" uri="{C3380CC4-5D6E-409C-BE32-E72D297353CC}">
                <c16:uniqueId val="{00000008-4CEF-49FE-A5FC-045845BD95B0}"/>
              </c:ext>
            </c:extLst>
          </c:dPt>
          <c:dPt>
            <c:idx val="9"/>
            <c:bubble3D val="0"/>
            <c:extLst>
              <c:ext xmlns:c16="http://schemas.microsoft.com/office/drawing/2014/chart" uri="{C3380CC4-5D6E-409C-BE32-E72D297353CC}">
                <c16:uniqueId val="{00000009-4CEF-49FE-A5FC-045845BD95B0}"/>
              </c:ext>
            </c:extLst>
          </c:dPt>
          <c:dPt>
            <c:idx val="10"/>
            <c:bubble3D val="0"/>
            <c:extLst>
              <c:ext xmlns:c16="http://schemas.microsoft.com/office/drawing/2014/chart" uri="{C3380CC4-5D6E-409C-BE32-E72D297353CC}">
                <c16:uniqueId val="{0000000A-4CEF-49FE-A5FC-045845BD95B0}"/>
              </c:ext>
            </c:extLst>
          </c:dPt>
          <c:dPt>
            <c:idx val="11"/>
            <c:bubble3D val="0"/>
            <c:extLst>
              <c:ext xmlns:c16="http://schemas.microsoft.com/office/drawing/2014/chart" uri="{C3380CC4-5D6E-409C-BE32-E72D297353CC}">
                <c16:uniqueId val="{0000000B-4CEF-49FE-A5FC-045845BD95B0}"/>
              </c:ext>
            </c:extLst>
          </c:dPt>
          <c:dLbls>
            <c:dLbl>
              <c:idx val="0"/>
              <c:delete val="1"/>
              <c:extLst>
                <c:ext xmlns:c15="http://schemas.microsoft.com/office/drawing/2012/chart" uri="{CE6537A1-D6FC-4f65-9D91-7224C49458BB}"/>
                <c:ext xmlns:c16="http://schemas.microsoft.com/office/drawing/2014/chart" uri="{C3380CC4-5D6E-409C-BE32-E72D297353CC}">
                  <c16:uniqueId val="{00000000-4CEF-49FE-A5FC-045845BD95B0}"/>
                </c:ext>
              </c:extLst>
            </c:dLbl>
            <c:dLbl>
              <c:idx val="1"/>
              <c:tx>
                <c:rich>
                  <a:bodyPr/>
                  <a:lstStyle/>
                  <a:p>
                    <a:r>
                      <a:rPr lang="en-US" altLang="zh-CN" dirty="0"/>
                      <a:t>0.58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4CEF-49FE-A5FC-045845BD95B0}"/>
                </c:ext>
              </c:extLst>
            </c:dLbl>
            <c:dLbl>
              <c:idx val="2"/>
              <c:tx>
                <c:rich>
                  <a:bodyPr/>
                  <a:lstStyle/>
                  <a:p>
                    <a:r>
                      <a:rPr lang="en-US" altLang="zh-CN" dirty="0"/>
                      <a:t>0.39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4CEF-49FE-A5FC-045845BD95B0}"/>
                </c:ext>
              </c:extLst>
            </c:dLbl>
            <c:dLbl>
              <c:idx val="3"/>
              <c:tx>
                <c:rich>
                  <a:bodyPr/>
                  <a:lstStyle/>
                  <a:p>
                    <a:r>
                      <a:rPr lang="en-US" altLang="zh-CN" dirty="0"/>
                      <a:t>0.34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4CEF-49FE-A5FC-045845BD95B0}"/>
                </c:ext>
              </c:extLst>
            </c:dLbl>
            <c:dLbl>
              <c:idx val="4"/>
              <c:tx>
                <c:rich>
                  <a:bodyPr/>
                  <a:lstStyle/>
                  <a:p>
                    <a:r>
                      <a:rPr lang="en-US" altLang="zh-CN" dirty="0"/>
                      <a:t>0.37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4CEF-49FE-A5FC-045845BD95B0}"/>
                </c:ext>
              </c:extLst>
            </c:dLbl>
            <c:dLbl>
              <c:idx val="5"/>
              <c:tx>
                <c:rich>
                  <a:bodyPr/>
                  <a:lstStyle/>
                  <a:p>
                    <a:r>
                      <a:rPr lang="en-US" altLang="zh-CN" dirty="0"/>
                      <a:t>0.40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4CEF-49FE-A5FC-045845BD95B0}"/>
                </c:ext>
              </c:extLst>
            </c:dLbl>
            <c:dLbl>
              <c:idx val="6"/>
              <c:tx>
                <c:rich>
                  <a:bodyPr/>
                  <a:lstStyle/>
                  <a:p>
                    <a:r>
                      <a:rPr lang="en-US" altLang="zh-CN" dirty="0"/>
                      <a:t>0.47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4CEF-49FE-A5FC-045845BD95B0}"/>
                </c:ext>
              </c:extLst>
            </c:dLbl>
            <c:dLbl>
              <c:idx val="7"/>
              <c:tx>
                <c:rich>
                  <a:bodyPr/>
                  <a:lstStyle/>
                  <a:p>
                    <a:r>
                      <a:rPr lang="en-US" altLang="zh-CN" dirty="0"/>
                      <a:t>0.49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4CEF-49FE-A5FC-045845BD95B0}"/>
                </c:ext>
              </c:extLst>
            </c:dLbl>
            <c:dLbl>
              <c:idx val="8"/>
              <c:tx>
                <c:rich>
                  <a:bodyPr/>
                  <a:lstStyle/>
                  <a:p>
                    <a:r>
                      <a:rPr lang="en-US" altLang="zh-CN" dirty="0"/>
                      <a:t>0.55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4CEF-49FE-A5FC-045845BD95B0}"/>
                </c:ext>
              </c:extLst>
            </c:dLbl>
            <c:dLbl>
              <c:idx val="9"/>
              <c:tx>
                <c:rich>
                  <a:bodyPr/>
                  <a:lstStyle/>
                  <a:p>
                    <a:r>
                      <a:rPr lang="en-US" altLang="zh-CN" dirty="0"/>
                      <a:t>0.44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4CEF-49FE-A5FC-045845BD95B0}"/>
                </c:ext>
              </c:extLst>
            </c:dLbl>
            <c:dLbl>
              <c:idx val="10"/>
              <c:tx>
                <c:rich>
                  <a:bodyPr/>
                  <a:lstStyle/>
                  <a:p>
                    <a:r>
                      <a:rPr lang="en-US" altLang="zh-CN" dirty="0"/>
                      <a:t>0.45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4CEF-49FE-A5FC-045845BD95B0}"/>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4CEF-49FE-A5FC-045845BD95B0}"/>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4CEF-49FE-A5FC-045845BD95B0}"/>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-0.09</c:v>
                </c:pt>
                <c:pt idx="2">
                  <c:v>-0.39902028967317305</c:v>
                </c:pt>
                <c:pt idx="3">
                  <c:v>-0.48</c:v>
                </c:pt>
                <c:pt idx="4">
                  <c:v>-0.43</c:v>
                </c:pt>
                <c:pt idx="5">
                  <c:v>-0.39</c:v>
                </c:pt>
                <c:pt idx="6">
                  <c:v>-0.27</c:v>
                </c:pt>
                <c:pt idx="7">
                  <c:v>-0.24</c:v>
                </c:pt>
                <c:pt idx="8">
                  <c:v>-0.15</c:v>
                </c:pt>
                <c:pt idx="9">
                  <c:v>-0.32</c:v>
                </c:pt>
                <c:pt idx="10">
                  <c:v>-0.3</c:v>
                </c:pt>
              </c:numCache>
            </c:numRef>
          </c:val>
          <c:smooth val="0"/>
          <c:extLst>
            <c:ext xmlns:c16="http://schemas.microsoft.com/office/drawing/2014/chart" uri="{C3380CC4-5D6E-409C-BE32-E72D297353CC}">
              <c16:uniqueId val="{0000000D-4CEF-49FE-A5FC-045845BD95B0}"/>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车身市场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2FE9-4B28-981E-E2AEC8EDA2EF}"/>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2FE9-4B28-981E-E2AEC8EDA2EF}"/>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2FE9-4B28-981E-E2AEC8EDA2EF}"/>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2FE9-4B28-981E-E2AEC8EDA2EF}"/>
              </c:ext>
            </c:extLst>
          </c:dPt>
          <c:dLbls>
            <c:dLbl>
              <c:idx val="2"/>
              <c:layout>
                <c:manualLayout>
                  <c:x val="2.9282037776181113E-3"/>
                  <c:y val="0.207951619157270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FE9-4B28-981E-E2AEC8EDA2EF}"/>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FE9-4B28-981E-E2AEC8EDA2EF}"/>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Sheet1!$A$2:$A$4</c:f>
              <c:strCache>
                <c:ptCount val="3"/>
                <c:pt idx="0">
                  <c:v>轿车</c:v>
                </c:pt>
                <c:pt idx="1">
                  <c:v>SUV</c:v>
                </c:pt>
                <c:pt idx="2">
                  <c:v>MPV</c:v>
                </c:pt>
              </c:strCache>
            </c:strRef>
          </c:cat>
          <c:val>
            <c:numRef>
              <c:f>Sheet1!$B$2:$B$4</c:f>
              <c:numCache>
                <c:formatCode>_ * #,##0_ ;_ * \-#,##0_ ;_ * "-"??_ ;_ @_ </c:formatCode>
                <c:ptCount val="3"/>
                <c:pt idx="0">
                  <c:v>602146</c:v>
                </c:pt>
                <c:pt idx="1">
                  <c:v>611665</c:v>
                </c:pt>
                <c:pt idx="2">
                  <c:v>69505</c:v>
                </c:pt>
              </c:numCache>
            </c:numRef>
          </c:val>
          <c:extLst>
            <c:ext xmlns:c16="http://schemas.microsoft.com/office/drawing/2014/chart" uri="{C3380CC4-5D6E-409C-BE32-E72D297353CC}">
              <c16:uniqueId val="{00000008-2FE9-4B28-981E-E2AEC8EDA2EF}"/>
            </c:ext>
          </c:extLst>
        </c:ser>
        <c:dLbls>
          <c:showLegendKey val="0"/>
          <c:showVal val="0"/>
          <c:showCatName val="0"/>
          <c:showSerName val="0"/>
          <c:showPercent val="0"/>
          <c:showBubbleSize val="0"/>
          <c:showLeaderLines val="1"/>
        </c:dLbls>
        <c:firstSliceAng val="10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AD0-4341-83D2-5F44F5E15B91}"/>
              </c:ext>
            </c:extLst>
          </c:dPt>
          <c:dPt>
            <c:idx val="1"/>
            <c:bubble3D val="0"/>
            <c:extLst>
              <c:ext xmlns:c16="http://schemas.microsoft.com/office/drawing/2014/chart" uri="{C3380CC4-5D6E-409C-BE32-E72D297353CC}">
                <c16:uniqueId val="{00000001-AAD0-4341-83D2-5F44F5E15B91}"/>
              </c:ext>
            </c:extLst>
          </c:dPt>
          <c:dPt>
            <c:idx val="2"/>
            <c:bubble3D val="0"/>
            <c:extLst>
              <c:ext xmlns:c16="http://schemas.microsoft.com/office/drawing/2014/chart" uri="{C3380CC4-5D6E-409C-BE32-E72D297353CC}">
                <c16:uniqueId val="{00000002-AAD0-4341-83D2-5F44F5E15B91}"/>
              </c:ext>
            </c:extLst>
          </c:dPt>
          <c:dPt>
            <c:idx val="3"/>
            <c:bubble3D val="0"/>
            <c:extLst>
              <c:ext xmlns:c16="http://schemas.microsoft.com/office/drawing/2014/chart" uri="{C3380CC4-5D6E-409C-BE32-E72D297353CC}">
                <c16:uniqueId val="{00000003-AAD0-4341-83D2-5F44F5E15B91}"/>
              </c:ext>
            </c:extLst>
          </c:dPt>
          <c:dPt>
            <c:idx val="4"/>
            <c:bubble3D val="0"/>
            <c:extLst>
              <c:ext xmlns:c16="http://schemas.microsoft.com/office/drawing/2014/chart" uri="{C3380CC4-5D6E-409C-BE32-E72D297353CC}">
                <c16:uniqueId val="{00000004-AAD0-4341-83D2-5F44F5E15B91}"/>
              </c:ext>
            </c:extLst>
          </c:dPt>
          <c:dPt>
            <c:idx val="5"/>
            <c:bubble3D val="0"/>
            <c:extLst>
              <c:ext xmlns:c16="http://schemas.microsoft.com/office/drawing/2014/chart" uri="{C3380CC4-5D6E-409C-BE32-E72D297353CC}">
                <c16:uniqueId val="{00000005-AAD0-4341-83D2-5F44F5E15B91}"/>
              </c:ext>
            </c:extLst>
          </c:dPt>
          <c:dPt>
            <c:idx val="6"/>
            <c:bubble3D val="0"/>
            <c:extLst>
              <c:ext xmlns:c16="http://schemas.microsoft.com/office/drawing/2014/chart" uri="{C3380CC4-5D6E-409C-BE32-E72D297353CC}">
                <c16:uniqueId val="{00000006-AAD0-4341-83D2-5F44F5E15B91}"/>
              </c:ext>
            </c:extLst>
          </c:dPt>
          <c:dPt>
            <c:idx val="7"/>
            <c:bubble3D val="0"/>
            <c:extLst>
              <c:ext xmlns:c16="http://schemas.microsoft.com/office/drawing/2014/chart" uri="{C3380CC4-5D6E-409C-BE32-E72D297353CC}">
                <c16:uniqueId val="{00000007-AAD0-4341-83D2-5F44F5E15B91}"/>
              </c:ext>
            </c:extLst>
          </c:dPt>
          <c:dPt>
            <c:idx val="8"/>
            <c:bubble3D val="0"/>
            <c:extLst>
              <c:ext xmlns:c16="http://schemas.microsoft.com/office/drawing/2014/chart" uri="{C3380CC4-5D6E-409C-BE32-E72D297353CC}">
                <c16:uniqueId val="{00000008-AAD0-4341-83D2-5F44F5E15B91}"/>
              </c:ext>
            </c:extLst>
          </c:dPt>
          <c:dPt>
            <c:idx val="9"/>
            <c:bubble3D val="0"/>
            <c:extLst>
              <c:ext xmlns:c16="http://schemas.microsoft.com/office/drawing/2014/chart" uri="{C3380CC4-5D6E-409C-BE32-E72D297353CC}">
                <c16:uniqueId val="{00000009-AAD0-4341-83D2-5F44F5E15B91}"/>
              </c:ext>
            </c:extLst>
          </c:dPt>
          <c:dPt>
            <c:idx val="10"/>
            <c:bubble3D val="0"/>
            <c:extLst>
              <c:ext xmlns:c16="http://schemas.microsoft.com/office/drawing/2014/chart" uri="{C3380CC4-5D6E-409C-BE32-E72D297353CC}">
                <c16:uniqueId val="{0000000A-AAD0-4341-83D2-5F44F5E15B91}"/>
              </c:ext>
            </c:extLst>
          </c:dPt>
          <c:dPt>
            <c:idx val="11"/>
            <c:bubble3D val="0"/>
            <c:extLst>
              <c:ext xmlns:c16="http://schemas.microsoft.com/office/drawing/2014/chart" uri="{C3380CC4-5D6E-409C-BE32-E72D297353CC}">
                <c16:uniqueId val="{0000000B-AAD0-4341-83D2-5F44F5E15B91}"/>
              </c:ext>
            </c:extLst>
          </c:dPt>
          <c:dLbls>
            <c:dLbl>
              <c:idx val="0"/>
              <c:delete val="1"/>
              <c:extLst>
                <c:ext xmlns:c15="http://schemas.microsoft.com/office/drawing/2012/chart" uri="{CE6537A1-D6FC-4f65-9D91-7224C49458BB}"/>
                <c:ext xmlns:c16="http://schemas.microsoft.com/office/drawing/2014/chart" uri="{C3380CC4-5D6E-409C-BE32-E72D297353CC}">
                  <c16:uniqueId val="{00000000-AAD0-4341-83D2-5F44F5E15B91}"/>
                </c:ext>
              </c:extLst>
            </c:dLbl>
            <c:dLbl>
              <c:idx val="1"/>
              <c:tx>
                <c:rich>
                  <a:bodyPr/>
                  <a:lstStyle/>
                  <a:p>
                    <a:r>
                      <a:rPr lang="en-US" altLang="zh-CN" dirty="0"/>
                      <a:t>1.89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AD0-4341-83D2-5F44F5E15B91}"/>
                </c:ext>
              </c:extLst>
            </c:dLbl>
            <c:dLbl>
              <c:idx val="2"/>
              <c:tx>
                <c:rich>
                  <a:bodyPr/>
                  <a:lstStyle/>
                  <a:p>
                    <a:r>
                      <a:rPr lang="en-US" altLang="zh-CN" dirty="0"/>
                      <a:t>1.80</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2-AAD0-4341-83D2-5F44F5E15B91}"/>
                </c:ext>
              </c:extLst>
            </c:dLbl>
            <c:dLbl>
              <c:idx val="3"/>
              <c:tx>
                <c:rich>
                  <a:bodyPr/>
                  <a:lstStyle/>
                  <a:p>
                    <a:r>
                      <a:rPr lang="en-US" altLang="zh-CN" dirty="0"/>
                      <a:t>1.84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AD0-4341-83D2-5F44F5E15B91}"/>
                </c:ext>
              </c:extLst>
            </c:dLbl>
            <c:dLbl>
              <c:idx val="4"/>
              <c:tx>
                <c:rich>
                  <a:bodyPr/>
                  <a:lstStyle/>
                  <a:p>
                    <a:r>
                      <a:rPr lang="en-US" altLang="zh-CN" dirty="0"/>
                      <a:t>1.98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AD0-4341-83D2-5F44F5E15B91}"/>
                </c:ext>
              </c:extLst>
            </c:dLbl>
            <c:dLbl>
              <c:idx val="5"/>
              <c:tx>
                <c:rich>
                  <a:bodyPr/>
                  <a:lstStyle/>
                  <a:p>
                    <a:r>
                      <a:rPr lang="en-US" altLang="zh-CN" dirty="0"/>
                      <a:t>2.20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AD0-4341-83D2-5F44F5E15B91}"/>
                </c:ext>
              </c:extLst>
            </c:dLbl>
            <c:dLbl>
              <c:idx val="6"/>
              <c:tx>
                <c:rich>
                  <a:bodyPr/>
                  <a:lstStyle/>
                  <a:p>
                    <a:r>
                      <a:rPr lang="en-US" altLang="zh-CN" dirty="0"/>
                      <a:t>2.31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AD0-4341-83D2-5F44F5E15B91}"/>
                </c:ext>
              </c:extLst>
            </c:dLbl>
            <c:dLbl>
              <c:idx val="7"/>
              <c:tx>
                <c:rich>
                  <a:bodyPr/>
                  <a:lstStyle/>
                  <a:p>
                    <a:r>
                      <a:rPr lang="en-US" altLang="zh-CN" dirty="0"/>
                      <a:t>2.24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AD0-4341-83D2-5F44F5E15B91}"/>
                </c:ext>
              </c:extLst>
            </c:dLbl>
            <c:dLbl>
              <c:idx val="8"/>
              <c:tx>
                <c:rich>
                  <a:bodyPr/>
                  <a:lstStyle/>
                  <a:p>
                    <a:r>
                      <a:rPr lang="en-US" altLang="zh-CN" dirty="0"/>
                      <a:t>2.33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AD0-4341-83D2-5F44F5E15B91}"/>
                </c:ext>
              </c:extLst>
            </c:dLbl>
            <c:dLbl>
              <c:idx val="9"/>
              <c:tx>
                <c:rich>
                  <a:bodyPr/>
                  <a:lstStyle/>
                  <a:p>
                    <a:r>
                      <a:rPr lang="en-US" altLang="zh-CN" dirty="0"/>
                      <a:t>2.31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AD0-4341-83D2-5F44F5E15B91}"/>
                </c:ext>
              </c:extLst>
            </c:dLbl>
            <c:dLbl>
              <c:idx val="10"/>
              <c:tx>
                <c:rich>
                  <a:bodyPr/>
                  <a:lstStyle/>
                  <a:p>
                    <a:r>
                      <a:rPr lang="en-US" altLang="zh-CN" dirty="0"/>
                      <a:t>2.16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AD0-4341-83D2-5F44F5E15B91}"/>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AD0-4341-83D2-5F44F5E15B91}"/>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AD0-4341-83D2-5F44F5E15B91}"/>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0.17</c:v>
                </c:pt>
                <c:pt idx="2">
                  <c:v>0.11405298731407432</c:v>
                </c:pt>
                <c:pt idx="3">
                  <c:v>0.14000000000000001</c:v>
                </c:pt>
                <c:pt idx="4">
                  <c:v>0.22</c:v>
                </c:pt>
                <c:pt idx="5">
                  <c:v>0.35820376446968516</c:v>
                </c:pt>
                <c:pt idx="6">
                  <c:v>0.43</c:v>
                </c:pt>
                <c:pt idx="7">
                  <c:v>0.3827158438596594</c:v>
                </c:pt>
                <c:pt idx="8">
                  <c:v>0.44336911680822322</c:v>
                </c:pt>
                <c:pt idx="9">
                  <c:v>0.43</c:v>
                </c:pt>
                <c:pt idx="10">
                  <c:v>0.33820967868434293</c:v>
                </c:pt>
              </c:numCache>
            </c:numRef>
          </c:val>
          <c:smooth val="0"/>
          <c:extLst>
            <c:ext xmlns:c16="http://schemas.microsoft.com/office/drawing/2014/chart" uri="{C3380CC4-5D6E-409C-BE32-E72D297353CC}">
              <c16:uniqueId val="{0000000D-AAD0-4341-83D2-5F44F5E15B91}"/>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5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5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5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svg"/><Relationship Id="rId7"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13" Type="http://schemas.microsoft.com/office/2007/relationships/hdphoto" Target="../media/hdphoto1.wdp"/><Relationship Id="rId3" Type="http://schemas.openxmlformats.org/officeDocument/2006/relationships/image" Target="../media/image2.svg"/><Relationship Id="rId7" Type="http://schemas.openxmlformats.org/officeDocument/2006/relationships/image" Target="../media/image12.svg"/><Relationship Id="rId12"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0.sv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8.svg"/><Relationship Id="rId4" Type="http://schemas.openxmlformats.org/officeDocument/2006/relationships/image" Target="../media/image7.png"/><Relationship Id="rId9" Type="http://schemas.microsoft.com/office/2007/relationships/hdphoto" Target="../media/hdphoto1.wdp"/></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svg"/><Relationship Id="rId7"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14.sv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2"/>
      </p:bgRef>
    </p:bg>
    <p:spTree>
      <p:nvGrpSpPr>
        <p:cNvPr id="1" name=""/>
        <p:cNvGrpSpPr/>
        <p:nvPr/>
      </p:nvGrpSpPr>
      <p:grpSpPr>
        <a:xfrm>
          <a:off x="0" y="0"/>
          <a:ext cx="0" cy="0"/>
          <a:chOff x="0" y="0"/>
          <a:chExt cx="0" cy="0"/>
        </a:xfrm>
      </p:grpSpPr>
      <p:pic>
        <p:nvPicPr>
          <p:cNvPr id="7" name="图形 6">
            <a:extLst>
              <a:ext uri="{FF2B5EF4-FFF2-40B4-BE49-F238E27FC236}">
                <a16:creationId xmlns:a16="http://schemas.microsoft.com/office/drawing/2014/main" id="{0904BFB7-EB05-4919-BD59-3CB4F16FB51F}"/>
              </a:ext>
            </a:extLst>
          </p:cNvPr>
          <p:cNvPicPr>
            <a:picLocks noChangeAspect="1"/>
          </p:cNvPicPr>
          <p:nvPr userDrawn="1"/>
        </p:nvPicPr>
        <p:blipFill rotWithShape="1">
          <a:blip r:embed="rId2">
            <a:duotone>
              <a:schemeClr val="accent5">
                <a:shade val="45000"/>
                <a:satMod val="135000"/>
              </a:schemeClr>
              <a:prstClr val="white"/>
            </a:duotone>
            <a:extLst>
              <a:ext uri="{96DAC541-7B7A-43D3-8B79-37D633B846F1}">
                <asvg:svgBlip xmlns:asvg="http://schemas.microsoft.com/office/drawing/2016/SVG/main" r:embed="rId3"/>
              </a:ext>
            </a:extLst>
          </a:blip>
          <a:srcRect l="640" t="881" r="770" b="955"/>
          <a:stretch/>
        </p:blipFill>
        <p:spPr>
          <a:xfrm flipH="1">
            <a:off x="0" y="0"/>
            <a:ext cx="12192000" cy="6858000"/>
          </a:xfrm>
          <a:prstGeom prst="rect">
            <a:avLst/>
          </a:prstGeom>
        </p:spPr>
      </p:pic>
      <p:sp>
        <p:nvSpPr>
          <p:cNvPr id="4" name="文本占位符 3">
            <a:extLst>
              <a:ext uri="{FF2B5EF4-FFF2-40B4-BE49-F238E27FC236}">
                <a16:creationId xmlns:a16="http://schemas.microsoft.com/office/drawing/2014/main" id="{F1BECD76-B51F-4D6A-9702-4C00A15FA07B}"/>
              </a:ext>
            </a:extLst>
          </p:cNvPr>
          <p:cNvSpPr>
            <a:spLocks noGrp="1"/>
          </p:cNvSpPr>
          <p:nvPr>
            <p:ph type="body" sz="quarter" idx="10" hasCustomPrompt="1"/>
          </p:nvPr>
        </p:nvSpPr>
        <p:spPr>
          <a:xfrm>
            <a:off x="669924" y="2691978"/>
            <a:ext cx="9722305" cy="1474043"/>
          </a:xfrm>
        </p:spPr>
        <p:txBody>
          <a:bodyPr anchor="t" anchorCtr="0">
            <a:noAutofit/>
          </a:bodyPr>
          <a:lstStyle>
            <a:lvl1pPr marL="0" indent="0" algn="l">
              <a:buNone/>
              <a:defRPr sz="5400" b="1">
                <a:solidFill>
                  <a:schemeClr val="tx1">
                    <a:lumMod val="85000"/>
                    <a:lumOff val="15000"/>
                  </a:schemeClr>
                </a:solidFill>
              </a:defRPr>
            </a:lvl1pPr>
          </a:lstStyle>
          <a:p>
            <a:pPr lvl="0"/>
            <a:r>
              <a:rPr lang="en-US" altLang="zh-CN" dirty="0"/>
              <a:t>Click to edit Master title style</a:t>
            </a:r>
          </a:p>
        </p:txBody>
      </p:sp>
      <p:sp>
        <p:nvSpPr>
          <p:cNvPr id="5" name="文本占位符 4">
            <a:extLst>
              <a:ext uri="{FF2B5EF4-FFF2-40B4-BE49-F238E27FC236}">
                <a16:creationId xmlns:a16="http://schemas.microsoft.com/office/drawing/2014/main" id="{4999724E-690E-47CA-AE72-73BDB0696814}"/>
              </a:ext>
            </a:extLst>
          </p:cNvPr>
          <p:cNvSpPr>
            <a:spLocks noGrp="1"/>
          </p:cNvSpPr>
          <p:nvPr>
            <p:ph type="body" sz="quarter" idx="11" hasCustomPrompt="1"/>
          </p:nvPr>
        </p:nvSpPr>
        <p:spPr>
          <a:xfrm>
            <a:off x="669924" y="2101969"/>
            <a:ext cx="9722305" cy="425243"/>
          </a:xfrm>
        </p:spPr>
        <p:txBody>
          <a:bodyPr anchor="b" anchorCtr="0">
            <a:noAutofit/>
          </a:bodyPr>
          <a:lstStyle>
            <a:lvl1pPr marL="0" indent="0" algn="l">
              <a:buNone/>
              <a:defRPr sz="2000" b="0">
                <a:solidFill>
                  <a:schemeClr val="tx1">
                    <a:lumMod val="85000"/>
                    <a:lumOff val="15000"/>
                  </a:schemeClr>
                </a:solidFill>
              </a:defRPr>
            </a:lvl1pPr>
          </a:lstStyle>
          <a:p>
            <a:pPr lvl="0"/>
            <a:r>
              <a:rPr lang="en-US" altLang="zh-CN" dirty="0"/>
              <a:t>Click to edit Master subtitle style</a:t>
            </a:r>
          </a:p>
        </p:txBody>
      </p:sp>
      <p:sp>
        <p:nvSpPr>
          <p:cNvPr id="347" name="页脚占位符 346">
            <a:extLst>
              <a:ext uri="{FF2B5EF4-FFF2-40B4-BE49-F238E27FC236}">
                <a16:creationId xmlns:a16="http://schemas.microsoft.com/office/drawing/2014/main" id="{4A1EB7FD-FC3E-4C63-A386-42FB293C802C}"/>
              </a:ext>
            </a:extLst>
          </p:cNvPr>
          <p:cNvSpPr>
            <a:spLocks noGrp="1"/>
          </p:cNvSpPr>
          <p:nvPr>
            <p:ph type="ftr" sz="quarter" idx="13"/>
          </p:nvPr>
        </p:nvSpPr>
        <p:spPr>
          <a:xfrm>
            <a:off x="669924" y="6132509"/>
            <a:ext cx="4140201" cy="206381"/>
          </a:xfrm>
        </p:spPr>
        <p:txBody>
          <a:bodyPr/>
          <a:lstStyle>
            <a:lvl1pPr>
              <a:defRPr>
                <a:solidFill>
                  <a:schemeClr val="bg2">
                    <a:lumMod val="25000"/>
                  </a:schemeClr>
                </a:solidFill>
              </a:defRPr>
            </a:lvl1pPr>
          </a:lstStyle>
          <a:p>
            <a:r>
              <a:rPr lang="en-US" altLang="zh-CN" dirty="0"/>
              <a:t>www.is</a:t>
            </a:r>
            <a:r>
              <a:rPr lang="en-US" altLang="zh-CN" sz="100" dirty="0"/>
              <a:t> </a:t>
            </a:r>
            <a:r>
              <a:rPr lang="en-US" altLang="zh-CN" dirty="0"/>
              <a:t>lide.cc</a:t>
            </a:r>
          </a:p>
        </p:txBody>
      </p:sp>
      <p:sp>
        <p:nvSpPr>
          <p:cNvPr id="352" name="灯片编号占位符 351">
            <a:extLst>
              <a:ext uri="{FF2B5EF4-FFF2-40B4-BE49-F238E27FC236}">
                <a16:creationId xmlns:a16="http://schemas.microsoft.com/office/drawing/2014/main" id="{73291556-8704-4D4C-8D57-2AFFB0D1C519}"/>
              </a:ext>
            </a:extLst>
          </p:cNvPr>
          <p:cNvSpPr>
            <a:spLocks noGrp="1"/>
          </p:cNvSpPr>
          <p:nvPr>
            <p:ph type="sldNum" sz="quarter" idx="14"/>
          </p:nvPr>
        </p:nvSpPr>
        <p:spPr>
          <a:xfrm>
            <a:off x="8610599" y="6132509"/>
            <a:ext cx="2909888" cy="206381"/>
          </a:xfrm>
        </p:spPr>
        <p:txBody>
          <a:bodyPr/>
          <a:lstStyle>
            <a:lvl1pPr>
              <a:defRPr>
                <a:solidFill>
                  <a:schemeClr val="bg2">
                    <a:lumMod val="25000"/>
                  </a:schemeClr>
                </a:solidFill>
              </a:defRPr>
            </a:lvl1pPr>
          </a:lstStyle>
          <a:p>
            <a:r>
              <a:rPr lang="en-US" altLang="zh-CN" dirty="0"/>
              <a:t>Speaker </a:t>
            </a:r>
            <a:r>
              <a:rPr lang="en-US" altLang="zh-CN" dirty="0" err="1"/>
              <a:t>nam</a:t>
            </a:r>
            <a:r>
              <a:rPr lang="en-US" altLang="zh-CN" sz="100" dirty="0"/>
              <a:t> </a:t>
            </a:r>
            <a:r>
              <a:rPr lang="en-US" altLang="zh-CN" dirty="0"/>
              <a:t>e and title</a:t>
            </a:r>
          </a:p>
        </p:txBody>
      </p:sp>
      <p:sp>
        <p:nvSpPr>
          <p:cNvPr id="44" name="îs1îḋè">
            <a:extLst>
              <a:ext uri="{FF2B5EF4-FFF2-40B4-BE49-F238E27FC236}">
                <a16:creationId xmlns:a16="http://schemas.microsoft.com/office/drawing/2014/main" id="{279BD658-7111-4196-9544-5BD3FE3F28DC}"/>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4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7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2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4"/>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7"/>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2"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7"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endParaRPr lang="zh-CN" altLang="en-US"/>
          </a:p>
        </p:txBody>
      </p:sp>
      <p:pic>
        <p:nvPicPr>
          <p:cNvPr id="810" name="图形 809">
            <a:extLst>
              <a:ext uri="{FF2B5EF4-FFF2-40B4-BE49-F238E27FC236}">
                <a16:creationId xmlns:a16="http://schemas.microsoft.com/office/drawing/2014/main" id="{0C8A5A94-11EF-40F5-880F-F1F6D66C2E7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26519"/>
          <a:stretch/>
        </p:blipFill>
        <p:spPr>
          <a:xfrm flipH="1">
            <a:off x="0" y="4901177"/>
            <a:ext cx="12191999" cy="1956823"/>
          </a:xfrm>
          <a:prstGeom prst="rect">
            <a:avLst/>
          </a:prstGeom>
        </p:spPr>
      </p:pic>
      <p:pic>
        <p:nvPicPr>
          <p:cNvPr id="811" name="图形 810">
            <a:extLst>
              <a:ext uri="{FF2B5EF4-FFF2-40B4-BE49-F238E27FC236}">
                <a16:creationId xmlns:a16="http://schemas.microsoft.com/office/drawing/2014/main" id="{2B850AF8-8A32-46DD-8068-BD9995CBE9D0}"/>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29856" b="16872"/>
          <a:stretch/>
        </p:blipFill>
        <p:spPr>
          <a:xfrm>
            <a:off x="3543300" y="1551615"/>
            <a:ext cx="8648700" cy="5306385"/>
          </a:xfrm>
          <a:prstGeom prst="rect">
            <a:avLst/>
          </a:prstGeom>
        </p:spPr>
      </p:pic>
      <p:pic>
        <p:nvPicPr>
          <p:cNvPr id="812" name="图形 811">
            <a:extLst>
              <a:ext uri="{FF2B5EF4-FFF2-40B4-BE49-F238E27FC236}">
                <a16:creationId xmlns:a16="http://schemas.microsoft.com/office/drawing/2014/main" id="{16B69D6B-51E0-4112-9525-11D3AD5D56F1}"/>
              </a:ext>
            </a:extLst>
          </p:cNvPr>
          <p:cNvPicPr>
            <a:picLocks noChangeAspect="1"/>
          </p:cNvPicPr>
          <p:nvPr userDrawn="1"/>
        </p:nvPicPr>
        <p:blipFill rotWithShape="1">
          <a:blip r:embed="rId8">
            <a:extLst>
              <a:ext uri="{96DAC541-7B7A-43D3-8B79-37D633B846F1}">
                <asvg:svgBlip xmlns:asvg="http://schemas.microsoft.com/office/drawing/2016/SVG/main" r:embed="rId9"/>
              </a:ext>
            </a:extLst>
          </a:blip>
          <a:srcRect l="42496" t="46785"/>
          <a:stretch/>
        </p:blipFill>
        <p:spPr>
          <a:xfrm flipH="1">
            <a:off x="9486220" y="0"/>
            <a:ext cx="2705780" cy="1328012"/>
          </a:xfrm>
          <a:prstGeom prst="rect">
            <a:avLst/>
          </a:prstGeom>
        </p:spPr>
      </p:pic>
      <p:pic>
        <p:nvPicPr>
          <p:cNvPr id="813" name="图形 812">
            <a:extLst>
              <a:ext uri="{FF2B5EF4-FFF2-40B4-BE49-F238E27FC236}">
                <a16:creationId xmlns:a16="http://schemas.microsoft.com/office/drawing/2014/main" id="{CD58E5B7-8613-4D3E-A10F-8D72E515964E}"/>
              </a:ext>
            </a:extLst>
          </p:cNvPr>
          <p:cNvPicPr>
            <a:picLocks noChangeAspect="1"/>
          </p:cNvPicPr>
          <p:nvPr userDrawn="1"/>
        </p:nvPicPr>
        <p:blipFill rotWithShape="1">
          <a:blip r:embed="rId10">
            <a:extLst>
              <a:ext uri="{96DAC541-7B7A-43D3-8B79-37D633B846F1}">
                <asvg:svgBlip xmlns:asvg="http://schemas.microsoft.com/office/drawing/2016/SVG/main" r:embed="rId11"/>
              </a:ext>
            </a:extLst>
          </a:blip>
          <a:srcRect l="3257" r="3257" b="16165"/>
          <a:stretch/>
        </p:blipFill>
        <p:spPr>
          <a:xfrm>
            <a:off x="1" y="4389625"/>
            <a:ext cx="12192000" cy="2468376"/>
          </a:xfrm>
          <a:prstGeom prst="rect">
            <a:avLst/>
          </a:prstGeom>
        </p:spPr>
      </p:pic>
      <p:sp>
        <p:nvSpPr>
          <p:cNvPr id="47" name="í$ļïďê">
            <a:extLst>
              <a:ext uri="{FF2B5EF4-FFF2-40B4-BE49-F238E27FC236}">
                <a16:creationId xmlns:a16="http://schemas.microsoft.com/office/drawing/2014/main" id="{BD3F0769-46E3-469B-8060-2C006C5811FA}"/>
              </a:ext>
            </a:extLst>
          </p:cNvPr>
          <p:cNvSpPr/>
          <p:nvPr userDrawn="1"/>
        </p:nvSpPr>
        <p:spPr>
          <a:xfrm>
            <a:off x="6224662" y="1005958"/>
            <a:ext cx="5967337" cy="5852043"/>
          </a:xfrm>
          <a:custGeom>
            <a:avLst/>
            <a:gdLst>
              <a:gd name="connsiteX0" fmla="*/ 644910 w 5967337"/>
              <a:gd name="connsiteY0" fmla="*/ 5740680 h 5852043"/>
              <a:gd name="connsiteX1" fmla="*/ 675619 w 5967337"/>
              <a:gd name="connsiteY1" fmla="*/ 5771389 h 5852043"/>
              <a:gd name="connsiteX2" fmla="*/ 643680 w 5967337"/>
              <a:gd name="connsiteY2" fmla="*/ 5800871 h 5852043"/>
              <a:gd name="connsiteX3" fmla="*/ 614200 w 5967337"/>
              <a:gd name="connsiteY3" fmla="*/ 5770162 h 5852043"/>
              <a:gd name="connsiteX4" fmla="*/ 644910 w 5967337"/>
              <a:gd name="connsiteY4" fmla="*/ 5740680 h 5852043"/>
              <a:gd name="connsiteX5" fmla="*/ 1057650 w 5967337"/>
              <a:gd name="connsiteY5" fmla="*/ 5713655 h 5852043"/>
              <a:gd name="connsiteX6" fmla="*/ 1114156 w 5967337"/>
              <a:gd name="connsiteY6" fmla="*/ 5770162 h 5852043"/>
              <a:gd name="connsiteX7" fmla="*/ 1055194 w 5967337"/>
              <a:gd name="connsiteY7" fmla="*/ 5827896 h 5852043"/>
              <a:gd name="connsiteX8" fmla="*/ 999916 w 5967337"/>
              <a:gd name="connsiteY8" fmla="*/ 5770162 h 5852043"/>
              <a:gd name="connsiteX9" fmla="*/ 1057650 w 5967337"/>
              <a:gd name="connsiteY9" fmla="*/ 5713655 h 5852043"/>
              <a:gd name="connsiteX10" fmla="*/ 5967337 w 5967337"/>
              <a:gd name="connsiteY10" fmla="*/ 5709556 h 5852043"/>
              <a:gd name="connsiteX11" fmla="*/ 5967337 w 5967337"/>
              <a:gd name="connsiteY11" fmla="*/ 5834796 h 5852043"/>
              <a:gd name="connsiteX12" fmla="*/ 5952353 w 5967337"/>
              <a:gd name="connsiteY12" fmla="*/ 5824671 h 5852043"/>
              <a:gd name="connsiteX13" fmla="*/ 5930702 w 5967337"/>
              <a:gd name="connsiteY13" fmla="*/ 5772618 h 5852043"/>
              <a:gd name="connsiteX14" fmla="*/ 5952353 w 5967337"/>
              <a:gd name="connsiteY14" fmla="*/ 5719950 h 5852043"/>
              <a:gd name="connsiteX15" fmla="*/ 1469164 w 5967337"/>
              <a:gd name="connsiteY15" fmla="*/ 5696458 h 5852043"/>
              <a:gd name="connsiteX16" fmla="*/ 1544095 w 5967337"/>
              <a:gd name="connsiteY16" fmla="*/ 5768933 h 5852043"/>
              <a:gd name="connsiteX17" fmla="*/ 1471620 w 5967337"/>
              <a:gd name="connsiteY17" fmla="*/ 5843865 h 5852043"/>
              <a:gd name="connsiteX18" fmla="*/ 1396687 w 5967337"/>
              <a:gd name="connsiteY18" fmla="*/ 5771389 h 5852043"/>
              <a:gd name="connsiteX19" fmla="*/ 1469164 w 5967337"/>
              <a:gd name="connsiteY19" fmla="*/ 5696458 h 5852043"/>
              <a:gd name="connsiteX20" fmla="*/ 5594122 w 5967337"/>
              <a:gd name="connsiteY20" fmla="*/ 5685402 h 5852043"/>
              <a:gd name="connsiteX21" fmla="*/ 5680110 w 5967337"/>
              <a:gd name="connsiteY21" fmla="*/ 5773847 h 5852043"/>
              <a:gd name="connsiteX22" fmla="*/ 5653391 w 5967337"/>
              <a:gd name="connsiteY22" fmla="*/ 5835728 h 5852043"/>
              <a:gd name="connsiteX23" fmla="*/ 5628740 w 5967337"/>
              <a:gd name="connsiteY23" fmla="*/ 5852043 h 5852043"/>
              <a:gd name="connsiteX24" fmla="*/ 5559443 w 5967337"/>
              <a:gd name="connsiteY24" fmla="*/ 5852043 h 5852043"/>
              <a:gd name="connsiteX25" fmla="*/ 5555946 w 5967337"/>
              <a:gd name="connsiteY25" fmla="*/ 5851198 h 5852043"/>
              <a:gd name="connsiteX26" fmla="*/ 5505678 w 5967337"/>
              <a:gd name="connsiteY26" fmla="*/ 5771389 h 5852043"/>
              <a:gd name="connsiteX27" fmla="*/ 5594122 w 5967337"/>
              <a:gd name="connsiteY27" fmla="*/ 5685402 h 5852043"/>
              <a:gd name="connsiteX28" fmla="*/ 1881904 w 5967337"/>
              <a:gd name="connsiteY28" fmla="*/ 5682946 h 5852043"/>
              <a:gd name="connsiteX29" fmla="*/ 1967892 w 5967337"/>
              <a:gd name="connsiteY29" fmla="*/ 5771391 h 5852043"/>
              <a:gd name="connsiteX30" fmla="*/ 1915206 w 5967337"/>
              <a:gd name="connsiteY30" fmla="*/ 5850680 h 5852043"/>
              <a:gd name="connsiteX31" fmla="*/ 1908176 w 5967337"/>
              <a:gd name="connsiteY31" fmla="*/ 5852043 h 5852043"/>
              <a:gd name="connsiteX32" fmla="*/ 1854298 w 5967337"/>
              <a:gd name="connsiteY32" fmla="*/ 5852043 h 5852043"/>
              <a:gd name="connsiteX33" fmla="*/ 1846511 w 5967337"/>
              <a:gd name="connsiteY33" fmla="*/ 5850468 h 5852043"/>
              <a:gd name="connsiteX34" fmla="*/ 1794688 w 5967337"/>
              <a:gd name="connsiteY34" fmla="*/ 5768934 h 5852043"/>
              <a:gd name="connsiteX35" fmla="*/ 1881904 w 5967337"/>
              <a:gd name="connsiteY35" fmla="*/ 5682946 h 5852043"/>
              <a:gd name="connsiteX36" fmla="*/ 5178924 w 5967337"/>
              <a:gd name="connsiteY36" fmla="*/ 5675576 h 5852043"/>
              <a:gd name="connsiteX37" fmla="*/ 5278423 w 5967337"/>
              <a:gd name="connsiteY37" fmla="*/ 5772618 h 5852043"/>
              <a:gd name="connsiteX38" fmla="*/ 5244489 w 5967337"/>
              <a:gd name="connsiteY38" fmla="*/ 5846016 h 5852043"/>
              <a:gd name="connsiteX39" fmla="*/ 5234020 w 5967337"/>
              <a:gd name="connsiteY39" fmla="*/ 5852043 h 5852043"/>
              <a:gd name="connsiteX40" fmla="*/ 5127477 w 5967337"/>
              <a:gd name="connsiteY40" fmla="*/ 5852043 h 5852043"/>
              <a:gd name="connsiteX41" fmla="*/ 5110901 w 5967337"/>
              <a:gd name="connsiteY41" fmla="*/ 5840795 h 5852043"/>
              <a:gd name="connsiteX42" fmla="*/ 5083108 w 5967337"/>
              <a:gd name="connsiteY42" fmla="*/ 5771391 h 5852043"/>
              <a:gd name="connsiteX43" fmla="*/ 5178924 w 5967337"/>
              <a:gd name="connsiteY43" fmla="*/ 5675576 h 5852043"/>
              <a:gd name="connsiteX44" fmla="*/ 2294646 w 5967337"/>
              <a:gd name="connsiteY44" fmla="*/ 5674347 h 5852043"/>
              <a:gd name="connsiteX45" fmla="*/ 2391689 w 5967337"/>
              <a:gd name="connsiteY45" fmla="*/ 5768934 h 5852043"/>
              <a:gd name="connsiteX46" fmla="*/ 2364972 w 5967337"/>
              <a:gd name="connsiteY46" fmla="*/ 5838031 h 5852043"/>
              <a:gd name="connsiteX47" fmla="*/ 2345029 w 5967337"/>
              <a:gd name="connsiteY47" fmla="*/ 5852043 h 5852043"/>
              <a:gd name="connsiteX48" fmla="*/ 2244307 w 5967337"/>
              <a:gd name="connsiteY48" fmla="*/ 5852043 h 5852043"/>
              <a:gd name="connsiteX49" fmla="*/ 2226316 w 5967337"/>
              <a:gd name="connsiteY49" fmla="*/ 5840181 h 5852043"/>
              <a:gd name="connsiteX50" fmla="*/ 2196374 w 5967337"/>
              <a:gd name="connsiteY50" fmla="*/ 5771391 h 5852043"/>
              <a:gd name="connsiteX51" fmla="*/ 2294646 w 5967337"/>
              <a:gd name="connsiteY51" fmla="*/ 5674347 h 5852043"/>
              <a:gd name="connsiteX52" fmla="*/ 4767411 w 5967337"/>
              <a:gd name="connsiteY52" fmla="*/ 5666976 h 5852043"/>
              <a:gd name="connsiteX53" fmla="*/ 4874281 w 5967337"/>
              <a:gd name="connsiteY53" fmla="*/ 5773847 h 5852043"/>
              <a:gd name="connsiteX54" fmla="*/ 4839733 w 5967337"/>
              <a:gd name="connsiteY54" fmla="*/ 5849393 h 5852043"/>
              <a:gd name="connsiteX55" fmla="*/ 4835450 w 5967337"/>
              <a:gd name="connsiteY55" fmla="*/ 5852043 h 5852043"/>
              <a:gd name="connsiteX56" fmla="*/ 4701816 w 5967337"/>
              <a:gd name="connsiteY56" fmla="*/ 5852043 h 5852043"/>
              <a:gd name="connsiteX57" fmla="*/ 4693553 w 5967337"/>
              <a:gd name="connsiteY57" fmla="*/ 5846476 h 5852043"/>
              <a:gd name="connsiteX58" fmla="*/ 4662996 w 5967337"/>
              <a:gd name="connsiteY58" fmla="*/ 5772618 h 5852043"/>
              <a:gd name="connsiteX59" fmla="*/ 4767411 w 5967337"/>
              <a:gd name="connsiteY59" fmla="*/ 5666976 h 5852043"/>
              <a:gd name="connsiteX60" fmla="*/ 2706159 w 5967337"/>
              <a:gd name="connsiteY60" fmla="*/ 5664519 h 5852043"/>
              <a:gd name="connsiteX61" fmla="*/ 2811801 w 5967337"/>
              <a:gd name="connsiteY61" fmla="*/ 5770162 h 5852043"/>
              <a:gd name="connsiteX62" fmla="*/ 2776177 w 5967337"/>
              <a:gd name="connsiteY62" fmla="*/ 5850161 h 5852043"/>
              <a:gd name="connsiteX63" fmla="*/ 2772974 w 5967337"/>
              <a:gd name="connsiteY63" fmla="*/ 5852043 h 5852043"/>
              <a:gd name="connsiteX64" fmla="*/ 2642269 w 5967337"/>
              <a:gd name="connsiteY64" fmla="*/ 5852043 h 5852043"/>
              <a:gd name="connsiteX65" fmla="*/ 2632762 w 5967337"/>
              <a:gd name="connsiteY65" fmla="*/ 5845862 h 5852043"/>
              <a:gd name="connsiteX66" fmla="*/ 2600517 w 5967337"/>
              <a:gd name="connsiteY66" fmla="*/ 5772618 h 5852043"/>
              <a:gd name="connsiteX67" fmla="*/ 2706159 w 5967337"/>
              <a:gd name="connsiteY67" fmla="*/ 5664519 h 5852043"/>
              <a:gd name="connsiteX68" fmla="*/ 4357125 w 5967337"/>
              <a:gd name="connsiteY68" fmla="*/ 5660834 h 5852043"/>
              <a:gd name="connsiteX69" fmla="*/ 4465224 w 5967337"/>
              <a:gd name="connsiteY69" fmla="*/ 5772618 h 5852043"/>
              <a:gd name="connsiteX70" fmla="*/ 4432825 w 5967337"/>
              <a:gd name="connsiteY70" fmla="*/ 5851236 h 5852043"/>
              <a:gd name="connsiteX71" fmla="*/ 4431576 w 5967337"/>
              <a:gd name="connsiteY71" fmla="*/ 5852043 h 5852043"/>
              <a:gd name="connsiteX72" fmla="*/ 4280964 w 5967337"/>
              <a:gd name="connsiteY72" fmla="*/ 5852043 h 5852043"/>
              <a:gd name="connsiteX73" fmla="*/ 4276204 w 5967337"/>
              <a:gd name="connsiteY73" fmla="*/ 5848779 h 5852043"/>
              <a:gd name="connsiteX74" fmla="*/ 4244112 w 5967337"/>
              <a:gd name="connsiteY74" fmla="*/ 5771389 h 5852043"/>
              <a:gd name="connsiteX75" fmla="*/ 4357125 w 5967337"/>
              <a:gd name="connsiteY75" fmla="*/ 5660834 h 5852043"/>
              <a:gd name="connsiteX76" fmla="*/ 3943154 w 5967337"/>
              <a:gd name="connsiteY76" fmla="*/ 5659606 h 5852043"/>
              <a:gd name="connsiteX77" fmla="*/ 4056167 w 5967337"/>
              <a:gd name="connsiteY77" fmla="*/ 5773846 h 5852043"/>
              <a:gd name="connsiteX78" fmla="*/ 4046820 w 5967337"/>
              <a:gd name="connsiteY78" fmla="*/ 5817051 h 5852043"/>
              <a:gd name="connsiteX79" fmla="*/ 4023029 w 5967337"/>
              <a:gd name="connsiteY79" fmla="*/ 5852043 h 5852043"/>
              <a:gd name="connsiteX80" fmla="*/ 3863376 w 5967337"/>
              <a:gd name="connsiteY80" fmla="*/ 5852043 h 5852043"/>
              <a:gd name="connsiteX81" fmla="*/ 3839182 w 5967337"/>
              <a:gd name="connsiteY81" fmla="*/ 5816706 h 5852043"/>
              <a:gd name="connsiteX82" fmla="*/ 3830142 w 5967337"/>
              <a:gd name="connsiteY82" fmla="*/ 5772618 h 5852043"/>
              <a:gd name="connsiteX83" fmla="*/ 3943154 w 5967337"/>
              <a:gd name="connsiteY83" fmla="*/ 5659606 h 5852043"/>
              <a:gd name="connsiteX84" fmla="*/ 3121357 w 5967337"/>
              <a:gd name="connsiteY84" fmla="*/ 5659606 h 5852043"/>
              <a:gd name="connsiteX85" fmla="*/ 3228228 w 5967337"/>
              <a:gd name="connsiteY85" fmla="*/ 5771389 h 5852043"/>
              <a:gd name="connsiteX86" fmla="*/ 3196136 w 5967337"/>
              <a:gd name="connsiteY86" fmla="*/ 5848625 h 5852043"/>
              <a:gd name="connsiteX87" fmla="*/ 3191075 w 5967337"/>
              <a:gd name="connsiteY87" fmla="*/ 5852043 h 5852043"/>
              <a:gd name="connsiteX88" fmla="*/ 3043992 w 5967337"/>
              <a:gd name="connsiteY88" fmla="*/ 5852043 h 5852043"/>
              <a:gd name="connsiteX89" fmla="*/ 3042433 w 5967337"/>
              <a:gd name="connsiteY89" fmla="*/ 5851082 h 5852043"/>
              <a:gd name="connsiteX90" fmla="*/ 3008345 w 5967337"/>
              <a:gd name="connsiteY90" fmla="*/ 5768933 h 5852043"/>
              <a:gd name="connsiteX91" fmla="*/ 3121357 w 5967337"/>
              <a:gd name="connsiteY91" fmla="*/ 5659606 h 5852043"/>
              <a:gd name="connsiteX92" fmla="*/ 3530414 w 5967337"/>
              <a:gd name="connsiteY92" fmla="*/ 5657149 h 5852043"/>
              <a:gd name="connsiteX93" fmla="*/ 3644654 w 5967337"/>
              <a:gd name="connsiteY93" fmla="*/ 5768934 h 5852043"/>
              <a:gd name="connsiteX94" fmla="*/ 3612717 w 5967337"/>
              <a:gd name="connsiteY94" fmla="*/ 5849086 h 5852043"/>
              <a:gd name="connsiteX95" fmla="*/ 3608404 w 5967337"/>
              <a:gd name="connsiteY95" fmla="*/ 5852043 h 5852043"/>
              <a:gd name="connsiteX96" fmla="*/ 3454143 w 5967337"/>
              <a:gd name="connsiteY96" fmla="*/ 5852043 h 5852043"/>
              <a:gd name="connsiteX97" fmla="*/ 3452257 w 5967337"/>
              <a:gd name="connsiteY97" fmla="*/ 5850775 h 5852043"/>
              <a:gd name="connsiteX98" fmla="*/ 3418630 w 5967337"/>
              <a:gd name="connsiteY98" fmla="*/ 5771391 h 5852043"/>
              <a:gd name="connsiteX99" fmla="*/ 3530414 w 5967337"/>
              <a:gd name="connsiteY99" fmla="*/ 5657149 h 5852043"/>
              <a:gd name="connsiteX100" fmla="*/ 440994 w 5967337"/>
              <a:gd name="connsiteY100" fmla="*/ 5542909 h 5852043"/>
              <a:gd name="connsiteX101" fmla="*/ 461876 w 5967337"/>
              <a:gd name="connsiteY101" fmla="*/ 5565020 h 5852043"/>
              <a:gd name="connsiteX102" fmla="*/ 439765 w 5967337"/>
              <a:gd name="connsiteY102" fmla="*/ 5587131 h 5852043"/>
              <a:gd name="connsiteX103" fmla="*/ 417654 w 5967337"/>
              <a:gd name="connsiteY103" fmla="*/ 5562563 h 5852043"/>
              <a:gd name="connsiteX104" fmla="*/ 440994 w 5967337"/>
              <a:gd name="connsiteY104" fmla="*/ 5542909 h 5852043"/>
              <a:gd name="connsiteX105" fmla="*/ 852508 w 5967337"/>
              <a:gd name="connsiteY105" fmla="*/ 5510970 h 5852043"/>
              <a:gd name="connsiteX106" fmla="*/ 904101 w 5967337"/>
              <a:gd name="connsiteY106" fmla="*/ 5567477 h 5852043"/>
              <a:gd name="connsiteX107" fmla="*/ 850051 w 5967337"/>
              <a:gd name="connsiteY107" fmla="*/ 5617840 h 5852043"/>
              <a:gd name="connsiteX108" fmla="*/ 798459 w 5967337"/>
              <a:gd name="connsiteY108" fmla="*/ 5561335 h 5852043"/>
              <a:gd name="connsiteX109" fmla="*/ 852508 w 5967337"/>
              <a:gd name="connsiteY109" fmla="*/ 5510970 h 5852043"/>
              <a:gd name="connsiteX110" fmla="*/ 1261564 w 5967337"/>
              <a:gd name="connsiteY110" fmla="*/ 5491316 h 5852043"/>
              <a:gd name="connsiteX111" fmla="*/ 1336497 w 5967337"/>
              <a:gd name="connsiteY111" fmla="*/ 5565020 h 5852043"/>
              <a:gd name="connsiteX112" fmla="*/ 1264022 w 5967337"/>
              <a:gd name="connsiteY112" fmla="*/ 5636267 h 5852043"/>
              <a:gd name="connsiteX113" fmla="*/ 1191546 w 5967337"/>
              <a:gd name="connsiteY113" fmla="*/ 5565020 h 5852043"/>
              <a:gd name="connsiteX114" fmla="*/ 1261564 w 5967337"/>
              <a:gd name="connsiteY114" fmla="*/ 5491316 h 5852043"/>
              <a:gd name="connsiteX115" fmla="*/ 5796807 w 5967337"/>
              <a:gd name="connsiteY115" fmla="*/ 5479031 h 5852043"/>
              <a:gd name="connsiteX116" fmla="*/ 5885252 w 5967337"/>
              <a:gd name="connsiteY116" fmla="*/ 5565019 h 5852043"/>
              <a:gd name="connsiteX117" fmla="*/ 5799264 w 5967337"/>
              <a:gd name="connsiteY117" fmla="*/ 5653463 h 5852043"/>
              <a:gd name="connsiteX118" fmla="*/ 5710819 w 5967337"/>
              <a:gd name="connsiteY118" fmla="*/ 5567475 h 5852043"/>
              <a:gd name="connsiteX119" fmla="*/ 5796807 w 5967337"/>
              <a:gd name="connsiteY119" fmla="*/ 5479031 h 5852043"/>
              <a:gd name="connsiteX120" fmla="*/ 1676762 w 5967337"/>
              <a:gd name="connsiteY120" fmla="*/ 5476574 h 5852043"/>
              <a:gd name="connsiteX121" fmla="*/ 1762750 w 5967337"/>
              <a:gd name="connsiteY121" fmla="*/ 5563791 h 5852043"/>
              <a:gd name="connsiteX122" fmla="*/ 1675533 w 5967337"/>
              <a:gd name="connsiteY122" fmla="*/ 5649779 h 5852043"/>
              <a:gd name="connsiteX123" fmla="*/ 1589545 w 5967337"/>
              <a:gd name="connsiteY123" fmla="*/ 5562562 h 5852043"/>
              <a:gd name="connsiteX124" fmla="*/ 1676762 w 5967337"/>
              <a:gd name="connsiteY124" fmla="*/ 5476574 h 5852043"/>
              <a:gd name="connsiteX125" fmla="*/ 5386522 w 5967337"/>
              <a:gd name="connsiteY125" fmla="*/ 5467976 h 5852043"/>
              <a:gd name="connsiteX126" fmla="*/ 5486023 w 5967337"/>
              <a:gd name="connsiteY126" fmla="*/ 5565019 h 5852043"/>
              <a:gd name="connsiteX127" fmla="*/ 5385293 w 5967337"/>
              <a:gd name="connsiteY127" fmla="*/ 5664519 h 5852043"/>
              <a:gd name="connsiteX128" fmla="*/ 5288250 w 5967337"/>
              <a:gd name="connsiteY128" fmla="*/ 5565019 h 5852043"/>
              <a:gd name="connsiteX129" fmla="*/ 5386522 w 5967337"/>
              <a:gd name="connsiteY129" fmla="*/ 5467976 h 5852043"/>
              <a:gd name="connsiteX130" fmla="*/ 2089504 w 5967337"/>
              <a:gd name="connsiteY130" fmla="*/ 5465519 h 5852043"/>
              <a:gd name="connsiteX131" fmla="*/ 2187775 w 5967337"/>
              <a:gd name="connsiteY131" fmla="*/ 5567477 h 5852043"/>
              <a:gd name="connsiteX132" fmla="*/ 2085819 w 5967337"/>
              <a:gd name="connsiteY132" fmla="*/ 5662063 h 5852043"/>
              <a:gd name="connsiteX133" fmla="*/ 1990004 w 5967337"/>
              <a:gd name="connsiteY133" fmla="*/ 5562563 h 5852043"/>
              <a:gd name="connsiteX134" fmla="*/ 2089504 w 5967337"/>
              <a:gd name="connsiteY134" fmla="*/ 5465519 h 5852043"/>
              <a:gd name="connsiteX135" fmla="*/ 4971324 w 5967337"/>
              <a:gd name="connsiteY135" fmla="*/ 5458149 h 5852043"/>
              <a:gd name="connsiteX136" fmla="*/ 5080650 w 5967337"/>
              <a:gd name="connsiteY136" fmla="*/ 5566248 h 5852043"/>
              <a:gd name="connsiteX137" fmla="*/ 4973780 w 5967337"/>
              <a:gd name="connsiteY137" fmla="*/ 5673118 h 5852043"/>
              <a:gd name="connsiteX138" fmla="*/ 4866910 w 5967337"/>
              <a:gd name="connsiteY138" fmla="*/ 5567477 h 5852043"/>
              <a:gd name="connsiteX139" fmla="*/ 4971324 w 5967337"/>
              <a:gd name="connsiteY139" fmla="*/ 5458149 h 5852043"/>
              <a:gd name="connsiteX140" fmla="*/ 2498559 w 5967337"/>
              <a:gd name="connsiteY140" fmla="*/ 5455692 h 5852043"/>
              <a:gd name="connsiteX141" fmla="*/ 2606658 w 5967337"/>
              <a:gd name="connsiteY141" fmla="*/ 5563791 h 5852043"/>
              <a:gd name="connsiteX142" fmla="*/ 2499788 w 5967337"/>
              <a:gd name="connsiteY142" fmla="*/ 5670662 h 5852043"/>
              <a:gd name="connsiteX143" fmla="*/ 2392917 w 5967337"/>
              <a:gd name="connsiteY143" fmla="*/ 5563791 h 5852043"/>
              <a:gd name="connsiteX144" fmla="*/ 2498559 w 5967337"/>
              <a:gd name="connsiteY144" fmla="*/ 5455692 h 5852043"/>
              <a:gd name="connsiteX145" fmla="*/ 4561038 w 5967337"/>
              <a:gd name="connsiteY145" fmla="*/ 5452006 h 5852043"/>
              <a:gd name="connsiteX146" fmla="*/ 4676508 w 5967337"/>
              <a:gd name="connsiteY146" fmla="*/ 5567477 h 5852043"/>
              <a:gd name="connsiteX147" fmla="*/ 4562267 w 5967337"/>
              <a:gd name="connsiteY147" fmla="*/ 5680488 h 5852043"/>
              <a:gd name="connsiteX148" fmla="*/ 4448026 w 5967337"/>
              <a:gd name="connsiteY148" fmla="*/ 5566248 h 5852043"/>
              <a:gd name="connsiteX149" fmla="*/ 4561038 w 5967337"/>
              <a:gd name="connsiteY149" fmla="*/ 5452006 h 5852043"/>
              <a:gd name="connsiteX150" fmla="*/ 2913759 w 5967337"/>
              <a:gd name="connsiteY150" fmla="*/ 5449550 h 5852043"/>
              <a:gd name="connsiteX151" fmla="*/ 3025542 w 5967337"/>
              <a:gd name="connsiteY151" fmla="*/ 5565020 h 5852043"/>
              <a:gd name="connsiteX152" fmla="*/ 2912530 w 5967337"/>
              <a:gd name="connsiteY152" fmla="*/ 5678032 h 5852043"/>
              <a:gd name="connsiteX153" fmla="*/ 2798289 w 5967337"/>
              <a:gd name="connsiteY153" fmla="*/ 5565020 h 5852043"/>
              <a:gd name="connsiteX154" fmla="*/ 2913759 w 5967337"/>
              <a:gd name="connsiteY154" fmla="*/ 5449550 h 5852043"/>
              <a:gd name="connsiteX155" fmla="*/ 4153211 w 5967337"/>
              <a:gd name="connsiteY155" fmla="*/ 5448321 h 5852043"/>
              <a:gd name="connsiteX156" fmla="*/ 4268680 w 5967337"/>
              <a:gd name="connsiteY156" fmla="*/ 5568704 h 5852043"/>
              <a:gd name="connsiteX157" fmla="*/ 4148299 w 5967337"/>
              <a:gd name="connsiteY157" fmla="*/ 5684174 h 5852043"/>
              <a:gd name="connsiteX158" fmla="*/ 4031600 w 5967337"/>
              <a:gd name="connsiteY158" fmla="*/ 5566248 h 5852043"/>
              <a:gd name="connsiteX159" fmla="*/ 4153211 w 5967337"/>
              <a:gd name="connsiteY159" fmla="*/ 5448321 h 5852043"/>
              <a:gd name="connsiteX160" fmla="*/ 3327728 w 5967337"/>
              <a:gd name="connsiteY160" fmla="*/ 5445865 h 5852043"/>
              <a:gd name="connsiteX161" fmla="*/ 3444425 w 5967337"/>
              <a:gd name="connsiteY161" fmla="*/ 5565020 h 5852043"/>
              <a:gd name="connsiteX162" fmla="*/ 3325271 w 5967337"/>
              <a:gd name="connsiteY162" fmla="*/ 5682946 h 5852043"/>
              <a:gd name="connsiteX163" fmla="*/ 3207345 w 5967337"/>
              <a:gd name="connsiteY163" fmla="*/ 5565020 h 5852043"/>
              <a:gd name="connsiteX164" fmla="*/ 3327728 w 5967337"/>
              <a:gd name="connsiteY164" fmla="*/ 5445865 h 5852043"/>
              <a:gd name="connsiteX165" fmla="*/ 3736785 w 5967337"/>
              <a:gd name="connsiteY165" fmla="*/ 5444637 h 5852043"/>
              <a:gd name="connsiteX166" fmla="*/ 3857168 w 5967337"/>
              <a:gd name="connsiteY166" fmla="*/ 5563791 h 5852043"/>
              <a:gd name="connsiteX167" fmla="*/ 3736785 w 5967337"/>
              <a:gd name="connsiteY167" fmla="*/ 5682946 h 5852043"/>
              <a:gd name="connsiteX168" fmla="*/ 3617630 w 5967337"/>
              <a:gd name="connsiteY168" fmla="*/ 5562563 h 5852043"/>
              <a:gd name="connsiteX169" fmla="*/ 3736785 w 5967337"/>
              <a:gd name="connsiteY169" fmla="*/ 5444637 h 5852043"/>
              <a:gd name="connsiteX170" fmla="*/ 644908 w 5967337"/>
              <a:gd name="connsiteY170" fmla="*/ 5310741 h 5852043"/>
              <a:gd name="connsiteX171" fmla="*/ 692815 w 5967337"/>
              <a:gd name="connsiteY171" fmla="*/ 5358649 h 5852043"/>
              <a:gd name="connsiteX172" fmla="*/ 644908 w 5967337"/>
              <a:gd name="connsiteY172" fmla="*/ 5406556 h 5852043"/>
              <a:gd name="connsiteX173" fmla="*/ 597000 w 5967337"/>
              <a:gd name="connsiteY173" fmla="*/ 5358649 h 5852043"/>
              <a:gd name="connsiteX174" fmla="*/ 644908 w 5967337"/>
              <a:gd name="connsiteY174" fmla="*/ 5310741 h 5852043"/>
              <a:gd name="connsiteX175" fmla="*/ 1060107 w 5967337"/>
              <a:gd name="connsiteY175" fmla="*/ 5288630 h 5852043"/>
              <a:gd name="connsiteX176" fmla="*/ 1127668 w 5967337"/>
              <a:gd name="connsiteY176" fmla="*/ 5358649 h 5852043"/>
              <a:gd name="connsiteX177" fmla="*/ 1057650 w 5967337"/>
              <a:gd name="connsiteY177" fmla="*/ 5427438 h 5852043"/>
              <a:gd name="connsiteX178" fmla="*/ 988860 w 5967337"/>
              <a:gd name="connsiteY178" fmla="*/ 5357420 h 5852043"/>
              <a:gd name="connsiteX179" fmla="*/ 1060107 w 5967337"/>
              <a:gd name="connsiteY179" fmla="*/ 5288630 h 5852043"/>
              <a:gd name="connsiteX180" fmla="*/ 5967337 w 5967337"/>
              <a:gd name="connsiteY180" fmla="*/ 5283530 h 5852043"/>
              <a:gd name="connsiteX181" fmla="*/ 5967337 w 5967337"/>
              <a:gd name="connsiteY181" fmla="*/ 5436623 h 5852043"/>
              <a:gd name="connsiteX182" fmla="*/ 5943447 w 5967337"/>
              <a:gd name="connsiteY182" fmla="*/ 5420221 h 5852043"/>
              <a:gd name="connsiteX183" fmla="*/ 5918418 w 5967337"/>
              <a:gd name="connsiteY183" fmla="*/ 5358648 h 5852043"/>
              <a:gd name="connsiteX184" fmla="*/ 5945136 w 5967337"/>
              <a:gd name="connsiteY184" fmla="*/ 5297842 h 5852043"/>
              <a:gd name="connsiteX185" fmla="*/ 1472848 w 5967337"/>
              <a:gd name="connsiteY185" fmla="*/ 5272661 h 5852043"/>
              <a:gd name="connsiteX186" fmla="*/ 1556379 w 5967337"/>
              <a:gd name="connsiteY186" fmla="*/ 5358649 h 5852043"/>
              <a:gd name="connsiteX187" fmla="*/ 1470391 w 5967337"/>
              <a:gd name="connsiteY187" fmla="*/ 5443409 h 5852043"/>
              <a:gd name="connsiteX188" fmla="*/ 1385633 w 5967337"/>
              <a:gd name="connsiteY188" fmla="*/ 5359877 h 5852043"/>
              <a:gd name="connsiteX189" fmla="*/ 1472848 w 5967337"/>
              <a:gd name="connsiteY189" fmla="*/ 5272661 h 5852043"/>
              <a:gd name="connsiteX190" fmla="*/ 5591665 w 5967337"/>
              <a:gd name="connsiteY190" fmla="*/ 5261605 h 5852043"/>
              <a:gd name="connsiteX191" fmla="*/ 5691164 w 5967337"/>
              <a:gd name="connsiteY191" fmla="*/ 5357421 h 5852043"/>
              <a:gd name="connsiteX192" fmla="*/ 5591665 w 5967337"/>
              <a:gd name="connsiteY192" fmla="*/ 5456921 h 5852043"/>
              <a:gd name="connsiteX193" fmla="*/ 5493394 w 5967337"/>
              <a:gd name="connsiteY193" fmla="*/ 5358649 h 5852043"/>
              <a:gd name="connsiteX194" fmla="*/ 5591665 w 5967337"/>
              <a:gd name="connsiteY194" fmla="*/ 5261605 h 5852043"/>
              <a:gd name="connsiteX195" fmla="*/ 1883133 w 5967337"/>
              <a:gd name="connsiteY195" fmla="*/ 5260376 h 5852043"/>
              <a:gd name="connsiteX196" fmla="*/ 1980176 w 5967337"/>
              <a:gd name="connsiteY196" fmla="*/ 5358648 h 5852043"/>
              <a:gd name="connsiteX197" fmla="*/ 1880676 w 5967337"/>
              <a:gd name="connsiteY197" fmla="*/ 5455692 h 5852043"/>
              <a:gd name="connsiteX198" fmla="*/ 1783632 w 5967337"/>
              <a:gd name="connsiteY198" fmla="*/ 5357420 h 5852043"/>
              <a:gd name="connsiteX199" fmla="*/ 1883133 w 5967337"/>
              <a:gd name="connsiteY199" fmla="*/ 5260376 h 5852043"/>
              <a:gd name="connsiteX200" fmla="*/ 5180152 w 5967337"/>
              <a:gd name="connsiteY200" fmla="*/ 5250549 h 5852043"/>
              <a:gd name="connsiteX201" fmla="*/ 5288250 w 5967337"/>
              <a:gd name="connsiteY201" fmla="*/ 5359877 h 5852043"/>
              <a:gd name="connsiteX202" fmla="*/ 5178922 w 5967337"/>
              <a:gd name="connsiteY202" fmla="*/ 5467976 h 5852043"/>
              <a:gd name="connsiteX203" fmla="*/ 5070824 w 5967337"/>
              <a:gd name="connsiteY203" fmla="*/ 5358649 h 5852043"/>
              <a:gd name="connsiteX204" fmla="*/ 5180152 w 5967337"/>
              <a:gd name="connsiteY204" fmla="*/ 5250549 h 5852043"/>
              <a:gd name="connsiteX205" fmla="*/ 2293418 w 5967337"/>
              <a:gd name="connsiteY205" fmla="*/ 5249321 h 5852043"/>
              <a:gd name="connsiteX206" fmla="*/ 2402746 w 5967337"/>
              <a:gd name="connsiteY206" fmla="*/ 5356192 h 5852043"/>
              <a:gd name="connsiteX207" fmla="*/ 2295874 w 5967337"/>
              <a:gd name="connsiteY207" fmla="*/ 5466748 h 5852043"/>
              <a:gd name="connsiteX208" fmla="*/ 2186548 w 5967337"/>
              <a:gd name="connsiteY208" fmla="*/ 5359877 h 5852043"/>
              <a:gd name="connsiteX209" fmla="*/ 2293418 w 5967337"/>
              <a:gd name="connsiteY209" fmla="*/ 5249321 h 5852043"/>
              <a:gd name="connsiteX210" fmla="*/ 4767410 w 5967337"/>
              <a:gd name="connsiteY210" fmla="*/ 5243178 h 5852043"/>
              <a:gd name="connsiteX211" fmla="*/ 4884107 w 5967337"/>
              <a:gd name="connsiteY211" fmla="*/ 5362334 h 5852043"/>
              <a:gd name="connsiteX212" fmla="*/ 4767410 w 5967337"/>
              <a:gd name="connsiteY212" fmla="*/ 5476574 h 5852043"/>
              <a:gd name="connsiteX213" fmla="*/ 4650712 w 5967337"/>
              <a:gd name="connsiteY213" fmla="*/ 5358648 h 5852043"/>
              <a:gd name="connsiteX214" fmla="*/ 4767410 w 5967337"/>
              <a:gd name="connsiteY214" fmla="*/ 5243178 h 5852043"/>
              <a:gd name="connsiteX215" fmla="*/ 2707388 w 5967337"/>
              <a:gd name="connsiteY215" fmla="*/ 5241952 h 5852043"/>
              <a:gd name="connsiteX216" fmla="*/ 2822857 w 5967337"/>
              <a:gd name="connsiteY216" fmla="*/ 5361106 h 5852043"/>
              <a:gd name="connsiteX217" fmla="*/ 2704931 w 5967337"/>
              <a:gd name="connsiteY217" fmla="*/ 5475347 h 5852043"/>
              <a:gd name="connsiteX218" fmla="*/ 2589462 w 5967337"/>
              <a:gd name="connsiteY218" fmla="*/ 5358649 h 5852043"/>
              <a:gd name="connsiteX219" fmla="*/ 2707388 w 5967337"/>
              <a:gd name="connsiteY219" fmla="*/ 5241952 h 5852043"/>
              <a:gd name="connsiteX220" fmla="*/ 4359582 w 5967337"/>
              <a:gd name="connsiteY220" fmla="*/ 5237037 h 5852043"/>
              <a:gd name="connsiteX221" fmla="*/ 4478736 w 5967337"/>
              <a:gd name="connsiteY221" fmla="*/ 5362334 h 5852043"/>
              <a:gd name="connsiteX222" fmla="*/ 4353439 w 5967337"/>
              <a:gd name="connsiteY222" fmla="*/ 5481489 h 5852043"/>
              <a:gd name="connsiteX223" fmla="*/ 4234286 w 5967337"/>
              <a:gd name="connsiteY223" fmla="*/ 5356191 h 5852043"/>
              <a:gd name="connsiteX224" fmla="*/ 4359582 w 5967337"/>
              <a:gd name="connsiteY224" fmla="*/ 5237037 h 5852043"/>
              <a:gd name="connsiteX225" fmla="*/ 3117672 w 5967337"/>
              <a:gd name="connsiteY225" fmla="*/ 5235809 h 5852043"/>
              <a:gd name="connsiteX226" fmla="*/ 3240511 w 5967337"/>
              <a:gd name="connsiteY226" fmla="*/ 5357420 h 5852043"/>
              <a:gd name="connsiteX227" fmla="*/ 3120128 w 5967337"/>
              <a:gd name="connsiteY227" fmla="*/ 5480260 h 5852043"/>
              <a:gd name="connsiteX228" fmla="*/ 2997288 w 5967337"/>
              <a:gd name="connsiteY228" fmla="*/ 5358649 h 5852043"/>
              <a:gd name="connsiteX229" fmla="*/ 3117672 w 5967337"/>
              <a:gd name="connsiteY229" fmla="*/ 5235809 h 5852043"/>
              <a:gd name="connsiteX230" fmla="*/ 3948070 w 5967337"/>
              <a:gd name="connsiteY230" fmla="*/ 5234580 h 5852043"/>
              <a:gd name="connsiteX231" fmla="*/ 4069680 w 5967337"/>
              <a:gd name="connsiteY231" fmla="*/ 5362334 h 5852043"/>
              <a:gd name="connsiteX232" fmla="*/ 3941927 w 5967337"/>
              <a:gd name="connsiteY232" fmla="*/ 5483946 h 5852043"/>
              <a:gd name="connsiteX233" fmla="*/ 3819087 w 5967337"/>
              <a:gd name="connsiteY233" fmla="*/ 5358649 h 5852043"/>
              <a:gd name="connsiteX234" fmla="*/ 3948070 w 5967337"/>
              <a:gd name="connsiteY234" fmla="*/ 5234580 h 5852043"/>
              <a:gd name="connsiteX235" fmla="*/ 3531642 w 5967337"/>
              <a:gd name="connsiteY235" fmla="*/ 5233353 h 5852043"/>
              <a:gd name="connsiteX236" fmla="*/ 3655711 w 5967337"/>
              <a:gd name="connsiteY236" fmla="*/ 5358649 h 5852043"/>
              <a:gd name="connsiteX237" fmla="*/ 3531642 w 5967337"/>
              <a:gd name="connsiteY237" fmla="*/ 5482717 h 5852043"/>
              <a:gd name="connsiteX238" fmla="*/ 3405118 w 5967337"/>
              <a:gd name="connsiteY238" fmla="*/ 5359877 h 5852043"/>
              <a:gd name="connsiteX239" fmla="*/ 3531642 w 5967337"/>
              <a:gd name="connsiteY239" fmla="*/ 5233353 h 5852043"/>
              <a:gd name="connsiteX240" fmla="*/ 439765 w 5967337"/>
              <a:gd name="connsiteY240" fmla="*/ 5112970 h 5852043"/>
              <a:gd name="connsiteX241" fmla="*/ 477846 w 5967337"/>
              <a:gd name="connsiteY241" fmla="*/ 5153506 h 5852043"/>
              <a:gd name="connsiteX242" fmla="*/ 437308 w 5967337"/>
              <a:gd name="connsiteY242" fmla="*/ 5191587 h 5852043"/>
              <a:gd name="connsiteX243" fmla="*/ 399229 w 5967337"/>
              <a:gd name="connsiteY243" fmla="*/ 5151049 h 5852043"/>
              <a:gd name="connsiteX244" fmla="*/ 439765 w 5967337"/>
              <a:gd name="connsiteY244" fmla="*/ 5112970 h 5852043"/>
              <a:gd name="connsiteX245" fmla="*/ 850050 w 5967337"/>
              <a:gd name="connsiteY245" fmla="*/ 5087173 h 5852043"/>
              <a:gd name="connsiteX246" fmla="*/ 916383 w 5967337"/>
              <a:gd name="connsiteY246" fmla="*/ 5152277 h 5852043"/>
              <a:gd name="connsiteX247" fmla="*/ 851279 w 5967337"/>
              <a:gd name="connsiteY247" fmla="*/ 5216154 h 5852043"/>
              <a:gd name="connsiteX248" fmla="*/ 787402 w 5967337"/>
              <a:gd name="connsiteY248" fmla="*/ 5151048 h 5852043"/>
              <a:gd name="connsiteX249" fmla="*/ 850050 w 5967337"/>
              <a:gd name="connsiteY249" fmla="*/ 5087173 h 5852043"/>
              <a:gd name="connsiteX250" fmla="*/ 1266477 w 5967337"/>
              <a:gd name="connsiteY250" fmla="*/ 5068747 h 5852043"/>
              <a:gd name="connsiteX251" fmla="*/ 1346322 w 5967337"/>
              <a:gd name="connsiteY251" fmla="*/ 5153506 h 5852043"/>
              <a:gd name="connsiteX252" fmla="*/ 1262791 w 5967337"/>
              <a:gd name="connsiteY252" fmla="*/ 5234582 h 5852043"/>
              <a:gd name="connsiteX253" fmla="*/ 1181717 w 5967337"/>
              <a:gd name="connsiteY253" fmla="*/ 5149821 h 5852043"/>
              <a:gd name="connsiteX254" fmla="*/ 1266477 w 5967337"/>
              <a:gd name="connsiteY254" fmla="*/ 5068747 h 5852043"/>
              <a:gd name="connsiteX255" fmla="*/ 5798036 w 5967337"/>
              <a:gd name="connsiteY255" fmla="*/ 5056463 h 5852043"/>
              <a:gd name="connsiteX256" fmla="*/ 5895078 w 5967337"/>
              <a:gd name="connsiteY256" fmla="*/ 5154735 h 5852043"/>
              <a:gd name="connsiteX257" fmla="*/ 5798036 w 5967337"/>
              <a:gd name="connsiteY257" fmla="*/ 5250550 h 5852043"/>
              <a:gd name="connsiteX258" fmla="*/ 5699764 w 5967337"/>
              <a:gd name="connsiteY258" fmla="*/ 5152278 h 5852043"/>
              <a:gd name="connsiteX259" fmla="*/ 5798036 w 5967337"/>
              <a:gd name="connsiteY259" fmla="*/ 5056463 h 5852043"/>
              <a:gd name="connsiteX260" fmla="*/ 1676762 w 5967337"/>
              <a:gd name="connsiteY260" fmla="*/ 5055234 h 5852043"/>
              <a:gd name="connsiteX261" fmla="*/ 1772577 w 5967337"/>
              <a:gd name="connsiteY261" fmla="*/ 5151049 h 5852043"/>
              <a:gd name="connsiteX262" fmla="*/ 1675533 w 5967337"/>
              <a:gd name="connsiteY262" fmla="*/ 5249321 h 5852043"/>
              <a:gd name="connsiteX263" fmla="*/ 1578490 w 5967337"/>
              <a:gd name="connsiteY263" fmla="*/ 5153506 h 5852043"/>
              <a:gd name="connsiteX264" fmla="*/ 1676762 w 5967337"/>
              <a:gd name="connsiteY264" fmla="*/ 5055234 h 5852043"/>
              <a:gd name="connsiteX265" fmla="*/ 5388979 w 5967337"/>
              <a:gd name="connsiteY265" fmla="*/ 5045407 h 5852043"/>
              <a:gd name="connsiteX266" fmla="*/ 5494621 w 5967337"/>
              <a:gd name="connsiteY266" fmla="*/ 5157191 h 5852043"/>
              <a:gd name="connsiteX267" fmla="*/ 5386522 w 5967337"/>
              <a:gd name="connsiteY267" fmla="*/ 5262833 h 5852043"/>
              <a:gd name="connsiteX268" fmla="*/ 5278423 w 5967337"/>
              <a:gd name="connsiteY268" fmla="*/ 5152277 h 5852043"/>
              <a:gd name="connsiteX269" fmla="*/ 5388979 w 5967337"/>
              <a:gd name="connsiteY269" fmla="*/ 5045407 h 5852043"/>
              <a:gd name="connsiteX270" fmla="*/ 2088275 w 5967337"/>
              <a:gd name="connsiteY270" fmla="*/ 5044179 h 5852043"/>
              <a:gd name="connsiteX271" fmla="*/ 2196373 w 5967337"/>
              <a:gd name="connsiteY271" fmla="*/ 5153506 h 5852043"/>
              <a:gd name="connsiteX272" fmla="*/ 2090731 w 5967337"/>
              <a:gd name="connsiteY272" fmla="*/ 5261605 h 5852043"/>
              <a:gd name="connsiteX273" fmla="*/ 1980176 w 5967337"/>
              <a:gd name="connsiteY273" fmla="*/ 5153506 h 5852043"/>
              <a:gd name="connsiteX274" fmla="*/ 2088275 w 5967337"/>
              <a:gd name="connsiteY274" fmla="*/ 5044179 h 5852043"/>
              <a:gd name="connsiteX275" fmla="*/ 4972553 w 5967337"/>
              <a:gd name="connsiteY275" fmla="*/ 5036809 h 5852043"/>
              <a:gd name="connsiteX276" fmla="*/ 5091706 w 5967337"/>
              <a:gd name="connsiteY276" fmla="*/ 5153506 h 5852043"/>
              <a:gd name="connsiteX277" fmla="*/ 4975010 w 5967337"/>
              <a:gd name="connsiteY277" fmla="*/ 5271432 h 5852043"/>
              <a:gd name="connsiteX278" fmla="*/ 4855854 w 5967337"/>
              <a:gd name="connsiteY278" fmla="*/ 5154735 h 5852043"/>
              <a:gd name="connsiteX279" fmla="*/ 4972553 w 5967337"/>
              <a:gd name="connsiteY279" fmla="*/ 5036809 h 5852043"/>
              <a:gd name="connsiteX280" fmla="*/ 2502245 w 5967337"/>
              <a:gd name="connsiteY280" fmla="*/ 5034351 h 5852043"/>
              <a:gd name="connsiteX281" fmla="*/ 2617714 w 5967337"/>
              <a:gd name="connsiteY281" fmla="*/ 5153506 h 5852043"/>
              <a:gd name="connsiteX282" fmla="*/ 2498559 w 5967337"/>
              <a:gd name="connsiteY282" fmla="*/ 5268974 h 5852043"/>
              <a:gd name="connsiteX283" fmla="*/ 2383090 w 5967337"/>
              <a:gd name="connsiteY283" fmla="*/ 5149820 h 5852043"/>
              <a:gd name="connsiteX284" fmla="*/ 2502245 w 5967337"/>
              <a:gd name="connsiteY284" fmla="*/ 5034351 h 5852043"/>
              <a:gd name="connsiteX285" fmla="*/ 4563496 w 5967337"/>
              <a:gd name="connsiteY285" fmla="*/ 5029439 h 5852043"/>
              <a:gd name="connsiteX286" fmla="*/ 4687564 w 5967337"/>
              <a:gd name="connsiteY286" fmla="*/ 5154735 h 5852043"/>
              <a:gd name="connsiteX287" fmla="*/ 4562267 w 5967337"/>
              <a:gd name="connsiteY287" fmla="*/ 5278803 h 5852043"/>
              <a:gd name="connsiteX288" fmla="*/ 4436972 w 5967337"/>
              <a:gd name="connsiteY288" fmla="*/ 5151049 h 5852043"/>
              <a:gd name="connsiteX289" fmla="*/ 4563496 w 5967337"/>
              <a:gd name="connsiteY289" fmla="*/ 5029439 h 5852043"/>
              <a:gd name="connsiteX290" fmla="*/ 2911302 w 5967337"/>
              <a:gd name="connsiteY290" fmla="*/ 5028209 h 5852043"/>
              <a:gd name="connsiteX291" fmla="*/ 3037826 w 5967337"/>
              <a:gd name="connsiteY291" fmla="*/ 5153506 h 5852043"/>
              <a:gd name="connsiteX292" fmla="*/ 2912530 w 5967337"/>
              <a:gd name="connsiteY292" fmla="*/ 5277574 h 5852043"/>
              <a:gd name="connsiteX293" fmla="*/ 2787233 w 5967337"/>
              <a:gd name="connsiteY293" fmla="*/ 5153506 h 5852043"/>
              <a:gd name="connsiteX294" fmla="*/ 2911302 w 5967337"/>
              <a:gd name="connsiteY294" fmla="*/ 5028209 h 5852043"/>
              <a:gd name="connsiteX295" fmla="*/ 4149526 w 5967337"/>
              <a:gd name="connsiteY295" fmla="*/ 5024525 h 5852043"/>
              <a:gd name="connsiteX296" fmla="*/ 4278508 w 5967337"/>
              <a:gd name="connsiteY296" fmla="*/ 5153506 h 5852043"/>
              <a:gd name="connsiteX297" fmla="*/ 4148299 w 5967337"/>
              <a:gd name="connsiteY297" fmla="*/ 5283716 h 5852043"/>
              <a:gd name="connsiteX298" fmla="*/ 4019316 w 5967337"/>
              <a:gd name="connsiteY298" fmla="*/ 5154735 h 5852043"/>
              <a:gd name="connsiteX299" fmla="*/ 4149526 w 5967337"/>
              <a:gd name="connsiteY299" fmla="*/ 5024525 h 5852043"/>
              <a:gd name="connsiteX300" fmla="*/ 3325271 w 5967337"/>
              <a:gd name="connsiteY300" fmla="*/ 5022067 h 5852043"/>
              <a:gd name="connsiteX301" fmla="*/ 3454252 w 5967337"/>
              <a:gd name="connsiteY301" fmla="*/ 5151049 h 5852043"/>
              <a:gd name="connsiteX302" fmla="*/ 3324042 w 5967337"/>
              <a:gd name="connsiteY302" fmla="*/ 5281259 h 5852043"/>
              <a:gd name="connsiteX303" fmla="*/ 3195061 w 5967337"/>
              <a:gd name="connsiteY303" fmla="*/ 5152277 h 5852043"/>
              <a:gd name="connsiteX304" fmla="*/ 3325271 w 5967337"/>
              <a:gd name="connsiteY304" fmla="*/ 5022067 h 5852043"/>
              <a:gd name="connsiteX305" fmla="*/ 3736785 w 5967337"/>
              <a:gd name="connsiteY305" fmla="*/ 5020839 h 5852043"/>
              <a:gd name="connsiteX306" fmla="*/ 3868223 w 5967337"/>
              <a:gd name="connsiteY306" fmla="*/ 5151048 h 5852043"/>
              <a:gd name="connsiteX307" fmla="*/ 3738013 w 5967337"/>
              <a:gd name="connsiteY307" fmla="*/ 5283716 h 5852043"/>
              <a:gd name="connsiteX308" fmla="*/ 3605346 w 5967337"/>
              <a:gd name="connsiteY308" fmla="*/ 5151048 h 5852043"/>
              <a:gd name="connsiteX309" fmla="*/ 3736785 w 5967337"/>
              <a:gd name="connsiteY309" fmla="*/ 5020839 h 5852043"/>
              <a:gd name="connsiteX310" fmla="*/ 234624 w 5967337"/>
              <a:gd name="connsiteY310" fmla="*/ 4917654 h 5852043"/>
              <a:gd name="connsiteX311" fmla="*/ 261648 w 5967337"/>
              <a:gd name="connsiteY311" fmla="*/ 4947135 h 5852043"/>
              <a:gd name="connsiteX312" fmla="*/ 232167 w 5967337"/>
              <a:gd name="connsiteY312" fmla="*/ 4974160 h 5852043"/>
              <a:gd name="connsiteX313" fmla="*/ 203913 w 5967337"/>
              <a:gd name="connsiteY313" fmla="*/ 4942222 h 5852043"/>
              <a:gd name="connsiteX314" fmla="*/ 234624 w 5967337"/>
              <a:gd name="connsiteY314" fmla="*/ 4917654 h 5852043"/>
              <a:gd name="connsiteX315" fmla="*/ 644908 w 5967337"/>
              <a:gd name="connsiteY315" fmla="*/ 4886943 h 5852043"/>
              <a:gd name="connsiteX316" fmla="*/ 703871 w 5967337"/>
              <a:gd name="connsiteY316" fmla="*/ 4945906 h 5852043"/>
              <a:gd name="connsiteX317" fmla="*/ 644908 w 5967337"/>
              <a:gd name="connsiteY317" fmla="*/ 5004869 h 5852043"/>
              <a:gd name="connsiteX318" fmla="*/ 585945 w 5967337"/>
              <a:gd name="connsiteY318" fmla="*/ 4947135 h 5852043"/>
              <a:gd name="connsiteX319" fmla="*/ 644908 w 5967337"/>
              <a:gd name="connsiteY319" fmla="*/ 4886943 h 5852043"/>
              <a:gd name="connsiteX320" fmla="*/ 1057650 w 5967337"/>
              <a:gd name="connsiteY320" fmla="*/ 4866061 h 5852043"/>
              <a:gd name="connsiteX321" fmla="*/ 1135039 w 5967337"/>
              <a:gd name="connsiteY321" fmla="*/ 4945907 h 5852043"/>
              <a:gd name="connsiteX322" fmla="*/ 1057650 w 5967337"/>
              <a:gd name="connsiteY322" fmla="*/ 5024524 h 5852043"/>
              <a:gd name="connsiteX323" fmla="*/ 977805 w 5967337"/>
              <a:gd name="connsiteY323" fmla="*/ 4947135 h 5852043"/>
              <a:gd name="connsiteX324" fmla="*/ 1057650 w 5967337"/>
              <a:gd name="connsiteY324" fmla="*/ 4866061 h 5852043"/>
              <a:gd name="connsiteX325" fmla="*/ 5967337 w 5967337"/>
              <a:gd name="connsiteY325" fmla="*/ 4861070 h 5852043"/>
              <a:gd name="connsiteX326" fmla="*/ 5967337 w 5967337"/>
              <a:gd name="connsiteY326" fmla="*/ 5033722 h 5852043"/>
              <a:gd name="connsiteX327" fmla="*/ 5964081 w 5967337"/>
              <a:gd name="connsiteY327" fmla="*/ 5032969 h 5852043"/>
              <a:gd name="connsiteX328" fmla="*/ 5911048 w 5967337"/>
              <a:gd name="connsiteY328" fmla="*/ 4945906 h 5852043"/>
              <a:gd name="connsiteX329" fmla="*/ 5966326 w 5967337"/>
              <a:gd name="connsiteY329" fmla="*/ 4861262 h 5852043"/>
              <a:gd name="connsiteX330" fmla="*/ 1467936 w 5967337"/>
              <a:gd name="connsiteY330" fmla="*/ 4852549 h 5852043"/>
              <a:gd name="connsiteX331" fmla="*/ 1562522 w 5967337"/>
              <a:gd name="connsiteY331" fmla="*/ 4948364 h 5852043"/>
              <a:gd name="connsiteX332" fmla="*/ 1469164 w 5967337"/>
              <a:gd name="connsiteY332" fmla="*/ 5040493 h 5852043"/>
              <a:gd name="connsiteX333" fmla="*/ 1375805 w 5967337"/>
              <a:gd name="connsiteY333" fmla="*/ 4947137 h 5852043"/>
              <a:gd name="connsiteX334" fmla="*/ 1467936 w 5967337"/>
              <a:gd name="connsiteY334" fmla="*/ 4852549 h 5852043"/>
              <a:gd name="connsiteX335" fmla="*/ 5592893 w 5967337"/>
              <a:gd name="connsiteY335" fmla="*/ 4841493 h 5852043"/>
              <a:gd name="connsiteX336" fmla="*/ 5698535 w 5967337"/>
              <a:gd name="connsiteY336" fmla="*/ 4949592 h 5852043"/>
              <a:gd name="connsiteX337" fmla="*/ 5590438 w 5967337"/>
              <a:gd name="connsiteY337" fmla="*/ 5055234 h 5852043"/>
              <a:gd name="connsiteX338" fmla="*/ 5486023 w 5967337"/>
              <a:gd name="connsiteY338" fmla="*/ 4947135 h 5852043"/>
              <a:gd name="connsiteX339" fmla="*/ 5592893 w 5967337"/>
              <a:gd name="connsiteY339" fmla="*/ 4841493 h 5852043"/>
              <a:gd name="connsiteX340" fmla="*/ 1883133 w 5967337"/>
              <a:gd name="connsiteY340" fmla="*/ 4837807 h 5852043"/>
              <a:gd name="connsiteX341" fmla="*/ 1990004 w 5967337"/>
              <a:gd name="connsiteY341" fmla="*/ 4945906 h 5852043"/>
              <a:gd name="connsiteX342" fmla="*/ 1881905 w 5967337"/>
              <a:gd name="connsiteY342" fmla="*/ 5051548 h 5852043"/>
              <a:gd name="connsiteX343" fmla="*/ 1776263 w 5967337"/>
              <a:gd name="connsiteY343" fmla="*/ 4944678 h 5852043"/>
              <a:gd name="connsiteX344" fmla="*/ 1883133 w 5967337"/>
              <a:gd name="connsiteY344" fmla="*/ 4837807 h 5852043"/>
              <a:gd name="connsiteX345" fmla="*/ 5181379 w 5967337"/>
              <a:gd name="connsiteY345" fmla="*/ 4830437 h 5852043"/>
              <a:gd name="connsiteX346" fmla="*/ 5298078 w 5967337"/>
              <a:gd name="connsiteY346" fmla="*/ 4948363 h 5852043"/>
              <a:gd name="connsiteX347" fmla="*/ 5178924 w 5967337"/>
              <a:gd name="connsiteY347" fmla="*/ 5065061 h 5852043"/>
              <a:gd name="connsiteX348" fmla="*/ 5062225 w 5967337"/>
              <a:gd name="connsiteY348" fmla="*/ 4945906 h 5852043"/>
              <a:gd name="connsiteX349" fmla="*/ 5181379 w 5967337"/>
              <a:gd name="connsiteY349" fmla="*/ 4830437 h 5852043"/>
              <a:gd name="connsiteX350" fmla="*/ 2294645 w 5967337"/>
              <a:gd name="connsiteY350" fmla="*/ 4827981 h 5852043"/>
              <a:gd name="connsiteX351" fmla="*/ 2411344 w 5967337"/>
              <a:gd name="connsiteY351" fmla="*/ 4945907 h 5852043"/>
              <a:gd name="connsiteX352" fmla="*/ 2293418 w 5967337"/>
              <a:gd name="connsiteY352" fmla="*/ 5062606 h 5852043"/>
              <a:gd name="connsiteX353" fmla="*/ 2177948 w 5967337"/>
              <a:gd name="connsiteY353" fmla="*/ 4945907 h 5852043"/>
              <a:gd name="connsiteX354" fmla="*/ 2294645 w 5967337"/>
              <a:gd name="connsiteY354" fmla="*/ 4827981 h 5852043"/>
              <a:gd name="connsiteX355" fmla="*/ 4769866 w 5967337"/>
              <a:gd name="connsiteY355" fmla="*/ 4821839 h 5852043"/>
              <a:gd name="connsiteX356" fmla="*/ 4895163 w 5967337"/>
              <a:gd name="connsiteY356" fmla="*/ 4948363 h 5852043"/>
              <a:gd name="connsiteX357" fmla="*/ 4767410 w 5967337"/>
              <a:gd name="connsiteY357" fmla="*/ 5073661 h 5852043"/>
              <a:gd name="connsiteX358" fmla="*/ 4642114 w 5967337"/>
              <a:gd name="connsiteY358" fmla="*/ 4947135 h 5852043"/>
              <a:gd name="connsiteX359" fmla="*/ 4769866 w 5967337"/>
              <a:gd name="connsiteY359" fmla="*/ 4821839 h 5852043"/>
              <a:gd name="connsiteX360" fmla="*/ 2709845 w 5967337"/>
              <a:gd name="connsiteY360" fmla="*/ 4820610 h 5852043"/>
              <a:gd name="connsiteX361" fmla="*/ 2833912 w 5967337"/>
              <a:gd name="connsiteY361" fmla="*/ 4949592 h 5852043"/>
              <a:gd name="connsiteX362" fmla="*/ 2704930 w 5967337"/>
              <a:gd name="connsiteY362" fmla="*/ 5072432 h 5852043"/>
              <a:gd name="connsiteX363" fmla="*/ 2580862 w 5967337"/>
              <a:gd name="connsiteY363" fmla="*/ 4944678 h 5852043"/>
              <a:gd name="connsiteX364" fmla="*/ 2709845 w 5967337"/>
              <a:gd name="connsiteY364" fmla="*/ 4820610 h 5852043"/>
              <a:gd name="connsiteX365" fmla="*/ 4355896 w 5967337"/>
              <a:gd name="connsiteY365" fmla="*/ 4814468 h 5852043"/>
              <a:gd name="connsiteX366" fmla="*/ 4488563 w 5967337"/>
              <a:gd name="connsiteY366" fmla="*/ 4947135 h 5852043"/>
              <a:gd name="connsiteX367" fmla="*/ 4355896 w 5967337"/>
              <a:gd name="connsiteY367" fmla="*/ 5079802 h 5852043"/>
              <a:gd name="connsiteX368" fmla="*/ 4223229 w 5967337"/>
              <a:gd name="connsiteY368" fmla="*/ 4947135 h 5852043"/>
              <a:gd name="connsiteX369" fmla="*/ 4355896 w 5967337"/>
              <a:gd name="connsiteY369" fmla="*/ 4814468 h 5852043"/>
              <a:gd name="connsiteX370" fmla="*/ 3121357 w 5967337"/>
              <a:gd name="connsiteY370" fmla="*/ 4813241 h 5852043"/>
              <a:gd name="connsiteX371" fmla="*/ 3251568 w 5967337"/>
              <a:gd name="connsiteY371" fmla="*/ 4948364 h 5852043"/>
              <a:gd name="connsiteX372" fmla="*/ 3116444 w 5967337"/>
              <a:gd name="connsiteY372" fmla="*/ 5078574 h 5852043"/>
              <a:gd name="connsiteX373" fmla="*/ 2986234 w 5967337"/>
              <a:gd name="connsiteY373" fmla="*/ 4943451 h 5852043"/>
              <a:gd name="connsiteX374" fmla="*/ 3121357 w 5967337"/>
              <a:gd name="connsiteY374" fmla="*/ 4813241 h 5852043"/>
              <a:gd name="connsiteX375" fmla="*/ 3944384 w 5967337"/>
              <a:gd name="connsiteY375" fmla="*/ 4810784 h 5852043"/>
              <a:gd name="connsiteX376" fmla="*/ 4079507 w 5967337"/>
              <a:gd name="connsiteY376" fmla="*/ 4947135 h 5852043"/>
              <a:gd name="connsiteX377" fmla="*/ 3941927 w 5967337"/>
              <a:gd name="connsiteY377" fmla="*/ 5084716 h 5852043"/>
              <a:gd name="connsiteX378" fmla="*/ 3806803 w 5967337"/>
              <a:gd name="connsiteY378" fmla="*/ 4948364 h 5852043"/>
              <a:gd name="connsiteX379" fmla="*/ 3944384 w 5967337"/>
              <a:gd name="connsiteY379" fmla="*/ 4810784 h 5852043"/>
              <a:gd name="connsiteX380" fmla="*/ 3532871 w 5967337"/>
              <a:gd name="connsiteY380" fmla="*/ 4809555 h 5852043"/>
              <a:gd name="connsiteX381" fmla="*/ 3666766 w 5967337"/>
              <a:gd name="connsiteY381" fmla="*/ 4945907 h 5852043"/>
              <a:gd name="connsiteX382" fmla="*/ 3531642 w 5967337"/>
              <a:gd name="connsiteY382" fmla="*/ 5082259 h 5852043"/>
              <a:gd name="connsiteX383" fmla="*/ 3394062 w 5967337"/>
              <a:gd name="connsiteY383" fmla="*/ 4945907 h 5852043"/>
              <a:gd name="connsiteX384" fmla="*/ 3532871 w 5967337"/>
              <a:gd name="connsiteY384" fmla="*/ 4809555 h 5852043"/>
              <a:gd name="connsiteX385" fmla="*/ 439767 w 5967337"/>
              <a:gd name="connsiteY385" fmla="*/ 4689172 h 5852043"/>
              <a:gd name="connsiteX386" fmla="*/ 488902 w 5967337"/>
              <a:gd name="connsiteY386" fmla="*/ 4740764 h 5852043"/>
              <a:gd name="connsiteX387" fmla="*/ 437310 w 5967337"/>
              <a:gd name="connsiteY387" fmla="*/ 4789900 h 5852043"/>
              <a:gd name="connsiteX388" fmla="*/ 388174 w 5967337"/>
              <a:gd name="connsiteY388" fmla="*/ 4738308 h 5852043"/>
              <a:gd name="connsiteX389" fmla="*/ 439767 w 5967337"/>
              <a:gd name="connsiteY389" fmla="*/ 4689172 h 5852043"/>
              <a:gd name="connsiteX390" fmla="*/ 848822 w 5967337"/>
              <a:gd name="connsiteY390" fmla="*/ 4667061 h 5852043"/>
              <a:gd name="connsiteX391" fmla="*/ 924983 w 5967337"/>
              <a:gd name="connsiteY391" fmla="*/ 4738309 h 5852043"/>
              <a:gd name="connsiteX392" fmla="*/ 852508 w 5967337"/>
              <a:gd name="connsiteY392" fmla="*/ 4813241 h 5852043"/>
              <a:gd name="connsiteX393" fmla="*/ 778804 w 5967337"/>
              <a:gd name="connsiteY393" fmla="*/ 4743223 h 5852043"/>
              <a:gd name="connsiteX394" fmla="*/ 848822 w 5967337"/>
              <a:gd name="connsiteY394" fmla="*/ 4667061 h 5852043"/>
              <a:gd name="connsiteX395" fmla="*/ 1264021 w 5967337"/>
              <a:gd name="connsiteY395" fmla="*/ 4651092 h 5852043"/>
              <a:gd name="connsiteX396" fmla="*/ 1353693 w 5967337"/>
              <a:gd name="connsiteY396" fmla="*/ 4739537 h 5852043"/>
              <a:gd name="connsiteX397" fmla="*/ 1265248 w 5967337"/>
              <a:gd name="connsiteY397" fmla="*/ 4830438 h 5852043"/>
              <a:gd name="connsiteX398" fmla="*/ 1173119 w 5967337"/>
              <a:gd name="connsiteY398" fmla="*/ 4743221 h 5852043"/>
              <a:gd name="connsiteX399" fmla="*/ 1264021 w 5967337"/>
              <a:gd name="connsiteY399" fmla="*/ 4651092 h 5852043"/>
              <a:gd name="connsiteX400" fmla="*/ 5799265 w 5967337"/>
              <a:gd name="connsiteY400" fmla="*/ 4637579 h 5852043"/>
              <a:gd name="connsiteX401" fmla="*/ 5902449 w 5967337"/>
              <a:gd name="connsiteY401" fmla="*/ 4740764 h 5852043"/>
              <a:gd name="connsiteX402" fmla="*/ 5798036 w 5967337"/>
              <a:gd name="connsiteY402" fmla="*/ 4845178 h 5852043"/>
              <a:gd name="connsiteX403" fmla="*/ 5694850 w 5967337"/>
              <a:gd name="connsiteY403" fmla="*/ 4741994 h 5852043"/>
              <a:gd name="connsiteX404" fmla="*/ 5799265 w 5967337"/>
              <a:gd name="connsiteY404" fmla="*/ 4637579 h 5852043"/>
              <a:gd name="connsiteX405" fmla="*/ 1674307 w 5967337"/>
              <a:gd name="connsiteY405" fmla="*/ 4636351 h 5852043"/>
              <a:gd name="connsiteX406" fmla="*/ 1778720 w 5967337"/>
              <a:gd name="connsiteY406" fmla="*/ 4740764 h 5852043"/>
              <a:gd name="connsiteX407" fmla="*/ 1676762 w 5967337"/>
              <a:gd name="connsiteY407" fmla="*/ 4843950 h 5852043"/>
              <a:gd name="connsiteX408" fmla="*/ 1571120 w 5967337"/>
              <a:gd name="connsiteY408" fmla="*/ 4739537 h 5852043"/>
              <a:gd name="connsiteX409" fmla="*/ 1674307 w 5967337"/>
              <a:gd name="connsiteY409" fmla="*/ 4636351 h 5852043"/>
              <a:gd name="connsiteX410" fmla="*/ 5387751 w 5967337"/>
              <a:gd name="connsiteY410" fmla="*/ 4625295 h 5852043"/>
              <a:gd name="connsiteX411" fmla="*/ 5501992 w 5967337"/>
              <a:gd name="connsiteY411" fmla="*/ 4740764 h 5852043"/>
              <a:gd name="connsiteX412" fmla="*/ 5387751 w 5967337"/>
              <a:gd name="connsiteY412" fmla="*/ 4857462 h 5852043"/>
              <a:gd name="connsiteX413" fmla="*/ 5271053 w 5967337"/>
              <a:gd name="connsiteY413" fmla="*/ 4739535 h 5852043"/>
              <a:gd name="connsiteX414" fmla="*/ 5387751 w 5967337"/>
              <a:gd name="connsiteY414" fmla="*/ 4625295 h 5852043"/>
              <a:gd name="connsiteX415" fmla="*/ 2088276 w 5967337"/>
              <a:gd name="connsiteY415" fmla="*/ 4624066 h 5852043"/>
              <a:gd name="connsiteX416" fmla="*/ 2203745 w 5967337"/>
              <a:gd name="connsiteY416" fmla="*/ 4739535 h 5852043"/>
              <a:gd name="connsiteX417" fmla="*/ 2089505 w 5967337"/>
              <a:gd name="connsiteY417" fmla="*/ 4856233 h 5852043"/>
              <a:gd name="connsiteX418" fmla="*/ 1972806 w 5967337"/>
              <a:gd name="connsiteY418" fmla="*/ 4739535 h 5852043"/>
              <a:gd name="connsiteX419" fmla="*/ 2088276 w 5967337"/>
              <a:gd name="connsiteY419" fmla="*/ 4624066 h 5852043"/>
              <a:gd name="connsiteX420" fmla="*/ 4976238 w 5967337"/>
              <a:gd name="connsiteY420" fmla="*/ 4615468 h 5852043"/>
              <a:gd name="connsiteX421" fmla="*/ 5100306 w 5967337"/>
              <a:gd name="connsiteY421" fmla="*/ 4744450 h 5852043"/>
              <a:gd name="connsiteX422" fmla="*/ 4973780 w 5967337"/>
              <a:gd name="connsiteY422" fmla="*/ 4867290 h 5852043"/>
              <a:gd name="connsiteX423" fmla="*/ 4848486 w 5967337"/>
              <a:gd name="connsiteY423" fmla="*/ 4739537 h 5852043"/>
              <a:gd name="connsiteX424" fmla="*/ 4976238 w 5967337"/>
              <a:gd name="connsiteY424" fmla="*/ 4615468 h 5852043"/>
              <a:gd name="connsiteX425" fmla="*/ 2499788 w 5967337"/>
              <a:gd name="connsiteY425" fmla="*/ 4613011 h 5852043"/>
              <a:gd name="connsiteX426" fmla="*/ 2626314 w 5967337"/>
              <a:gd name="connsiteY426" fmla="*/ 4739537 h 5852043"/>
              <a:gd name="connsiteX427" fmla="*/ 2499788 w 5967337"/>
              <a:gd name="connsiteY427" fmla="*/ 4864833 h 5852043"/>
              <a:gd name="connsiteX428" fmla="*/ 2374492 w 5967337"/>
              <a:gd name="connsiteY428" fmla="*/ 4737080 h 5852043"/>
              <a:gd name="connsiteX429" fmla="*/ 2499788 w 5967337"/>
              <a:gd name="connsiteY429" fmla="*/ 4613011 h 5852043"/>
              <a:gd name="connsiteX430" fmla="*/ 4561039 w 5967337"/>
              <a:gd name="connsiteY430" fmla="*/ 4606868 h 5852043"/>
              <a:gd name="connsiteX431" fmla="*/ 4697390 w 5967337"/>
              <a:gd name="connsiteY431" fmla="*/ 4740763 h 5852043"/>
              <a:gd name="connsiteX432" fmla="*/ 4561039 w 5967337"/>
              <a:gd name="connsiteY432" fmla="*/ 4874659 h 5852043"/>
              <a:gd name="connsiteX433" fmla="*/ 4428372 w 5967337"/>
              <a:gd name="connsiteY433" fmla="*/ 4740763 h 5852043"/>
              <a:gd name="connsiteX434" fmla="*/ 4561039 w 5967337"/>
              <a:gd name="connsiteY434" fmla="*/ 4606868 h 5852043"/>
              <a:gd name="connsiteX435" fmla="*/ 2912530 w 5967337"/>
              <a:gd name="connsiteY435" fmla="*/ 4605641 h 5852043"/>
              <a:gd name="connsiteX436" fmla="*/ 3047654 w 5967337"/>
              <a:gd name="connsiteY436" fmla="*/ 4740764 h 5852043"/>
              <a:gd name="connsiteX437" fmla="*/ 2913759 w 5967337"/>
              <a:gd name="connsiteY437" fmla="*/ 4873431 h 5852043"/>
              <a:gd name="connsiteX438" fmla="*/ 2778635 w 5967337"/>
              <a:gd name="connsiteY438" fmla="*/ 4741992 h 5852043"/>
              <a:gd name="connsiteX439" fmla="*/ 2912530 w 5967337"/>
              <a:gd name="connsiteY439" fmla="*/ 4605641 h 5852043"/>
              <a:gd name="connsiteX440" fmla="*/ 4150851 w 5967337"/>
              <a:gd name="connsiteY440" fmla="*/ 4601034 h 5852043"/>
              <a:gd name="connsiteX441" fmla="*/ 4289564 w 5967337"/>
              <a:gd name="connsiteY441" fmla="*/ 4719881 h 5852043"/>
              <a:gd name="connsiteX442" fmla="*/ 4175322 w 5967337"/>
              <a:gd name="connsiteY442" fmla="*/ 4878345 h 5852043"/>
              <a:gd name="connsiteX443" fmla="*/ 4037742 w 5967337"/>
              <a:gd name="connsiteY443" fmla="*/ 4820610 h 5852043"/>
              <a:gd name="connsiteX444" fmla="*/ 4030371 w 5967337"/>
              <a:gd name="connsiteY444" fmla="*/ 4671973 h 5852043"/>
              <a:gd name="connsiteX445" fmla="*/ 4038971 w 5967337"/>
              <a:gd name="connsiteY445" fmla="*/ 4651091 h 5852043"/>
              <a:gd name="connsiteX446" fmla="*/ 4062310 w 5967337"/>
              <a:gd name="connsiteY446" fmla="*/ 4625295 h 5852043"/>
              <a:gd name="connsiteX447" fmla="*/ 4088107 w 5967337"/>
              <a:gd name="connsiteY447" fmla="*/ 4615468 h 5852043"/>
              <a:gd name="connsiteX448" fmla="*/ 4150851 w 5967337"/>
              <a:gd name="connsiteY448" fmla="*/ 4601034 h 5852043"/>
              <a:gd name="connsiteX449" fmla="*/ 3312374 w 5967337"/>
              <a:gd name="connsiteY449" fmla="*/ 4598597 h 5852043"/>
              <a:gd name="connsiteX450" fmla="*/ 3379321 w 5967337"/>
              <a:gd name="connsiteY450" fmla="*/ 4609327 h 5852043"/>
              <a:gd name="connsiteX451" fmla="*/ 3413716 w 5967337"/>
              <a:gd name="connsiteY451" fmla="*/ 4625295 h 5852043"/>
              <a:gd name="connsiteX452" fmla="*/ 3437055 w 5967337"/>
              <a:gd name="connsiteY452" fmla="*/ 4651092 h 5852043"/>
              <a:gd name="connsiteX453" fmla="*/ 3450568 w 5967337"/>
              <a:gd name="connsiteY453" fmla="*/ 4678116 h 5852043"/>
              <a:gd name="connsiteX454" fmla="*/ 3424771 w 5967337"/>
              <a:gd name="connsiteY454" fmla="*/ 4836579 h 5852043"/>
              <a:gd name="connsiteX455" fmla="*/ 3269994 w 5967337"/>
              <a:gd name="connsiteY455" fmla="*/ 4867290 h 5852043"/>
              <a:gd name="connsiteX456" fmla="*/ 3185234 w 5967337"/>
              <a:gd name="connsiteY456" fmla="*/ 4729710 h 5852043"/>
              <a:gd name="connsiteX457" fmla="*/ 3312374 w 5967337"/>
              <a:gd name="connsiteY457" fmla="*/ 4598597 h 5852043"/>
              <a:gd name="connsiteX458" fmla="*/ 233396 w 5967337"/>
              <a:gd name="connsiteY458" fmla="*/ 4495085 h 5852043"/>
              <a:gd name="connsiteX459" fmla="*/ 271476 w 5967337"/>
              <a:gd name="connsiteY459" fmla="*/ 4535623 h 5852043"/>
              <a:gd name="connsiteX460" fmla="*/ 233396 w 5967337"/>
              <a:gd name="connsiteY460" fmla="*/ 4571246 h 5852043"/>
              <a:gd name="connsiteX461" fmla="*/ 195315 w 5967337"/>
              <a:gd name="connsiteY461" fmla="*/ 4535623 h 5852043"/>
              <a:gd name="connsiteX462" fmla="*/ 233396 w 5967337"/>
              <a:gd name="connsiteY462" fmla="*/ 4495085 h 5852043"/>
              <a:gd name="connsiteX463" fmla="*/ 3809260 w 5967337"/>
              <a:gd name="connsiteY463" fmla="*/ 4469288 h 5852043"/>
              <a:gd name="connsiteX464" fmla="*/ 3774865 w 5967337"/>
              <a:gd name="connsiteY464" fmla="*/ 4479115 h 5852043"/>
              <a:gd name="connsiteX465" fmla="*/ 3738013 w 5967337"/>
              <a:gd name="connsiteY465" fmla="*/ 4482801 h 5852043"/>
              <a:gd name="connsiteX466" fmla="*/ 3703618 w 5967337"/>
              <a:gd name="connsiteY466" fmla="*/ 4479115 h 5852043"/>
              <a:gd name="connsiteX467" fmla="*/ 3666766 w 5967337"/>
              <a:gd name="connsiteY467" fmla="*/ 4471745 h 5852043"/>
              <a:gd name="connsiteX468" fmla="*/ 3655710 w 5967337"/>
              <a:gd name="connsiteY468" fmla="*/ 4622837 h 5852043"/>
              <a:gd name="connsiteX469" fmla="*/ 3686420 w 5967337"/>
              <a:gd name="connsiteY469" fmla="*/ 4609325 h 5852043"/>
              <a:gd name="connsiteX470" fmla="*/ 3719586 w 5967337"/>
              <a:gd name="connsiteY470" fmla="*/ 4600727 h 5852043"/>
              <a:gd name="connsiteX471" fmla="*/ 3756438 w 5967337"/>
              <a:gd name="connsiteY471" fmla="*/ 4600727 h 5852043"/>
              <a:gd name="connsiteX472" fmla="*/ 3789606 w 5967337"/>
              <a:gd name="connsiteY472" fmla="*/ 4609325 h 5852043"/>
              <a:gd name="connsiteX473" fmla="*/ 3820315 w 5967337"/>
              <a:gd name="connsiteY473" fmla="*/ 4620382 h 5852043"/>
              <a:gd name="connsiteX474" fmla="*/ 3801890 w 5967337"/>
              <a:gd name="connsiteY474" fmla="*/ 4571246 h 5852043"/>
              <a:gd name="connsiteX475" fmla="*/ 3798204 w 5967337"/>
              <a:gd name="connsiteY475" fmla="*/ 4520881 h 5852043"/>
              <a:gd name="connsiteX476" fmla="*/ 3809260 w 5967337"/>
              <a:gd name="connsiteY476" fmla="*/ 4469288 h 5852043"/>
              <a:gd name="connsiteX477" fmla="*/ 643680 w 5967337"/>
              <a:gd name="connsiteY477" fmla="*/ 4466832 h 5852043"/>
              <a:gd name="connsiteX478" fmla="*/ 710014 w 5967337"/>
              <a:gd name="connsiteY478" fmla="*/ 4534395 h 5852043"/>
              <a:gd name="connsiteX479" fmla="*/ 644908 w 5967337"/>
              <a:gd name="connsiteY479" fmla="*/ 4598270 h 5852043"/>
              <a:gd name="connsiteX480" fmla="*/ 579804 w 5967337"/>
              <a:gd name="connsiteY480" fmla="*/ 4533166 h 5852043"/>
              <a:gd name="connsiteX481" fmla="*/ 643680 w 5967337"/>
              <a:gd name="connsiteY481" fmla="*/ 4466832 h 5852043"/>
              <a:gd name="connsiteX482" fmla="*/ 1058877 w 5967337"/>
              <a:gd name="connsiteY482" fmla="*/ 4448406 h 5852043"/>
              <a:gd name="connsiteX483" fmla="*/ 1142409 w 5967337"/>
              <a:gd name="connsiteY483" fmla="*/ 4534394 h 5852043"/>
              <a:gd name="connsiteX484" fmla="*/ 1056421 w 5967337"/>
              <a:gd name="connsiteY484" fmla="*/ 4617925 h 5852043"/>
              <a:gd name="connsiteX485" fmla="*/ 972890 w 5967337"/>
              <a:gd name="connsiteY485" fmla="*/ 4531937 h 5852043"/>
              <a:gd name="connsiteX486" fmla="*/ 1058877 w 5967337"/>
              <a:gd name="connsiteY486" fmla="*/ 4448406 h 5852043"/>
              <a:gd name="connsiteX487" fmla="*/ 5967337 w 5967337"/>
              <a:gd name="connsiteY487" fmla="*/ 4442008 h 5852043"/>
              <a:gd name="connsiteX488" fmla="*/ 5967337 w 5967337"/>
              <a:gd name="connsiteY488" fmla="*/ 4627045 h 5852043"/>
              <a:gd name="connsiteX489" fmla="*/ 5958457 w 5967337"/>
              <a:gd name="connsiteY489" fmla="*/ 4624739 h 5852043"/>
              <a:gd name="connsiteX490" fmla="*/ 5904906 w 5967337"/>
              <a:gd name="connsiteY490" fmla="*/ 4534394 h 5852043"/>
              <a:gd name="connsiteX491" fmla="*/ 5966575 w 5967337"/>
              <a:gd name="connsiteY491" fmla="*/ 4442149 h 5852043"/>
              <a:gd name="connsiteX492" fmla="*/ 1467934 w 5967337"/>
              <a:gd name="connsiteY492" fmla="*/ 4433665 h 5852043"/>
              <a:gd name="connsiteX493" fmla="*/ 1568663 w 5967337"/>
              <a:gd name="connsiteY493" fmla="*/ 4533165 h 5852043"/>
              <a:gd name="connsiteX494" fmla="*/ 1469162 w 5967337"/>
              <a:gd name="connsiteY494" fmla="*/ 4632665 h 5852043"/>
              <a:gd name="connsiteX495" fmla="*/ 1369663 w 5967337"/>
              <a:gd name="connsiteY495" fmla="*/ 4531937 h 5852043"/>
              <a:gd name="connsiteX496" fmla="*/ 1467934 w 5967337"/>
              <a:gd name="connsiteY496" fmla="*/ 4433665 h 5852043"/>
              <a:gd name="connsiteX497" fmla="*/ 5594120 w 5967337"/>
              <a:gd name="connsiteY497" fmla="*/ 4422609 h 5852043"/>
              <a:gd name="connsiteX498" fmla="*/ 5705906 w 5967337"/>
              <a:gd name="connsiteY498" fmla="*/ 4534394 h 5852043"/>
              <a:gd name="connsiteX499" fmla="*/ 5592892 w 5967337"/>
              <a:gd name="connsiteY499" fmla="*/ 4648634 h 5852043"/>
              <a:gd name="connsiteX500" fmla="*/ 5479880 w 5967337"/>
              <a:gd name="connsiteY500" fmla="*/ 4534394 h 5852043"/>
              <a:gd name="connsiteX501" fmla="*/ 5594120 w 5967337"/>
              <a:gd name="connsiteY501" fmla="*/ 4422609 h 5852043"/>
              <a:gd name="connsiteX502" fmla="*/ 1880676 w 5967337"/>
              <a:gd name="connsiteY502" fmla="*/ 4421381 h 5852043"/>
              <a:gd name="connsiteX503" fmla="*/ 1993689 w 5967337"/>
              <a:gd name="connsiteY503" fmla="*/ 4534394 h 5852043"/>
              <a:gd name="connsiteX504" fmla="*/ 1880676 w 5967337"/>
              <a:gd name="connsiteY504" fmla="*/ 4646179 h 5852043"/>
              <a:gd name="connsiteX505" fmla="*/ 1768891 w 5967337"/>
              <a:gd name="connsiteY505" fmla="*/ 4531937 h 5852043"/>
              <a:gd name="connsiteX506" fmla="*/ 1880676 w 5967337"/>
              <a:gd name="connsiteY506" fmla="*/ 4421381 h 5852043"/>
              <a:gd name="connsiteX507" fmla="*/ 5178922 w 5967337"/>
              <a:gd name="connsiteY507" fmla="*/ 4411554 h 5852043"/>
              <a:gd name="connsiteX508" fmla="*/ 5304219 w 5967337"/>
              <a:gd name="connsiteY508" fmla="*/ 4534394 h 5852043"/>
              <a:gd name="connsiteX509" fmla="*/ 5181379 w 5967337"/>
              <a:gd name="connsiteY509" fmla="*/ 4659690 h 5852043"/>
              <a:gd name="connsiteX510" fmla="*/ 5056082 w 5967337"/>
              <a:gd name="connsiteY510" fmla="*/ 4536850 h 5852043"/>
              <a:gd name="connsiteX511" fmla="*/ 5178922 w 5967337"/>
              <a:gd name="connsiteY511" fmla="*/ 4411554 h 5852043"/>
              <a:gd name="connsiteX512" fmla="*/ 2297102 w 5967337"/>
              <a:gd name="connsiteY512" fmla="*/ 4409097 h 5852043"/>
              <a:gd name="connsiteX513" fmla="*/ 2418714 w 5967337"/>
              <a:gd name="connsiteY513" fmla="*/ 4535623 h 5852043"/>
              <a:gd name="connsiteX514" fmla="*/ 2293418 w 5967337"/>
              <a:gd name="connsiteY514" fmla="*/ 4658462 h 5852043"/>
              <a:gd name="connsiteX515" fmla="*/ 2170578 w 5967337"/>
              <a:gd name="connsiteY515" fmla="*/ 4531937 h 5852043"/>
              <a:gd name="connsiteX516" fmla="*/ 2297102 w 5967337"/>
              <a:gd name="connsiteY516" fmla="*/ 4409097 h 5852043"/>
              <a:gd name="connsiteX517" fmla="*/ 4769866 w 5967337"/>
              <a:gd name="connsiteY517" fmla="*/ 4402956 h 5852043"/>
              <a:gd name="connsiteX518" fmla="*/ 4902534 w 5967337"/>
              <a:gd name="connsiteY518" fmla="*/ 4536850 h 5852043"/>
              <a:gd name="connsiteX519" fmla="*/ 4764953 w 5967337"/>
              <a:gd name="connsiteY519" fmla="*/ 4669519 h 5852043"/>
              <a:gd name="connsiteX520" fmla="*/ 4634743 w 5967337"/>
              <a:gd name="connsiteY520" fmla="*/ 4533166 h 5852043"/>
              <a:gd name="connsiteX521" fmla="*/ 4769866 w 5967337"/>
              <a:gd name="connsiteY521" fmla="*/ 4402956 h 5852043"/>
              <a:gd name="connsiteX522" fmla="*/ 2706159 w 5967337"/>
              <a:gd name="connsiteY522" fmla="*/ 4400499 h 5852043"/>
              <a:gd name="connsiteX523" fmla="*/ 2841283 w 5967337"/>
              <a:gd name="connsiteY523" fmla="*/ 4535623 h 5852043"/>
              <a:gd name="connsiteX524" fmla="*/ 2706159 w 5967337"/>
              <a:gd name="connsiteY524" fmla="*/ 4667061 h 5852043"/>
              <a:gd name="connsiteX525" fmla="*/ 2573492 w 5967337"/>
              <a:gd name="connsiteY525" fmla="*/ 4534394 h 5852043"/>
              <a:gd name="connsiteX526" fmla="*/ 2706159 w 5967337"/>
              <a:gd name="connsiteY526" fmla="*/ 4400499 h 5852043"/>
              <a:gd name="connsiteX527" fmla="*/ 28254 w 5967337"/>
              <a:gd name="connsiteY527" fmla="*/ 4302227 h 5852043"/>
              <a:gd name="connsiteX528" fmla="*/ 51593 w 5967337"/>
              <a:gd name="connsiteY528" fmla="*/ 4328023 h 5852043"/>
              <a:gd name="connsiteX529" fmla="*/ 27025 w 5967337"/>
              <a:gd name="connsiteY529" fmla="*/ 4351363 h 5852043"/>
              <a:gd name="connsiteX530" fmla="*/ 2457 w 5967337"/>
              <a:gd name="connsiteY530" fmla="*/ 4328023 h 5852043"/>
              <a:gd name="connsiteX531" fmla="*/ 28254 w 5967337"/>
              <a:gd name="connsiteY531" fmla="*/ 4302227 h 5852043"/>
              <a:gd name="connsiteX532" fmla="*/ 4004574 w 5967337"/>
              <a:gd name="connsiteY532" fmla="*/ 4275201 h 5852043"/>
              <a:gd name="connsiteX533" fmla="*/ 3948068 w 5967337"/>
              <a:gd name="connsiteY533" fmla="*/ 4282572 h 5852043"/>
              <a:gd name="connsiteX534" fmla="*/ 3886648 w 5967337"/>
              <a:gd name="connsiteY534" fmla="*/ 4277658 h 5852043"/>
              <a:gd name="connsiteX535" fmla="*/ 3885420 w 5967337"/>
              <a:gd name="connsiteY535" fmla="*/ 4287485 h 5852043"/>
              <a:gd name="connsiteX536" fmla="*/ 3878050 w 5967337"/>
              <a:gd name="connsiteY536" fmla="*/ 4390671 h 5852043"/>
              <a:gd name="connsiteX537" fmla="*/ 3880507 w 5967337"/>
              <a:gd name="connsiteY537" fmla="*/ 4399270 h 5852043"/>
              <a:gd name="connsiteX538" fmla="*/ 3924729 w 5967337"/>
              <a:gd name="connsiteY538" fmla="*/ 4389441 h 5852043"/>
              <a:gd name="connsiteX539" fmla="*/ 3972636 w 5967337"/>
              <a:gd name="connsiteY539" fmla="*/ 4390671 h 5852043"/>
              <a:gd name="connsiteX540" fmla="*/ 4014402 w 5967337"/>
              <a:gd name="connsiteY540" fmla="*/ 4401725 h 5852043"/>
              <a:gd name="connsiteX541" fmla="*/ 4004574 w 5967337"/>
              <a:gd name="connsiteY541" fmla="*/ 4275201 h 5852043"/>
              <a:gd name="connsiteX542" fmla="*/ 3477592 w 5967337"/>
              <a:gd name="connsiteY542" fmla="*/ 4273973 h 5852043"/>
              <a:gd name="connsiteX543" fmla="*/ 3470222 w 5967337"/>
              <a:gd name="connsiteY543" fmla="*/ 4276430 h 5852043"/>
              <a:gd name="connsiteX544" fmla="*/ 3473907 w 5967337"/>
              <a:gd name="connsiteY544" fmla="*/ 4339078 h 5852043"/>
              <a:gd name="connsiteX545" fmla="*/ 3460395 w 5967337"/>
              <a:gd name="connsiteY545" fmla="*/ 4404184 h 5852043"/>
              <a:gd name="connsiteX546" fmla="*/ 3595519 w 5967337"/>
              <a:gd name="connsiteY546" fmla="*/ 4400498 h 5852043"/>
              <a:gd name="connsiteX547" fmla="*/ 3583235 w 5967337"/>
              <a:gd name="connsiteY547" fmla="*/ 4339078 h 5852043"/>
              <a:gd name="connsiteX548" fmla="*/ 3588148 w 5967337"/>
              <a:gd name="connsiteY548" fmla="*/ 4273973 h 5852043"/>
              <a:gd name="connsiteX549" fmla="*/ 3477592 w 5967337"/>
              <a:gd name="connsiteY549" fmla="*/ 4273973 h 5852043"/>
              <a:gd name="connsiteX550" fmla="*/ 438537 w 5967337"/>
              <a:gd name="connsiteY550" fmla="*/ 4271517 h 5852043"/>
              <a:gd name="connsiteX551" fmla="*/ 495044 w 5967337"/>
              <a:gd name="connsiteY551" fmla="*/ 4328023 h 5852043"/>
              <a:gd name="connsiteX552" fmla="*/ 437308 w 5967337"/>
              <a:gd name="connsiteY552" fmla="*/ 4383300 h 5852043"/>
              <a:gd name="connsiteX553" fmla="*/ 382031 w 5967337"/>
              <a:gd name="connsiteY553" fmla="*/ 4325566 h 5852043"/>
              <a:gd name="connsiteX554" fmla="*/ 438537 w 5967337"/>
              <a:gd name="connsiteY554" fmla="*/ 4271517 h 5852043"/>
              <a:gd name="connsiteX555" fmla="*/ 3034140 w 5967337"/>
              <a:gd name="connsiteY555" fmla="*/ 4251862 h 5852043"/>
              <a:gd name="connsiteX556" fmla="*/ 3042740 w 5967337"/>
              <a:gd name="connsiteY556" fmla="*/ 4272744 h 5852043"/>
              <a:gd name="connsiteX557" fmla="*/ 3048881 w 5967337"/>
              <a:gd name="connsiteY557" fmla="*/ 4292399 h 5852043"/>
              <a:gd name="connsiteX558" fmla="*/ 3053795 w 5967337"/>
              <a:gd name="connsiteY558" fmla="*/ 4315738 h 5852043"/>
              <a:gd name="connsiteX559" fmla="*/ 3053795 w 5967337"/>
              <a:gd name="connsiteY559" fmla="*/ 4339078 h 5852043"/>
              <a:gd name="connsiteX560" fmla="*/ 3048881 w 5967337"/>
              <a:gd name="connsiteY560" fmla="*/ 4362418 h 5852043"/>
              <a:gd name="connsiteX561" fmla="*/ 3042740 w 5967337"/>
              <a:gd name="connsiteY561" fmla="*/ 4382072 h 5852043"/>
              <a:gd name="connsiteX562" fmla="*/ 3031684 w 5967337"/>
              <a:gd name="connsiteY562" fmla="*/ 4402955 h 5852043"/>
              <a:gd name="connsiteX563" fmla="*/ 3021856 w 5967337"/>
              <a:gd name="connsiteY563" fmla="*/ 4425066 h 5852043"/>
              <a:gd name="connsiteX564" fmla="*/ 3032913 w 5967337"/>
              <a:gd name="connsiteY564" fmla="*/ 4421381 h 5852043"/>
              <a:gd name="connsiteX565" fmla="*/ 3185234 w 5967337"/>
              <a:gd name="connsiteY565" fmla="*/ 4407868 h 5852043"/>
              <a:gd name="connsiteX566" fmla="*/ 3199975 w 5967337"/>
              <a:gd name="connsiteY566" fmla="*/ 4410325 h 5852043"/>
              <a:gd name="connsiteX567" fmla="*/ 3190148 w 5967337"/>
              <a:gd name="connsiteY567" fmla="*/ 4261689 h 5852043"/>
              <a:gd name="connsiteX568" fmla="*/ 3186462 w 5967337"/>
              <a:gd name="connsiteY568" fmla="*/ 4255547 h 5852043"/>
              <a:gd name="connsiteX569" fmla="*/ 3034140 w 5967337"/>
              <a:gd name="connsiteY569" fmla="*/ 4251862 h 5852043"/>
              <a:gd name="connsiteX570" fmla="*/ 852508 w 5967337"/>
              <a:gd name="connsiteY570" fmla="*/ 4249405 h 5852043"/>
              <a:gd name="connsiteX571" fmla="*/ 929896 w 5967337"/>
              <a:gd name="connsiteY571" fmla="*/ 4329251 h 5852043"/>
              <a:gd name="connsiteX572" fmla="*/ 851280 w 5967337"/>
              <a:gd name="connsiteY572" fmla="*/ 4405413 h 5852043"/>
              <a:gd name="connsiteX573" fmla="*/ 773891 w 5967337"/>
              <a:gd name="connsiteY573" fmla="*/ 4326795 h 5852043"/>
              <a:gd name="connsiteX574" fmla="*/ 852508 w 5967337"/>
              <a:gd name="connsiteY574" fmla="*/ 4249405 h 5852043"/>
              <a:gd name="connsiteX575" fmla="*/ 1265248 w 5967337"/>
              <a:gd name="connsiteY575" fmla="*/ 4232208 h 5852043"/>
              <a:gd name="connsiteX576" fmla="*/ 1358606 w 5967337"/>
              <a:gd name="connsiteY576" fmla="*/ 4326795 h 5852043"/>
              <a:gd name="connsiteX577" fmla="*/ 1262791 w 5967337"/>
              <a:gd name="connsiteY577" fmla="*/ 4422610 h 5852043"/>
              <a:gd name="connsiteX578" fmla="*/ 1169433 w 5967337"/>
              <a:gd name="connsiteY578" fmla="*/ 4328023 h 5852043"/>
              <a:gd name="connsiteX579" fmla="*/ 1265248 w 5967337"/>
              <a:gd name="connsiteY579" fmla="*/ 4232208 h 5852043"/>
              <a:gd name="connsiteX580" fmla="*/ 5802950 w 5967337"/>
              <a:gd name="connsiteY580" fmla="*/ 4219924 h 5852043"/>
              <a:gd name="connsiteX581" fmla="*/ 5907362 w 5967337"/>
              <a:gd name="connsiteY581" fmla="*/ 4331707 h 5852043"/>
              <a:gd name="connsiteX582" fmla="*/ 5796807 w 5967337"/>
              <a:gd name="connsiteY582" fmla="*/ 4438579 h 5852043"/>
              <a:gd name="connsiteX583" fmla="*/ 5691164 w 5967337"/>
              <a:gd name="connsiteY583" fmla="*/ 4326795 h 5852043"/>
              <a:gd name="connsiteX584" fmla="*/ 5802950 w 5967337"/>
              <a:gd name="connsiteY584" fmla="*/ 4219924 h 5852043"/>
              <a:gd name="connsiteX585" fmla="*/ 1674305 w 5967337"/>
              <a:gd name="connsiteY585" fmla="*/ 4218696 h 5852043"/>
              <a:gd name="connsiteX586" fmla="*/ 1784861 w 5967337"/>
              <a:gd name="connsiteY586" fmla="*/ 4325567 h 5852043"/>
              <a:gd name="connsiteX587" fmla="*/ 1677991 w 5967337"/>
              <a:gd name="connsiteY587" fmla="*/ 4436123 h 5852043"/>
              <a:gd name="connsiteX588" fmla="*/ 1567435 w 5967337"/>
              <a:gd name="connsiteY588" fmla="*/ 4329252 h 5852043"/>
              <a:gd name="connsiteX589" fmla="*/ 1674305 w 5967337"/>
              <a:gd name="connsiteY589" fmla="*/ 4218696 h 5852043"/>
              <a:gd name="connsiteX590" fmla="*/ 5387751 w 5967337"/>
              <a:gd name="connsiteY590" fmla="*/ 4207640 h 5852043"/>
              <a:gd name="connsiteX591" fmla="*/ 5506905 w 5967337"/>
              <a:gd name="connsiteY591" fmla="*/ 4328023 h 5852043"/>
              <a:gd name="connsiteX592" fmla="*/ 5385294 w 5967337"/>
              <a:gd name="connsiteY592" fmla="*/ 4449635 h 5852043"/>
              <a:gd name="connsiteX593" fmla="*/ 5266139 w 5967337"/>
              <a:gd name="connsiteY593" fmla="*/ 4329251 h 5852043"/>
              <a:gd name="connsiteX594" fmla="*/ 5387751 w 5967337"/>
              <a:gd name="connsiteY594" fmla="*/ 4207640 h 5852043"/>
              <a:gd name="connsiteX595" fmla="*/ 2087046 w 5967337"/>
              <a:gd name="connsiteY595" fmla="*/ 4207640 h 5852043"/>
              <a:gd name="connsiteX596" fmla="*/ 2208657 w 5967337"/>
              <a:gd name="connsiteY596" fmla="*/ 4328023 h 5852043"/>
              <a:gd name="connsiteX597" fmla="*/ 2089504 w 5967337"/>
              <a:gd name="connsiteY597" fmla="*/ 4448406 h 5852043"/>
              <a:gd name="connsiteX598" fmla="*/ 1967892 w 5967337"/>
              <a:gd name="connsiteY598" fmla="*/ 4328023 h 5852043"/>
              <a:gd name="connsiteX599" fmla="*/ 2087046 w 5967337"/>
              <a:gd name="connsiteY599" fmla="*/ 4207640 h 5852043"/>
              <a:gd name="connsiteX600" fmla="*/ 4972552 w 5967337"/>
              <a:gd name="connsiteY600" fmla="*/ 4197813 h 5852043"/>
              <a:gd name="connsiteX601" fmla="*/ 5106448 w 5967337"/>
              <a:gd name="connsiteY601" fmla="*/ 4329252 h 5852043"/>
              <a:gd name="connsiteX602" fmla="*/ 4976238 w 5967337"/>
              <a:gd name="connsiteY602" fmla="*/ 4460690 h 5852043"/>
              <a:gd name="connsiteX603" fmla="*/ 4842342 w 5967337"/>
              <a:gd name="connsiteY603" fmla="*/ 4329252 h 5852043"/>
              <a:gd name="connsiteX604" fmla="*/ 4972552 w 5967337"/>
              <a:gd name="connsiteY604" fmla="*/ 4197813 h 5852043"/>
              <a:gd name="connsiteX605" fmla="*/ 2499788 w 5967337"/>
              <a:gd name="connsiteY605" fmla="*/ 4196585 h 5852043"/>
              <a:gd name="connsiteX606" fmla="*/ 2632456 w 5967337"/>
              <a:gd name="connsiteY606" fmla="*/ 4329252 h 5852043"/>
              <a:gd name="connsiteX607" fmla="*/ 2501017 w 5967337"/>
              <a:gd name="connsiteY607" fmla="*/ 4459462 h 5852043"/>
              <a:gd name="connsiteX608" fmla="*/ 2368350 w 5967337"/>
              <a:gd name="connsiteY608" fmla="*/ 4326795 h 5852043"/>
              <a:gd name="connsiteX609" fmla="*/ 2499788 w 5967337"/>
              <a:gd name="connsiteY609" fmla="*/ 4196585 h 5852043"/>
              <a:gd name="connsiteX610" fmla="*/ 3693790 w 5967337"/>
              <a:gd name="connsiteY610" fmla="*/ 4088485 h 5852043"/>
              <a:gd name="connsiteX611" fmla="*/ 3686420 w 5967337"/>
              <a:gd name="connsiteY611" fmla="*/ 4179386 h 5852043"/>
              <a:gd name="connsiteX612" fmla="*/ 3734327 w 5967337"/>
              <a:gd name="connsiteY612" fmla="*/ 4174472 h 5852043"/>
              <a:gd name="connsiteX613" fmla="*/ 3789606 w 5967337"/>
              <a:gd name="connsiteY613" fmla="*/ 4179386 h 5852043"/>
              <a:gd name="connsiteX614" fmla="*/ 3783463 w 5967337"/>
              <a:gd name="connsiteY614" fmla="*/ 4132707 h 5852043"/>
              <a:gd name="connsiteX615" fmla="*/ 3782235 w 5967337"/>
              <a:gd name="connsiteY615" fmla="*/ 4088485 h 5852043"/>
              <a:gd name="connsiteX616" fmla="*/ 3693790 w 5967337"/>
              <a:gd name="connsiteY616" fmla="*/ 4088485 h 5852043"/>
              <a:gd name="connsiteX617" fmla="*/ 233394 w 5967337"/>
              <a:gd name="connsiteY617" fmla="*/ 4077430 h 5852043"/>
              <a:gd name="connsiteX618" fmla="*/ 276389 w 5967337"/>
              <a:gd name="connsiteY618" fmla="*/ 4121652 h 5852043"/>
              <a:gd name="connsiteX619" fmla="*/ 232167 w 5967337"/>
              <a:gd name="connsiteY619" fmla="*/ 4164647 h 5852043"/>
              <a:gd name="connsiteX620" fmla="*/ 189173 w 5967337"/>
              <a:gd name="connsiteY620" fmla="*/ 4120424 h 5852043"/>
              <a:gd name="connsiteX621" fmla="*/ 233394 w 5967337"/>
              <a:gd name="connsiteY621" fmla="*/ 4077430 h 5852043"/>
              <a:gd name="connsiteX622" fmla="*/ 4214631 w 5967337"/>
              <a:gd name="connsiteY622" fmla="*/ 4063917 h 5852043"/>
              <a:gd name="connsiteX623" fmla="*/ 4185150 w 5967337"/>
              <a:gd name="connsiteY623" fmla="*/ 4071287 h 5852043"/>
              <a:gd name="connsiteX624" fmla="*/ 4158125 w 5967337"/>
              <a:gd name="connsiteY624" fmla="*/ 4074973 h 5852043"/>
              <a:gd name="connsiteX625" fmla="*/ 4127414 w 5967337"/>
              <a:gd name="connsiteY625" fmla="*/ 4073744 h 5852043"/>
              <a:gd name="connsiteX626" fmla="*/ 4100389 w 5967337"/>
              <a:gd name="connsiteY626" fmla="*/ 4070058 h 5852043"/>
              <a:gd name="connsiteX627" fmla="*/ 4099162 w 5967337"/>
              <a:gd name="connsiteY627" fmla="*/ 4082342 h 5852043"/>
              <a:gd name="connsiteX628" fmla="*/ 4096705 w 5967337"/>
              <a:gd name="connsiteY628" fmla="*/ 4173245 h 5852043"/>
              <a:gd name="connsiteX629" fmla="*/ 4096705 w 5967337"/>
              <a:gd name="connsiteY629" fmla="*/ 4187985 h 5852043"/>
              <a:gd name="connsiteX630" fmla="*/ 4219544 w 5967337"/>
              <a:gd name="connsiteY630" fmla="*/ 4194127 h 5852043"/>
              <a:gd name="connsiteX631" fmla="*/ 4214631 w 5967337"/>
              <a:gd name="connsiteY631" fmla="*/ 4063917 h 5852043"/>
              <a:gd name="connsiteX632" fmla="*/ 3258938 w 5967337"/>
              <a:gd name="connsiteY632" fmla="*/ 4061460 h 5852043"/>
              <a:gd name="connsiteX633" fmla="*/ 3266308 w 5967337"/>
              <a:gd name="connsiteY633" fmla="*/ 4108139 h 5852043"/>
              <a:gd name="connsiteX634" fmla="*/ 3265079 w 5967337"/>
              <a:gd name="connsiteY634" fmla="*/ 4148677 h 5852043"/>
              <a:gd name="connsiteX635" fmla="*/ 3255252 w 5967337"/>
              <a:gd name="connsiteY635" fmla="*/ 4191670 h 5852043"/>
              <a:gd name="connsiteX636" fmla="*/ 3297018 w 5967337"/>
              <a:gd name="connsiteY636" fmla="*/ 4180614 h 5852043"/>
              <a:gd name="connsiteX637" fmla="*/ 3337555 w 5967337"/>
              <a:gd name="connsiteY637" fmla="*/ 4178158 h 5852043"/>
              <a:gd name="connsiteX638" fmla="*/ 3378092 w 5967337"/>
              <a:gd name="connsiteY638" fmla="*/ 4184300 h 5852043"/>
              <a:gd name="connsiteX639" fmla="*/ 3378092 w 5967337"/>
              <a:gd name="connsiteY639" fmla="*/ 4172016 h 5852043"/>
              <a:gd name="connsiteX640" fmla="*/ 3375635 w 5967337"/>
              <a:gd name="connsiteY640" fmla="*/ 4077428 h 5852043"/>
              <a:gd name="connsiteX641" fmla="*/ 3371950 w 5967337"/>
              <a:gd name="connsiteY641" fmla="*/ 4066373 h 5852043"/>
              <a:gd name="connsiteX642" fmla="*/ 3258938 w 5967337"/>
              <a:gd name="connsiteY642" fmla="*/ 4061460 h 5852043"/>
              <a:gd name="connsiteX643" fmla="*/ 646136 w 5967337"/>
              <a:gd name="connsiteY643" fmla="*/ 4051633 h 5852043"/>
              <a:gd name="connsiteX644" fmla="*/ 714926 w 5967337"/>
              <a:gd name="connsiteY644" fmla="*/ 4121652 h 5852043"/>
              <a:gd name="connsiteX645" fmla="*/ 644908 w 5967337"/>
              <a:gd name="connsiteY645" fmla="*/ 4190442 h 5852043"/>
              <a:gd name="connsiteX646" fmla="*/ 576118 w 5967337"/>
              <a:gd name="connsiteY646" fmla="*/ 4120423 h 5852043"/>
              <a:gd name="connsiteX647" fmla="*/ 646136 w 5967337"/>
              <a:gd name="connsiteY647" fmla="*/ 4051633 h 5852043"/>
              <a:gd name="connsiteX648" fmla="*/ 1058879 w 5967337"/>
              <a:gd name="connsiteY648" fmla="*/ 4033207 h 5852043"/>
              <a:gd name="connsiteX649" fmla="*/ 1144867 w 5967337"/>
              <a:gd name="connsiteY649" fmla="*/ 4121652 h 5852043"/>
              <a:gd name="connsiteX650" fmla="*/ 1057650 w 5967337"/>
              <a:gd name="connsiteY650" fmla="*/ 4208868 h 5852043"/>
              <a:gd name="connsiteX651" fmla="*/ 970434 w 5967337"/>
              <a:gd name="connsiteY651" fmla="*/ 4121652 h 5852043"/>
              <a:gd name="connsiteX652" fmla="*/ 1058879 w 5967337"/>
              <a:gd name="connsiteY652" fmla="*/ 4033207 h 5852043"/>
              <a:gd name="connsiteX653" fmla="*/ 5967337 w 5967337"/>
              <a:gd name="connsiteY653" fmla="*/ 4026448 h 5852043"/>
              <a:gd name="connsiteX654" fmla="*/ 5967337 w 5967337"/>
              <a:gd name="connsiteY654" fmla="*/ 4218697 h 5852043"/>
              <a:gd name="connsiteX655" fmla="*/ 5963409 w 5967337"/>
              <a:gd name="connsiteY655" fmla="*/ 4217889 h 5852043"/>
              <a:gd name="connsiteX656" fmla="*/ 5901220 w 5967337"/>
              <a:gd name="connsiteY656" fmla="*/ 4122881 h 5852043"/>
              <a:gd name="connsiteX657" fmla="*/ 5965481 w 5967337"/>
              <a:gd name="connsiteY657" fmla="*/ 4026835 h 5852043"/>
              <a:gd name="connsiteX658" fmla="*/ 1469162 w 5967337"/>
              <a:gd name="connsiteY658" fmla="*/ 4018467 h 5852043"/>
              <a:gd name="connsiteX659" fmla="*/ 1572348 w 5967337"/>
              <a:gd name="connsiteY659" fmla="*/ 4121652 h 5852043"/>
              <a:gd name="connsiteX660" fmla="*/ 1470391 w 5967337"/>
              <a:gd name="connsiteY660" fmla="*/ 4224838 h 5852043"/>
              <a:gd name="connsiteX661" fmla="*/ 1365977 w 5967337"/>
              <a:gd name="connsiteY661" fmla="*/ 4120423 h 5852043"/>
              <a:gd name="connsiteX662" fmla="*/ 1469162 w 5967337"/>
              <a:gd name="connsiteY662" fmla="*/ 4018467 h 5852043"/>
              <a:gd name="connsiteX663" fmla="*/ 5595350 w 5967337"/>
              <a:gd name="connsiteY663" fmla="*/ 4006183 h 5852043"/>
              <a:gd name="connsiteX664" fmla="*/ 5708362 w 5967337"/>
              <a:gd name="connsiteY664" fmla="*/ 4124109 h 5852043"/>
              <a:gd name="connsiteX665" fmla="*/ 5591664 w 5967337"/>
              <a:gd name="connsiteY665" fmla="*/ 4239578 h 5852043"/>
              <a:gd name="connsiteX666" fmla="*/ 5476194 w 5967337"/>
              <a:gd name="connsiteY666" fmla="*/ 4122881 h 5852043"/>
              <a:gd name="connsiteX667" fmla="*/ 5595350 w 5967337"/>
              <a:gd name="connsiteY667" fmla="*/ 4006183 h 5852043"/>
              <a:gd name="connsiteX668" fmla="*/ 1883133 w 5967337"/>
              <a:gd name="connsiteY668" fmla="*/ 4004955 h 5852043"/>
              <a:gd name="connsiteX669" fmla="*/ 1998602 w 5967337"/>
              <a:gd name="connsiteY669" fmla="*/ 4120424 h 5852043"/>
              <a:gd name="connsiteX670" fmla="*/ 1883133 w 5967337"/>
              <a:gd name="connsiteY670" fmla="*/ 4237121 h 5852043"/>
              <a:gd name="connsiteX671" fmla="*/ 1765207 w 5967337"/>
              <a:gd name="connsiteY671" fmla="*/ 4119195 h 5852043"/>
              <a:gd name="connsiteX672" fmla="*/ 1883133 w 5967337"/>
              <a:gd name="connsiteY672" fmla="*/ 4004955 h 5852043"/>
              <a:gd name="connsiteX673" fmla="*/ 5181380 w 5967337"/>
              <a:gd name="connsiteY673" fmla="*/ 3993899 h 5852043"/>
              <a:gd name="connsiteX674" fmla="*/ 5309134 w 5967337"/>
              <a:gd name="connsiteY674" fmla="*/ 4122880 h 5852043"/>
              <a:gd name="connsiteX675" fmla="*/ 5178924 w 5967337"/>
              <a:gd name="connsiteY675" fmla="*/ 4250633 h 5852043"/>
              <a:gd name="connsiteX676" fmla="*/ 5052398 w 5967337"/>
              <a:gd name="connsiteY676" fmla="*/ 4121652 h 5852043"/>
              <a:gd name="connsiteX677" fmla="*/ 5181380 w 5967337"/>
              <a:gd name="connsiteY677" fmla="*/ 3993899 h 5852043"/>
              <a:gd name="connsiteX678" fmla="*/ 2295874 w 5967337"/>
              <a:gd name="connsiteY678" fmla="*/ 3992671 h 5852043"/>
              <a:gd name="connsiteX679" fmla="*/ 2422398 w 5967337"/>
              <a:gd name="connsiteY679" fmla="*/ 4124110 h 5852043"/>
              <a:gd name="connsiteX680" fmla="*/ 2294645 w 5967337"/>
              <a:gd name="connsiteY680" fmla="*/ 4249405 h 5852043"/>
              <a:gd name="connsiteX681" fmla="*/ 2166892 w 5967337"/>
              <a:gd name="connsiteY681" fmla="*/ 4120424 h 5852043"/>
              <a:gd name="connsiteX682" fmla="*/ 2295874 w 5967337"/>
              <a:gd name="connsiteY682" fmla="*/ 3992671 h 5852043"/>
              <a:gd name="connsiteX683" fmla="*/ 4774320 w 5967337"/>
              <a:gd name="connsiteY683" fmla="*/ 3983304 h 5852043"/>
              <a:gd name="connsiteX684" fmla="*/ 4846028 w 5967337"/>
              <a:gd name="connsiteY684" fmla="*/ 4008639 h 5852043"/>
              <a:gd name="connsiteX685" fmla="*/ 4903762 w 5967337"/>
              <a:gd name="connsiteY685" fmla="*/ 4142535 h 5852043"/>
              <a:gd name="connsiteX686" fmla="*/ 4806718 w 5967337"/>
              <a:gd name="connsiteY686" fmla="*/ 4255548 h 5852043"/>
              <a:gd name="connsiteX687" fmla="*/ 4660538 w 5967337"/>
              <a:gd name="connsiteY687" fmla="*/ 4211326 h 5852043"/>
              <a:gd name="connsiteX688" fmla="*/ 4643341 w 5967337"/>
              <a:gd name="connsiteY688" fmla="*/ 4060232 h 5852043"/>
              <a:gd name="connsiteX689" fmla="*/ 4660538 w 5967337"/>
              <a:gd name="connsiteY689" fmla="*/ 4030752 h 5852043"/>
              <a:gd name="connsiteX690" fmla="*/ 4672822 w 5967337"/>
              <a:gd name="connsiteY690" fmla="*/ 4017239 h 5852043"/>
              <a:gd name="connsiteX691" fmla="*/ 4699848 w 5967337"/>
              <a:gd name="connsiteY691" fmla="*/ 4001270 h 5852043"/>
              <a:gd name="connsiteX692" fmla="*/ 4774320 w 5967337"/>
              <a:gd name="connsiteY692" fmla="*/ 3983304 h 5852043"/>
              <a:gd name="connsiteX693" fmla="*/ 2698635 w 5967337"/>
              <a:gd name="connsiteY693" fmla="*/ 3981461 h 5852043"/>
              <a:gd name="connsiteX694" fmla="*/ 2770036 w 5967337"/>
              <a:gd name="connsiteY694" fmla="*/ 3997583 h 5852043"/>
              <a:gd name="connsiteX695" fmla="*/ 2806888 w 5967337"/>
              <a:gd name="connsiteY695" fmla="*/ 4017239 h 5852043"/>
              <a:gd name="connsiteX696" fmla="*/ 2810573 w 5967337"/>
              <a:gd name="connsiteY696" fmla="*/ 4024609 h 5852043"/>
              <a:gd name="connsiteX697" fmla="*/ 2826542 w 5967337"/>
              <a:gd name="connsiteY697" fmla="*/ 4050405 h 5852043"/>
              <a:gd name="connsiteX698" fmla="*/ 2814258 w 5967337"/>
              <a:gd name="connsiteY698" fmla="*/ 4207640 h 5852043"/>
              <a:gd name="connsiteX699" fmla="*/ 2666850 w 5967337"/>
              <a:gd name="connsiteY699" fmla="*/ 4253091 h 5852043"/>
              <a:gd name="connsiteX700" fmla="*/ 2567349 w 5967337"/>
              <a:gd name="connsiteY700" fmla="*/ 4130251 h 5852043"/>
              <a:gd name="connsiteX701" fmla="*/ 2629998 w 5967337"/>
              <a:gd name="connsiteY701" fmla="*/ 4004955 h 5852043"/>
              <a:gd name="connsiteX702" fmla="*/ 2698635 w 5967337"/>
              <a:gd name="connsiteY702" fmla="*/ 3981461 h 5852043"/>
              <a:gd name="connsiteX703" fmla="*/ 28254 w 5967337"/>
              <a:gd name="connsiteY703" fmla="*/ 3887027 h 5852043"/>
              <a:gd name="connsiteX704" fmla="*/ 57736 w 5967337"/>
              <a:gd name="connsiteY704" fmla="*/ 3916509 h 5852043"/>
              <a:gd name="connsiteX705" fmla="*/ 28254 w 5967337"/>
              <a:gd name="connsiteY705" fmla="*/ 3943534 h 5852043"/>
              <a:gd name="connsiteX706" fmla="*/ 0 w 5967337"/>
              <a:gd name="connsiteY706" fmla="*/ 3915281 h 5852043"/>
              <a:gd name="connsiteX707" fmla="*/ 28254 w 5967337"/>
              <a:gd name="connsiteY707" fmla="*/ 3887027 h 5852043"/>
              <a:gd name="connsiteX708" fmla="*/ 3991063 w 5967337"/>
              <a:gd name="connsiteY708" fmla="*/ 3877200 h 5852043"/>
              <a:gd name="connsiteX709" fmla="*/ 3909988 w 5967337"/>
              <a:gd name="connsiteY709" fmla="*/ 3880885 h 5852043"/>
              <a:gd name="connsiteX710" fmla="*/ 3909988 w 5967337"/>
              <a:gd name="connsiteY710" fmla="*/ 3961960 h 5852043"/>
              <a:gd name="connsiteX711" fmla="*/ 3950525 w 5967337"/>
              <a:gd name="connsiteY711" fmla="*/ 3961960 h 5852043"/>
              <a:gd name="connsiteX712" fmla="*/ 3993520 w 5967337"/>
              <a:gd name="connsiteY712" fmla="*/ 3965645 h 5852043"/>
              <a:gd name="connsiteX713" fmla="*/ 3991063 w 5967337"/>
              <a:gd name="connsiteY713" fmla="*/ 3877200 h 5852043"/>
              <a:gd name="connsiteX714" fmla="*/ 3482506 w 5967337"/>
              <a:gd name="connsiteY714" fmla="*/ 3874745 h 5852043"/>
              <a:gd name="connsiteX715" fmla="*/ 3482506 w 5967337"/>
              <a:gd name="connsiteY715" fmla="*/ 3965645 h 5852043"/>
              <a:gd name="connsiteX716" fmla="*/ 3524272 w 5967337"/>
              <a:gd name="connsiteY716" fmla="*/ 3959502 h 5852043"/>
              <a:gd name="connsiteX717" fmla="*/ 3566037 w 5967337"/>
              <a:gd name="connsiteY717" fmla="*/ 3959502 h 5852043"/>
              <a:gd name="connsiteX718" fmla="*/ 3563580 w 5967337"/>
              <a:gd name="connsiteY718" fmla="*/ 3918966 h 5852043"/>
              <a:gd name="connsiteX719" fmla="*/ 3563580 w 5967337"/>
              <a:gd name="connsiteY719" fmla="*/ 3878429 h 5852043"/>
              <a:gd name="connsiteX720" fmla="*/ 3482506 w 5967337"/>
              <a:gd name="connsiteY720" fmla="*/ 3874745 h 5852043"/>
              <a:gd name="connsiteX721" fmla="*/ 440996 w 5967337"/>
              <a:gd name="connsiteY721" fmla="*/ 3856318 h 5852043"/>
              <a:gd name="connsiteX722" fmla="*/ 498730 w 5967337"/>
              <a:gd name="connsiteY722" fmla="*/ 3916509 h 5852043"/>
              <a:gd name="connsiteX723" fmla="*/ 439767 w 5967337"/>
              <a:gd name="connsiteY723" fmla="*/ 3974244 h 5852043"/>
              <a:gd name="connsiteX724" fmla="*/ 380803 w 5967337"/>
              <a:gd name="connsiteY724" fmla="*/ 3915281 h 5852043"/>
              <a:gd name="connsiteX725" fmla="*/ 440996 w 5967337"/>
              <a:gd name="connsiteY725" fmla="*/ 3856318 h 5852043"/>
              <a:gd name="connsiteX726" fmla="*/ 4425916 w 5967337"/>
              <a:gd name="connsiteY726" fmla="*/ 3848946 h 5852043"/>
              <a:gd name="connsiteX727" fmla="*/ 4384150 w 5967337"/>
              <a:gd name="connsiteY727" fmla="*/ 3860003 h 5852043"/>
              <a:gd name="connsiteX728" fmla="*/ 4339928 w 5967337"/>
              <a:gd name="connsiteY728" fmla="*/ 3861230 h 5852043"/>
              <a:gd name="connsiteX729" fmla="*/ 4299390 w 5967337"/>
              <a:gd name="connsiteY729" fmla="*/ 3855089 h 5852043"/>
              <a:gd name="connsiteX730" fmla="*/ 4306760 w 5967337"/>
              <a:gd name="connsiteY730" fmla="*/ 3917737 h 5852043"/>
              <a:gd name="connsiteX731" fmla="*/ 4299390 w 5967337"/>
              <a:gd name="connsiteY731" fmla="*/ 3982842 h 5852043"/>
              <a:gd name="connsiteX732" fmla="*/ 4346069 w 5967337"/>
              <a:gd name="connsiteY732" fmla="*/ 3975472 h 5852043"/>
              <a:gd name="connsiteX733" fmla="*/ 4390291 w 5967337"/>
              <a:gd name="connsiteY733" fmla="*/ 3979157 h 5852043"/>
              <a:gd name="connsiteX734" fmla="*/ 4432056 w 5967337"/>
              <a:gd name="connsiteY734" fmla="*/ 3992670 h 5852043"/>
              <a:gd name="connsiteX735" fmla="*/ 4432056 w 5967337"/>
              <a:gd name="connsiteY735" fmla="*/ 3984070 h 5852043"/>
              <a:gd name="connsiteX736" fmla="*/ 4427143 w 5967337"/>
              <a:gd name="connsiteY736" fmla="*/ 3861230 h 5852043"/>
              <a:gd name="connsiteX737" fmla="*/ 4425916 w 5967337"/>
              <a:gd name="connsiteY737" fmla="*/ 3848946 h 5852043"/>
              <a:gd name="connsiteX738" fmla="*/ 3042740 w 5967337"/>
              <a:gd name="connsiteY738" fmla="*/ 3840348 h 5852043"/>
              <a:gd name="connsiteX739" fmla="*/ 3042740 w 5967337"/>
              <a:gd name="connsiteY739" fmla="*/ 3990213 h 5852043"/>
              <a:gd name="connsiteX740" fmla="*/ 3084505 w 5967337"/>
              <a:gd name="connsiteY740" fmla="*/ 3976701 h 5852043"/>
              <a:gd name="connsiteX741" fmla="*/ 3132412 w 5967337"/>
              <a:gd name="connsiteY741" fmla="*/ 3973015 h 5852043"/>
              <a:gd name="connsiteX742" fmla="*/ 3175407 w 5967337"/>
              <a:gd name="connsiteY742" fmla="*/ 3980386 h 5852043"/>
              <a:gd name="connsiteX743" fmla="*/ 3165580 w 5967337"/>
              <a:gd name="connsiteY743" fmla="*/ 3917737 h 5852043"/>
              <a:gd name="connsiteX744" fmla="*/ 3174178 w 5967337"/>
              <a:gd name="connsiteY744" fmla="*/ 3850175 h 5852043"/>
              <a:gd name="connsiteX745" fmla="*/ 3042740 w 5967337"/>
              <a:gd name="connsiteY745" fmla="*/ 3840348 h 5852043"/>
              <a:gd name="connsiteX746" fmla="*/ 851279 w 5967337"/>
              <a:gd name="connsiteY746" fmla="*/ 3835436 h 5852043"/>
              <a:gd name="connsiteX747" fmla="*/ 932353 w 5967337"/>
              <a:gd name="connsiteY747" fmla="*/ 3914053 h 5852043"/>
              <a:gd name="connsiteX748" fmla="*/ 852507 w 5967337"/>
              <a:gd name="connsiteY748" fmla="*/ 3995128 h 5852043"/>
              <a:gd name="connsiteX749" fmla="*/ 772662 w 5967337"/>
              <a:gd name="connsiteY749" fmla="*/ 3917738 h 5852043"/>
              <a:gd name="connsiteX750" fmla="*/ 851279 w 5967337"/>
              <a:gd name="connsiteY750" fmla="*/ 3835436 h 5852043"/>
              <a:gd name="connsiteX751" fmla="*/ 1266477 w 5967337"/>
              <a:gd name="connsiteY751" fmla="*/ 3818238 h 5852043"/>
              <a:gd name="connsiteX752" fmla="*/ 1363520 w 5967337"/>
              <a:gd name="connsiteY752" fmla="*/ 3914053 h 5852043"/>
              <a:gd name="connsiteX753" fmla="*/ 1266477 w 5967337"/>
              <a:gd name="connsiteY753" fmla="*/ 4012325 h 5852043"/>
              <a:gd name="connsiteX754" fmla="*/ 1170662 w 5967337"/>
              <a:gd name="connsiteY754" fmla="*/ 3916510 h 5852043"/>
              <a:gd name="connsiteX755" fmla="*/ 1266477 w 5967337"/>
              <a:gd name="connsiteY755" fmla="*/ 3818238 h 5852043"/>
              <a:gd name="connsiteX756" fmla="*/ 5799265 w 5967337"/>
              <a:gd name="connsiteY756" fmla="*/ 3805979 h 5852043"/>
              <a:gd name="connsiteX757" fmla="*/ 5909820 w 5967337"/>
              <a:gd name="connsiteY757" fmla="*/ 3915281 h 5852043"/>
              <a:gd name="connsiteX758" fmla="*/ 5799265 w 5967337"/>
              <a:gd name="connsiteY758" fmla="*/ 4027065 h 5852043"/>
              <a:gd name="connsiteX759" fmla="*/ 5687480 w 5967337"/>
              <a:gd name="connsiteY759" fmla="*/ 3916509 h 5852043"/>
              <a:gd name="connsiteX760" fmla="*/ 5799265 w 5967337"/>
              <a:gd name="connsiteY760" fmla="*/ 3805979 h 5852043"/>
              <a:gd name="connsiteX761" fmla="*/ 1674305 w 5967337"/>
              <a:gd name="connsiteY761" fmla="*/ 3804751 h 5852043"/>
              <a:gd name="connsiteX762" fmla="*/ 1788547 w 5967337"/>
              <a:gd name="connsiteY762" fmla="*/ 3914053 h 5852043"/>
              <a:gd name="connsiteX763" fmla="*/ 1677991 w 5967337"/>
              <a:gd name="connsiteY763" fmla="*/ 4027066 h 5852043"/>
              <a:gd name="connsiteX764" fmla="*/ 1566206 w 5967337"/>
              <a:gd name="connsiteY764" fmla="*/ 3918967 h 5852043"/>
              <a:gd name="connsiteX765" fmla="*/ 1674305 w 5967337"/>
              <a:gd name="connsiteY765" fmla="*/ 3804751 h 5852043"/>
              <a:gd name="connsiteX766" fmla="*/ 5388979 w 5967337"/>
              <a:gd name="connsiteY766" fmla="*/ 3793699 h 5852043"/>
              <a:gd name="connsiteX767" fmla="*/ 5509362 w 5967337"/>
              <a:gd name="connsiteY767" fmla="*/ 3917738 h 5852043"/>
              <a:gd name="connsiteX768" fmla="*/ 5387751 w 5967337"/>
              <a:gd name="connsiteY768" fmla="*/ 4040578 h 5852043"/>
              <a:gd name="connsiteX769" fmla="*/ 5263682 w 5967337"/>
              <a:gd name="connsiteY769" fmla="*/ 3916510 h 5852043"/>
              <a:gd name="connsiteX770" fmla="*/ 5388979 w 5967337"/>
              <a:gd name="connsiteY770" fmla="*/ 3793699 h 5852043"/>
              <a:gd name="connsiteX771" fmla="*/ 2087047 w 5967337"/>
              <a:gd name="connsiteY771" fmla="*/ 3792470 h 5852043"/>
              <a:gd name="connsiteX772" fmla="*/ 2211116 w 5967337"/>
              <a:gd name="connsiteY772" fmla="*/ 3916509 h 5852043"/>
              <a:gd name="connsiteX773" fmla="*/ 2088276 w 5967337"/>
              <a:gd name="connsiteY773" fmla="*/ 4039349 h 5852043"/>
              <a:gd name="connsiteX774" fmla="*/ 1964207 w 5967337"/>
              <a:gd name="connsiteY774" fmla="*/ 3915281 h 5852043"/>
              <a:gd name="connsiteX775" fmla="*/ 2087047 w 5967337"/>
              <a:gd name="connsiteY775" fmla="*/ 3792470 h 5852043"/>
              <a:gd name="connsiteX776" fmla="*/ 4972552 w 5967337"/>
              <a:gd name="connsiteY776" fmla="*/ 3781415 h 5852043"/>
              <a:gd name="connsiteX777" fmla="*/ 5108904 w 5967337"/>
              <a:gd name="connsiteY777" fmla="*/ 3916509 h 5852043"/>
              <a:gd name="connsiteX778" fmla="*/ 4973780 w 5967337"/>
              <a:gd name="connsiteY778" fmla="*/ 4051633 h 5852043"/>
              <a:gd name="connsiteX779" fmla="*/ 4838657 w 5967337"/>
              <a:gd name="connsiteY779" fmla="*/ 3915281 h 5852043"/>
              <a:gd name="connsiteX780" fmla="*/ 4972552 w 5967337"/>
              <a:gd name="connsiteY780" fmla="*/ 3781415 h 5852043"/>
              <a:gd name="connsiteX781" fmla="*/ 2499788 w 5967337"/>
              <a:gd name="connsiteY781" fmla="*/ 3780187 h 5852043"/>
              <a:gd name="connsiteX782" fmla="*/ 2634912 w 5967337"/>
              <a:gd name="connsiteY782" fmla="*/ 3915281 h 5852043"/>
              <a:gd name="connsiteX783" fmla="*/ 2498560 w 5967337"/>
              <a:gd name="connsiteY783" fmla="*/ 4049176 h 5852043"/>
              <a:gd name="connsiteX784" fmla="*/ 2365894 w 5967337"/>
              <a:gd name="connsiteY784" fmla="*/ 3912824 h 5852043"/>
              <a:gd name="connsiteX785" fmla="*/ 2499788 w 5967337"/>
              <a:gd name="connsiteY785" fmla="*/ 3780187 h 5852043"/>
              <a:gd name="connsiteX786" fmla="*/ 3776092 w 5967337"/>
              <a:gd name="connsiteY786" fmla="*/ 3668411 h 5852043"/>
              <a:gd name="connsiteX787" fmla="*/ 3702388 w 5967337"/>
              <a:gd name="connsiteY787" fmla="*/ 3672097 h 5852043"/>
              <a:gd name="connsiteX788" fmla="*/ 3702388 w 5967337"/>
              <a:gd name="connsiteY788" fmla="*/ 3708949 h 5852043"/>
              <a:gd name="connsiteX789" fmla="*/ 3704846 w 5967337"/>
              <a:gd name="connsiteY789" fmla="*/ 3743337 h 5852043"/>
              <a:gd name="connsiteX790" fmla="*/ 3776092 w 5967337"/>
              <a:gd name="connsiteY790" fmla="*/ 3740880 h 5852043"/>
              <a:gd name="connsiteX791" fmla="*/ 3776092 w 5967337"/>
              <a:gd name="connsiteY791" fmla="*/ 3668411 h 5852043"/>
              <a:gd name="connsiteX792" fmla="*/ 235853 w 5967337"/>
              <a:gd name="connsiteY792" fmla="*/ 3664697 h 5852043"/>
              <a:gd name="connsiteX793" fmla="*/ 280074 w 5967337"/>
              <a:gd name="connsiteY793" fmla="*/ 3711376 h 5852043"/>
              <a:gd name="connsiteX794" fmla="*/ 234624 w 5967337"/>
              <a:gd name="connsiteY794" fmla="*/ 3753140 h 5852043"/>
              <a:gd name="connsiteX795" fmla="*/ 190402 w 5967337"/>
              <a:gd name="connsiteY795" fmla="*/ 3710147 h 5852043"/>
              <a:gd name="connsiteX796" fmla="*/ 235853 w 5967337"/>
              <a:gd name="connsiteY796" fmla="*/ 3664697 h 5852043"/>
              <a:gd name="connsiteX797" fmla="*/ 3271836 w 5967337"/>
              <a:gd name="connsiteY797" fmla="*/ 3650907 h 5852043"/>
              <a:gd name="connsiteX798" fmla="*/ 3263851 w 5967337"/>
              <a:gd name="connsiteY798" fmla="*/ 3654900 h 5852043"/>
              <a:gd name="connsiteX799" fmla="*/ 3269993 w 5967337"/>
              <a:gd name="connsiteY799" fmla="*/ 3681926 h 5852043"/>
              <a:gd name="connsiteX800" fmla="*/ 3273678 w 5967337"/>
              <a:gd name="connsiteY800" fmla="*/ 3708949 h 5852043"/>
              <a:gd name="connsiteX801" fmla="*/ 3269993 w 5967337"/>
              <a:gd name="connsiteY801" fmla="*/ 3739651 h 5852043"/>
              <a:gd name="connsiteX802" fmla="*/ 3269993 w 5967337"/>
              <a:gd name="connsiteY802" fmla="*/ 3767903 h 5852043"/>
              <a:gd name="connsiteX803" fmla="*/ 3369494 w 5967337"/>
              <a:gd name="connsiteY803" fmla="*/ 3758075 h 5852043"/>
              <a:gd name="connsiteX804" fmla="*/ 3369494 w 5967337"/>
              <a:gd name="connsiteY804" fmla="*/ 3657358 h 5852043"/>
              <a:gd name="connsiteX805" fmla="*/ 3351067 w 5967337"/>
              <a:gd name="connsiteY805" fmla="*/ 3657358 h 5852043"/>
              <a:gd name="connsiteX806" fmla="*/ 3279820 w 5967337"/>
              <a:gd name="connsiteY806" fmla="*/ 3652444 h 5852043"/>
              <a:gd name="connsiteX807" fmla="*/ 3271836 w 5967337"/>
              <a:gd name="connsiteY807" fmla="*/ 3650907 h 5852043"/>
              <a:gd name="connsiteX808" fmla="*/ 4215858 w 5967337"/>
              <a:gd name="connsiteY808" fmla="*/ 3648758 h 5852043"/>
              <a:gd name="connsiteX809" fmla="*/ 4111446 w 5967337"/>
              <a:gd name="connsiteY809" fmla="*/ 3656127 h 5852043"/>
              <a:gd name="connsiteX810" fmla="*/ 4115130 w 5967337"/>
              <a:gd name="connsiteY810" fmla="*/ 3705263 h 5852043"/>
              <a:gd name="connsiteX811" fmla="*/ 4112673 w 5967337"/>
              <a:gd name="connsiteY811" fmla="*/ 3759305 h 5852043"/>
              <a:gd name="connsiteX812" fmla="*/ 4214631 w 5967337"/>
              <a:gd name="connsiteY812" fmla="*/ 3769131 h 5852043"/>
              <a:gd name="connsiteX813" fmla="*/ 4207260 w 5967337"/>
              <a:gd name="connsiteY813" fmla="*/ 3726138 h 5852043"/>
              <a:gd name="connsiteX814" fmla="*/ 4208488 w 5967337"/>
              <a:gd name="connsiteY814" fmla="*/ 3688067 h 5852043"/>
              <a:gd name="connsiteX815" fmla="*/ 4215858 w 5967337"/>
              <a:gd name="connsiteY815" fmla="*/ 3648758 h 5852043"/>
              <a:gd name="connsiteX816" fmla="*/ 647365 w 5967337"/>
              <a:gd name="connsiteY816" fmla="*/ 3638910 h 5852043"/>
              <a:gd name="connsiteX817" fmla="*/ 717383 w 5967337"/>
              <a:gd name="connsiteY817" fmla="*/ 3708930 h 5852043"/>
              <a:gd name="connsiteX818" fmla="*/ 647365 w 5967337"/>
              <a:gd name="connsiteY818" fmla="*/ 3778944 h 5852043"/>
              <a:gd name="connsiteX819" fmla="*/ 576118 w 5967337"/>
              <a:gd name="connsiteY819" fmla="*/ 3710158 h 5852043"/>
              <a:gd name="connsiteX820" fmla="*/ 647365 w 5967337"/>
              <a:gd name="connsiteY820" fmla="*/ 3638910 h 5852043"/>
              <a:gd name="connsiteX821" fmla="*/ 1061336 w 5967337"/>
              <a:gd name="connsiteY821" fmla="*/ 3620492 h 5852043"/>
              <a:gd name="connsiteX822" fmla="*/ 1148551 w 5967337"/>
              <a:gd name="connsiteY822" fmla="*/ 3711393 h 5852043"/>
              <a:gd name="connsiteX823" fmla="*/ 1060107 w 5967337"/>
              <a:gd name="connsiteY823" fmla="*/ 3798605 h 5852043"/>
              <a:gd name="connsiteX824" fmla="*/ 971662 w 5967337"/>
              <a:gd name="connsiteY824" fmla="*/ 3708936 h 5852043"/>
              <a:gd name="connsiteX825" fmla="*/ 1061336 w 5967337"/>
              <a:gd name="connsiteY825" fmla="*/ 3620492 h 5852043"/>
              <a:gd name="connsiteX826" fmla="*/ 5967337 w 5967337"/>
              <a:gd name="connsiteY826" fmla="*/ 3613949 h 5852043"/>
              <a:gd name="connsiteX827" fmla="*/ 5967337 w 5967337"/>
              <a:gd name="connsiteY827" fmla="*/ 3806912 h 5852043"/>
              <a:gd name="connsiteX828" fmla="*/ 5963735 w 5967337"/>
              <a:gd name="connsiteY828" fmla="*/ 3806169 h 5852043"/>
              <a:gd name="connsiteX829" fmla="*/ 5899992 w 5967337"/>
              <a:gd name="connsiteY829" fmla="*/ 3708940 h 5852043"/>
              <a:gd name="connsiteX830" fmla="*/ 5965463 w 5967337"/>
              <a:gd name="connsiteY830" fmla="*/ 3614279 h 5852043"/>
              <a:gd name="connsiteX831" fmla="*/ 1475305 w 5967337"/>
              <a:gd name="connsiteY831" fmla="*/ 3605757 h 5852043"/>
              <a:gd name="connsiteX832" fmla="*/ 1576033 w 5967337"/>
              <a:gd name="connsiteY832" fmla="*/ 3715078 h 5852043"/>
              <a:gd name="connsiteX833" fmla="*/ 1465478 w 5967337"/>
              <a:gd name="connsiteY833" fmla="*/ 3814553 h 5852043"/>
              <a:gd name="connsiteX834" fmla="*/ 1367206 w 5967337"/>
              <a:gd name="connsiteY834" fmla="*/ 3707712 h 5852043"/>
              <a:gd name="connsiteX835" fmla="*/ 1475305 w 5967337"/>
              <a:gd name="connsiteY835" fmla="*/ 3605757 h 5852043"/>
              <a:gd name="connsiteX836" fmla="*/ 5592893 w 5967337"/>
              <a:gd name="connsiteY836" fmla="*/ 3593476 h 5852043"/>
              <a:gd name="connsiteX837" fmla="*/ 5709590 w 5967337"/>
              <a:gd name="connsiteY837" fmla="*/ 3712630 h 5852043"/>
              <a:gd name="connsiteX838" fmla="*/ 5590436 w 5967337"/>
              <a:gd name="connsiteY838" fmla="*/ 3828066 h 5852043"/>
              <a:gd name="connsiteX839" fmla="*/ 5474966 w 5967337"/>
              <a:gd name="connsiteY839" fmla="*/ 3711401 h 5852043"/>
              <a:gd name="connsiteX840" fmla="*/ 5592893 w 5967337"/>
              <a:gd name="connsiteY840" fmla="*/ 3593476 h 5852043"/>
              <a:gd name="connsiteX841" fmla="*/ 1884362 w 5967337"/>
              <a:gd name="connsiteY841" fmla="*/ 3591019 h 5852043"/>
              <a:gd name="connsiteX842" fmla="*/ 2001059 w 5967337"/>
              <a:gd name="connsiteY842" fmla="*/ 3710174 h 5852043"/>
              <a:gd name="connsiteX843" fmla="*/ 1884362 w 5967337"/>
              <a:gd name="connsiteY843" fmla="*/ 3825609 h 5852043"/>
              <a:gd name="connsiteX844" fmla="*/ 1766436 w 5967337"/>
              <a:gd name="connsiteY844" fmla="*/ 3708945 h 5852043"/>
              <a:gd name="connsiteX845" fmla="*/ 1884362 w 5967337"/>
              <a:gd name="connsiteY845" fmla="*/ 3591019 h 5852043"/>
              <a:gd name="connsiteX846" fmla="*/ 5180152 w 5967337"/>
              <a:gd name="connsiteY846" fmla="*/ 3581194 h 5852043"/>
              <a:gd name="connsiteX847" fmla="*/ 5309134 w 5967337"/>
              <a:gd name="connsiteY847" fmla="*/ 3710177 h 5852043"/>
              <a:gd name="connsiteX848" fmla="*/ 5181380 w 5967337"/>
              <a:gd name="connsiteY848" fmla="*/ 3840350 h 5852043"/>
              <a:gd name="connsiteX849" fmla="*/ 5051170 w 5967337"/>
              <a:gd name="connsiteY849" fmla="*/ 3708948 h 5852043"/>
              <a:gd name="connsiteX850" fmla="*/ 5180152 w 5967337"/>
              <a:gd name="connsiteY850" fmla="*/ 3581194 h 5852043"/>
              <a:gd name="connsiteX851" fmla="*/ 2294645 w 5967337"/>
              <a:gd name="connsiteY851" fmla="*/ 3579965 h 5852043"/>
              <a:gd name="connsiteX852" fmla="*/ 2424855 w 5967337"/>
              <a:gd name="connsiteY852" fmla="*/ 3711405 h 5852043"/>
              <a:gd name="connsiteX853" fmla="*/ 2294645 w 5967337"/>
              <a:gd name="connsiteY853" fmla="*/ 3839121 h 5852043"/>
              <a:gd name="connsiteX854" fmla="*/ 2166892 w 5967337"/>
              <a:gd name="connsiteY854" fmla="*/ 3708948 h 5852043"/>
              <a:gd name="connsiteX855" fmla="*/ 2294645 w 5967337"/>
              <a:gd name="connsiteY855" fmla="*/ 3579965 h 5852043"/>
              <a:gd name="connsiteX856" fmla="*/ 4766258 w 5967337"/>
              <a:gd name="connsiteY856" fmla="*/ 3569701 h 5852043"/>
              <a:gd name="connsiteX857" fmla="*/ 4903762 w 5967337"/>
              <a:gd name="connsiteY857" fmla="*/ 3674557 h 5852043"/>
              <a:gd name="connsiteX858" fmla="*/ 4763724 w 5967337"/>
              <a:gd name="connsiteY858" fmla="*/ 3850177 h 5852043"/>
              <a:gd name="connsiteX859" fmla="*/ 4698620 w 5967337"/>
              <a:gd name="connsiteY859" fmla="*/ 3831750 h 5852043"/>
              <a:gd name="connsiteX860" fmla="*/ 4675280 w 5967337"/>
              <a:gd name="connsiteY860" fmla="*/ 3818238 h 5852043"/>
              <a:gd name="connsiteX861" fmla="*/ 4659311 w 5967337"/>
              <a:gd name="connsiteY861" fmla="*/ 3798615 h 5852043"/>
              <a:gd name="connsiteX862" fmla="*/ 4654398 w 5967337"/>
              <a:gd name="connsiteY862" fmla="*/ 3790016 h 5852043"/>
              <a:gd name="connsiteX863" fmla="*/ 4650712 w 5967337"/>
              <a:gd name="connsiteY863" fmla="*/ 3635245 h 5852043"/>
              <a:gd name="connsiteX864" fmla="*/ 4655625 w 5967337"/>
              <a:gd name="connsiteY864" fmla="*/ 3616821 h 5852043"/>
              <a:gd name="connsiteX865" fmla="*/ 4675280 w 5967337"/>
              <a:gd name="connsiteY865" fmla="*/ 3602079 h 5852043"/>
              <a:gd name="connsiteX866" fmla="*/ 4704761 w 5967337"/>
              <a:gd name="connsiteY866" fmla="*/ 3584883 h 5852043"/>
              <a:gd name="connsiteX867" fmla="*/ 4766258 w 5967337"/>
              <a:gd name="connsiteY867" fmla="*/ 3569701 h 5852043"/>
              <a:gd name="connsiteX868" fmla="*/ 27025 w 5967337"/>
              <a:gd name="connsiteY868" fmla="*/ 3474291 h 5852043"/>
              <a:gd name="connsiteX869" fmla="*/ 57736 w 5967337"/>
              <a:gd name="connsiteY869" fmla="*/ 3503773 h 5852043"/>
              <a:gd name="connsiteX870" fmla="*/ 28254 w 5967337"/>
              <a:gd name="connsiteY870" fmla="*/ 3532025 h 5852043"/>
              <a:gd name="connsiteX871" fmla="*/ 0 w 5967337"/>
              <a:gd name="connsiteY871" fmla="*/ 3503773 h 5852043"/>
              <a:gd name="connsiteX872" fmla="*/ 27025 w 5967337"/>
              <a:gd name="connsiteY872" fmla="*/ 3474291 h 5852043"/>
              <a:gd name="connsiteX873" fmla="*/ 4000890 w 5967337"/>
              <a:gd name="connsiteY873" fmla="*/ 3446072 h 5852043"/>
              <a:gd name="connsiteX874" fmla="*/ 3951754 w 5967337"/>
              <a:gd name="connsiteY874" fmla="*/ 3453442 h 5852043"/>
              <a:gd name="connsiteX875" fmla="*/ 3901389 w 5967337"/>
              <a:gd name="connsiteY875" fmla="*/ 3450984 h 5852043"/>
              <a:gd name="connsiteX876" fmla="*/ 3906302 w 5967337"/>
              <a:gd name="connsiteY876" fmla="*/ 3541888 h 5852043"/>
              <a:gd name="connsiteX877" fmla="*/ 3994747 w 5967337"/>
              <a:gd name="connsiteY877" fmla="*/ 3544345 h 5852043"/>
              <a:gd name="connsiteX878" fmla="*/ 3994747 w 5967337"/>
              <a:gd name="connsiteY878" fmla="*/ 3496437 h 5852043"/>
              <a:gd name="connsiteX879" fmla="*/ 4000890 w 5967337"/>
              <a:gd name="connsiteY879" fmla="*/ 3446072 h 5852043"/>
              <a:gd name="connsiteX880" fmla="*/ 3475136 w 5967337"/>
              <a:gd name="connsiteY880" fmla="*/ 3444843 h 5852043"/>
              <a:gd name="connsiteX881" fmla="*/ 3480049 w 5967337"/>
              <a:gd name="connsiteY881" fmla="*/ 3544345 h 5852043"/>
              <a:gd name="connsiteX882" fmla="*/ 3529185 w 5967337"/>
              <a:gd name="connsiteY882" fmla="*/ 3539432 h 5852043"/>
              <a:gd name="connsiteX883" fmla="*/ 3572178 w 5967337"/>
              <a:gd name="connsiteY883" fmla="*/ 3539432 h 5852043"/>
              <a:gd name="connsiteX884" fmla="*/ 3577092 w 5967337"/>
              <a:gd name="connsiteY884" fmla="*/ 3450984 h 5852043"/>
              <a:gd name="connsiteX885" fmla="*/ 3526728 w 5967337"/>
              <a:gd name="connsiteY885" fmla="*/ 3450984 h 5852043"/>
              <a:gd name="connsiteX886" fmla="*/ 3475136 w 5967337"/>
              <a:gd name="connsiteY886" fmla="*/ 3444843 h 5852043"/>
              <a:gd name="connsiteX887" fmla="*/ 440996 w 5967337"/>
              <a:gd name="connsiteY887" fmla="*/ 3443589 h 5852043"/>
              <a:gd name="connsiteX888" fmla="*/ 498730 w 5967337"/>
              <a:gd name="connsiteY888" fmla="*/ 3503782 h 5852043"/>
              <a:gd name="connsiteX889" fmla="*/ 439767 w 5967337"/>
              <a:gd name="connsiteY889" fmla="*/ 3561516 h 5852043"/>
              <a:gd name="connsiteX890" fmla="*/ 380803 w 5967337"/>
              <a:gd name="connsiteY890" fmla="*/ 3502553 h 5852043"/>
              <a:gd name="connsiteX891" fmla="*/ 440996 w 5967337"/>
              <a:gd name="connsiteY891" fmla="*/ 3443589 h 5852043"/>
              <a:gd name="connsiteX892" fmla="*/ 853736 w 5967337"/>
              <a:gd name="connsiteY892" fmla="*/ 3423944 h 5852043"/>
              <a:gd name="connsiteX893" fmla="*/ 932353 w 5967337"/>
              <a:gd name="connsiteY893" fmla="*/ 3502562 h 5852043"/>
              <a:gd name="connsiteX894" fmla="*/ 854964 w 5967337"/>
              <a:gd name="connsiteY894" fmla="*/ 3582408 h 5852043"/>
              <a:gd name="connsiteX895" fmla="*/ 772662 w 5967337"/>
              <a:gd name="connsiteY895" fmla="*/ 3503791 h 5852043"/>
              <a:gd name="connsiteX896" fmla="*/ 853736 w 5967337"/>
              <a:gd name="connsiteY896" fmla="*/ 3423944 h 5852043"/>
              <a:gd name="connsiteX897" fmla="*/ 4443113 w 5967337"/>
              <a:gd name="connsiteY897" fmla="*/ 3422733 h 5852043"/>
              <a:gd name="connsiteX898" fmla="*/ 4430829 w 5967337"/>
              <a:gd name="connsiteY898" fmla="*/ 3425190 h 5852043"/>
              <a:gd name="connsiteX899" fmla="*/ 4307989 w 5967337"/>
              <a:gd name="connsiteY899" fmla="*/ 3435016 h 5852043"/>
              <a:gd name="connsiteX900" fmla="*/ 4293248 w 5967337"/>
              <a:gd name="connsiteY900" fmla="*/ 3435016 h 5852043"/>
              <a:gd name="connsiteX901" fmla="*/ 4296933 w 5967337"/>
              <a:gd name="connsiteY901" fmla="*/ 3567684 h 5852043"/>
              <a:gd name="connsiteX902" fmla="*/ 4335014 w 5967337"/>
              <a:gd name="connsiteY902" fmla="*/ 3560314 h 5852043"/>
              <a:gd name="connsiteX903" fmla="*/ 4369409 w 5967337"/>
              <a:gd name="connsiteY903" fmla="*/ 3559085 h 5852043"/>
              <a:gd name="connsiteX904" fmla="*/ 4402575 w 5967337"/>
              <a:gd name="connsiteY904" fmla="*/ 3565229 h 5852043"/>
              <a:gd name="connsiteX905" fmla="*/ 4436970 w 5967337"/>
              <a:gd name="connsiteY905" fmla="*/ 3573824 h 5852043"/>
              <a:gd name="connsiteX906" fmla="*/ 4443113 w 5967337"/>
              <a:gd name="connsiteY906" fmla="*/ 3422733 h 5852043"/>
              <a:gd name="connsiteX907" fmla="*/ 3036597 w 5967337"/>
              <a:gd name="connsiteY907" fmla="*/ 3422733 h 5852043"/>
              <a:gd name="connsiteX908" fmla="*/ 3040283 w 5967337"/>
              <a:gd name="connsiteY908" fmla="*/ 3577511 h 5852043"/>
              <a:gd name="connsiteX909" fmla="*/ 3059938 w 5967337"/>
              <a:gd name="connsiteY909" fmla="*/ 3570141 h 5852043"/>
              <a:gd name="connsiteX910" fmla="*/ 3164350 w 5967337"/>
              <a:gd name="connsiteY910" fmla="*/ 3564000 h 5852043"/>
              <a:gd name="connsiteX911" fmla="*/ 3180320 w 5967337"/>
              <a:gd name="connsiteY911" fmla="*/ 3561540 h 5852043"/>
              <a:gd name="connsiteX912" fmla="*/ 3179091 w 5967337"/>
              <a:gd name="connsiteY912" fmla="*/ 3551714 h 5852043"/>
              <a:gd name="connsiteX913" fmla="*/ 3181548 w 5967337"/>
              <a:gd name="connsiteY913" fmla="*/ 3447301 h 5852043"/>
              <a:gd name="connsiteX914" fmla="*/ 3180320 w 5967337"/>
              <a:gd name="connsiteY914" fmla="*/ 3431331 h 5852043"/>
              <a:gd name="connsiteX915" fmla="*/ 3150839 w 5967337"/>
              <a:gd name="connsiteY915" fmla="*/ 3439929 h 5852043"/>
              <a:gd name="connsiteX916" fmla="*/ 3123814 w 5967337"/>
              <a:gd name="connsiteY916" fmla="*/ 3442386 h 5852043"/>
              <a:gd name="connsiteX917" fmla="*/ 3093104 w 5967337"/>
              <a:gd name="connsiteY917" fmla="*/ 3439929 h 5852043"/>
              <a:gd name="connsiteX918" fmla="*/ 3067308 w 5967337"/>
              <a:gd name="connsiteY918" fmla="*/ 3432560 h 5852043"/>
              <a:gd name="connsiteX919" fmla="*/ 3036597 w 5967337"/>
              <a:gd name="connsiteY919" fmla="*/ 3422733 h 5852043"/>
              <a:gd name="connsiteX920" fmla="*/ 1266477 w 5967337"/>
              <a:gd name="connsiteY920" fmla="*/ 3406753 h 5852043"/>
              <a:gd name="connsiteX921" fmla="*/ 1362292 w 5967337"/>
              <a:gd name="connsiteY921" fmla="*/ 3502568 h 5852043"/>
              <a:gd name="connsiteX922" fmla="*/ 1266477 w 5967337"/>
              <a:gd name="connsiteY922" fmla="*/ 3599611 h 5852043"/>
              <a:gd name="connsiteX923" fmla="*/ 1169433 w 5967337"/>
              <a:gd name="connsiteY923" fmla="*/ 3501339 h 5852043"/>
              <a:gd name="connsiteX924" fmla="*/ 1266477 w 5967337"/>
              <a:gd name="connsiteY924" fmla="*/ 3406753 h 5852043"/>
              <a:gd name="connsiteX925" fmla="*/ 5800492 w 5967337"/>
              <a:gd name="connsiteY925" fmla="*/ 3394473 h 5852043"/>
              <a:gd name="connsiteX926" fmla="*/ 5912275 w 5967337"/>
              <a:gd name="connsiteY926" fmla="*/ 3505029 h 5852043"/>
              <a:gd name="connsiteX927" fmla="*/ 5801719 w 5967337"/>
              <a:gd name="connsiteY927" fmla="*/ 3614358 h 5852043"/>
              <a:gd name="connsiteX928" fmla="*/ 5691164 w 5967337"/>
              <a:gd name="connsiteY928" fmla="*/ 3503801 h 5852043"/>
              <a:gd name="connsiteX929" fmla="*/ 5800492 w 5967337"/>
              <a:gd name="connsiteY929" fmla="*/ 3394473 h 5852043"/>
              <a:gd name="connsiteX930" fmla="*/ 1674305 w 5967337"/>
              <a:gd name="connsiteY930" fmla="*/ 3393245 h 5852043"/>
              <a:gd name="connsiteX931" fmla="*/ 1787318 w 5967337"/>
              <a:gd name="connsiteY931" fmla="*/ 3502573 h 5852043"/>
              <a:gd name="connsiteX932" fmla="*/ 1676762 w 5967337"/>
              <a:gd name="connsiteY932" fmla="*/ 3614358 h 5852043"/>
              <a:gd name="connsiteX933" fmla="*/ 1567434 w 5967337"/>
              <a:gd name="connsiteY933" fmla="*/ 3503801 h 5852043"/>
              <a:gd name="connsiteX934" fmla="*/ 1674305 w 5967337"/>
              <a:gd name="connsiteY934" fmla="*/ 3393245 h 5852043"/>
              <a:gd name="connsiteX935" fmla="*/ 5388979 w 5967337"/>
              <a:gd name="connsiteY935" fmla="*/ 3380965 h 5852043"/>
              <a:gd name="connsiteX936" fmla="*/ 5510591 w 5967337"/>
              <a:gd name="connsiteY936" fmla="*/ 3503804 h 5852043"/>
              <a:gd name="connsiteX937" fmla="*/ 5386522 w 5967337"/>
              <a:gd name="connsiteY937" fmla="*/ 3627872 h 5852043"/>
              <a:gd name="connsiteX938" fmla="*/ 5264912 w 5967337"/>
              <a:gd name="connsiteY938" fmla="*/ 3501348 h 5852043"/>
              <a:gd name="connsiteX939" fmla="*/ 5388979 w 5967337"/>
              <a:gd name="connsiteY939" fmla="*/ 3380965 h 5852043"/>
              <a:gd name="connsiteX940" fmla="*/ 2089504 w 5967337"/>
              <a:gd name="connsiteY940" fmla="*/ 3379736 h 5852043"/>
              <a:gd name="connsiteX941" fmla="*/ 2213571 w 5967337"/>
              <a:gd name="connsiteY941" fmla="*/ 3503804 h 5852043"/>
              <a:gd name="connsiteX942" fmla="*/ 2090731 w 5967337"/>
              <a:gd name="connsiteY942" fmla="*/ 3625416 h 5852043"/>
              <a:gd name="connsiteX943" fmla="*/ 1967892 w 5967337"/>
              <a:gd name="connsiteY943" fmla="*/ 3501347 h 5852043"/>
              <a:gd name="connsiteX944" fmla="*/ 2089504 w 5967337"/>
              <a:gd name="connsiteY944" fmla="*/ 3379736 h 5852043"/>
              <a:gd name="connsiteX945" fmla="*/ 4975008 w 5967337"/>
              <a:gd name="connsiteY945" fmla="*/ 3369911 h 5852043"/>
              <a:gd name="connsiteX946" fmla="*/ 5110132 w 5967337"/>
              <a:gd name="connsiteY946" fmla="*/ 3506263 h 5852043"/>
              <a:gd name="connsiteX947" fmla="*/ 4976238 w 5967337"/>
              <a:gd name="connsiteY947" fmla="*/ 3638931 h 5852043"/>
              <a:gd name="connsiteX948" fmla="*/ 4841114 w 5967337"/>
              <a:gd name="connsiteY948" fmla="*/ 3502578 h 5852043"/>
              <a:gd name="connsiteX949" fmla="*/ 4975008 w 5967337"/>
              <a:gd name="connsiteY949" fmla="*/ 3369911 h 5852043"/>
              <a:gd name="connsiteX950" fmla="*/ 2501017 w 5967337"/>
              <a:gd name="connsiteY950" fmla="*/ 3369911 h 5852043"/>
              <a:gd name="connsiteX951" fmla="*/ 2636141 w 5967337"/>
              <a:gd name="connsiteY951" fmla="*/ 3503807 h 5852043"/>
              <a:gd name="connsiteX952" fmla="*/ 2503474 w 5967337"/>
              <a:gd name="connsiteY952" fmla="*/ 3637703 h 5852043"/>
              <a:gd name="connsiteX953" fmla="*/ 2368350 w 5967337"/>
              <a:gd name="connsiteY953" fmla="*/ 3503807 h 5852043"/>
              <a:gd name="connsiteX954" fmla="*/ 2501017 w 5967337"/>
              <a:gd name="connsiteY954" fmla="*/ 3369911 h 5852043"/>
              <a:gd name="connsiteX955" fmla="*/ 233396 w 5967337"/>
              <a:gd name="connsiteY955" fmla="*/ 3255640 h 5852043"/>
              <a:gd name="connsiteX956" fmla="*/ 276389 w 5967337"/>
              <a:gd name="connsiteY956" fmla="*/ 3294949 h 5852043"/>
              <a:gd name="connsiteX957" fmla="*/ 233396 w 5967337"/>
              <a:gd name="connsiteY957" fmla="*/ 3339171 h 5852043"/>
              <a:gd name="connsiteX958" fmla="*/ 192858 w 5967337"/>
              <a:gd name="connsiteY958" fmla="*/ 3297406 h 5852043"/>
              <a:gd name="connsiteX959" fmla="*/ 233396 w 5967337"/>
              <a:gd name="connsiteY959" fmla="*/ 3255640 h 5852043"/>
              <a:gd name="connsiteX960" fmla="*/ 3803117 w 5967337"/>
              <a:gd name="connsiteY960" fmla="*/ 3232331 h 5852043"/>
              <a:gd name="connsiteX961" fmla="*/ 3739240 w 5967337"/>
              <a:gd name="connsiteY961" fmla="*/ 3242158 h 5852043"/>
              <a:gd name="connsiteX962" fmla="*/ 3679050 w 5967337"/>
              <a:gd name="connsiteY962" fmla="*/ 3233560 h 5852043"/>
              <a:gd name="connsiteX963" fmla="*/ 3680278 w 5967337"/>
              <a:gd name="connsiteY963" fmla="*/ 3244616 h 5852043"/>
              <a:gd name="connsiteX964" fmla="*/ 3686420 w 5967337"/>
              <a:gd name="connsiteY964" fmla="*/ 3329375 h 5852043"/>
              <a:gd name="connsiteX965" fmla="*/ 3686420 w 5967337"/>
              <a:gd name="connsiteY965" fmla="*/ 3345342 h 5852043"/>
              <a:gd name="connsiteX966" fmla="*/ 3723272 w 5967337"/>
              <a:gd name="connsiteY966" fmla="*/ 3340427 h 5852043"/>
              <a:gd name="connsiteX967" fmla="*/ 3761352 w 5967337"/>
              <a:gd name="connsiteY967" fmla="*/ 3340427 h 5852043"/>
              <a:gd name="connsiteX968" fmla="*/ 3795747 w 5967337"/>
              <a:gd name="connsiteY968" fmla="*/ 3345342 h 5852043"/>
              <a:gd name="connsiteX969" fmla="*/ 3792062 w 5967337"/>
              <a:gd name="connsiteY969" fmla="*/ 3306036 h 5852043"/>
              <a:gd name="connsiteX970" fmla="*/ 3794519 w 5967337"/>
              <a:gd name="connsiteY970" fmla="*/ 3271640 h 5852043"/>
              <a:gd name="connsiteX971" fmla="*/ 3803117 w 5967337"/>
              <a:gd name="connsiteY971" fmla="*/ 3232331 h 5852043"/>
              <a:gd name="connsiteX972" fmla="*/ 647365 w 5967337"/>
              <a:gd name="connsiteY972" fmla="*/ 3228624 h 5852043"/>
              <a:gd name="connsiteX973" fmla="*/ 716155 w 5967337"/>
              <a:gd name="connsiteY973" fmla="*/ 3296186 h 5852043"/>
              <a:gd name="connsiteX974" fmla="*/ 646136 w 5967337"/>
              <a:gd name="connsiteY974" fmla="*/ 3366204 h 5852043"/>
              <a:gd name="connsiteX975" fmla="*/ 578575 w 5967337"/>
              <a:gd name="connsiteY975" fmla="*/ 3294957 h 5852043"/>
              <a:gd name="connsiteX976" fmla="*/ 647365 w 5967337"/>
              <a:gd name="connsiteY976" fmla="*/ 3228624 h 5852043"/>
              <a:gd name="connsiteX977" fmla="*/ 4230600 w 5967337"/>
              <a:gd name="connsiteY977" fmla="*/ 3218818 h 5852043"/>
              <a:gd name="connsiteX978" fmla="*/ 4088106 w 5967337"/>
              <a:gd name="connsiteY978" fmla="*/ 3229874 h 5852043"/>
              <a:gd name="connsiteX979" fmla="*/ 4099162 w 5967337"/>
              <a:gd name="connsiteY979" fmla="*/ 3272869 h 5852043"/>
              <a:gd name="connsiteX980" fmla="*/ 4100389 w 5967337"/>
              <a:gd name="connsiteY980" fmla="*/ 3313406 h 5852043"/>
              <a:gd name="connsiteX981" fmla="*/ 4094248 w 5967337"/>
              <a:gd name="connsiteY981" fmla="*/ 3356400 h 5852043"/>
              <a:gd name="connsiteX982" fmla="*/ 4222002 w 5967337"/>
              <a:gd name="connsiteY982" fmla="*/ 3360084 h 5852043"/>
              <a:gd name="connsiteX983" fmla="*/ 4219544 w 5967337"/>
              <a:gd name="connsiteY983" fmla="*/ 3347800 h 5852043"/>
              <a:gd name="connsiteX984" fmla="*/ 4228142 w 5967337"/>
              <a:gd name="connsiteY984" fmla="*/ 3232331 h 5852043"/>
              <a:gd name="connsiteX985" fmla="*/ 4230600 w 5967337"/>
              <a:gd name="connsiteY985" fmla="*/ 3218818 h 5852043"/>
              <a:gd name="connsiteX986" fmla="*/ 3249110 w 5967337"/>
              <a:gd name="connsiteY986" fmla="*/ 3218818 h 5852043"/>
              <a:gd name="connsiteX987" fmla="*/ 3250338 w 5967337"/>
              <a:gd name="connsiteY987" fmla="*/ 3227419 h 5852043"/>
              <a:gd name="connsiteX988" fmla="*/ 3258938 w 5967337"/>
              <a:gd name="connsiteY988" fmla="*/ 3346571 h 5852043"/>
              <a:gd name="connsiteX989" fmla="*/ 3258938 w 5967337"/>
              <a:gd name="connsiteY989" fmla="*/ 3358855 h 5852043"/>
              <a:gd name="connsiteX990" fmla="*/ 3383005 w 5967337"/>
              <a:gd name="connsiteY990" fmla="*/ 3352713 h 5852043"/>
              <a:gd name="connsiteX991" fmla="*/ 3384234 w 5967337"/>
              <a:gd name="connsiteY991" fmla="*/ 3344116 h 5852043"/>
              <a:gd name="connsiteX992" fmla="*/ 3390376 w 5967337"/>
              <a:gd name="connsiteY992" fmla="*/ 3233560 h 5852043"/>
              <a:gd name="connsiteX993" fmla="*/ 3387919 w 5967337"/>
              <a:gd name="connsiteY993" fmla="*/ 3224962 h 5852043"/>
              <a:gd name="connsiteX994" fmla="*/ 3353524 w 5967337"/>
              <a:gd name="connsiteY994" fmla="*/ 3233560 h 5852043"/>
              <a:gd name="connsiteX995" fmla="*/ 3316672 w 5967337"/>
              <a:gd name="connsiteY995" fmla="*/ 3236015 h 5852043"/>
              <a:gd name="connsiteX996" fmla="*/ 3283506 w 5967337"/>
              <a:gd name="connsiteY996" fmla="*/ 3229874 h 5852043"/>
              <a:gd name="connsiteX997" fmla="*/ 3249110 w 5967337"/>
              <a:gd name="connsiteY997" fmla="*/ 3218818 h 5852043"/>
              <a:gd name="connsiteX998" fmla="*/ 1060107 w 5967337"/>
              <a:gd name="connsiteY998" fmla="*/ 3208978 h 5852043"/>
              <a:gd name="connsiteX999" fmla="*/ 1146094 w 5967337"/>
              <a:gd name="connsiteY999" fmla="*/ 3296193 h 5852043"/>
              <a:gd name="connsiteX1000" fmla="*/ 1060107 w 5967337"/>
              <a:gd name="connsiteY1000" fmla="*/ 3383410 h 5852043"/>
              <a:gd name="connsiteX1001" fmla="*/ 972890 w 5967337"/>
              <a:gd name="connsiteY1001" fmla="*/ 3296193 h 5852043"/>
              <a:gd name="connsiteX1002" fmla="*/ 1060107 w 5967337"/>
              <a:gd name="connsiteY1002" fmla="*/ 3208978 h 5852043"/>
              <a:gd name="connsiteX1003" fmla="*/ 5967337 w 5967337"/>
              <a:gd name="connsiteY1003" fmla="*/ 3205152 h 5852043"/>
              <a:gd name="connsiteX1004" fmla="*/ 5967337 w 5967337"/>
              <a:gd name="connsiteY1004" fmla="*/ 3393907 h 5852043"/>
              <a:gd name="connsiteX1005" fmla="*/ 5967093 w 5967337"/>
              <a:gd name="connsiteY1005" fmla="*/ 3393857 h 5852043"/>
              <a:gd name="connsiteX1006" fmla="*/ 5904906 w 5967337"/>
              <a:gd name="connsiteY1006" fmla="*/ 3299884 h 5852043"/>
              <a:gd name="connsiteX1007" fmla="*/ 5964675 w 5967337"/>
              <a:gd name="connsiteY1007" fmla="*/ 3205739 h 5852043"/>
              <a:gd name="connsiteX1008" fmla="*/ 1471619 w 5967337"/>
              <a:gd name="connsiteY1008" fmla="*/ 3194243 h 5852043"/>
              <a:gd name="connsiteX1009" fmla="*/ 1573577 w 5967337"/>
              <a:gd name="connsiteY1009" fmla="*/ 3296200 h 5852043"/>
              <a:gd name="connsiteX1010" fmla="*/ 1471619 w 5967337"/>
              <a:gd name="connsiteY1010" fmla="*/ 3398157 h 5852043"/>
              <a:gd name="connsiteX1011" fmla="*/ 1369663 w 5967337"/>
              <a:gd name="connsiteY1011" fmla="*/ 3296200 h 5852043"/>
              <a:gd name="connsiteX1012" fmla="*/ 1471619 w 5967337"/>
              <a:gd name="connsiteY1012" fmla="*/ 3194243 h 5852043"/>
              <a:gd name="connsiteX1013" fmla="*/ 5595350 w 5967337"/>
              <a:gd name="connsiteY1013" fmla="*/ 3184418 h 5852043"/>
              <a:gd name="connsiteX1014" fmla="*/ 5709592 w 5967337"/>
              <a:gd name="connsiteY1014" fmla="*/ 3299888 h 5852043"/>
              <a:gd name="connsiteX1015" fmla="*/ 5594122 w 5967337"/>
              <a:gd name="connsiteY1015" fmla="*/ 3415358 h 5852043"/>
              <a:gd name="connsiteX1016" fmla="*/ 5479880 w 5967337"/>
              <a:gd name="connsiteY1016" fmla="*/ 3298660 h 5852043"/>
              <a:gd name="connsiteX1017" fmla="*/ 5595350 w 5967337"/>
              <a:gd name="connsiteY1017" fmla="*/ 3184418 h 5852043"/>
              <a:gd name="connsiteX1018" fmla="*/ 1889274 w 5967337"/>
              <a:gd name="connsiteY1018" fmla="*/ 3181961 h 5852043"/>
              <a:gd name="connsiteX1019" fmla="*/ 1998602 w 5967337"/>
              <a:gd name="connsiteY1019" fmla="*/ 3302342 h 5852043"/>
              <a:gd name="connsiteX1020" fmla="*/ 1881904 w 5967337"/>
              <a:gd name="connsiteY1020" fmla="*/ 3412900 h 5852043"/>
              <a:gd name="connsiteX1021" fmla="*/ 1768891 w 5967337"/>
              <a:gd name="connsiteY1021" fmla="*/ 3292519 h 5852043"/>
              <a:gd name="connsiteX1022" fmla="*/ 1889274 w 5967337"/>
              <a:gd name="connsiteY1022" fmla="*/ 3181961 h 5852043"/>
              <a:gd name="connsiteX1023" fmla="*/ 5182608 w 5967337"/>
              <a:gd name="connsiteY1023" fmla="*/ 3172136 h 5852043"/>
              <a:gd name="connsiteX1024" fmla="*/ 5309134 w 5967337"/>
              <a:gd name="connsiteY1024" fmla="*/ 3298663 h 5852043"/>
              <a:gd name="connsiteX1025" fmla="*/ 5182608 w 5967337"/>
              <a:gd name="connsiteY1025" fmla="*/ 3426416 h 5852043"/>
              <a:gd name="connsiteX1026" fmla="*/ 5054855 w 5967337"/>
              <a:gd name="connsiteY1026" fmla="*/ 3297434 h 5852043"/>
              <a:gd name="connsiteX1027" fmla="*/ 5182608 w 5967337"/>
              <a:gd name="connsiteY1027" fmla="*/ 3172136 h 5852043"/>
              <a:gd name="connsiteX1028" fmla="*/ 2294646 w 5967337"/>
              <a:gd name="connsiteY1028" fmla="*/ 3170909 h 5852043"/>
              <a:gd name="connsiteX1029" fmla="*/ 2422398 w 5967337"/>
              <a:gd name="connsiteY1029" fmla="*/ 3299892 h 5852043"/>
              <a:gd name="connsiteX1030" fmla="*/ 2294646 w 5967337"/>
              <a:gd name="connsiteY1030" fmla="*/ 3423960 h 5852043"/>
              <a:gd name="connsiteX1031" fmla="*/ 2168121 w 5967337"/>
              <a:gd name="connsiteY1031" fmla="*/ 3297434 h 5852043"/>
              <a:gd name="connsiteX1032" fmla="*/ 2294646 w 5967337"/>
              <a:gd name="connsiteY1032" fmla="*/ 3170909 h 5852043"/>
              <a:gd name="connsiteX1033" fmla="*/ 4771096 w 5967337"/>
              <a:gd name="connsiteY1033" fmla="*/ 3161084 h 5852043"/>
              <a:gd name="connsiteX1034" fmla="*/ 4907447 w 5967337"/>
              <a:gd name="connsiteY1034" fmla="*/ 3298664 h 5852043"/>
              <a:gd name="connsiteX1035" fmla="*/ 4769866 w 5967337"/>
              <a:gd name="connsiteY1035" fmla="*/ 3436245 h 5852043"/>
              <a:gd name="connsiteX1036" fmla="*/ 4633515 w 5967337"/>
              <a:gd name="connsiteY1036" fmla="*/ 3298664 h 5852043"/>
              <a:gd name="connsiteX1037" fmla="*/ 4771096 w 5967337"/>
              <a:gd name="connsiteY1037" fmla="*/ 3161084 h 5852043"/>
              <a:gd name="connsiteX1038" fmla="*/ 2709845 w 5967337"/>
              <a:gd name="connsiteY1038" fmla="*/ 3158627 h 5852043"/>
              <a:gd name="connsiteX1039" fmla="*/ 2844968 w 5967337"/>
              <a:gd name="connsiteY1039" fmla="*/ 3297435 h 5852043"/>
              <a:gd name="connsiteX1040" fmla="*/ 2706159 w 5967337"/>
              <a:gd name="connsiteY1040" fmla="*/ 3432560 h 5852043"/>
              <a:gd name="connsiteX1041" fmla="*/ 2571035 w 5967337"/>
              <a:gd name="connsiteY1041" fmla="*/ 3294980 h 5852043"/>
              <a:gd name="connsiteX1042" fmla="*/ 2709845 w 5967337"/>
              <a:gd name="connsiteY1042" fmla="*/ 3158627 h 5852043"/>
              <a:gd name="connsiteX1043" fmla="*/ 28253 w 5967337"/>
              <a:gd name="connsiteY1043" fmla="*/ 3070145 h 5852043"/>
              <a:gd name="connsiteX1044" fmla="*/ 50364 w 5967337"/>
              <a:gd name="connsiteY1044" fmla="*/ 3082429 h 5852043"/>
              <a:gd name="connsiteX1045" fmla="*/ 45450 w 5967337"/>
              <a:gd name="connsiteY1045" fmla="*/ 3106997 h 5852043"/>
              <a:gd name="connsiteX1046" fmla="*/ 31939 w 5967337"/>
              <a:gd name="connsiteY1046" fmla="*/ 3113138 h 5852043"/>
              <a:gd name="connsiteX1047" fmla="*/ 12284 w 5967337"/>
              <a:gd name="connsiteY1047" fmla="*/ 3097170 h 5852043"/>
              <a:gd name="connsiteX1048" fmla="*/ 14741 w 5967337"/>
              <a:gd name="connsiteY1048" fmla="*/ 3087343 h 5852043"/>
              <a:gd name="connsiteX1049" fmla="*/ 28253 w 5967337"/>
              <a:gd name="connsiteY1049" fmla="*/ 3070145 h 5852043"/>
              <a:gd name="connsiteX1050" fmla="*/ 439765 w 5967337"/>
              <a:gd name="connsiteY1050" fmla="*/ 3036988 h 5852043"/>
              <a:gd name="connsiteX1051" fmla="*/ 495044 w 5967337"/>
              <a:gd name="connsiteY1051" fmla="*/ 3089810 h 5852043"/>
              <a:gd name="connsiteX1052" fmla="*/ 442224 w 5967337"/>
              <a:gd name="connsiteY1052" fmla="*/ 3145087 h 5852043"/>
              <a:gd name="connsiteX1053" fmla="*/ 386945 w 5967337"/>
              <a:gd name="connsiteY1053" fmla="*/ 3092266 h 5852043"/>
              <a:gd name="connsiteX1054" fmla="*/ 439765 w 5967337"/>
              <a:gd name="connsiteY1054" fmla="*/ 3036988 h 5852043"/>
              <a:gd name="connsiteX1055" fmla="*/ 853736 w 5967337"/>
              <a:gd name="connsiteY1055" fmla="*/ 3013658 h 5852043"/>
              <a:gd name="connsiteX1056" fmla="*/ 928669 w 5967337"/>
              <a:gd name="connsiteY1056" fmla="*/ 3091048 h 5852043"/>
              <a:gd name="connsiteX1057" fmla="*/ 852508 w 5967337"/>
              <a:gd name="connsiteY1057" fmla="*/ 3167207 h 5852043"/>
              <a:gd name="connsiteX1058" fmla="*/ 775118 w 5967337"/>
              <a:gd name="connsiteY1058" fmla="*/ 3091048 h 5852043"/>
              <a:gd name="connsiteX1059" fmla="*/ 853736 w 5967337"/>
              <a:gd name="connsiteY1059" fmla="*/ 3013658 h 5852043"/>
              <a:gd name="connsiteX1060" fmla="*/ 4030371 w 5967337"/>
              <a:gd name="connsiteY1060" fmla="*/ 3006305 h 5852043"/>
              <a:gd name="connsiteX1061" fmla="*/ 3869451 w 5967337"/>
              <a:gd name="connsiteY1061" fmla="*/ 3012447 h 5852043"/>
              <a:gd name="connsiteX1062" fmla="*/ 3871908 w 5967337"/>
              <a:gd name="connsiteY1062" fmla="*/ 3022275 h 5852043"/>
              <a:gd name="connsiteX1063" fmla="*/ 3881734 w 5967337"/>
              <a:gd name="connsiteY1063" fmla="*/ 3141430 h 5852043"/>
              <a:gd name="connsiteX1064" fmla="*/ 3882964 w 5967337"/>
              <a:gd name="connsiteY1064" fmla="*/ 3153714 h 5852043"/>
              <a:gd name="connsiteX1065" fmla="*/ 3928414 w 5967337"/>
              <a:gd name="connsiteY1065" fmla="*/ 3145114 h 5852043"/>
              <a:gd name="connsiteX1066" fmla="*/ 3976322 w 5967337"/>
              <a:gd name="connsiteY1066" fmla="*/ 3146343 h 5852043"/>
              <a:gd name="connsiteX1067" fmla="*/ 4018088 w 5967337"/>
              <a:gd name="connsiteY1067" fmla="*/ 3157398 h 5852043"/>
              <a:gd name="connsiteX1068" fmla="*/ 4030371 w 5967337"/>
              <a:gd name="connsiteY1068" fmla="*/ 3006305 h 5852043"/>
              <a:gd name="connsiteX1069" fmla="*/ 3446882 w 5967337"/>
              <a:gd name="connsiteY1069" fmla="*/ 3003849 h 5852043"/>
              <a:gd name="connsiteX1070" fmla="*/ 3461623 w 5967337"/>
              <a:gd name="connsiteY1070" fmla="*/ 3035788 h 5852043"/>
              <a:gd name="connsiteX1071" fmla="*/ 3470222 w 5967337"/>
              <a:gd name="connsiteY1071" fmla="*/ 3065269 h 5852043"/>
              <a:gd name="connsiteX1072" fmla="*/ 3472679 w 5967337"/>
              <a:gd name="connsiteY1072" fmla="*/ 3095978 h 5852043"/>
              <a:gd name="connsiteX1073" fmla="*/ 3467765 w 5967337"/>
              <a:gd name="connsiteY1073" fmla="*/ 3126689 h 5852043"/>
              <a:gd name="connsiteX1074" fmla="*/ 3460395 w 5967337"/>
              <a:gd name="connsiteY1074" fmla="*/ 3156169 h 5852043"/>
              <a:gd name="connsiteX1075" fmla="*/ 3600432 w 5967337"/>
              <a:gd name="connsiteY1075" fmla="*/ 3152484 h 5852043"/>
              <a:gd name="connsiteX1076" fmla="*/ 3593062 w 5967337"/>
              <a:gd name="connsiteY1076" fmla="*/ 3123003 h 5852043"/>
              <a:gd name="connsiteX1077" fmla="*/ 3590605 w 5967337"/>
              <a:gd name="connsiteY1077" fmla="*/ 3092294 h 5852043"/>
              <a:gd name="connsiteX1078" fmla="*/ 3593062 w 5967337"/>
              <a:gd name="connsiteY1078" fmla="*/ 3065269 h 5852043"/>
              <a:gd name="connsiteX1079" fmla="*/ 3601660 w 5967337"/>
              <a:gd name="connsiteY1079" fmla="*/ 3035788 h 5852043"/>
              <a:gd name="connsiteX1080" fmla="*/ 3607803 w 5967337"/>
              <a:gd name="connsiteY1080" fmla="*/ 3009991 h 5852043"/>
              <a:gd name="connsiteX1081" fmla="*/ 3568494 w 5967337"/>
              <a:gd name="connsiteY1081" fmla="*/ 3023504 h 5852043"/>
              <a:gd name="connsiteX1082" fmla="*/ 3527956 w 5967337"/>
              <a:gd name="connsiteY1082" fmla="*/ 3028417 h 5852043"/>
              <a:gd name="connsiteX1083" fmla="*/ 3487420 w 5967337"/>
              <a:gd name="connsiteY1083" fmla="*/ 3021045 h 5852043"/>
              <a:gd name="connsiteX1084" fmla="*/ 3446882 w 5967337"/>
              <a:gd name="connsiteY1084" fmla="*/ 3003849 h 5852043"/>
              <a:gd name="connsiteX1085" fmla="*/ 1266477 w 5967337"/>
              <a:gd name="connsiteY1085" fmla="*/ 2997695 h 5852043"/>
              <a:gd name="connsiteX1086" fmla="*/ 1357379 w 5967337"/>
              <a:gd name="connsiteY1086" fmla="*/ 3093511 h 5852043"/>
              <a:gd name="connsiteX1087" fmla="*/ 1261564 w 5967337"/>
              <a:gd name="connsiteY1087" fmla="*/ 3183183 h 5852043"/>
              <a:gd name="connsiteX1088" fmla="*/ 1171890 w 5967337"/>
              <a:gd name="connsiteY1088" fmla="*/ 3089825 h 5852043"/>
              <a:gd name="connsiteX1089" fmla="*/ 1266477 w 5967337"/>
              <a:gd name="connsiteY1089" fmla="*/ 2997695 h 5852043"/>
              <a:gd name="connsiteX1090" fmla="*/ 5801719 w 5967337"/>
              <a:gd name="connsiteY1090" fmla="*/ 2984188 h 5852043"/>
              <a:gd name="connsiteX1091" fmla="*/ 5907362 w 5967337"/>
              <a:gd name="connsiteY1091" fmla="*/ 3093515 h 5852043"/>
              <a:gd name="connsiteX1092" fmla="*/ 5799264 w 5967337"/>
              <a:gd name="connsiteY1092" fmla="*/ 3199157 h 5852043"/>
              <a:gd name="connsiteX1093" fmla="*/ 5692392 w 5967337"/>
              <a:gd name="connsiteY1093" fmla="*/ 3092287 h 5852043"/>
              <a:gd name="connsiteX1094" fmla="*/ 5801719 w 5967337"/>
              <a:gd name="connsiteY1094" fmla="*/ 2984188 h 5852043"/>
              <a:gd name="connsiteX1095" fmla="*/ 1679219 w 5967337"/>
              <a:gd name="connsiteY1095" fmla="*/ 2982959 h 5852043"/>
              <a:gd name="connsiteX1096" fmla="*/ 1784862 w 5967337"/>
              <a:gd name="connsiteY1096" fmla="*/ 3091059 h 5852043"/>
              <a:gd name="connsiteX1097" fmla="*/ 1676762 w 5967337"/>
              <a:gd name="connsiteY1097" fmla="*/ 3197928 h 5852043"/>
              <a:gd name="connsiteX1098" fmla="*/ 1569892 w 5967337"/>
              <a:gd name="connsiteY1098" fmla="*/ 3091059 h 5852043"/>
              <a:gd name="connsiteX1099" fmla="*/ 1679219 w 5967337"/>
              <a:gd name="connsiteY1099" fmla="*/ 2982959 h 5852043"/>
              <a:gd name="connsiteX1100" fmla="*/ 5388979 w 5967337"/>
              <a:gd name="connsiteY1100" fmla="*/ 2973136 h 5852043"/>
              <a:gd name="connsiteX1101" fmla="*/ 5506905 w 5967337"/>
              <a:gd name="connsiteY1101" fmla="*/ 3091062 h 5852043"/>
              <a:gd name="connsiteX1102" fmla="*/ 5388979 w 5967337"/>
              <a:gd name="connsiteY1102" fmla="*/ 3211445 h 5852043"/>
              <a:gd name="connsiteX1103" fmla="*/ 5268596 w 5967337"/>
              <a:gd name="connsiteY1103" fmla="*/ 3092290 h 5852043"/>
              <a:gd name="connsiteX1104" fmla="*/ 5388979 w 5967337"/>
              <a:gd name="connsiteY1104" fmla="*/ 2973136 h 5852043"/>
              <a:gd name="connsiteX1105" fmla="*/ 2088275 w 5967337"/>
              <a:gd name="connsiteY1105" fmla="*/ 2971907 h 5852043"/>
              <a:gd name="connsiteX1106" fmla="*/ 2208657 w 5967337"/>
              <a:gd name="connsiteY1106" fmla="*/ 3091062 h 5852043"/>
              <a:gd name="connsiteX1107" fmla="*/ 2089504 w 5967337"/>
              <a:gd name="connsiteY1107" fmla="*/ 3210216 h 5852043"/>
              <a:gd name="connsiteX1108" fmla="*/ 1970348 w 5967337"/>
              <a:gd name="connsiteY1108" fmla="*/ 3089833 h 5852043"/>
              <a:gd name="connsiteX1109" fmla="*/ 2088275 w 5967337"/>
              <a:gd name="connsiteY1109" fmla="*/ 2971907 h 5852043"/>
              <a:gd name="connsiteX1110" fmla="*/ 4975010 w 5967337"/>
              <a:gd name="connsiteY1110" fmla="*/ 2962082 h 5852043"/>
              <a:gd name="connsiteX1111" fmla="*/ 5105220 w 5967337"/>
              <a:gd name="connsiteY1111" fmla="*/ 3092292 h 5852043"/>
              <a:gd name="connsiteX1112" fmla="*/ 4977466 w 5967337"/>
              <a:gd name="connsiteY1112" fmla="*/ 3222504 h 5852043"/>
              <a:gd name="connsiteX1113" fmla="*/ 4846028 w 5967337"/>
              <a:gd name="connsiteY1113" fmla="*/ 3093520 h 5852043"/>
              <a:gd name="connsiteX1114" fmla="*/ 4975010 w 5967337"/>
              <a:gd name="connsiteY1114" fmla="*/ 2962082 h 5852043"/>
              <a:gd name="connsiteX1115" fmla="*/ 2505931 w 5967337"/>
              <a:gd name="connsiteY1115" fmla="*/ 2960854 h 5852043"/>
              <a:gd name="connsiteX1116" fmla="*/ 2631227 w 5967337"/>
              <a:gd name="connsiteY1116" fmla="*/ 3092292 h 5852043"/>
              <a:gd name="connsiteX1117" fmla="*/ 2498560 w 5967337"/>
              <a:gd name="connsiteY1117" fmla="*/ 3221276 h 5852043"/>
              <a:gd name="connsiteX1118" fmla="*/ 2370807 w 5967337"/>
              <a:gd name="connsiteY1118" fmla="*/ 3087379 h 5852043"/>
              <a:gd name="connsiteX1119" fmla="*/ 2505931 w 5967337"/>
              <a:gd name="connsiteY1119" fmla="*/ 2960854 h 5852043"/>
              <a:gd name="connsiteX1120" fmla="*/ 2914986 w 5967337"/>
              <a:gd name="connsiteY1120" fmla="*/ 2952257 h 5852043"/>
              <a:gd name="connsiteX1121" fmla="*/ 3053796 w 5967337"/>
              <a:gd name="connsiteY1121" fmla="*/ 3092294 h 5852043"/>
              <a:gd name="connsiteX1122" fmla="*/ 2912530 w 5967337"/>
              <a:gd name="connsiteY1122" fmla="*/ 3229874 h 5852043"/>
              <a:gd name="connsiteX1123" fmla="*/ 2776178 w 5967337"/>
              <a:gd name="connsiteY1123" fmla="*/ 3091065 h 5852043"/>
              <a:gd name="connsiteX1124" fmla="*/ 2914986 w 5967337"/>
              <a:gd name="connsiteY1124" fmla="*/ 2952257 h 5852043"/>
              <a:gd name="connsiteX1125" fmla="*/ 233394 w 5967337"/>
              <a:gd name="connsiteY1125" fmla="*/ 2850268 h 5852043"/>
              <a:gd name="connsiteX1126" fmla="*/ 270246 w 5967337"/>
              <a:gd name="connsiteY1126" fmla="*/ 2883434 h 5852043"/>
              <a:gd name="connsiteX1127" fmla="*/ 234624 w 5967337"/>
              <a:gd name="connsiteY1127" fmla="*/ 2920286 h 5852043"/>
              <a:gd name="connsiteX1128" fmla="*/ 200228 w 5967337"/>
              <a:gd name="connsiteY1128" fmla="*/ 2885891 h 5852043"/>
              <a:gd name="connsiteX1129" fmla="*/ 233394 w 5967337"/>
              <a:gd name="connsiteY1129" fmla="*/ 2850268 h 5852043"/>
              <a:gd name="connsiteX1130" fmla="*/ 647365 w 5967337"/>
              <a:gd name="connsiteY1130" fmla="*/ 2820795 h 5852043"/>
              <a:gd name="connsiteX1131" fmla="*/ 711242 w 5967337"/>
              <a:gd name="connsiteY1131" fmla="*/ 2883443 h 5852043"/>
              <a:gd name="connsiteX1132" fmla="*/ 649822 w 5967337"/>
              <a:gd name="connsiteY1132" fmla="*/ 2948548 h 5852043"/>
              <a:gd name="connsiteX1133" fmla="*/ 582261 w 5967337"/>
              <a:gd name="connsiteY1133" fmla="*/ 2885900 h 5852043"/>
              <a:gd name="connsiteX1134" fmla="*/ 647365 w 5967337"/>
              <a:gd name="connsiteY1134" fmla="*/ 2820795 h 5852043"/>
              <a:gd name="connsiteX1135" fmla="*/ 1060107 w 5967337"/>
              <a:gd name="connsiteY1135" fmla="*/ 2802376 h 5852043"/>
              <a:gd name="connsiteX1136" fmla="*/ 1141181 w 5967337"/>
              <a:gd name="connsiteY1136" fmla="*/ 2887135 h 5852043"/>
              <a:gd name="connsiteX1137" fmla="*/ 1056422 w 5967337"/>
              <a:gd name="connsiteY1137" fmla="*/ 2968211 h 5852043"/>
              <a:gd name="connsiteX1138" fmla="*/ 976576 w 5967337"/>
              <a:gd name="connsiteY1138" fmla="*/ 2883451 h 5852043"/>
              <a:gd name="connsiteX1139" fmla="*/ 1060107 w 5967337"/>
              <a:gd name="connsiteY1139" fmla="*/ 2802376 h 5852043"/>
              <a:gd name="connsiteX1140" fmla="*/ 5967337 w 5967337"/>
              <a:gd name="connsiteY1140" fmla="*/ 2798194 h 5852043"/>
              <a:gd name="connsiteX1141" fmla="*/ 5967337 w 5967337"/>
              <a:gd name="connsiteY1141" fmla="*/ 2975858 h 5852043"/>
              <a:gd name="connsiteX1142" fmla="*/ 5939607 w 5967337"/>
              <a:gd name="connsiteY1142" fmla="*/ 2959004 h 5852043"/>
              <a:gd name="connsiteX1143" fmla="*/ 5908590 w 5967337"/>
              <a:gd name="connsiteY1143" fmla="*/ 2885914 h 5852043"/>
              <a:gd name="connsiteX1144" fmla="*/ 5942219 w 5967337"/>
              <a:gd name="connsiteY1144" fmla="*/ 2812517 h 5852043"/>
              <a:gd name="connsiteX1145" fmla="*/ 1472848 w 5967337"/>
              <a:gd name="connsiteY1145" fmla="*/ 2786414 h 5852043"/>
              <a:gd name="connsiteX1146" fmla="*/ 1569891 w 5967337"/>
              <a:gd name="connsiteY1146" fmla="*/ 2885914 h 5852043"/>
              <a:gd name="connsiteX1147" fmla="*/ 1470391 w 5967337"/>
              <a:gd name="connsiteY1147" fmla="*/ 2982958 h 5852043"/>
              <a:gd name="connsiteX1148" fmla="*/ 1373347 w 5967337"/>
              <a:gd name="connsiteY1148" fmla="*/ 2883457 h 5852043"/>
              <a:gd name="connsiteX1149" fmla="*/ 1472848 w 5967337"/>
              <a:gd name="connsiteY1149" fmla="*/ 2786414 h 5852043"/>
              <a:gd name="connsiteX1150" fmla="*/ 5595350 w 5967337"/>
              <a:gd name="connsiteY1150" fmla="*/ 2775361 h 5852043"/>
              <a:gd name="connsiteX1151" fmla="*/ 5705906 w 5967337"/>
              <a:gd name="connsiteY1151" fmla="*/ 2887146 h 5852043"/>
              <a:gd name="connsiteX1152" fmla="*/ 5592893 w 5967337"/>
              <a:gd name="connsiteY1152" fmla="*/ 2996472 h 5852043"/>
              <a:gd name="connsiteX1153" fmla="*/ 5482337 w 5967337"/>
              <a:gd name="connsiteY1153" fmla="*/ 2884689 h 5852043"/>
              <a:gd name="connsiteX1154" fmla="*/ 5595350 w 5967337"/>
              <a:gd name="connsiteY1154" fmla="*/ 2775361 h 5852043"/>
              <a:gd name="connsiteX1155" fmla="*/ 1884361 w 5967337"/>
              <a:gd name="connsiteY1155" fmla="*/ 2774133 h 5852043"/>
              <a:gd name="connsiteX1156" fmla="*/ 1994916 w 5967337"/>
              <a:gd name="connsiteY1156" fmla="*/ 2884689 h 5852043"/>
              <a:gd name="connsiteX1157" fmla="*/ 1881904 w 5967337"/>
              <a:gd name="connsiteY1157" fmla="*/ 2995245 h 5852043"/>
              <a:gd name="connsiteX1158" fmla="*/ 1772577 w 5967337"/>
              <a:gd name="connsiteY1158" fmla="*/ 2884689 h 5852043"/>
              <a:gd name="connsiteX1159" fmla="*/ 1884361 w 5967337"/>
              <a:gd name="connsiteY1159" fmla="*/ 2774133 h 5852043"/>
              <a:gd name="connsiteX1160" fmla="*/ 5180152 w 5967337"/>
              <a:gd name="connsiteY1160" fmla="*/ 2764310 h 5852043"/>
              <a:gd name="connsiteX1161" fmla="*/ 5302991 w 5967337"/>
              <a:gd name="connsiteY1161" fmla="*/ 2885920 h 5852043"/>
              <a:gd name="connsiteX1162" fmla="*/ 5181379 w 5967337"/>
              <a:gd name="connsiteY1162" fmla="*/ 3008760 h 5852043"/>
              <a:gd name="connsiteX1163" fmla="*/ 5058540 w 5967337"/>
              <a:gd name="connsiteY1163" fmla="*/ 2887150 h 5852043"/>
              <a:gd name="connsiteX1164" fmla="*/ 5180152 w 5967337"/>
              <a:gd name="connsiteY1164" fmla="*/ 2764310 h 5852043"/>
              <a:gd name="connsiteX1165" fmla="*/ 2297103 w 5967337"/>
              <a:gd name="connsiteY1165" fmla="*/ 2763081 h 5852043"/>
              <a:gd name="connsiteX1166" fmla="*/ 2417486 w 5967337"/>
              <a:gd name="connsiteY1166" fmla="*/ 2885920 h 5852043"/>
              <a:gd name="connsiteX1167" fmla="*/ 2294646 w 5967337"/>
              <a:gd name="connsiteY1167" fmla="*/ 3007532 h 5852043"/>
              <a:gd name="connsiteX1168" fmla="*/ 2174264 w 5967337"/>
              <a:gd name="connsiteY1168" fmla="*/ 2884693 h 5852043"/>
              <a:gd name="connsiteX1169" fmla="*/ 2297103 w 5967337"/>
              <a:gd name="connsiteY1169" fmla="*/ 2763081 h 5852043"/>
              <a:gd name="connsiteX1170" fmla="*/ 4768639 w 5967337"/>
              <a:gd name="connsiteY1170" fmla="*/ 2754484 h 5852043"/>
              <a:gd name="connsiteX1171" fmla="*/ 4901306 w 5967337"/>
              <a:gd name="connsiteY1171" fmla="*/ 2887151 h 5852043"/>
              <a:gd name="connsiteX1172" fmla="*/ 4768639 w 5967337"/>
              <a:gd name="connsiteY1172" fmla="*/ 3017361 h 5852043"/>
              <a:gd name="connsiteX1173" fmla="*/ 4638428 w 5967337"/>
              <a:gd name="connsiteY1173" fmla="*/ 2885921 h 5852043"/>
              <a:gd name="connsiteX1174" fmla="*/ 4768639 w 5967337"/>
              <a:gd name="connsiteY1174" fmla="*/ 2754484 h 5852043"/>
              <a:gd name="connsiteX1175" fmla="*/ 2712302 w 5967337"/>
              <a:gd name="connsiteY1175" fmla="*/ 2753255 h 5852043"/>
              <a:gd name="connsiteX1176" fmla="*/ 2840055 w 5967337"/>
              <a:gd name="connsiteY1176" fmla="*/ 2887151 h 5852043"/>
              <a:gd name="connsiteX1177" fmla="*/ 2707388 w 5967337"/>
              <a:gd name="connsiteY1177" fmla="*/ 3016132 h 5852043"/>
              <a:gd name="connsiteX1178" fmla="*/ 2577178 w 5967337"/>
              <a:gd name="connsiteY1178" fmla="*/ 2883465 h 5852043"/>
              <a:gd name="connsiteX1179" fmla="*/ 2712302 w 5967337"/>
              <a:gd name="connsiteY1179" fmla="*/ 2753255 h 5852043"/>
              <a:gd name="connsiteX1180" fmla="*/ 3120130 w 5967337"/>
              <a:gd name="connsiteY1180" fmla="*/ 2745885 h 5852043"/>
              <a:gd name="connsiteX1181" fmla="*/ 3260167 w 5967337"/>
              <a:gd name="connsiteY1181" fmla="*/ 2884695 h 5852043"/>
              <a:gd name="connsiteX1182" fmla="*/ 3120130 w 5967337"/>
              <a:gd name="connsiteY1182" fmla="*/ 3023504 h 5852043"/>
              <a:gd name="connsiteX1183" fmla="*/ 2982549 w 5967337"/>
              <a:gd name="connsiteY1183" fmla="*/ 2885923 h 5852043"/>
              <a:gd name="connsiteX1184" fmla="*/ 3120130 w 5967337"/>
              <a:gd name="connsiteY1184" fmla="*/ 2745885 h 5852043"/>
              <a:gd name="connsiteX1185" fmla="*/ 3539933 w 5967337"/>
              <a:gd name="connsiteY1185" fmla="*/ 2737440 h 5852043"/>
              <a:gd name="connsiteX1186" fmla="*/ 3623771 w 5967337"/>
              <a:gd name="connsiteY1186" fmla="*/ 2770454 h 5852043"/>
              <a:gd name="connsiteX1187" fmla="*/ 3654482 w 5967337"/>
              <a:gd name="connsiteY1187" fmla="*/ 2959625 h 5852043"/>
              <a:gd name="connsiteX1188" fmla="*/ 3679050 w 5967337"/>
              <a:gd name="connsiteY1188" fmla="*/ 2951027 h 5852043"/>
              <a:gd name="connsiteX1189" fmla="*/ 3708531 w 5967337"/>
              <a:gd name="connsiteY1189" fmla="*/ 2942429 h 5852043"/>
              <a:gd name="connsiteX1190" fmla="*/ 3735556 w 5967337"/>
              <a:gd name="connsiteY1190" fmla="*/ 2938743 h 5852043"/>
              <a:gd name="connsiteX1191" fmla="*/ 3762581 w 5967337"/>
              <a:gd name="connsiteY1191" fmla="*/ 2941200 h 5852043"/>
              <a:gd name="connsiteX1192" fmla="*/ 3792062 w 5967337"/>
              <a:gd name="connsiteY1192" fmla="*/ 2949799 h 5852043"/>
              <a:gd name="connsiteX1193" fmla="*/ 3816630 w 5967337"/>
              <a:gd name="connsiteY1193" fmla="*/ 2959625 h 5852043"/>
              <a:gd name="connsiteX1194" fmla="*/ 3810488 w 5967337"/>
              <a:gd name="connsiteY1194" fmla="*/ 2936286 h 5852043"/>
              <a:gd name="connsiteX1195" fmla="*/ 3917359 w 5967337"/>
              <a:gd name="connsiteY1195" fmla="*/ 2742200 h 5852043"/>
              <a:gd name="connsiteX1196" fmla="*/ 4084421 w 5967337"/>
              <a:gd name="connsiteY1196" fmla="*/ 2858897 h 5852043"/>
              <a:gd name="connsiteX1197" fmla="*/ 4072137 w 5967337"/>
              <a:gd name="connsiteY1197" fmla="*/ 2946115 h 5852043"/>
              <a:gd name="connsiteX1198" fmla="*/ 4062310 w 5967337"/>
              <a:gd name="connsiteY1198" fmla="*/ 2966997 h 5852043"/>
              <a:gd name="connsiteX1199" fmla="*/ 4072137 w 5967337"/>
              <a:gd name="connsiteY1199" fmla="*/ 2965768 h 5852043"/>
              <a:gd name="connsiteX1200" fmla="*/ 4250254 w 5967337"/>
              <a:gd name="connsiteY1200" fmla="*/ 2982966 h 5852043"/>
              <a:gd name="connsiteX1201" fmla="*/ 4254980 w 5967337"/>
              <a:gd name="connsiteY1201" fmla="*/ 2985802 h 5852043"/>
              <a:gd name="connsiteX1202" fmla="*/ 4240428 w 5967337"/>
              <a:gd name="connsiteY1202" fmla="*/ 2960854 h 5852043"/>
              <a:gd name="connsiteX1203" fmla="*/ 4321502 w 5967337"/>
              <a:gd name="connsiteY1203" fmla="*/ 2752027 h 5852043"/>
              <a:gd name="connsiteX1204" fmla="*/ 4461540 w 5967337"/>
              <a:gd name="connsiteY1204" fmla="*/ 2793793 h 5852043"/>
              <a:gd name="connsiteX1205" fmla="*/ 4484878 w 5967337"/>
              <a:gd name="connsiteY1205" fmla="*/ 2941200 h 5852043"/>
              <a:gd name="connsiteX1206" fmla="*/ 4364496 w 5967337"/>
              <a:gd name="connsiteY1206" fmla="*/ 3024731 h 5852043"/>
              <a:gd name="connsiteX1207" fmla="*/ 4279736 w 5967337"/>
              <a:gd name="connsiteY1207" fmla="*/ 3001392 h 5852043"/>
              <a:gd name="connsiteX1208" fmla="*/ 4258545 w 5967337"/>
              <a:gd name="connsiteY1208" fmla="*/ 2990796 h 5852043"/>
              <a:gd name="connsiteX1209" fmla="*/ 4282192 w 5967337"/>
              <a:gd name="connsiteY1209" fmla="*/ 3028417 h 5852043"/>
              <a:gd name="connsiteX1210" fmla="*/ 4287106 w 5967337"/>
              <a:gd name="connsiteY1210" fmla="*/ 3137744 h 5852043"/>
              <a:gd name="connsiteX1211" fmla="*/ 4277278 w 5967337"/>
              <a:gd name="connsiteY1211" fmla="*/ 3162312 h 5852043"/>
              <a:gd name="connsiteX1212" fmla="*/ 4295705 w 5967337"/>
              <a:gd name="connsiteY1212" fmla="*/ 3161083 h 5852043"/>
              <a:gd name="connsiteX1213" fmla="*/ 4420771 w 5967337"/>
              <a:gd name="connsiteY1213" fmla="*/ 3162984 h 5852043"/>
              <a:gd name="connsiteX1214" fmla="*/ 4455156 w 5967337"/>
              <a:gd name="connsiteY1214" fmla="*/ 3187419 h 5852043"/>
              <a:gd name="connsiteX1215" fmla="*/ 4441884 w 5967337"/>
              <a:gd name="connsiteY1215" fmla="*/ 3159855 h 5852043"/>
              <a:gd name="connsiteX1216" fmla="*/ 4525415 w 5967337"/>
              <a:gd name="connsiteY1216" fmla="*/ 2958398 h 5852043"/>
              <a:gd name="connsiteX1217" fmla="*/ 4667909 w 5967337"/>
              <a:gd name="connsiteY1217" fmla="*/ 3001392 h 5852043"/>
              <a:gd name="connsiteX1218" fmla="*/ 4690020 w 5967337"/>
              <a:gd name="connsiteY1218" fmla="*/ 3148800 h 5852043"/>
              <a:gd name="connsiteX1219" fmla="*/ 4569637 w 5967337"/>
              <a:gd name="connsiteY1219" fmla="*/ 3231102 h 5852043"/>
              <a:gd name="connsiteX1220" fmla="*/ 4488563 w 5967337"/>
              <a:gd name="connsiteY1220" fmla="*/ 3208991 h 5852043"/>
              <a:gd name="connsiteX1221" fmla="*/ 4462394 w 5967337"/>
              <a:gd name="connsiteY1221" fmla="*/ 3195382 h 5852043"/>
              <a:gd name="connsiteX1222" fmla="*/ 4488410 w 5967337"/>
              <a:gd name="connsiteY1222" fmla="*/ 3230029 h 5852043"/>
              <a:gd name="connsiteX1223" fmla="*/ 4503304 w 5967337"/>
              <a:gd name="connsiteY1223" fmla="*/ 3279010 h 5852043"/>
              <a:gd name="connsiteX1224" fmla="*/ 4483650 w 5967337"/>
              <a:gd name="connsiteY1224" fmla="*/ 3373595 h 5852043"/>
              <a:gd name="connsiteX1225" fmla="*/ 4506990 w 5967337"/>
              <a:gd name="connsiteY1225" fmla="*/ 3368684 h 5852043"/>
              <a:gd name="connsiteX1226" fmla="*/ 4707218 w 5967337"/>
              <a:gd name="connsiteY1226" fmla="*/ 3486610 h 5852043"/>
              <a:gd name="connsiteX1227" fmla="*/ 4688792 w 5967337"/>
              <a:gd name="connsiteY1227" fmla="*/ 3572596 h 5852043"/>
              <a:gd name="connsiteX1228" fmla="*/ 4675280 w 5967337"/>
              <a:gd name="connsiteY1228" fmla="*/ 3599622 h 5852043"/>
              <a:gd name="connsiteX1229" fmla="*/ 4655625 w 5967337"/>
              <a:gd name="connsiteY1229" fmla="*/ 3614363 h 5852043"/>
              <a:gd name="connsiteX1230" fmla="*/ 4643341 w 5967337"/>
              <a:gd name="connsiteY1230" fmla="*/ 3621732 h 5852043"/>
              <a:gd name="connsiteX1231" fmla="*/ 4509446 w 5967337"/>
              <a:gd name="connsiteY1231" fmla="*/ 3635245 h 5852043"/>
              <a:gd name="connsiteX1232" fmla="*/ 4491020 w 5967337"/>
              <a:gd name="connsiteY1232" fmla="*/ 3629105 h 5852043"/>
              <a:gd name="connsiteX1233" fmla="*/ 4505760 w 5967337"/>
              <a:gd name="connsiteY1233" fmla="*/ 3680695 h 5852043"/>
              <a:gd name="connsiteX1234" fmla="*/ 4505760 w 5967337"/>
              <a:gd name="connsiteY1234" fmla="*/ 3731053 h 5852043"/>
              <a:gd name="connsiteX1235" fmla="*/ 4492249 w 5967337"/>
              <a:gd name="connsiteY1235" fmla="*/ 3780187 h 5852043"/>
              <a:gd name="connsiteX1236" fmla="*/ 4503304 w 5967337"/>
              <a:gd name="connsiteY1236" fmla="*/ 3778959 h 5852043"/>
              <a:gd name="connsiteX1237" fmla="*/ 4640884 w 5967337"/>
              <a:gd name="connsiteY1237" fmla="*/ 3792471 h 5852043"/>
              <a:gd name="connsiteX1238" fmla="*/ 4656854 w 5967337"/>
              <a:gd name="connsiteY1238" fmla="*/ 3797386 h 5852043"/>
              <a:gd name="connsiteX1239" fmla="*/ 4672822 w 5967337"/>
              <a:gd name="connsiteY1239" fmla="*/ 3817009 h 5852043"/>
              <a:gd name="connsiteX1240" fmla="*/ 4685106 w 5967337"/>
              <a:gd name="connsiteY1240" fmla="*/ 3840348 h 5852043"/>
              <a:gd name="connsiteX1241" fmla="*/ 4685106 w 5967337"/>
              <a:gd name="connsiteY1241" fmla="*/ 3986528 h 5852043"/>
              <a:gd name="connsiteX1242" fmla="*/ 4671595 w 5967337"/>
              <a:gd name="connsiteY1242" fmla="*/ 4013553 h 5852043"/>
              <a:gd name="connsiteX1243" fmla="*/ 4659311 w 5967337"/>
              <a:gd name="connsiteY1243" fmla="*/ 4027065 h 5852043"/>
              <a:gd name="connsiteX1244" fmla="*/ 4637200 w 5967337"/>
              <a:gd name="connsiteY1244" fmla="*/ 4036892 h 5852043"/>
              <a:gd name="connsiteX1245" fmla="*/ 4499619 w 5967337"/>
              <a:gd name="connsiteY1245" fmla="*/ 4045490 h 5852043"/>
              <a:gd name="connsiteX1246" fmla="*/ 4483650 w 5967337"/>
              <a:gd name="connsiteY1246" fmla="*/ 4040576 h 5852043"/>
              <a:gd name="connsiteX1247" fmla="*/ 4497162 w 5967337"/>
              <a:gd name="connsiteY1247" fmla="*/ 4081114 h 5852043"/>
              <a:gd name="connsiteX1248" fmla="*/ 4502076 w 5967337"/>
              <a:gd name="connsiteY1248" fmla="*/ 4125337 h 5852043"/>
              <a:gd name="connsiteX1249" fmla="*/ 4494706 w 5967337"/>
              <a:gd name="connsiteY1249" fmla="*/ 4165874 h 5852043"/>
              <a:gd name="connsiteX1250" fmla="*/ 4478736 w 5967337"/>
              <a:gd name="connsiteY1250" fmla="*/ 4203954 h 5852043"/>
              <a:gd name="connsiteX1251" fmla="*/ 4579464 w 5967337"/>
              <a:gd name="connsiteY1251" fmla="*/ 4186756 h 5852043"/>
              <a:gd name="connsiteX1252" fmla="*/ 4639656 w 5967337"/>
              <a:gd name="connsiteY1252" fmla="*/ 4210097 h 5852043"/>
              <a:gd name="connsiteX1253" fmla="*/ 4681422 w 5967337"/>
              <a:gd name="connsiteY1253" fmla="*/ 4255547 h 5852043"/>
              <a:gd name="connsiteX1254" fmla="*/ 4658082 w 5967337"/>
              <a:gd name="connsiteY1254" fmla="*/ 4428751 h 5852043"/>
              <a:gd name="connsiteX1255" fmla="*/ 4483650 w 5967337"/>
              <a:gd name="connsiteY1255" fmla="*/ 4445949 h 5852043"/>
              <a:gd name="connsiteX1256" fmla="*/ 4421002 w 5967337"/>
              <a:gd name="connsiteY1256" fmla="*/ 4355048 h 5852043"/>
              <a:gd name="connsiteX1257" fmla="*/ 4441884 w 5967337"/>
              <a:gd name="connsiteY1257" fmla="*/ 4246949 h 5852043"/>
              <a:gd name="connsiteX1258" fmla="*/ 4409946 w 5967337"/>
              <a:gd name="connsiteY1258" fmla="*/ 4258004 h 5852043"/>
              <a:gd name="connsiteX1259" fmla="*/ 4380464 w 5967337"/>
              <a:gd name="connsiteY1259" fmla="*/ 4266602 h 5852043"/>
              <a:gd name="connsiteX1260" fmla="*/ 4346069 w 5967337"/>
              <a:gd name="connsiteY1260" fmla="*/ 4269060 h 5852043"/>
              <a:gd name="connsiteX1261" fmla="*/ 4315360 w 5967337"/>
              <a:gd name="connsiteY1261" fmla="*/ 4264146 h 5852043"/>
              <a:gd name="connsiteX1262" fmla="*/ 4283421 w 5967337"/>
              <a:gd name="connsiteY1262" fmla="*/ 4254318 h 5852043"/>
              <a:gd name="connsiteX1263" fmla="*/ 4283421 w 5967337"/>
              <a:gd name="connsiteY1263" fmla="*/ 4266602 h 5852043"/>
              <a:gd name="connsiteX1264" fmla="*/ 4278508 w 5967337"/>
              <a:gd name="connsiteY1264" fmla="*/ 4399270 h 5852043"/>
              <a:gd name="connsiteX1265" fmla="*/ 4277278 w 5967337"/>
              <a:gd name="connsiteY1265" fmla="*/ 4405411 h 5852043"/>
              <a:gd name="connsiteX1266" fmla="*/ 4295705 w 5967337"/>
              <a:gd name="connsiteY1266" fmla="*/ 4402955 h 5852043"/>
              <a:gd name="connsiteX1267" fmla="*/ 4379236 w 5967337"/>
              <a:gd name="connsiteY1267" fmla="*/ 4393127 h 5852043"/>
              <a:gd name="connsiteX1268" fmla="*/ 4494706 w 5967337"/>
              <a:gd name="connsiteY1268" fmla="*/ 4545449 h 5852043"/>
              <a:gd name="connsiteX1269" fmla="*/ 4354668 w 5967337"/>
              <a:gd name="connsiteY1269" fmla="*/ 4674431 h 5852043"/>
              <a:gd name="connsiteX1270" fmla="*/ 4219544 w 5967337"/>
              <a:gd name="connsiteY1270" fmla="*/ 4488942 h 5852043"/>
              <a:gd name="connsiteX1271" fmla="*/ 4233056 w 5967337"/>
              <a:gd name="connsiteY1271" fmla="*/ 4454547 h 5852043"/>
              <a:gd name="connsiteX1272" fmla="*/ 4180236 w 5967337"/>
              <a:gd name="connsiteY1272" fmla="*/ 4471745 h 5852043"/>
              <a:gd name="connsiteX1273" fmla="*/ 4128643 w 5967337"/>
              <a:gd name="connsiteY1273" fmla="*/ 4474202 h 5852043"/>
              <a:gd name="connsiteX1274" fmla="*/ 4075822 w 5967337"/>
              <a:gd name="connsiteY1274" fmla="*/ 4459461 h 5852043"/>
              <a:gd name="connsiteX1275" fmla="*/ 4077050 w 5967337"/>
              <a:gd name="connsiteY1275" fmla="*/ 4474202 h 5852043"/>
              <a:gd name="connsiteX1276" fmla="*/ 4065994 w 5967337"/>
              <a:gd name="connsiteY1276" fmla="*/ 4609325 h 5852043"/>
              <a:gd name="connsiteX1277" fmla="*/ 4059853 w 5967337"/>
              <a:gd name="connsiteY1277" fmla="*/ 4621609 h 5852043"/>
              <a:gd name="connsiteX1278" fmla="*/ 4036513 w 5967337"/>
              <a:gd name="connsiteY1278" fmla="*/ 4647405 h 5852043"/>
              <a:gd name="connsiteX1279" fmla="*/ 4024229 w 5967337"/>
              <a:gd name="connsiteY1279" fmla="*/ 4652320 h 5852043"/>
              <a:gd name="connsiteX1280" fmla="*/ 3870680 w 5967337"/>
              <a:gd name="connsiteY1280" fmla="*/ 4659689 h 5852043"/>
              <a:gd name="connsiteX1281" fmla="*/ 3858396 w 5967337"/>
              <a:gd name="connsiteY1281" fmla="*/ 4657233 h 5852043"/>
              <a:gd name="connsiteX1282" fmla="*/ 3864537 w 5967337"/>
              <a:gd name="connsiteY1282" fmla="*/ 4678116 h 5852043"/>
              <a:gd name="connsiteX1283" fmla="*/ 3757667 w 5967337"/>
              <a:gd name="connsiteY1283" fmla="*/ 4875888 h 5852043"/>
              <a:gd name="connsiteX1284" fmla="*/ 3594290 w 5967337"/>
              <a:gd name="connsiteY1284" fmla="*/ 4755505 h 5852043"/>
              <a:gd name="connsiteX1285" fmla="*/ 3609030 w 5967337"/>
              <a:gd name="connsiteY1285" fmla="*/ 4669517 h 5852043"/>
              <a:gd name="connsiteX1286" fmla="*/ 3617630 w 5967337"/>
              <a:gd name="connsiteY1286" fmla="*/ 4652320 h 5852043"/>
              <a:gd name="connsiteX1287" fmla="*/ 3597976 w 5967337"/>
              <a:gd name="connsiteY1287" fmla="*/ 4658461 h 5852043"/>
              <a:gd name="connsiteX1288" fmla="*/ 3454252 w 5967337"/>
              <a:gd name="connsiteY1288" fmla="*/ 4654777 h 5852043"/>
              <a:gd name="connsiteX1289" fmla="*/ 3435827 w 5967337"/>
              <a:gd name="connsiteY1289" fmla="*/ 4646177 h 5852043"/>
              <a:gd name="connsiteX1290" fmla="*/ 3413716 w 5967337"/>
              <a:gd name="connsiteY1290" fmla="*/ 4625295 h 5852043"/>
              <a:gd name="connsiteX1291" fmla="*/ 3397746 w 5967337"/>
              <a:gd name="connsiteY1291" fmla="*/ 4469288 h 5852043"/>
              <a:gd name="connsiteX1292" fmla="*/ 3396518 w 5967337"/>
              <a:gd name="connsiteY1292" fmla="*/ 4460690 h 5852043"/>
              <a:gd name="connsiteX1293" fmla="*/ 3246654 w 5967337"/>
              <a:gd name="connsiteY1293" fmla="*/ 4455776 h 5852043"/>
              <a:gd name="connsiteX1294" fmla="*/ 3247882 w 5967337"/>
              <a:gd name="connsiteY1294" fmla="*/ 4474202 h 5852043"/>
              <a:gd name="connsiteX1295" fmla="*/ 3252795 w 5967337"/>
              <a:gd name="connsiteY1295" fmla="*/ 4581073 h 5852043"/>
              <a:gd name="connsiteX1296" fmla="*/ 3091876 w 5967337"/>
              <a:gd name="connsiteY1296" fmla="*/ 4673202 h 5852043"/>
              <a:gd name="connsiteX1297" fmla="*/ 2977634 w 5967337"/>
              <a:gd name="connsiteY1297" fmla="*/ 4536849 h 5852043"/>
              <a:gd name="connsiteX1298" fmla="*/ 3000974 w 5967337"/>
              <a:gd name="connsiteY1298" fmla="*/ 4455776 h 5852043"/>
              <a:gd name="connsiteX1299" fmla="*/ 3014486 w 5967337"/>
              <a:gd name="connsiteY1299" fmla="*/ 4434893 h 5852043"/>
              <a:gd name="connsiteX1300" fmla="*/ 2991147 w 5967337"/>
              <a:gd name="connsiteY1300" fmla="*/ 4444720 h 5852043"/>
              <a:gd name="connsiteX1301" fmla="*/ 2966579 w 5967337"/>
              <a:gd name="connsiteY1301" fmla="*/ 4457004 h 5852043"/>
              <a:gd name="connsiteX1302" fmla="*/ 2943239 w 5967337"/>
              <a:gd name="connsiteY1302" fmla="*/ 4464374 h 5852043"/>
              <a:gd name="connsiteX1303" fmla="*/ 2916214 w 5967337"/>
              <a:gd name="connsiteY1303" fmla="*/ 4466831 h 5852043"/>
              <a:gd name="connsiteX1304" fmla="*/ 2892875 w 5967337"/>
              <a:gd name="connsiteY1304" fmla="*/ 4465603 h 5852043"/>
              <a:gd name="connsiteX1305" fmla="*/ 2865850 w 5967337"/>
              <a:gd name="connsiteY1305" fmla="*/ 4459461 h 5852043"/>
              <a:gd name="connsiteX1306" fmla="*/ 2843740 w 5967337"/>
              <a:gd name="connsiteY1306" fmla="*/ 4449634 h 5852043"/>
              <a:gd name="connsiteX1307" fmla="*/ 2821628 w 5967337"/>
              <a:gd name="connsiteY1307" fmla="*/ 4433665 h 5852043"/>
              <a:gd name="connsiteX1308" fmla="*/ 2804431 w 5967337"/>
              <a:gd name="connsiteY1308" fmla="*/ 4416468 h 5852043"/>
              <a:gd name="connsiteX1309" fmla="*/ 2797060 w 5967337"/>
              <a:gd name="connsiteY1309" fmla="*/ 4244492 h 5852043"/>
              <a:gd name="connsiteX1310" fmla="*/ 2884276 w 5967337"/>
              <a:gd name="connsiteY1310" fmla="*/ 4187985 h 5852043"/>
              <a:gd name="connsiteX1311" fmla="*/ 2986234 w 5967337"/>
              <a:gd name="connsiteY1311" fmla="*/ 4203954 h 5852043"/>
              <a:gd name="connsiteX1312" fmla="*/ 2988690 w 5967337"/>
              <a:gd name="connsiteY1312" fmla="*/ 4191670 h 5852043"/>
              <a:gd name="connsiteX1313" fmla="*/ 2985004 w 5967337"/>
              <a:gd name="connsiteY1313" fmla="*/ 4052860 h 5852043"/>
              <a:gd name="connsiteX1314" fmla="*/ 2987461 w 5967337"/>
              <a:gd name="connsiteY1314" fmla="*/ 4043035 h 5852043"/>
              <a:gd name="connsiteX1315" fmla="*/ 2969036 w 5967337"/>
              <a:gd name="connsiteY1315" fmla="*/ 4046719 h 5852043"/>
              <a:gd name="connsiteX1316" fmla="*/ 2831456 w 5967337"/>
              <a:gd name="connsiteY1316" fmla="*/ 4033206 h 5852043"/>
              <a:gd name="connsiteX1317" fmla="*/ 2810572 w 5967337"/>
              <a:gd name="connsiteY1317" fmla="*/ 4022151 h 5852043"/>
              <a:gd name="connsiteX1318" fmla="*/ 2806888 w 5967337"/>
              <a:gd name="connsiteY1318" fmla="*/ 4014781 h 5852043"/>
              <a:gd name="connsiteX1319" fmla="*/ 2779863 w 5967337"/>
              <a:gd name="connsiteY1319" fmla="*/ 3968102 h 5852043"/>
              <a:gd name="connsiteX1320" fmla="*/ 2782320 w 5967337"/>
              <a:gd name="connsiteY1320" fmla="*/ 3852632 h 5852043"/>
              <a:gd name="connsiteX1321" fmla="*/ 2803449 w 5967337"/>
              <a:gd name="connsiteY1321" fmla="*/ 3819270 h 5852043"/>
              <a:gd name="connsiteX1322" fmla="*/ 2768806 w 5967337"/>
              <a:gd name="connsiteY1322" fmla="*/ 3835436 h 5852043"/>
              <a:gd name="connsiteX1323" fmla="*/ 2568578 w 5967337"/>
              <a:gd name="connsiteY1323" fmla="*/ 3708950 h 5852043"/>
              <a:gd name="connsiteX1324" fmla="*/ 2684048 w 5967337"/>
              <a:gd name="connsiteY1324" fmla="*/ 3571371 h 5852043"/>
              <a:gd name="connsiteX1325" fmla="*/ 2840054 w 5967337"/>
              <a:gd name="connsiteY1325" fmla="*/ 3661045 h 5852043"/>
              <a:gd name="connsiteX1326" fmla="*/ 2832684 w 5967337"/>
              <a:gd name="connsiteY1326" fmla="*/ 3774046 h 5852043"/>
              <a:gd name="connsiteX1327" fmla="*/ 2821756 w 5967337"/>
              <a:gd name="connsiteY1327" fmla="*/ 3799181 h 5852043"/>
              <a:gd name="connsiteX1328" fmla="*/ 2877212 w 5967337"/>
              <a:gd name="connsiteY1328" fmla="*/ 3772203 h 5852043"/>
              <a:gd name="connsiteX1329" fmla="*/ 2939554 w 5967337"/>
              <a:gd name="connsiteY1329" fmla="*/ 3770360 h 5852043"/>
              <a:gd name="connsiteX1330" fmla="*/ 2983777 w 5967337"/>
              <a:gd name="connsiteY1330" fmla="*/ 3782643 h 5852043"/>
              <a:gd name="connsiteX1331" fmla="*/ 2976406 w 5967337"/>
              <a:gd name="connsiteY1331" fmla="*/ 3753162 h 5852043"/>
              <a:gd name="connsiteX1332" fmla="*/ 2970264 w 5967337"/>
              <a:gd name="connsiteY1332" fmla="*/ 3722453 h 5852043"/>
              <a:gd name="connsiteX1333" fmla="*/ 2970264 w 5967337"/>
              <a:gd name="connsiteY1333" fmla="*/ 3691753 h 5852043"/>
              <a:gd name="connsiteX1334" fmla="*/ 2976406 w 5967337"/>
              <a:gd name="connsiteY1334" fmla="*/ 3661041 h 5852043"/>
              <a:gd name="connsiteX1335" fmla="*/ 2986234 w 5967337"/>
              <a:gd name="connsiteY1335" fmla="*/ 3632790 h 5852043"/>
              <a:gd name="connsiteX1336" fmla="*/ 2967807 w 5967337"/>
              <a:gd name="connsiteY1336" fmla="*/ 3634016 h 5852043"/>
              <a:gd name="connsiteX1337" fmla="*/ 2876906 w 5967337"/>
              <a:gd name="connsiteY1337" fmla="*/ 3638931 h 5852043"/>
              <a:gd name="connsiteX1338" fmla="*/ 2771263 w 5967337"/>
              <a:gd name="connsiteY1338" fmla="*/ 3479239 h 5852043"/>
              <a:gd name="connsiteX1339" fmla="*/ 2910073 w 5967337"/>
              <a:gd name="connsiteY1339" fmla="*/ 3356400 h 5852043"/>
              <a:gd name="connsiteX1340" fmla="*/ 2970264 w 5967337"/>
              <a:gd name="connsiteY1340" fmla="*/ 3367456 h 5852043"/>
              <a:gd name="connsiteX1341" fmla="*/ 2996061 w 5967337"/>
              <a:gd name="connsiteY1341" fmla="*/ 3378511 h 5852043"/>
              <a:gd name="connsiteX1342" fmla="*/ 2982548 w 5967337"/>
              <a:gd name="connsiteY1342" fmla="*/ 3342887 h 5852043"/>
              <a:gd name="connsiteX1343" fmla="*/ 2973950 w 5967337"/>
              <a:gd name="connsiteY1343" fmla="*/ 3306036 h 5852043"/>
              <a:gd name="connsiteX1344" fmla="*/ 2975177 w 5967337"/>
              <a:gd name="connsiteY1344" fmla="*/ 3271640 h 5852043"/>
              <a:gd name="connsiteX1345" fmla="*/ 2985004 w 5967337"/>
              <a:gd name="connsiteY1345" fmla="*/ 3236015 h 5852043"/>
              <a:gd name="connsiteX1346" fmla="*/ 3002202 w 5967337"/>
              <a:gd name="connsiteY1346" fmla="*/ 3206534 h 5852043"/>
              <a:gd name="connsiteX1347" fmla="*/ 3027999 w 5967337"/>
              <a:gd name="connsiteY1347" fmla="*/ 3179509 h 5852043"/>
              <a:gd name="connsiteX1348" fmla="*/ 3057480 w 5967337"/>
              <a:gd name="connsiteY1348" fmla="*/ 3161083 h 5852043"/>
              <a:gd name="connsiteX1349" fmla="*/ 3093104 w 5967337"/>
              <a:gd name="connsiteY1349" fmla="*/ 3150028 h 5852043"/>
              <a:gd name="connsiteX1350" fmla="*/ 3127498 w 5967337"/>
              <a:gd name="connsiteY1350" fmla="*/ 3147571 h 5852043"/>
              <a:gd name="connsiteX1351" fmla="*/ 3164350 w 5967337"/>
              <a:gd name="connsiteY1351" fmla="*/ 3153714 h 5852043"/>
              <a:gd name="connsiteX1352" fmla="*/ 3197518 w 5967337"/>
              <a:gd name="connsiteY1352" fmla="*/ 3164769 h 5852043"/>
              <a:gd name="connsiteX1353" fmla="*/ 3182777 w 5967337"/>
              <a:gd name="connsiteY1353" fmla="*/ 3110719 h 5852043"/>
              <a:gd name="connsiteX1354" fmla="*/ 3185234 w 5967337"/>
              <a:gd name="connsiteY1354" fmla="*/ 3052985 h 5852043"/>
              <a:gd name="connsiteX1355" fmla="*/ 3207345 w 5967337"/>
              <a:gd name="connsiteY1355" fmla="*/ 3003849 h 5852043"/>
              <a:gd name="connsiteX1356" fmla="*/ 3249110 w 5967337"/>
              <a:gd name="connsiteY1356" fmla="*/ 2964540 h 5852043"/>
              <a:gd name="connsiteX1357" fmla="*/ 3299474 w 5967337"/>
              <a:gd name="connsiteY1357" fmla="*/ 2944885 h 5852043"/>
              <a:gd name="connsiteX1358" fmla="*/ 3357210 w 5967337"/>
              <a:gd name="connsiteY1358" fmla="*/ 2946115 h 5852043"/>
              <a:gd name="connsiteX1359" fmla="*/ 3411259 w 5967337"/>
              <a:gd name="connsiteY1359" fmla="*/ 2964540 h 5852043"/>
              <a:gd name="connsiteX1360" fmla="*/ 3389148 w 5967337"/>
              <a:gd name="connsiteY1360" fmla="*/ 2883465 h 5852043"/>
              <a:gd name="connsiteX1361" fmla="*/ 3392832 w 5967337"/>
              <a:gd name="connsiteY1361" fmla="*/ 2849070 h 5852043"/>
              <a:gd name="connsiteX1362" fmla="*/ 3406346 w 5967337"/>
              <a:gd name="connsiteY1362" fmla="*/ 2813447 h 5852043"/>
              <a:gd name="connsiteX1363" fmla="*/ 3428456 w 5967337"/>
              <a:gd name="connsiteY1363" fmla="*/ 2782737 h 5852043"/>
              <a:gd name="connsiteX1364" fmla="*/ 3454252 w 5967337"/>
              <a:gd name="connsiteY1364" fmla="*/ 2760625 h 5852043"/>
              <a:gd name="connsiteX1365" fmla="*/ 3539933 w 5967337"/>
              <a:gd name="connsiteY1365" fmla="*/ 2737440 h 5852043"/>
              <a:gd name="connsiteX1366" fmla="*/ 444680 w 5967337"/>
              <a:gd name="connsiteY1366" fmla="*/ 2631614 h 5852043"/>
              <a:gd name="connsiteX1367" fmla="*/ 487673 w 5967337"/>
              <a:gd name="connsiteY1367" fmla="*/ 2679523 h 5852043"/>
              <a:gd name="connsiteX1368" fmla="*/ 442224 w 5967337"/>
              <a:gd name="connsiteY1368" fmla="*/ 2724972 h 5852043"/>
              <a:gd name="connsiteX1369" fmla="*/ 395544 w 5967337"/>
              <a:gd name="connsiteY1369" fmla="*/ 2677066 h 5852043"/>
              <a:gd name="connsiteX1370" fmla="*/ 444680 w 5967337"/>
              <a:gd name="connsiteY1370" fmla="*/ 2631614 h 5852043"/>
              <a:gd name="connsiteX1371" fmla="*/ 853736 w 5967337"/>
              <a:gd name="connsiteY1371" fmla="*/ 2608285 h 5852043"/>
              <a:gd name="connsiteX1372" fmla="*/ 923754 w 5967337"/>
              <a:gd name="connsiteY1372" fmla="*/ 2677076 h 5852043"/>
              <a:gd name="connsiteX1373" fmla="*/ 854964 w 5967337"/>
              <a:gd name="connsiteY1373" fmla="*/ 2748323 h 5852043"/>
              <a:gd name="connsiteX1374" fmla="*/ 782489 w 5967337"/>
              <a:gd name="connsiteY1374" fmla="*/ 2677076 h 5852043"/>
              <a:gd name="connsiteX1375" fmla="*/ 853736 w 5967337"/>
              <a:gd name="connsiteY1375" fmla="*/ 2608285 h 5852043"/>
              <a:gd name="connsiteX1376" fmla="*/ 1266477 w 5967337"/>
              <a:gd name="connsiteY1376" fmla="*/ 2589867 h 5852043"/>
              <a:gd name="connsiteX1377" fmla="*/ 1352465 w 5967337"/>
              <a:gd name="connsiteY1377" fmla="*/ 2679539 h 5852043"/>
              <a:gd name="connsiteX1378" fmla="*/ 1264021 w 5967337"/>
              <a:gd name="connsiteY1378" fmla="*/ 2765527 h 5852043"/>
              <a:gd name="connsiteX1379" fmla="*/ 1176805 w 5967337"/>
              <a:gd name="connsiteY1379" fmla="*/ 2678311 h 5852043"/>
              <a:gd name="connsiteX1380" fmla="*/ 1266477 w 5967337"/>
              <a:gd name="connsiteY1380" fmla="*/ 2589867 h 5852043"/>
              <a:gd name="connsiteX1381" fmla="*/ 5799264 w 5967337"/>
              <a:gd name="connsiteY1381" fmla="*/ 2577588 h 5852043"/>
              <a:gd name="connsiteX1382" fmla="*/ 5901220 w 5967337"/>
              <a:gd name="connsiteY1382" fmla="*/ 2680774 h 5852043"/>
              <a:gd name="connsiteX1383" fmla="*/ 5801720 w 5967337"/>
              <a:gd name="connsiteY1383" fmla="*/ 2782730 h 5852043"/>
              <a:gd name="connsiteX1384" fmla="*/ 5698535 w 5967337"/>
              <a:gd name="connsiteY1384" fmla="*/ 2680774 h 5852043"/>
              <a:gd name="connsiteX1385" fmla="*/ 5799264 w 5967337"/>
              <a:gd name="connsiteY1385" fmla="*/ 2577588 h 5852043"/>
              <a:gd name="connsiteX1386" fmla="*/ 1679219 w 5967337"/>
              <a:gd name="connsiteY1386" fmla="*/ 2576359 h 5852043"/>
              <a:gd name="connsiteX1387" fmla="*/ 1778720 w 5967337"/>
              <a:gd name="connsiteY1387" fmla="*/ 2677087 h 5852043"/>
              <a:gd name="connsiteX1388" fmla="*/ 1676762 w 5967337"/>
              <a:gd name="connsiteY1388" fmla="*/ 2779044 h 5852043"/>
              <a:gd name="connsiteX1389" fmla="*/ 1576033 w 5967337"/>
              <a:gd name="connsiteY1389" fmla="*/ 2677087 h 5852043"/>
              <a:gd name="connsiteX1390" fmla="*/ 1679219 w 5967337"/>
              <a:gd name="connsiteY1390" fmla="*/ 2576359 h 5852043"/>
              <a:gd name="connsiteX1391" fmla="*/ 5387750 w 5967337"/>
              <a:gd name="connsiteY1391" fmla="*/ 2566534 h 5852043"/>
              <a:gd name="connsiteX1392" fmla="*/ 5500762 w 5967337"/>
              <a:gd name="connsiteY1392" fmla="*/ 2679547 h 5852043"/>
              <a:gd name="connsiteX1393" fmla="*/ 5388979 w 5967337"/>
              <a:gd name="connsiteY1393" fmla="*/ 2793787 h 5852043"/>
              <a:gd name="connsiteX1394" fmla="*/ 5274738 w 5967337"/>
              <a:gd name="connsiteY1394" fmla="*/ 2680776 h 5852043"/>
              <a:gd name="connsiteX1395" fmla="*/ 5387750 w 5967337"/>
              <a:gd name="connsiteY1395" fmla="*/ 2566534 h 5852043"/>
              <a:gd name="connsiteX1396" fmla="*/ 2090733 w 5967337"/>
              <a:gd name="connsiteY1396" fmla="*/ 2564079 h 5852043"/>
              <a:gd name="connsiteX1397" fmla="*/ 2203745 w 5967337"/>
              <a:gd name="connsiteY1397" fmla="*/ 2679548 h 5852043"/>
              <a:gd name="connsiteX1398" fmla="*/ 2089504 w 5967337"/>
              <a:gd name="connsiteY1398" fmla="*/ 2791330 h 5852043"/>
              <a:gd name="connsiteX1399" fmla="*/ 1976491 w 5967337"/>
              <a:gd name="connsiteY1399" fmla="*/ 2677091 h 5852043"/>
              <a:gd name="connsiteX1400" fmla="*/ 2090733 w 5967337"/>
              <a:gd name="connsiteY1400" fmla="*/ 2564079 h 5852043"/>
              <a:gd name="connsiteX1401" fmla="*/ 4975010 w 5967337"/>
              <a:gd name="connsiteY1401" fmla="*/ 2556711 h 5852043"/>
              <a:gd name="connsiteX1402" fmla="*/ 5100306 w 5967337"/>
              <a:gd name="connsiteY1402" fmla="*/ 2680778 h 5852043"/>
              <a:gd name="connsiteX1403" fmla="*/ 4978694 w 5967337"/>
              <a:gd name="connsiteY1403" fmla="*/ 2803618 h 5852043"/>
              <a:gd name="connsiteX1404" fmla="*/ 4854626 w 5967337"/>
              <a:gd name="connsiteY1404" fmla="*/ 2679550 h 5852043"/>
              <a:gd name="connsiteX1405" fmla="*/ 4975010 w 5967337"/>
              <a:gd name="connsiteY1405" fmla="*/ 2556711 h 5852043"/>
              <a:gd name="connsiteX1406" fmla="*/ 2501016 w 5967337"/>
              <a:gd name="connsiteY1406" fmla="*/ 2555483 h 5852043"/>
              <a:gd name="connsiteX1407" fmla="*/ 2625085 w 5967337"/>
              <a:gd name="connsiteY1407" fmla="*/ 2678322 h 5852043"/>
              <a:gd name="connsiteX1408" fmla="*/ 2503473 w 5967337"/>
              <a:gd name="connsiteY1408" fmla="*/ 2801162 h 5852043"/>
              <a:gd name="connsiteX1409" fmla="*/ 2379405 w 5967337"/>
              <a:gd name="connsiteY1409" fmla="*/ 2678322 h 5852043"/>
              <a:gd name="connsiteX1410" fmla="*/ 2501016 w 5967337"/>
              <a:gd name="connsiteY1410" fmla="*/ 2555483 h 5852043"/>
              <a:gd name="connsiteX1411" fmla="*/ 4564725 w 5967337"/>
              <a:gd name="connsiteY1411" fmla="*/ 2549342 h 5852043"/>
              <a:gd name="connsiteX1412" fmla="*/ 4694935 w 5967337"/>
              <a:gd name="connsiteY1412" fmla="*/ 2680780 h 5852043"/>
              <a:gd name="connsiteX1413" fmla="*/ 4563496 w 5967337"/>
              <a:gd name="connsiteY1413" fmla="*/ 2810990 h 5852043"/>
              <a:gd name="connsiteX1414" fmla="*/ 4433286 w 5967337"/>
              <a:gd name="connsiteY1414" fmla="*/ 2679551 h 5852043"/>
              <a:gd name="connsiteX1415" fmla="*/ 4564725 w 5967337"/>
              <a:gd name="connsiteY1415" fmla="*/ 2549342 h 5852043"/>
              <a:gd name="connsiteX1416" fmla="*/ 2914986 w 5967337"/>
              <a:gd name="connsiteY1416" fmla="*/ 2548112 h 5852043"/>
              <a:gd name="connsiteX1417" fmla="*/ 3046424 w 5967337"/>
              <a:gd name="connsiteY1417" fmla="*/ 2678322 h 5852043"/>
              <a:gd name="connsiteX1418" fmla="*/ 2916214 w 5967337"/>
              <a:gd name="connsiteY1418" fmla="*/ 2809761 h 5852043"/>
              <a:gd name="connsiteX1419" fmla="*/ 2786004 w 5967337"/>
              <a:gd name="connsiteY1419" fmla="*/ 2678322 h 5852043"/>
              <a:gd name="connsiteX1420" fmla="*/ 2914986 w 5967337"/>
              <a:gd name="connsiteY1420" fmla="*/ 2548112 h 5852043"/>
              <a:gd name="connsiteX1421" fmla="*/ 4151983 w 5967337"/>
              <a:gd name="connsiteY1421" fmla="*/ 2543202 h 5852043"/>
              <a:gd name="connsiteX1422" fmla="*/ 4288335 w 5967337"/>
              <a:gd name="connsiteY1422" fmla="*/ 2682010 h 5852043"/>
              <a:gd name="connsiteX1423" fmla="*/ 4151983 w 5967337"/>
              <a:gd name="connsiteY1423" fmla="*/ 2815905 h 5852043"/>
              <a:gd name="connsiteX1424" fmla="*/ 4015630 w 5967337"/>
              <a:gd name="connsiteY1424" fmla="*/ 2677095 h 5852043"/>
              <a:gd name="connsiteX1425" fmla="*/ 4151983 w 5967337"/>
              <a:gd name="connsiteY1425" fmla="*/ 2543202 h 5852043"/>
              <a:gd name="connsiteX1426" fmla="*/ 3740470 w 5967337"/>
              <a:gd name="connsiteY1426" fmla="*/ 2541972 h 5852043"/>
              <a:gd name="connsiteX1427" fmla="*/ 3878050 w 5967337"/>
              <a:gd name="connsiteY1427" fmla="*/ 2679552 h 5852043"/>
              <a:gd name="connsiteX1428" fmla="*/ 3739242 w 5967337"/>
              <a:gd name="connsiteY1428" fmla="*/ 2818361 h 5852043"/>
              <a:gd name="connsiteX1429" fmla="*/ 3601661 w 5967337"/>
              <a:gd name="connsiteY1429" fmla="*/ 2680780 h 5852043"/>
              <a:gd name="connsiteX1430" fmla="*/ 3740470 w 5967337"/>
              <a:gd name="connsiteY1430" fmla="*/ 2541972 h 5852043"/>
              <a:gd name="connsiteX1431" fmla="*/ 3328957 w 5967337"/>
              <a:gd name="connsiteY1431" fmla="*/ 2541972 h 5852043"/>
              <a:gd name="connsiteX1432" fmla="*/ 3462852 w 5967337"/>
              <a:gd name="connsiteY1432" fmla="*/ 2679552 h 5852043"/>
              <a:gd name="connsiteX1433" fmla="*/ 3326500 w 5967337"/>
              <a:gd name="connsiteY1433" fmla="*/ 2814676 h 5852043"/>
              <a:gd name="connsiteX1434" fmla="*/ 3190149 w 5967337"/>
              <a:gd name="connsiteY1434" fmla="*/ 2677095 h 5852043"/>
              <a:gd name="connsiteX1435" fmla="*/ 3328957 w 5967337"/>
              <a:gd name="connsiteY1435" fmla="*/ 2541972 h 5852043"/>
              <a:gd name="connsiteX1436" fmla="*/ 234624 w 5967337"/>
              <a:gd name="connsiteY1436" fmla="*/ 2447348 h 5852043"/>
              <a:gd name="connsiteX1437" fmla="*/ 259191 w 5967337"/>
              <a:gd name="connsiteY1437" fmla="*/ 2471916 h 5852043"/>
              <a:gd name="connsiteX1438" fmla="*/ 235851 w 5967337"/>
              <a:gd name="connsiteY1438" fmla="*/ 2496484 h 5852043"/>
              <a:gd name="connsiteX1439" fmla="*/ 210056 w 5967337"/>
              <a:gd name="connsiteY1439" fmla="*/ 2474373 h 5852043"/>
              <a:gd name="connsiteX1440" fmla="*/ 234624 w 5967337"/>
              <a:gd name="connsiteY1440" fmla="*/ 2447348 h 5852043"/>
              <a:gd name="connsiteX1441" fmla="*/ 646137 w 5967337"/>
              <a:gd name="connsiteY1441" fmla="*/ 2417880 h 5852043"/>
              <a:gd name="connsiteX1442" fmla="*/ 702644 w 5967337"/>
              <a:gd name="connsiteY1442" fmla="*/ 2471929 h 5852043"/>
              <a:gd name="connsiteX1443" fmla="*/ 648594 w 5967337"/>
              <a:gd name="connsiteY1443" fmla="*/ 2528435 h 5852043"/>
              <a:gd name="connsiteX1444" fmla="*/ 592088 w 5967337"/>
              <a:gd name="connsiteY1444" fmla="*/ 2475614 h 5852043"/>
              <a:gd name="connsiteX1445" fmla="*/ 646137 w 5967337"/>
              <a:gd name="connsiteY1445" fmla="*/ 2417880 h 5852043"/>
              <a:gd name="connsiteX1446" fmla="*/ 1060107 w 5967337"/>
              <a:gd name="connsiteY1446" fmla="*/ 2397004 h 5852043"/>
              <a:gd name="connsiteX1447" fmla="*/ 1135039 w 5967337"/>
              <a:gd name="connsiteY1447" fmla="*/ 2470708 h 5852043"/>
              <a:gd name="connsiteX1448" fmla="*/ 1058877 w 5967337"/>
              <a:gd name="connsiteY1448" fmla="*/ 2548096 h 5852043"/>
              <a:gd name="connsiteX1449" fmla="*/ 983946 w 5967337"/>
              <a:gd name="connsiteY1449" fmla="*/ 2470708 h 5852043"/>
              <a:gd name="connsiteX1450" fmla="*/ 1060107 w 5967337"/>
              <a:gd name="connsiteY1450" fmla="*/ 2397004 h 5852043"/>
              <a:gd name="connsiteX1451" fmla="*/ 5967337 w 5967337"/>
              <a:gd name="connsiteY1451" fmla="*/ 2391505 h 5852043"/>
              <a:gd name="connsiteX1452" fmla="*/ 5967337 w 5967337"/>
              <a:gd name="connsiteY1452" fmla="*/ 2554267 h 5852043"/>
              <a:gd name="connsiteX1453" fmla="*/ 5944829 w 5967337"/>
              <a:gd name="connsiteY1453" fmla="*/ 2540887 h 5852043"/>
              <a:gd name="connsiteX1454" fmla="*/ 5914733 w 5967337"/>
              <a:gd name="connsiteY1454" fmla="*/ 2474400 h 5852043"/>
              <a:gd name="connsiteX1455" fmla="*/ 5942986 w 5967337"/>
              <a:gd name="connsiteY1455" fmla="*/ 2406684 h 5852043"/>
              <a:gd name="connsiteX1456" fmla="*/ 1469162 w 5967337"/>
              <a:gd name="connsiteY1456" fmla="*/ 2379813 h 5852043"/>
              <a:gd name="connsiteX1457" fmla="*/ 1562520 w 5967337"/>
              <a:gd name="connsiteY1457" fmla="*/ 2469487 h 5852043"/>
              <a:gd name="connsiteX1458" fmla="*/ 1472848 w 5967337"/>
              <a:gd name="connsiteY1458" fmla="*/ 2562845 h 5852043"/>
              <a:gd name="connsiteX1459" fmla="*/ 1379490 w 5967337"/>
              <a:gd name="connsiteY1459" fmla="*/ 2473171 h 5852043"/>
              <a:gd name="connsiteX1460" fmla="*/ 1469162 w 5967337"/>
              <a:gd name="connsiteY1460" fmla="*/ 2379813 h 5852043"/>
              <a:gd name="connsiteX1461" fmla="*/ 5595350 w 5967337"/>
              <a:gd name="connsiteY1461" fmla="*/ 2369989 h 5852043"/>
              <a:gd name="connsiteX1462" fmla="*/ 5699763 w 5967337"/>
              <a:gd name="connsiteY1462" fmla="*/ 2475632 h 5852043"/>
              <a:gd name="connsiteX1463" fmla="*/ 5594120 w 5967337"/>
              <a:gd name="connsiteY1463" fmla="*/ 2577589 h 5852043"/>
              <a:gd name="connsiteX1464" fmla="*/ 5490936 w 5967337"/>
              <a:gd name="connsiteY1464" fmla="*/ 2475632 h 5852043"/>
              <a:gd name="connsiteX1465" fmla="*/ 5595350 w 5967337"/>
              <a:gd name="connsiteY1465" fmla="*/ 2369989 h 5852043"/>
              <a:gd name="connsiteX1466" fmla="*/ 1885590 w 5967337"/>
              <a:gd name="connsiteY1466" fmla="*/ 2368763 h 5852043"/>
              <a:gd name="connsiteX1467" fmla="*/ 1988775 w 5967337"/>
              <a:gd name="connsiteY1467" fmla="*/ 2471948 h 5852043"/>
              <a:gd name="connsiteX1468" fmla="*/ 1883133 w 5967337"/>
              <a:gd name="connsiteY1468" fmla="*/ 2576360 h 5852043"/>
              <a:gd name="connsiteX1469" fmla="*/ 1781176 w 5967337"/>
              <a:gd name="connsiteY1469" fmla="*/ 2473176 h 5852043"/>
              <a:gd name="connsiteX1470" fmla="*/ 1885590 w 5967337"/>
              <a:gd name="connsiteY1470" fmla="*/ 2368763 h 5852043"/>
              <a:gd name="connsiteX1471" fmla="*/ 5181380 w 5967337"/>
              <a:gd name="connsiteY1471" fmla="*/ 2358939 h 5852043"/>
              <a:gd name="connsiteX1472" fmla="*/ 5295620 w 5967337"/>
              <a:gd name="connsiteY1472" fmla="*/ 2475635 h 5852043"/>
              <a:gd name="connsiteX1473" fmla="*/ 5181380 w 5967337"/>
              <a:gd name="connsiteY1473" fmla="*/ 2588648 h 5852043"/>
              <a:gd name="connsiteX1474" fmla="*/ 5067139 w 5967337"/>
              <a:gd name="connsiteY1474" fmla="*/ 2471951 h 5852043"/>
              <a:gd name="connsiteX1475" fmla="*/ 5181380 w 5967337"/>
              <a:gd name="connsiteY1475" fmla="*/ 2358939 h 5852043"/>
              <a:gd name="connsiteX1476" fmla="*/ 2295874 w 5967337"/>
              <a:gd name="connsiteY1476" fmla="*/ 2357709 h 5852043"/>
              <a:gd name="connsiteX1477" fmla="*/ 2410116 w 5967337"/>
              <a:gd name="connsiteY1477" fmla="*/ 2473179 h 5852043"/>
              <a:gd name="connsiteX1478" fmla="*/ 2295874 w 5967337"/>
              <a:gd name="connsiteY1478" fmla="*/ 2586191 h 5852043"/>
              <a:gd name="connsiteX1479" fmla="*/ 2181634 w 5967337"/>
              <a:gd name="connsiteY1479" fmla="*/ 2470722 h 5852043"/>
              <a:gd name="connsiteX1480" fmla="*/ 2295874 w 5967337"/>
              <a:gd name="connsiteY1480" fmla="*/ 2357709 h 5852043"/>
              <a:gd name="connsiteX1481" fmla="*/ 4769866 w 5967337"/>
              <a:gd name="connsiteY1481" fmla="*/ 2350342 h 5852043"/>
              <a:gd name="connsiteX1482" fmla="*/ 4892706 w 5967337"/>
              <a:gd name="connsiteY1482" fmla="*/ 2475638 h 5852043"/>
              <a:gd name="connsiteX1483" fmla="*/ 4768639 w 5967337"/>
              <a:gd name="connsiteY1483" fmla="*/ 2596020 h 5852043"/>
              <a:gd name="connsiteX1484" fmla="*/ 4647027 w 5967337"/>
              <a:gd name="connsiteY1484" fmla="*/ 2471952 h 5852043"/>
              <a:gd name="connsiteX1485" fmla="*/ 4769866 w 5967337"/>
              <a:gd name="connsiteY1485" fmla="*/ 2350342 h 5852043"/>
              <a:gd name="connsiteX1486" fmla="*/ 2711072 w 5967337"/>
              <a:gd name="connsiteY1486" fmla="*/ 2349114 h 5852043"/>
              <a:gd name="connsiteX1487" fmla="*/ 2831456 w 5967337"/>
              <a:gd name="connsiteY1487" fmla="*/ 2473181 h 5852043"/>
              <a:gd name="connsiteX1488" fmla="*/ 2708616 w 5967337"/>
              <a:gd name="connsiteY1488" fmla="*/ 2594793 h 5852043"/>
              <a:gd name="connsiteX1489" fmla="*/ 2585776 w 5967337"/>
              <a:gd name="connsiteY1489" fmla="*/ 2470726 h 5852043"/>
              <a:gd name="connsiteX1490" fmla="*/ 2711072 w 5967337"/>
              <a:gd name="connsiteY1490" fmla="*/ 2349114 h 5852043"/>
              <a:gd name="connsiteX1491" fmla="*/ 4355896 w 5967337"/>
              <a:gd name="connsiteY1491" fmla="*/ 2345429 h 5852043"/>
              <a:gd name="connsiteX1492" fmla="*/ 4486106 w 5967337"/>
              <a:gd name="connsiteY1492" fmla="*/ 2476868 h 5852043"/>
              <a:gd name="connsiteX1493" fmla="*/ 4355896 w 5967337"/>
              <a:gd name="connsiteY1493" fmla="*/ 2604619 h 5852043"/>
              <a:gd name="connsiteX1494" fmla="*/ 4228142 w 5967337"/>
              <a:gd name="connsiteY1494" fmla="*/ 2474411 h 5852043"/>
              <a:gd name="connsiteX1495" fmla="*/ 4355896 w 5967337"/>
              <a:gd name="connsiteY1495" fmla="*/ 2345429 h 5852043"/>
              <a:gd name="connsiteX1496" fmla="*/ 3122585 w 5967337"/>
              <a:gd name="connsiteY1496" fmla="*/ 2342973 h 5852043"/>
              <a:gd name="connsiteX1497" fmla="*/ 3249110 w 5967337"/>
              <a:gd name="connsiteY1497" fmla="*/ 2474412 h 5852043"/>
              <a:gd name="connsiteX1498" fmla="*/ 3118900 w 5967337"/>
              <a:gd name="connsiteY1498" fmla="*/ 2600935 h 5852043"/>
              <a:gd name="connsiteX1499" fmla="*/ 2992376 w 5967337"/>
              <a:gd name="connsiteY1499" fmla="*/ 2469498 h 5852043"/>
              <a:gd name="connsiteX1500" fmla="*/ 3122585 w 5967337"/>
              <a:gd name="connsiteY1500" fmla="*/ 2342973 h 5852043"/>
              <a:gd name="connsiteX1501" fmla="*/ 3946840 w 5967337"/>
              <a:gd name="connsiteY1501" fmla="*/ 2341745 h 5852043"/>
              <a:gd name="connsiteX1502" fmla="*/ 4077050 w 5967337"/>
              <a:gd name="connsiteY1502" fmla="*/ 2473183 h 5852043"/>
              <a:gd name="connsiteX1503" fmla="*/ 3944384 w 5967337"/>
              <a:gd name="connsiteY1503" fmla="*/ 2605850 h 5852043"/>
              <a:gd name="connsiteX1504" fmla="*/ 3811716 w 5967337"/>
              <a:gd name="connsiteY1504" fmla="*/ 2473183 h 5852043"/>
              <a:gd name="connsiteX1505" fmla="*/ 3946840 w 5967337"/>
              <a:gd name="connsiteY1505" fmla="*/ 2341745 h 5852043"/>
              <a:gd name="connsiteX1506" fmla="*/ 3530413 w 5967337"/>
              <a:gd name="connsiteY1506" fmla="*/ 2339288 h 5852043"/>
              <a:gd name="connsiteX1507" fmla="*/ 3665537 w 5967337"/>
              <a:gd name="connsiteY1507" fmla="*/ 2470726 h 5852043"/>
              <a:gd name="connsiteX1508" fmla="*/ 3534099 w 5967337"/>
              <a:gd name="connsiteY1508" fmla="*/ 2604622 h 5852043"/>
              <a:gd name="connsiteX1509" fmla="*/ 3400203 w 5967337"/>
              <a:gd name="connsiteY1509" fmla="*/ 2471955 h 5852043"/>
              <a:gd name="connsiteX1510" fmla="*/ 3530413 w 5967337"/>
              <a:gd name="connsiteY1510" fmla="*/ 2339288 h 5852043"/>
              <a:gd name="connsiteX1511" fmla="*/ 442223 w 5967337"/>
              <a:gd name="connsiteY1511" fmla="*/ 2232383 h 5852043"/>
              <a:gd name="connsiteX1512" fmla="*/ 474160 w 5967337"/>
              <a:gd name="connsiteY1512" fmla="*/ 2269235 h 5852043"/>
              <a:gd name="connsiteX1513" fmla="*/ 438537 w 5967337"/>
              <a:gd name="connsiteY1513" fmla="*/ 2299946 h 5852043"/>
              <a:gd name="connsiteX1514" fmla="*/ 407827 w 5967337"/>
              <a:gd name="connsiteY1514" fmla="*/ 2263094 h 5852043"/>
              <a:gd name="connsiteX1515" fmla="*/ 442223 w 5967337"/>
              <a:gd name="connsiteY1515" fmla="*/ 2232383 h 5852043"/>
              <a:gd name="connsiteX1516" fmla="*/ 851279 w 5967337"/>
              <a:gd name="connsiteY1516" fmla="*/ 2205369 h 5852043"/>
              <a:gd name="connsiteX1517" fmla="*/ 913928 w 5967337"/>
              <a:gd name="connsiteY1517" fmla="*/ 2264332 h 5852043"/>
              <a:gd name="connsiteX1518" fmla="*/ 852508 w 5967337"/>
              <a:gd name="connsiteY1518" fmla="*/ 2328209 h 5852043"/>
              <a:gd name="connsiteX1519" fmla="*/ 792316 w 5967337"/>
              <a:gd name="connsiteY1519" fmla="*/ 2266789 h 5852043"/>
              <a:gd name="connsiteX1520" fmla="*/ 851279 w 5967337"/>
              <a:gd name="connsiteY1520" fmla="*/ 2205369 h 5852043"/>
              <a:gd name="connsiteX1521" fmla="*/ 1264021 w 5967337"/>
              <a:gd name="connsiteY1521" fmla="*/ 2186950 h 5852043"/>
              <a:gd name="connsiteX1522" fmla="*/ 1345095 w 5967337"/>
              <a:gd name="connsiteY1522" fmla="*/ 2266795 h 5852043"/>
              <a:gd name="connsiteX1523" fmla="*/ 1266477 w 5967337"/>
              <a:gd name="connsiteY1523" fmla="*/ 2345412 h 5852043"/>
              <a:gd name="connsiteX1524" fmla="*/ 1185403 w 5967337"/>
              <a:gd name="connsiteY1524" fmla="*/ 2265567 h 5852043"/>
              <a:gd name="connsiteX1525" fmla="*/ 1264021 w 5967337"/>
              <a:gd name="connsiteY1525" fmla="*/ 2186950 h 5852043"/>
              <a:gd name="connsiteX1526" fmla="*/ 5799265 w 5967337"/>
              <a:gd name="connsiteY1526" fmla="*/ 2173443 h 5852043"/>
              <a:gd name="connsiteX1527" fmla="*/ 5893851 w 5967337"/>
              <a:gd name="connsiteY1527" fmla="*/ 2266802 h 5852043"/>
              <a:gd name="connsiteX1528" fmla="*/ 5801720 w 5967337"/>
              <a:gd name="connsiteY1528" fmla="*/ 2361389 h 5852043"/>
              <a:gd name="connsiteX1529" fmla="*/ 5707134 w 5967337"/>
              <a:gd name="connsiteY1529" fmla="*/ 2268031 h 5852043"/>
              <a:gd name="connsiteX1530" fmla="*/ 5799265 w 5967337"/>
              <a:gd name="connsiteY1530" fmla="*/ 2173443 h 5852043"/>
              <a:gd name="connsiteX1531" fmla="*/ 1679219 w 5967337"/>
              <a:gd name="connsiteY1531" fmla="*/ 2172215 h 5852043"/>
              <a:gd name="connsiteX1532" fmla="*/ 1771349 w 5967337"/>
              <a:gd name="connsiteY1532" fmla="*/ 2266802 h 5852043"/>
              <a:gd name="connsiteX1533" fmla="*/ 1677991 w 5967337"/>
              <a:gd name="connsiteY1533" fmla="*/ 2358932 h 5852043"/>
              <a:gd name="connsiteX1534" fmla="*/ 1584633 w 5967337"/>
              <a:gd name="connsiteY1534" fmla="*/ 2265574 h 5852043"/>
              <a:gd name="connsiteX1535" fmla="*/ 1679219 w 5967337"/>
              <a:gd name="connsiteY1535" fmla="*/ 2172215 h 5852043"/>
              <a:gd name="connsiteX1536" fmla="*/ 5388979 w 5967337"/>
              <a:gd name="connsiteY1536" fmla="*/ 2163620 h 5852043"/>
              <a:gd name="connsiteX1537" fmla="*/ 5493394 w 5967337"/>
              <a:gd name="connsiteY1537" fmla="*/ 2269262 h 5852043"/>
              <a:gd name="connsiteX1538" fmla="*/ 5387751 w 5967337"/>
              <a:gd name="connsiteY1538" fmla="*/ 2372448 h 5852043"/>
              <a:gd name="connsiteX1539" fmla="*/ 5283336 w 5967337"/>
              <a:gd name="connsiteY1539" fmla="*/ 2268035 h 5852043"/>
              <a:gd name="connsiteX1540" fmla="*/ 5388979 w 5967337"/>
              <a:gd name="connsiteY1540" fmla="*/ 2163620 h 5852043"/>
              <a:gd name="connsiteX1541" fmla="*/ 2090733 w 5967337"/>
              <a:gd name="connsiteY1541" fmla="*/ 2162391 h 5852043"/>
              <a:gd name="connsiteX1542" fmla="*/ 2195146 w 5967337"/>
              <a:gd name="connsiteY1542" fmla="*/ 2268033 h 5852043"/>
              <a:gd name="connsiteX1543" fmla="*/ 2089504 w 5967337"/>
              <a:gd name="connsiteY1543" fmla="*/ 2371218 h 5852043"/>
              <a:gd name="connsiteX1544" fmla="*/ 1985090 w 5967337"/>
              <a:gd name="connsiteY1544" fmla="*/ 2265576 h 5852043"/>
              <a:gd name="connsiteX1545" fmla="*/ 2090733 w 5967337"/>
              <a:gd name="connsiteY1545" fmla="*/ 2162391 h 5852043"/>
              <a:gd name="connsiteX1546" fmla="*/ 4976238 w 5967337"/>
              <a:gd name="connsiteY1546" fmla="*/ 2153796 h 5852043"/>
              <a:gd name="connsiteX1547" fmla="*/ 5090478 w 5967337"/>
              <a:gd name="connsiteY1547" fmla="*/ 2270492 h 5852043"/>
              <a:gd name="connsiteX1548" fmla="*/ 4975008 w 5967337"/>
              <a:gd name="connsiteY1548" fmla="*/ 2382277 h 5852043"/>
              <a:gd name="connsiteX1549" fmla="*/ 4861996 w 5967337"/>
              <a:gd name="connsiteY1549" fmla="*/ 2266808 h 5852043"/>
              <a:gd name="connsiteX1550" fmla="*/ 4976238 w 5967337"/>
              <a:gd name="connsiteY1550" fmla="*/ 2153796 h 5852043"/>
              <a:gd name="connsiteX1551" fmla="*/ 2501016 w 5967337"/>
              <a:gd name="connsiteY1551" fmla="*/ 2151339 h 5852043"/>
              <a:gd name="connsiteX1552" fmla="*/ 2616485 w 5967337"/>
              <a:gd name="connsiteY1552" fmla="*/ 2266808 h 5852043"/>
              <a:gd name="connsiteX1553" fmla="*/ 2502245 w 5967337"/>
              <a:gd name="connsiteY1553" fmla="*/ 2379821 h 5852043"/>
              <a:gd name="connsiteX1554" fmla="*/ 2388003 w 5967337"/>
              <a:gd name="connsiteY1554" fmla="*/ 2266808 h 5852043"/>
              <a:gd name="connsiteX1555" fmla="*/ 2501016 w 5967337"/>
              <a:gd name="connsiteY1555" fmla="*/ 2151339 h 5852043"/>
              <a:gd name="connsiteX1556" fmla="*/ 4564725 w 5967337"/>
              <a:gd name="connsiteY1556" fmla="*/ 2146427 h 5852043"/>
              <a:gd name="connsiteX1557" fmla="*/ 4683879 w 5967337"/>
              <a:gd name="connsiteY1557" fmla="*/ 2268038 h 5852043"/>
              <a:gd name="connsiteX1558" fmla="*/ 4564725 w 5967337"/>
              <a:gd name="connsiteY1558" fmla="*/ 2389650 h 5852043"/>
              <a:gd name="connsiteX1559" fmla="*/ 4441885 w 5967337"/>
              <a:gd name="connsiteY1559" fmla="*/ 2268038 h 5852043"/>
              <a:gd name="connsiteX1560" fmla="*/ 4564725 w 5967337"/>
              <a:gd name="connsiteY1560" fmla="*/ 2146427 h 5852043"/>
              <a:gd name="connsiteX1561" fmla="*/ 2914986 w 5967337"/>
              <a:gd name="connsiteY1561" fmla="*/ 2145200 h 5852043"/>
              <a:gd name="connsiteX1562" fmla="*/ 3035370 w 5967337"/>
              <a:gd name="connsiteY1562" fmla="*/ 2265582 h 5852043"/>
              <a:gd name="connsiteX1563" fmla="*/ 2917443 w 5967337"/>
              <a:gd name="connsiteY1563" fmla="*/ 2387194 h 5852043"/>
              <a:gd name="connsiteX1564" fmla="*/ 2793374 w 5967337"/>
              <a:gd name="connsiteY1564" fmla="*/ 2266811 h 5852043"/>
              <a:gd name="connsiteX1565" fmla="*/ 2914986 w 5967337"/>
              <a:gd name="connsiteY1565" fmla="*/ 2145200 h 5852043"/>
              <a:gd name="connsiteX1566" fmla="*/ 4151982 w 5967337"/>
              <a:gd name="connsiteY1566" fmla="*/ 2143972 h 5852043"/>
              <a:gd name="connsiteX1567" fmla="*/ 4276051 w 5967337"/>
              <a:gd name="connsiteY1567" fmla="*/ 2269269 h 5852043"/>
              <a:gd name="connsiteX1568" fmla="*/ 4149525 w 5967337"/>
              <a:gd name="connsiteY1568" fmla="*/ 2393336 h 5852043"/>
              <a:gd name="connsiteX1569" fmla="*/ 4025458 w 5967337"/>
              <a:gd name="connsiteY1569" fmla="*/ 2269269 h 5852043"/>
              <a:gd name="connsiteX1570" fmla="*/ 4151982 w 5967337"/>
              <a:gd name="connsiteY1570" fmla="*/ 2143972 h 5852043"/>
              <a:gd name="connsiteX1571" fmla="*/ 3741698 w 5967337"/>
              <a:gd name="connsiteY1571" fmla="*/ 2141515 h 5852043"/>
              <a:gd name="connsiteX1572" fmla="*/ 3865768 w 5967337"/>
              <a:gd name="connsiteY1572" fmla="*/ 2270496 h 5852043"/>
              <a:gd name="connsiteX1573" fmla="*/ 3738013 w 5967337"/>
              <a:gd name="connsiteY1573" fmla="*/ 2395793 h 5852043"/>
              <a:gd name="connsiteX1574" fmla="*/ 3611488 w 5967337"/>
              <a:gd name="connsiteY1574" fmla="*/ 2268039 h 5852043"/>
              <a:gd name="connsiteX1575" fmla="*/ 3741698 w 5967337"/>
              <a:gd name="connsiteY1575" fmla="*/ 2141515 h 5852043"/>
              <a:gd name="connsiteX1576" fmla="*/ 3327728 w 5967337"/>
              <a:gd name="connsiteY1576" fmla="*/ 2140286 h 5852043"/>
              <a:gd name="connsiteX1577" fmla="*/ 3451796 w 5967337"/>
              <a:gd name="connsiteY1577" fmla="*/ 2265583 h 5852043"/>
              <a:gd name="connsiteX1578" fmla="*/ 3325271 w 5967337"/>
              <a:gd name="connsiteY1578" fmla="*/ 2392107 h 5852043"/>
              <a:gd name="connsiteX1579" fmla="*/ 3201202 w 5967337"/>
              <a:gd name="connsiteY1579" fmla="*/ 2266812 h 5852043"/>
              <a:gd name="connsiteX1580" fmla="*/ 3327728 w 5967337"/>
              <a:gd name="connsiteY1580" fmla="*/ 2140286 h 5852043"/>
              <a:gd name="connsiteX1581" fmla="*/ 647366 w 5967337"/>
              <a:gd name="connsiteY1581" fmla="*/ 2018645 h 5852043"/>
              <a:gd name="connsiteX1582" fmla="*/ 689131 w 5967337"/>
              <a:gd name="connsiteY1582" fmla="*/ 2060410 h 5852043"/>
              <a:gd name="connsiteX1583" fmla="*/ 644908 w 5967337"/>
              <a:gd name="connsiteY1583" fmla="*/ 2103404 h 5852043"/>
              <a:gd name="connsiteX1584" fmla="*/ 604372 w 5967337"/>
              <a:gd name="connsiteY1584" fmla="*/ 2059182 h 5852043"/>
              <a:gd name="connsiteX1585" fmla="*/ 647366 w 5967337"/>
              <a:gd name="connsiteY1585" fmla="*/ 2018645 h 5852043"/>
              <a:gd name="connsiteX1586" fmla="*/ 1058877 w 5967337"/>
              <a:gd name="connsiteY1586" fmla="*/ 1995314 h 5852043"/>
              <a:gd name="connsiteX1587" fmla="*/ 1123983 w 5967337"/>
              <a:gd name="connsiteY1587" fmla="*/ 2062876 h 5852043"/>
              <a:gd name="connsiteX1588" fmla="*/ 1057650 w 5967337"/>
              <a:gd name="connsiteY1588" fmla="*/ 2125523 h 5852043"/>
              <a:gd name="connsiteX1589" fmla="*/ 993773 w 5967337"/>
              <a:gd name="connsiteY1589" fmla="*/ 2060419 h 5852043"/>
              <a:gd name="connsiteX1590" fmla="*/ 1058877 w 5967337"/>
              <a:gd name="connsiteY1590" fmla="*/ 1995314 h 5852043"/>
              <a:gd name="connsiteX1591" fmla="*/ 5967337 w 5967337"/>
              <a:gd name="connsiteY1591" fmla="*/ 1990616 h 5852043"/>
              <a:gd name="connsiteX1592" fmla="*/ 5967337 w 5967337"/>
              <a:gd name="connsiteY1592" fmla="*/ 2133026 h 5852043"/>
              <a:gd name="connsiteX1593" fmla="*/ 5948207 w 5967337"/>
              <a:gd name="connsiteY1593" fmla="*/ 2120310 h 5852043"/>
              <a:gd name="connsiteX1594" fmla="*/ 5924560 w 5967337"/>
              <a:gd name="connsiteY1594" fmla="*/ 2061653 h 5852043"/>
              <a:gd name="connsiteX1595" fmla="*/ 5948667 w 5967337"/>
              <a:gd name="connsiteY1595" fmla="*/ 2002998 h 5852043"/>
              <a:gd name="connsiteX1596" fmla="*/ 1472848 w 5967337"/>
              <a:gd name="connsiteY1596" fmla="*/ 1978122 h 5852043"/>
              <a:gd name="connsiteX1597" fmla="*/ 1553922 w 5967337"/>
              <a:gd name="connsiteY1597" fmla="*/ 2061653 h 5852043"/>
              <a:gd name="connsiteX1598" fmla="*/ 1472848 w 5967337"/>
              <a:gd name="connsiteY1598" fmla="*/ 2142727 h 5852043"/>
              <a:gd name="connsiteX1599" fmla="*/ 1390546 w 5967337"/>
              <a:gd name="connsiteY1599" fmla="*/ 2060424 h 5852043"/>
              <a:gd name="connsiteX1600" fmla="*/ 1472848 w 5967337"/>
              <a:gd name="connsiteY1600" fmla="*/ 1978122 h 5852043"/>
              <a:gd name="connsiteX1601" fmla="*/ 1885590 w 5967337"/>
              <a:gd name="connsiteY1601" fmla="*/ 1965845 h 5852043"/>
              <a:gd name="connsiteX1602" fmla="*/ 1978948 w 5967337"/>
              <a:gd name="connsiteY1602" fmla="*/ 2062888 h 5852043"/>
              <a:gd name="connsiteX1603" fmla="*/ 1883133 w 5967337"/>
              <a:gd name="connsiteY1603" fmla="*/ 2155017 h 5852043"/>
              <a:gd name="connsiteX1604" fmla="*/ 1789773 w 5967337"/>
              <a:gd name="connsiteY1604" fmla="*/ 2056746 h 5852043"/>
              <a:gd name="connsiteX1605" fmla="*/ 1885590 w 5967337"/>
              <a:gd name="connsiteY1605" fmla="*/ 1965845 h 5852043"/>
              <a:gd name="connsiteX1606" fmla="*/ 5594120 w 5967337"/>
              <a:gd name="connsiteY1606" fmla="*/ 1965843 h 5852043"/>
              <a:gd name="connsiteX1607" fmla="*/ 5688708 w 5967337"/>
              <a:gd name="connsiteY1607" fmla="*/ 2061659 h 5852043"/>
              <a:gd name="connsiteX1608" fmla="*/ 5595350 w 5967337"/>
              <a:gd name="connsiteY1608" fmla="*/ 2156246 h 5852043"/>
              <a:gd name="connsiteX1609" fmla="*/ 5500762 w 5967337"/>
              <a:gd name="connsiteY1609" fmla="*/ 2062886 h 5852043"/>
              <a:gd name="connsiteX1610" fmla="*/ 5594120 w 5967337"/>
              <a:gd name="connsiteY1610" fmla="*/ 1965843 h 5852043"/>
              <a:gd name="connsiteX1611" fmla="*/ 5182608 w 5967337"/>
              <a:gd name="connsiteY1611" fmla="*/ 1957249 h 5852043"/>
              <a:gd name="connsiteX1612" fmla="*/ 5287022 w 5967337"/>
              <a:gd name="connsiteY1612" fmla="*/ 2062891 h 5852043"/>
              <a:gd name="connsiteX1613" fmla="*/ 5181380 w 5967337"/>
              <a:gd name="connsiteY1613" fmla="*/ 2166077 h 5852043"/>
              <a:gd name="connsiteX1614" fmla="*/ 5076966 w 5967337"/>
              <a:gd name="connsiteY1614" fmla="*/ 2061664 h 5852043"/>
              <a:gd name="connsiteX1615" fmla="*/ 5182608 w 5967337"/>
              <a:gd name="connsiteY1615" fmla="*/ 1957249 h 5852043"/>
              <a:gd name="connsiteX1616" fmla="*/ 2294646 w 5967337"/>
              <a:gd name="connsiteY1616" fmla="*/ 1956020 h 5852043"/>
              <a:gd name="connsiteX1617" fmla="*/ 2400287 w 5967337"/>
              <a:gd name="connsiteY1617" fmla="*/ 2060435 h 5852043"/>
              <a:gd name="connsiteX1618" fmla="*/ 2295874 w 5967337"/>
              <a:gd name="connsiteY1618" fmla="*/ 2164848 h 5852043"/>
              <a:gd name="connsiteX1619" fmla="*/ 2190232 w 5967337"/>
              <a:gd name="connsiteY1619" fmla="*/ 2060435 h 5852043"/>
              <a:gd name="connsiteX1620" fmla="*/ 2294646 w 5967337"/>
              <a:gd name="connsiteY1620" fmla="*/ 1956020 h 5852043"/>
              <a:gd name="connsiteX1621" fmla="*/ 4768639 w 5967337"/>
              <a:gd name="connsiteY1621" fmla="*/ 1948654 h 5852043"/>
              <a:gd name="connsiteX1622" fmla="*/ 4881652 w 5967337"/>
              <a:gd name="connsiteY1622" fmla="*/ 2062894 h 5852043"/>
              <a:gd name="connsiteX1623" fmla="*/ 4766182 w 5967337"/>
              <a:gd name="connsiteY1623" fmla="*/ 2173450 h 5852043"/>
              <a:gd name="connsiteX1624" fmla="*/ 4655626 w 5967337"/>
              <a:gd name="connsiteY1624" fmla="*/ 2061666 h 5852043"/>
              <a:gd name="connsiteX1625" fmla="*/ 4768639 w 5967337"/>
              <a:gd name="connsiteY1625" fmla="*/ 1948654 h 5852043"/>
              <a:gd name="connsiteX1626" fmla="*/ 2707387 w 5967337"/>
              <a:gd name="connsiteY1626" fmla="*/ 1946196 h 5852043"/>
              <a:gd name="connsiteX1627" fmla="*/ 2820400 w 5967337"/>
              <a:gd name="connsiteY1627" fmla="*/ 2059208 h 5852043"/>
              <a:gd name="connsiteX1628" fmla="*/ 2707387 w 5967337"/>
              <a:gd name="connsiteY1628" fmla="*/ 2172221 h 5852043"/>
              <a:gd name="connsiteX1629" fmla="*/ 2595603 w 5967337"/>
              <a:gd name="connsiteY1629" fmla="*/ 2057980 h 5852043"/>
              <a:gd name="connsiteX1630" fmla="*/ 2707387 w 5967337"/>
              <a:gd name="connsiteY1630" fmla="*/ 1946196 h 5852043"/>
              <a:gd name="connsiteX1631" fmla="*/ 4358354 w 5967337"/>
              <a:gd name="connsiteY1631" fmla="*/ 1943741 h 5852043"/>
              <a:gd name="connsiteX1632" fmla="*/ 4476280 w 5967337"/>
              <a:gd name="connsiteY1632" fmla="*/ 2060440 h 5852043"/>
              <a:gd name="connsiteX1633" fmla="*/ 4355898 w 5967337"/>
              <a:gd name="connsiteY1633" fmla="*/ 2178365 h 5852043"/>
              <a:gd name="connsiteX1634" fmla="*/ 4239199 w 5967337"/>
              <a:gd name="connsiteY1634" fmla="*/ 2059212 h 5852043"/>
              <a:gd name="connsiteX1635" fmla="*/ 4358354 w 5967337"/>
              <a:gd name="connsiteY1635" fmla="*/ 1943741 h 5852043"/>
              <a:gd name="connsiteX1636" fmla="*/ 3120128 w 5967337"/>
              <a:gd name="connsiteY1636" fmla="*/ 1942514 h 5852043"/>
              <a:gd name="connsiteX1637" fmla="*/ 3239284 w 5967337"/>
              <a:gd name="connsiteY1637" fmla="*/ 2059212 h 5852043"/>
              <a:gd name="connsiteX1638" fmla="*/ 3123814 w 5967337"/>
              <a:gd name="connsiteY1638" fmla="*/ 2179594 h 5852043"/>
              <a:gd name="connsiteX1639" fmla="*/ 3002202 w 5967337"/>
              <a:gd name="connsiteY1639" fmla="*/ 2061667 h 5852043"/>
              <a:gd name="connsiteX1640" fmla="*/ 3120128 w 5967337"/>
              <a:gd name="connsiteY1640" fmla="*/ 1942514 h 5852043"/>
              <a:gd name="connsiteX1641" fmla="*/ 3944384 w 5967337"/>
              <a:gd name="connsiteY1641" fmla="*/ 1940057 h 5852043"/>
              <a:gd name="connsiteX1642" fmla="*/ 4065996 w 5967337"/>
              <a:gd name="connsiteY1642" fmla="*/ 2062897 h 5852043"/>
              <a:gd name="connsiteX1643" fmla="*/ 3945612 w 5967337"/>
              <a:gd name="connsiteY1643" fmla="*/ 2182052 h 5852043"/>
              <a:gd name="connsiteX1644" fmla="*/ 3824000 w 5967337"/>
              <a:gd name="connsiteY1644" fmla="*/ 2059212 h 5852043"/>
              <a:gd name="connsiteX1645" fmla="*/ 3944384 w 5967337"/>
              <a:gd name="connsiteY1645" fmla="*/ 1940057 h 5852043"/>
              <a:gd name="connsiteX1646" fmla="*/ 3532870 w 5967337"/>
              <a:gd name="connsiteY1646" fmla="*/ 1940057 h 5852043"/>
              <a:gd name="connsiteX1647" fmla="*/ 3653253 w 5967337"/>
              <a:gd name="connsiteY1647" fmla="*/ 2059212 h 5852043"/>
              <a:gd name="connsiteX1648" fmla="*/ 3535326 w 5967337"/>
              <a:gd name="connsiteY1648" fmla="*/ 2180823 h 5852043"/>
              <a:gd name="connsiteX1649" fmla="*/ 3411259 w 5967337"/>
              <a:gd name="connsiteY1649" fmla="*/ 2061669 h 5852043"/>
              <a:gd name="connsiteX1650" fmla="*/ 3532870 w 5967337"/>
              <a:gd name="connsiteY1650" fmla="*/ 1940057 h 5852043"/>
              <a:gd name="connsiteX1651" fmla="*/ 852507 w 5967337"/>
              <a:gd name="connsiteY1651" fmla="*/ 1806134 h 5852043"/>
              <a:gd name="connsiteX1652" fmla="*/ 900415 w 5967337"/>
              <a:gd name="connsiteY1652" fmla="*/ 1854041 h 5852043"/>
              <a:gd name="connsiteX1653" fmla="*/ 853736 w 5967337"/>
              <a:gd name="connsiteY1653" fmla="*/ 1901949 h 5852043"/>
              <a:gd name="connsiteX1654" fmla="*/ 805828 w 5967337"/>
              <a:gd name="connsiteY1654" fmla="*/ 1854041 h 5852043"/>
              <a:gd name="connsiteX1655" fmla="*/ 852507 w 5967337"/>
              <a:gd name="connsiteY1655" fmla="*/ 1806134 h 5852043"/>
              <a:gd name="connsiteX1656" fmla="*/ 1264022 w 5967337"/>
              <a:gd name="connsiteY1656" fmla="*/ 1786486 h 5852043"/>
              <a:gd name="connsiteX1657" fmla="*/ 1332811 w 5967337"/>
              <a:gd name="connsiteY1657" fmla="*/ 1852821 h 5852043"/>
              <a:gd name="connsiteX1658" fmla="*/ 1264022 w 5967337"/>
              <a:gd name="connsiteY1658" fmla="*/ 1922840 h 5852043"/>
              <a:gd name="connsiteX1659" fmla="*/ 1196459 w 5967337"/>
              <a:gd name="connsiteY1659" fmla="*/ 1855277 h 5852043"/>
              <a:gd name="connsiteX1660" fmla="*/ 1264022 w 5967337"/>
              <a:gd name="connsiteY1660" fmla="*/ 1786486 h 5852043"/>
              <a:gd name="connsiteX1661" fmla="*/ 5800492 w 5967337"/>
              <a:gd name="connsiteY1661" fmla="*/ 1772982 h 5852043"/>
              <a:gd name="connsiteX1662" fmla="*/ 5884024 w 5967337"/>
              <a:gd name="connsiteY1662" fmla="*/ 1855284 h 5852043"/>
              <a:gd name="connsiteX1663" fmla="*/ 5800492 w 5967337"/>
              <a:gd name="connsiteY1663" fmla="*/ 1937587 h 5852043"/>
              <a:gd name="connsiteX1664" fmla="*/ 5718190 w 5967337"/>
              <a:gd name="connsiteY1664" fmla="*/ 1855284 h 5852043"/>
              <a:gd name="connsiteX1665" fmla="*/ 5800492 w 5967337"/>
              <a:gd name="connsiteY1665" fmla="*/ 1772982 h 5852043"/>
              <a:gd name="connsiteX1666" fmla="*/ 1677991 w 5967337"/>
              <a:gd name="connsiteY1666" fmla="*/ 1771752 h 5852043"/>
              <a:gd name="connsiteX1667" fmla="*/ 1760293 w 5967337"/>
              <a:gd name="connsiteY1667" fmla="*/ 1854053 h 5852043"/>
              <a:gd name="connsiteX1668" fmla="*/ 1676762 w 5967337"/>
              <a:gd name="connsiteY1668" fmla="*/ 1936357 h 5852043"/>
              <a:gd name="connsiteX1669" fmla="*/ 1595688 w 5967337"/>
              <a:gd name="connsiteY1669" fmla="*/ 1854053 h 5852043"/>
              <a:gd name="connsiteX1670" fmla="*/ 1677991 w 5967337"/>
              <a:gd name="connsiteY1670" fmla="*/ 1771752 h 5852043"/>
              <a:gd name="connsiteX1671" fmla="*/ 5386524 w 5967337"/>
              <a:gd name="connsiteY1671" fmla="*/ 1760702 h 5852043"/>
              <a:gd name="connsiteX1672" fmla="*/ 5482337 w 5967337"/>
              <a:gd name="connsiteY1672" fmla="*/ 1856517 h 5852043"/>
              <a:gd name="connsiteX1673" fmla="*/ 5387751 w 5967337"/>
              <a:gd name="connsiteY1673" fmla="*/ 1949875 h 5852043"/>
              <a:gd name="connsiteX1674" fmla="*/ 5294393 w 5967337"/>
              <a:gd name="connsiteY1674" fmla="*/ 1856517 h 5852043"/>
              <a:gd name="connsiteX1675" fmla="*/ 5386524 w 5967337"/>
              <a:gd name="connsiteY1675" fmla="*/ 1760702 h 5852043"/>
              <a:gd name="connsiteX1676" fmla="*/ 2090731 w 5967337"/>
              <a:gd name="connsiteY1676" fmla="*/ 1760702 h 5852043"/>
              <a:gd name="connsiteX1677" fmla="*/ 2184089 w 5967337"/>
              <a:gd name="connsiteY1677" fmla="*/ 1852832 h 5852043"/>
              <a:gd name="connsiteX1678" fmla="*/ 2093188 w 5967337"/>
              <a:gd name="connsiteY1678" fmla="*/ 1948647 h 5852043"/>
              <a:gd name="connsiteX1679" fmla="*/ 1997373 w 5967337"/>
              <a:gd name="connsiteY1679" fmla="*/ 1857746 h 5852043"/>
              <a:gd name="connsiteX1680" fmla="*/ 2090731 w 5967337"/>
              <a:gd name="connsiteY1680" fmla="*/ 1760702 h 5852043"/>
              <a:gd name="connsiteX1681" fmla="*/ 4975008 w 5967337"/>
              <a:gd name="connsiteY1681" fmla="*/ 1752106 h 5852043"/>
              <a:gd name="connsiteX1682" fmla="*/ 5078194 w 5967337"/>
              <a:gd name="connsiteY1682" fmla="*/ 1854064 h 5852043"/>
              <a:gd name="connsiteX1683" fmla="*/ 4975008 w 5967337"/>
              <a:gd name="connsiteY1683" fmla="*/ 1958478 h 5852043"/>
              <a:gd name="connsiteX1684" fmla="*/ 4871823 w 5967337"/>
              <a:gd name="connsiteY1684" fmla="*/ 1856521 h 5852043"/>
              <a:gd name="connsiteX1685" fmla="*/ 4975008 w 5967337"/>
              <a:gd name="connsiteY1685" fmla="*/ 1752106 h 5852043"/>
              <a:gd name="connsiteX1686" fmla="*/ 2502245 w 5967337"/>
              <a:gd name="connsiteY1686" fmla="*/ 1750877 h 5852043"/>
              <a:gd name="connsiteX1687" fmla="*/ 2605430 w 5967337"/>
              <a:gd name="connsiteY1687" fmla="*/ 1855289 h 5852043"/>
              <a:gd name="connsiteX1688" fmla="*/ 2502245 w 5967337"/>
              <a:gd name="connsiteY1688" fmla="*/ 1957249 h 5852043"/>
              <a:gd name="connsiteX1689" fmla="*/ 2399060 w 5967337"/>
              <a:gd name="connsiteY1689" fmla="*/ 1851606 h 5852043"/>
              <a:gd name="connsiteX1690" fmla="*/ 2502245 w 5967337"/>
              <a:gd name="connsiteY1690" fmla="*/ 1750877 h 5852043"/>
              <a:gd name="connsiteX1691" fmla="*/ 4563496 w 5967337"/>
              <a:gd name="connsiteY1691" fmla="*/ 1745967 h 5852043"/>
              <a:gd name="connsiteX1692" fmla="*/ 4674052 w 5967337"/>
              <a:gd name="connsiteY1692" fmla="*/ 1855293 h 5852043"/>
              <a:gd name="connsiteX1693" fmla="*/ 4562268 w 5967337"/>
              <a:gd name="connsiteY1693" fmla="*/ 1965850 h 5852043"/>
              <a:gd name="connsiteX1694" fmla="*/ 4454169 w 5967337"/>
              <a:gd name="connsiteY1694" fmla="*/ 1855293 h 5852043"/>
              <a:gd name="connsiteX1695" fmla="*/ 4563496 w 5967337"/>
              <a:gd name="connsiteY1695" fmla="*/ 1745967 h 5852043"/>
              <a:gd name="connsiteX1696" fmla="*/ 2912530 w 5967337"/>
              <a:gd name="connsiteY1696" fmla="*/ 1744737 h 5852043"/>
              <a:gd name="connsiteX1697" fmla="*/ 3024313 w 5967337"/>
              <a:gd name="connsiteY1697" fmla="*/ 1855293 h 5852043"/>
              <a:gd name="connsiteX1698" fmla="*/ 2914986 w 5967337"/>
              <a:gd name="connsiteY1698" fmla="*/ 1964621 h 5852043"/>
              <a:gd name="connsiteX1699" fmla="*/ 2805658 w 5967337"/>
              <a:gd name="connsiteY1699" fmla="*/ 1855293 h 5852043"/>
              <a:gd name="connsiteX1700" fmla="*/ 2912530 w 5967337"/>
              <a:gd name="connsiteY1700" fmla="*/ 1744737 h 5852043"/>
              <a:gd name="connsiteX1701" fmla="*/ 4149525 w 5967337"/>
              <a:gd name="connsiteY1701" fmla="*/ 1742280 h 5852043"/>
              <a:gd name="connsiteX1702" fmla="*/ 4264996 w 5967337"/>
              <a:gd name="connsiteY1702" fmla="*/ 1854064 h 5852043"/>
              <a:gd name="connsiteX1703" fmla="*/ 4153211 w 5967337"/>
              <a:gd name="connsiteY1703" fmla="*/ 1969536 h 5852043"/>
              <a:gd name="connsiteX1704" fmla="*/ 4037742 w 5967337"/>
              <a:gd name="connsiteY1704" fmla="*/ 1857750 h 5852043"/>
              <a:gd name="connsiteX1705" fmla="*/ 4149525 w 5967337"/>
              <a:gd name="connsiteY1705" fmla="*/ 1742280 h 5852043"/>
              <a:gd name="connsiteX1706" fmla="*/ 3736784 w 5967337"/>
              <a:gd name="connsiteY1706" fmla="*/ 1739825 h 5852043"/>
              <a:gd name="connsiteX1707" fmla="*/ 3853482 w 5967337"/>
              <a:gd name="connsiteY1707" fmla="*/ 1854068 h 5852043"/>
              <a:gd name="connsiteX1708" fmla="*/ 3739240 w 5967337"/>
              <a:gd name="connsiteY1708" fmla="*/ 1969537 h 5852043"/>
              <a:gd name="connsiteX1709" fmla="*/ 3623771 w 5967337"/>
              <a:gd name="connsiteY1709" fmla="*/ 1857752 h 5852043"/>
              <a:gd name="connsiteX1710" fmla="*/ 3736784 w 5967337"/>
              <a:gd name="connsiteY1710" fmla="*/ 1739825 h 5852043"/>
              <a:gd name="connsiteX1711" fmla="*/ 3327728 w 5967337"/>
              <a:gd name="connsiteY1711" fmla="*/ 1739825 h 5852043"/>
              <a:gd name="connsiteX1712" fmla="*/ 3439513 w 5967337"/>
              <a:gd name="connsiteY1712" fmla="*/ 1855294 h 5852043"/>
              <a:gd name="connsiteX1713" fmla="*/ 3325271 w 5967337"/>
              <a:gd name="connsiteY1713" fmla="*/ 1967079 h 5852043"/>
              <a:gd name="connsiteX1714" fmla="*/ 3212259 w 5967337"/>
              <a:gd name="connsiteY1714" fmla="*/ 1852839 h 5852043"/>
              <a:gd name="connsiteX1715" fmla="*/ 3327728 w 5967337"/>
              <a:gd name="connsiteY1715" fmla="*/ 1739825 h 5852043"/>
              <a:gd name="connsiteX1716" fmla="*/ 644908 w 5967337"/>
              <a:gd name="connsiteY1716" fmla="*/ 1625551 h 5852043"/>
              <a:gd name="connsiteX1717" fmla="*/ 668247 w 5967337"/>
              <a:gd name="connsiteY1717" fmla="*/ 1645205 h 5852043"/>
              <a:gd name="connsiteX1718" fmla="*/ 646136 w 5967337"/>
              <a:gd name="connsiteY1718" fmla="*/ 1669773 h 5852043"/>
              <a:gd name="connsiteX1719" fmla="*/ 624025 w 5967337"/>
              <a:gd name="connsiteY1719" fmla="*/ 1648890 h 5852043"/>
              <a:gd name="connsiteX1720" fmla="*/ 644908 w 5967337"/>
              <a:gd name="connsiteY1720" fmla="*/ 1625551 h 5852043"/>
              <a:gd name="connsiteX1721" fmla="*/ 1058877 w 5967337"/>
              <a:gd name="connsiteY1721" fmla="*/ 1596080 h 5852043"/>
              <a:gd name="connsiteX1722" fmla="*/ 1110470 w 5967337"/>
              <a:gd name="connsiteY1722" fmla="*/ 1648901 h 5852043"/>
              <a:gd name="connsiteX1723" fmla="*/ 1060107 w 5967337"/>
              <a:gd name="connsiteY1723" fmla="*/ 1698037 h 5852043"/>
              <a:gd name="connsiteX1724" fmla="*/ 1008514 w 5967337"/>
              <a:gd name="connsiteY1724" fmla="*/ 1646445 h 5852043"/>
              <a:gd name="connsiteX1725" fmla="*/ 1058877 w 5967337"/>
              <a:gd name="connsiteY1725" fmla="*/ 1596080 h 5852043"/>
              <a:gd name="connsiteX1726" fmla="*/ 5967337 w 5967337"/>
              <a:gd name="connsiteY1726" fmla="*/ 1593989 h 5852043"/>
              <a:gd name="connsiteX1727" fmla="*/ 5967337 w 5967337"/>
              <a:gd name="connsiteY1727" fmla="*/ 1705761 h 5852043"/>
              <a:gd name="connsiteX1728" fmla="*/ 5958187 w 5967337"/>
              <a:gd name="connsiteY1728" fmla="*/ 1699886 h 5852043"/>
              <a:gd name="connsiteX1729" fmla="*/ 5936844 w 5967337"/>
              <a:gd name="connsiteY1729" fmla="*/ 1651365 h 5852043"/>
              <a:gd name="connsiteX1730" fmla="*/ 5956038 w 5967337"/>
              <a:gd name="connsiteY1730" fmla="*/ 1601921 h 5852043"/>
              <a:gd name="connsiteX1731" fmla="*/ 1471620 w 5967337"/>
              <a:gd name="connsiteY1731" fmla="*/ 1578890 h 5852043"/>
              <a:gd name="connsiteX1732" fmla="*/ 1541638 w 5967337"/>
              <a:gd name="connsiteY1732" fmla="*/ 1647679 h 5852043"/>
              <a:gd name="connsiteX1733" fmla="*/ 1472848 w 5967337"/>
              <a:gd name="connsiteY1733" fmla="*/ 1717698 h 5852043"/>
              <a:gd name="connsiteX1734" fmla="*/ 1402830 w 5967337"/>
              <a:gd name="connsiteY1734" fmla="*/ 1648908 h 5852043"/>
              <a:gd name="connsiteX1735" fmla="*/ 1471620 w 5967337"/>
              <a:gd name="connsiteY1735" fmla="*/ 1578890 h 5852043"/>
              <a:gd name="connsiteX1736" fmla="*/ 5594120 w 5967337"/>
              <a:gd name="connsiteY1736" fmla="*/ 1566611 h 5852043"/>
              <a:gd name="connsiteX1737" fmla="*/ 5676424 w 5967337"/>
              <a:gd name="connsiteY1737" fmla="*/ 1650141 h 5852043"/>
              <a:gd name="connsiteX1738" fmla="*/ 5594120 w 5967337"/>
              <a:gd name="connsiteY1738" fmla="*/ 1732445 h 5852043"/>
              <a:gd name="connsiteX1739" fmla="*/ 5511818 w 5967337"/>
              <a:gd name="connsiteY1739" fmla="*/ 1648913 h 5852043"/>
              <a:gd name="connsiteX1740" fmla="*/ 5594120 w 5967337"/>
              <a:gd name="connsiteY1740" fmla="*/ 1566611 h 5852043"/>
              <a:gd name="connsiteX1741" fmla="*/ 1881905 w 5967337"/>
              <a:gd name="connsiteY1741" fmla="*/ 1565381 h 5852043"/>
              <a:gd name="connsiteX1742" fmla="*/ 1966664 w 5967337"/>
              <a:gd name="connsiteY1742" fmla="*/ 1646456 h 5852043"/>
              <a:gd name="connsiteX1743" fmla="*/ 1885590 w 5967337"/>
              <a:gd name="connsiteY1743" fmla="*/ 1731215 h 5852043"/>
              <a:gd name="connsiteX1744" fmla="*/ 1800831 w 5967337"/>
              <a:gd name="connsiteY1744" fmla="*/ 1648912 h 5852043"/>
              <a:gd name="connsiteX1745" fmla="*/ 1881905 w 5967337"/>
              <a:gd name="connsiteY1745" fmla="*/ 1565381 h 5852043"/>
              <a:gd name="connsiteX1746" fmla="*/ 5186294 w 5967337"/>
              <a:gd name="connsiteY1746" fmla="*/ 1556787 h 5852043"/>
              <a:gd name="connsiteX1747" fmla="*/ 5274738 w 5967337"/>
              <a:gd name="connsiteY1747" fmla="*/ 1655058 h 5852043"/>
              <a:gd name="connsiteX1748" fmla="*/ 5180152 w 5967337"/>
              <a:gd name="connsiteY1748" fmla="*/ 1743504 h 5852043"/>
              <a:gd name="connsiteX1749" fmla="*/ 5089250 w 5967337"/>
              <a:gd name="connsiteY1749" fmla="*/ 1646461 h 5852043"/>
              <a:gd name="connsiteX1750" fmla="*/ 5186294 w 5967337"/>
              <a:gd name="connsiteY1750" fmla="*/ 1556787 h 5852043"/>
              <a:gd name="connsiteX1751" fmla="*/ 2297102 w 5967337"/>
              <a:gd name="connsiteY1751" fmla="*/ 1553103 h 5852043"/>
              <a:gd name="connsiteX1752" fmla="*/ 2389232 w 5967337"/>
              <a:gd name="connsiteY1752" fmla="*/ 1648917 h 5852043"/>
              <a:gd name="connsiteX1753" fmla="*/ 2294645 w 5967337"/>
              <a:gd name="connsiteY1753" fmla="*/ 1739818 h 5852043"/>
              <a:gd name="connsiteX1754" fmla="*/ 2203744 w 5967337"/>
              <a:gd name="connsiteY1754" fmla="*/ 1647689 h 5852043"/>
              <a:gd name="connsiteX1755" fmla="*/ 2297102 w 5967337"/>
              <a:gd name="connsiteY1755" fmla="*/ 1553103 h 5852043"/>
              <a:gd name="connsiteX1756" fmla="*/ 4771094 w 5967337"/>
              <a:gd name="connsiteY1756" fmla="*/ 1549420 h 5852043"/>
              <a:gd name="connsiteX1757" fmla="*/ 4869366 w 5967337"/>
              <a:gd name="connsiteY1757" fmla="*/ 1650147 h 5852043"/>
              <a:gd name="connsiteX1758" fmla="*/ 4769866 w 5967337"/>
              <a:gd name="connsiteY1758" fmla="*/ 1750877 h 5852043"/>
              <a:gd name="connsiteX1759" fmla="*/ 4669138 w 5967337"/>
              <a:gd name="connsiteY1759" fmla="*/ 1647690 h 5852043"/>
              <a:gd name="connsiteX1760" fmla="*/ 4771094 w 5967337"/>
              <a:gd name="connsiteY1760" fmla="*/ 1549420 h 5852043"/>
              <a:gd name="connsiteX1761" fmla="*/ 2709844 w 5967337"/>
              <a:gd name="connsiteY1761" fmla="*/ 1548192 h 5852043"/>
              <a:gd name="connsiteX1762" fmla="*/ 2808115 w 5967337"/>
              <a:gd name="connsiteY1762" fmla="*/ 1648921 h 5852043"/>
              <a:gd name="connsiteX1763" fmla="*/ 2707387 w 5967337"/>
              <a:gd name="connsiteY1763" fmla="*/ 1748420 h 5852043"/>
              <a:gd name="connsiteX1764" fmla="*/ 2606658 w 5967337"/>
              <a:gd name="connsiteY1764" fmla="*/ 1648921 h 5852043"/>
              <a:gd name="connsiteX1765" fmla="*/ 2709844 w 5967337"/>
              <a:gd name="connsiteY1765" fmla="*/ 1548192 h 5852043"/>
              <a:gd name="connsiteX1766" fmla="*/ 4355898 w 5967337"/>
              <a:gd name="connsiteY1766" fmla="*/ 1544509 h 5852043"/>
              <a:gd name="connsiteX1767" fmla="*/ 4462768 w 5967337"/>
              <a:gd name="connsiteY1767" fmla="*/ 1650151 h 5852043"/>
              <a:gd name="connsiteX1768" fmla="*/ 4358354 w 5967337"/>
              <a:gd name="connsiteY1768" fmla="*/ 1754564 h 5852043"/>
              <a:gd name="connsiteX1769" fmla="*/ 4251483 w 5967337"/>
              <a:gd name="connsiteY1769" fmla="*/ 1648923 h 5852043"/>
              <a:gd name="connsiteX1770" fmla="*/ 4355898 w 5967337"/>
              <a:gd name="connsiteY1770" fmla="*/ 1544509 h 5852043"/>
              <a:gd name="connsiteX1771" fmla="*/ 3121357 w 5967337"/>
              <a:gd name="connsiteY1771" fmla="*/ 1542051 h 5852043"/>
              <a:gd name="connsiteX1772" fmla="*/ 3225770 w 5967337"/>
              <a:gd name="connsiteY1772" fmla="*/ 1648922 h 5852043"/>
              <a:gd name="connsiteX1773" fmla="*/ 3120128 w 5967337"/>
              <a:gd name="connsiteY1773" fmla="*/ 1753335 h 5852043"/>
              <a:gd name="connsiteX1774" fmla="*/ 3014486 w 5967337"/>
              <a:gd name="connsiteY1774" fmla="*/ 1648922 h 5852043"/>
              <a:gd name="connsiteX1775" fmla="*/ 3121357 w 5967337"/>
              <a:gd name="connsiteY1775" fmla="*/ 1542051 h 5852043"/>
              <a:gd name="connsiteX1776" fmla="*/ 3535326 w 5967337"/>
              <a:gd name="connsiteY1776" fmla="*/ 1540824 h 5852043"/>
              <a:gd name="connsiteX1777" fmla="*/ 3640969 w 5967337"/>
              <a:gd name="connsiteY1777" fmla="*/ 1648923 h 5852043"/>
              <a:gd name="connsiteX1778" fmla="*/ 3532870 w 5967337"/>
              <a:gd name="connsiteY1778" fmla="*/ 1758251 h 5852043"/>
              <a:gd name="connsiteX1779" fmla="*/ 3424771 w 5967337"/>
              <a:gd name="connsiteY1779" fmla="*/ 1647696 h 5852043"/>
              <a:gd name="connsiteX1780" fmla="*/ 3535326 w 5967337"/>
              <a:gd name="connsiteY1780" fmla="*/ 1540824 h 5852043"/>
              <a:gd name="connsiteX1781" fmla="*/ 3944384 w 5967337"/>
              <a:gd name="connsiteY1781" fmla="*/ 1540823 h 5852043"/>
              <a:gd name="connsiteX1782" fmla="*/ 4053712 w 5967337"/>
              <a:gd name="connsiteY1782" fmla="*/ 1648923 h 5852043"/>
              <a:gd name="connsiteX1783" fmla="*/ 3948070 w 5967337"/>
              <a:gd name="connsiteY1783" fmla="*/ 1757021 h 5852043"/>
              <a:gd name="connsiteX1784" fmla="*/ 3837514 w 5967337"/>
              <a:gd name="connsiteY1784" fmla="*/ 1651379 h 5852043"/>
              <a:gd name="connsiteX1785" fmla="*/ 3944384 w 5967337"/>
              <a:gd name="connsiteY1785" fmla="*/ 1540823 h 5852043"/>
              <a:gd name="connsiteX1786" fmla="*/ 852508 w 5967337"/>
              <a:gd name="connsiteY1786" fmla="*/ 1414268 h 5852043"/>
              <a:gd name="connsiteX1787" fmla="*/ 879533 w 5967337"/>
              <a:gd name="connsiteY1787" fmla="*/ 1440064 h 5852043"/>
              <a:gd name="connsiteX1788" fmla="*/ 854965 w 5967337"/>
              <a:gd name="connsiteY1788" fmla="*/ 1468317 h 5852043"/>
              <a:gd name="connsiteX1789" fmla="*/ 826711 w 5967337"/>
              <a:gd name="connsiteY1789" fmla="*/ 1443749 h 5852043"/>
              <a:gd name="connsiteX1790" fmla="*/ 852508 w 5967337"/>
              <a:gd name="connsiteY1790" fmla="*/ 1414268 h 5852043"/>
              <a:gd name="connsiteX1791" fmla="*/ 1262793 w 5967337"/>
              <a:gd name="connsiteY1791" fmla="*/ 1388481 h 5852043"/>
              <a:gd name="connsiteX1792" fmla="*/ 1315613 w 5967337"/>
              <a:gd name="connsiteY1792" fmla="*/ 1438845 h 5852043"/>
              <a:gd name="connsiteX1793" fmla="*/ 1266477 w 5967337"/>
              <a:gd name="connsiteY1793" fmla="*/ 1492894 h 5852043"/>
              <a:gd name="connsiteX1794" fmla="*/ 1212428 w 5967337"/>
              <a:gd name="connsiteY1794" fmla="*/ 1442531 h 5852043"/>
              <a:gd name="connsiteX1795" fmla="*/ 1262793 w 5967337"/>
              <a:gd name="connsiteY1795" fmla="*/ 1388481 h 5852043"/>
              <a:gd name="connsiteX1796" fmla="*/ 5799265 w 5967337"/>
              <a:gd name="connsiteY1796" fmla="*/ 1374975 h 5852043"/>
              <a:gd name="connsiteX1797" fmla="*/ 5869283 w 5967337"/>
              <a:gd name="connsiteY1797" fmla="*/ 1444993 h 5852043"/>
              <a:gd name="connsiteX1798" fmla="*/ 5798036 w 5967337"/>
              <a:gd name="connsiteY1798" fmla="*/ 1512555 h 5852043"/>
              <a:gd name="connsiteX1799" fmla="*/ 5731702 w 5967337"/>
              <a:gd name="connsiteY1799" fmla="*/ 1442537 h 5852043"/>
              <a:gd name="connsiteX1800" fmla="*/ 5799265 w 5967337"/>
              <a:gd name="connsiteY1800" fmla="*/ 1374975 h 5852043"/>
              <a:gd name="connsiteX1801" fmla="*/ 1677990 w 5967337"/>
              <a:gd name="connsiteY1801" fmla="*/ 1373747 h 5852043"/>
              <a:gd name="connsiteX1802" fmla="*/ 1748009 w 5967337"/>
              <a:gd name="connsiteY1802" fmla="*/ 1443765 h 5852043"/>
              <a:gd name="connsiteX1803" fmla="*/ 1679219 w 5967337"/>
              <a:gd name="connsiteY1803" fmla="*/ 1511327 h 5852043"/>
              <a:gd name="connsiteX1804" fmla="*/ 1610429 w 5967337"/>
              <a:gd name="connsiteY1804" fmla="*/ 1441309 h 5852043"/>
              <a:gd name="connsiteX1805" fmla="*/ 1677990 w 5967337"/>
              <a:gd name="connsiteY1805" fmla="*/ 1373747 h 5852043"/>
              <a:gd name="connsiteX1806" fmla="*/ 5386524 w 5967337"/>
              <a:gd name="connsiteY1806" fmla="*/ 1361467 h 5852043"/>
              <a:gd name="connsiteX1807" fmla="*/ 5468826 w 5967337"/>
              <a:gd name="connsiteY1807" fmla="*/ 1443770 h 5852043"/>
              <a:gd name="connsiteX1808" fmla="*/ 5388980 w 5967337"/>
              <a:gd name="connsiteY1808" fmla="*/ 1524844 h 5852043"/>
              <a:gd name="connsiteX1809" fmla="*/ 5306677 w 5967337"/>
              <a:gd name="connsiteY1809" fmla="*/ 1442541 h 5852043"/>
              <a:gd name="connsiteX1810" fmla="*/ 5386524 w 5967337"/>
              <a:gd name="connsiteY1810" fmla="*/ 1361467 h 5852043"/>
              <a:gd name="connsiteX1811" fmla="*/ 2090733 w 5967337"/>
              <a:gd name="connsiteY1811" fmla="*/ 1360239 h 5852043"/>
              <a:gd name="connsiteX1812" fmla="*/ 2170578 w 5967337"/>
              <a:gd name="connsiteY1812" fmla="*/ 1442542 h 5852043"/>
              <a:gd name="connsiteX1813" fmla="*/ 2089505 w 5967337"/>
              <a:gd name="connsiteY1813" fmla="*/ 1522388 h 5852043"/>
              <a:gd name="connsiteX1814" fmla="*/ 2009658 w 5967337"/>
              <a:gd name="connsiteY1814" fmla="*/ 1440085 h 5852043"/>
              <a:gd name="connsiteX1815" fmla="*/ 2090733 w 5967337"/>
              <a:gd name="connsiteY1815" fmla="*/ 1360239 h 5852043"/>
              <a:gd name="connsiteX1816" fmla="*/ 4976238 w 5967337"/>
              <a:gd name="connsiteY1816" fmla="*/ 1354100 h 5852043"/>
              <a:gd name="connsiteX1817" fmla="*/ 5065911 w 5967337"/>
              <a:gd name="connsiteY1817" fmla="*/ 1445003 h 5852043"/>
              <a:gd name="connsiteX1818" fmla="*/ 4976238 w 5967337"/>
              <a:gd name="connsiteY1818" fmla="*/ 1533448 h 5852043"/>
              <a:gd name="connsiteX1819" fmla="*/ 4885336 w 5967337"/>
              <a:gd name="connsiteY1819" fmla="*/ 1445003 h 5852043"/>
              <a:gd name="connsiteX1820" fmla="*/ 4976238 w 5967337"/>
              <a:gd name="connsiteY1820" fmla="*/ 1354100 h 5852043"/>
              <a:gd name="connsiteX1821" fmla="*/ 2499788 w 5967337"/>
              <a:gd name="connsiteY1821" fmla="*/ 1351644 h 5852043"/>
              <a:gd name="connsiteX1822" fmla="*/ 2593146 w 5967337"/>
              <a:gd name="connsiteY1822" fmla="*/ 1441317 h 5852043"/>
              <a:gd name="connsiteX1823" fmla="*/ 2503474 w 5967337"/>
              <a:gd name="connsiteY1823" fmla="*/ 1532218 h 5852043"/>
              <a:gd name="connsiteX1824" fmla="*/ 2412572 w 5967337"/>
              <a:gd name="connsiteY1824" fmla="*/ 1443774 h 5852043"/>
              <a:gd name="connsiteX1825" fmla="*/ 2499788 w 5967337"/>
              <a:gd name="connsiteY1825" fmla="*/ 1351644 h 5852043"/>
              <a:gd name="connsiteX1826" fmla="*/ 4564725 w 5967337"/>
              <a:gd name="connsiteY1826" fmla="*/ 1346731 h 5852043"/>
              <a:gd name="connsiteX1827" fmla="*/ 4660540 w 5967337"/>
              <a:gd name="connsiteY1827" fmla="*/ 1443775 h 5852043"/>
              <a:gd name="connsiteX1828" fmla="*/ 4561039 w 5967337"/>
              <a:gd name="connsiteY1828" fmla="*/ 1539591 h 5852043"/>
              <a:gd name="connsiteX1829" fmla="*/ 4467681 w 5967337"/>
              <a:gd name="connsiteY1829" fmla="*/ 1441320 h 5852043"/>
              <a:gd name="connsiteX1830" fmla="*/ 4564725 w 5967337"/>
              <a:gd name="connsiteY1830" fmla="*/ 1346731 h 5852043"/>
              <a:gd name="connsiteX1831" fmla="*/ 2917443 w 5967337"/>
              <a:gd name="connsiteY1831" fmla="*/ 1345503 h 5852043"/>
              <a:gd name="connsiteX1832" fmla="*/ 3010802 w 5967337"/>
              <a:gd name="connsiteY1832" fmla="*/ 1443775 h 5852043"/>
              <a:gd name="connsiteX1833" fmla="*/ 2912530 w 5967337"/>
              <a:gd name="connsiteY1833" fmla="*/ 1538361 h 5852043"/>
              <a:gd name="connsiteX1834" fmla="*/ 2817942 w 5967337"/>
              <a:gd name="connsiteY1834" fmla="*/ 1441318 h 5852043"/>
              <a:gd name="connsiteX1835" fmla="*/ 2917443 w 5967337"/>
              <a:gd name="connsiteY1835" fmla="*/ 1345503 h 5852043"/>
              <a:gd name="connsiteX1836" fmla="*/ 4151982 w 5967337"/>
              <a:gd name="connsiteY1836" fmla="*/ 1344277 h 5852043"/>
              <a:gd name="connsiteX1837" fmla="*/ 4251483 w 5967337"/>
              <a:gd name="connsiteY1837" fmla="*/ 1443777 h 5852043"/>
              <a:gd name="connsiteX1838" fmla="*/ 4150754 w 5967337"/>
              <a:gd name="connsiteY1838" fmla="*/ 1544506 h 5852043"/>
              <a:gd name="connsiteX1839" fmla="*/ 4051254 w 5967337"/>
              <a:gd name="connsiteY1839" fmla="*/ 1443777 h 5852043"/>
              <a:gd name="connsiteX1840" fmla="*/ 4151982 w 5967337"/>
              <a:gd name="connsiteY1840" fmla="*/ 1344277 h 5852043"/>
              <a:gd name="connsiteX1841" fmla="*/ 3738013 w 5967337"/>
              <a:gd name="connsiteY1841" fmla="*/ 1341821 h 5852043"/>
              <a:gd name="connsiteX1842" fmla="*/ 3839969 w 5967337"/>
              <a:gd name="connsiteY1842" fmla="*/ 1443777 h 5852043"/>
              <a:gd name="connsiteX1843" fmla="*/ 3740470 w 5967337"/>
              <a:gd name="connsiteY1843" fmla="*/ 1545735 h 5852043"/>
              <a:gd name="connsiteX1844" fmla="*/ 3637284 w 5967337"/>
              <a:gd name="connsiteY1844" fmla="*/ 1445005 h 5852043"/>
              <a:gd name="connsiteX1845" fmla="*/ 3738013 w 5967337"/>
              <a:gd name="connsiteY1845" fmla="*/ 1341821 h 5852043"/>
              <a:gd name="connsiteX1846" fmla="*/ 3326499 w 5967337"/>
              <a:gd name="connsiteY1846" fmla="*/ 1339363 h 5852043"/>
              <a:gd name="connsiteX1847" fmla="*/ 3426000 w 5967337"/>
              <a:gd name="connsiteY1847" fmla="*/ 1440091 h 5852043"/>
              <a:gd name="connsiteX1848" fmla="*/ 3327728 w 5967337"/>
              <a:gd name="connsiteY1848" fmla="*/ 1540821 h 5852043"/>
              <a:gd name="connsiteX1849" fmla="*/ 3227000 w 5967337"/>
              <a:gd name="connsiteY1849" fmla="*/ 1441321 h 5852043"/>
              <a:gd name="connsiteX1850" fmla="*/ 3326499 w 5967337"/>
              <a:gd name="connsiteY1850" fmla="*/ 1339363 h 5852043"/>
              <a:gd name="connsiteX1851" fmla="*/ 1060107 w 5967337"/>
              <a:gd name="connsiteY1851" fmla="*/ 1209126 h 5852043"/>
              <a:gd name="connsiteX1852" fmla="*/ 1085904 w 5967337"/>
              <a:gd name="connsiteY1852" fmla="*/ 1234922 h 5852043"/>
              <a:gd name="connsiteX1853" fmla="*/ 1060107 w 5967337"/>
              <a:gd name="connsiteY1853" fmla="*/ 1261947 h 5852043"/>
              <a:gd name="connsiteX1854" fmla="*/ 1033082 w 5967337"/>
              <a:gd name="connsiteY1854" fmla="*/ 1233694 h 5852043"/>
              <a:gd name="connsiteX1855" fmla="*/ 1060107 w 5967337"/>
              <a:gd name="connsiteY1855" fmla="*/ 1209126 h 5852043"/>
              <a:gd name="connsiteX1856" fmla="*/ 5967337 w 5967337"/>
              <a:gd name="connsiteY1856" fmla="*/ 1205177 h 5852043"/>
              <a:gd name="connsiteX1857" fmla="*/ 5967337 w 5967337"/>
              <a:gd name="connsiteY1857" fmla="*/ 1268525 h 5852043"/>
              <a:gd name="connsiteX1858" fmla="*/ 5954042 w 5967337"/>
              <a:gd name="connsiteY1858" fmla="*/ 1236159 h 5852043"/>
              <a:gd name="connsiteX1859" fmla="*/ 1474077 w 5967337"/>
              <a:gd name="connsiteY1859" fmla="*/ 1184561 h 5852043"/>
              <a:gd name="connsiteX1860" fmla="*/ 1523213 w 5967337"/>
              <a:gd name="connsiteY1860" fmla="*/ 1237388 h 5852043"/>
              <a:gd name="connsiteX1861" fmla="*/ 1470391 w 5967337"/>
              <a:gd name="connsiteY1861" fmla="*/ 1287753 h 5852043"/>
              <a:gd name="connsiteX1862" fmla="*/ 1420028 w 5967337"/>
              <a:gd name="connsiteY1862" fmla="*/ 1234931 h 5852043"/>
              <a:gd name="connsiteX1863" fmla="*/ 1474077 w 5967337"/>
              <a:gd name="connsiteY1863" fmla="*/ 1184561 h 5852043"/>
              <a:gd name="connsiteX1864" fmla="*/ 5595350 w 5967337"/>
              <a:gd name="connsiteY1864" fmla="*/ 1168590 h 5852043"/>
              <a:gd name="connsiteX1865" fmla="*/ 5661683 w 5967337"/>
              <a:gd name="connsiteY1865" fmla="*/ 1236165 h 5852043"/>
              <a:gd name="connsiteX1866" fmla="*/ 5594122 w 5967337"/>
              <a:gd name="connsiteY1866" fmla="*/ 1303726 h 5852043"/>
              <a:gd name="connsiteX1867" fmla="*/ 5527788 w 5967337"/>
              <a:gd name="connsiteY1867" fmla="*/ 1236165 h 5852043"/>
              <a:gd name="connsiteX1868" fmla="*/ 5595350 w 5967337"/>
              <a:gd name="connsiteY1868" fmla="*/ 1168590 h 5852043"/>
              <a:gd name="connsiteX1869" fmla="*/ 1884362 w 5967337"/>
              <a:gd name="connsiteY1869" fmla="*/ 1168590 h 5852043"/>
              <a:gd name="connsiteX1870" fmla="*/ 1950695 w 5967337"/>
              <a:gd name="connsiteY1870" fmla="*/ 1237393 h 5852043"/>
              <a:gd name="connsiteX1871" fmla="*/ 1885590 w 5967337"/>
              <a:gd name="connsiteY1871" fmla="*/ 1303726 h 5852043"/>
              <a:gd name="connsiteX1872" fmla="*/ 1816799 w 5967337"/>
              <a:gd name="connsiteY1872" fmla="*/ 1236165 h 5852043"/>
              <a:gd name="connsiteX1873" fmla="*/ 1884362 w 5967337"/>
              <a:gd name="connsiteY1873" fmla="*/ 1168590 h 5852043"/>
              <a:gd name="connsiteX1874" fmla="*/ 5187522 w 5967337"/>
              <a:gd name="connsiteY1874" fmla="*/ 1159998 h 5852043"/>
              <a:gd name="connsiteX1875" fmla="*/ 5259998 w 5967337"/>
              <a:gd name="connsiteY1875" fmla="*/ 1242312 h 5852043"/>
              <a:gd name="connsiteX1876" fmla="*/ 5177694 w 5967337"/>
              <a:gd name="connsiteY1876" fmla="*/ 1314788 h 5852043"/>
              <a:gd name="connsiteX1877" fmla="*/ 5103990 w 5967337"/>
              <a:gd name="connsiteY1877" fmla="*/ 1232484 h 5852043"/>
              <a:gd name="connsiteX1878" fmla="*/ 5187522 w 5967337"/>
              <a:gd name="connsiteY1878" fmla="*/ 1159998 h 5852043"/>
              <a:gd name="connsiteX1879" fmla="*/ 2297102 w 5967337"/>
              <a:gd name="connsiteY1879" fmla="*/ 1156308 h 5852043"/>
              <a:gd name="connsiteX1880" fmla="*/ 2374492 w 5967337"/>
              <a:gd name="connsiteY1880" fmla="*/ 1237398 h 5852043"/>
              <a:gd name="connsiteX1881" fmla="*/ 2294645 w 5967337"/>
              <a:gd name="connsiteY1881" fmla="*/ 1313559 h 5852043"/>
              <a:gd name="connsiteX1882" fmla="*/ 2217257 w 5967337"/>
              <a:gd name="connsiteY1882" fmla="*/ 1233712 h 5852043"/>
              <a:gd name="connsiteX1883" fmla="*/ 2297102 w 5967337"/>
              <a:gd name="connsiteY1883" fmla="*/ 1156308 h 5852043"/>
              <a:gd name="connsiteX1884" fmla="*/ 4771096 w 5967337"/>
              <a:gd name="connsiteY1884" fmla="*/ 1151397 h 5852043"/>
              <a:gd name="connsiteX1885" fmla="*/ 4855854 w 5967337"/>
              <a:gd name="connsiteY1885" fmla="*/ 1236173 h 5852043"/>
              <a:gd name="connsiteX1886" fmla="*/ 4769866 w 5967337"/>
              <a:gd name="connsiteY1886" fmla="*/ 1323388 h 5852043"/>
              <a:gd name="connsiteX1887" fmla="*/ 4683879 w 5967337"/>
              <a:gd name="connsiteY1887" fmla="*/ 1238630 h 5852043"/>
              <a:gd name="connsiteX1888" fmla="*/ 4771096 w 5967337"/>
              <a:gd name="connsiteY1888" fmla="*/ 1151397 h 5852043"/>
              <a:gd name="connsiteX1889" fmla="*/ 2707387 w 5967337"/>
              <a:gd name="connsiteY1889" fmla="*/ 1148941 h 5852043"/>
              <a:gd name="connsiteX1890" fmla="*/ 2793374 w 5967337"/>
              <a:gd name="connsiteY1890" fmla="*/ 1236172 h 5852043"/>
              <a:gd name="connsiteX1891" fmla="*/ 2708616 w 5967337"/>
              <a:gd name="connsiteY1891" fmla="*/ 1320932 h 5852043"/>
              <a:gd name="connsiteX1892" fmla="*/ 2621399 w 5967337"/>
              <a:gd name="connsiteY1892" fmla="*/ 1233715 h 5852043"/>
              <a:gd name="connsiteX1893" fmla="*/ 2707387 w 5967337"/>
              <a:gd name="connsiteY1893" fmla="*/ 1148941 h 5852043"/>
              <a:gd name="connsiteX1894" fmla="*/ 4355896 w 5967337"/>
              <a:gd name="connsiteY1894" fmla="*/ 1146485 h 5852043"/>
              <a:gd name="connsiteX1895" fmla="*/ 4449254 w 5967337"/>
              <a:gd name="connsiteY1895" fmla="*/ 1236174 h 5852043"/>
              <a:gd name="connsiteX1896" fmla="*/ 4359582 w 5967337"/>
              <a:gd name="connsiteY1896" fmla="*/ 1328303 h 5852043"/>
              <a:gd name="connsiteX1897" fmla="*/ 4267452 w 5967337"/>
              <a:gd name="connsiteY1897" fmla="*/ 1238631 h 5852043"/>
              <a:gd name="connsiteX1898" fmla="*/ 4355896 w 5967337"/>
              <a:gd name="connsiteY1898" fmla="*/ 1146485 h 5852043"/>
              <a:gd name="connsiteX1899" fmla="*/ 3944384 w 5967337"/>
              <a:gd name="connsiteY1899" fmla="*/ 1144031 h 5852043"/>
              <a:gd name="connsiteX1900" fmla="*/ 4037742 w 5967337"/>
              <a:gd name="connsiteY1900" fmla="*/ 1237404 h 5852043"/>
              <a:gd name="connsiteX1901" fmla="*/ 3944384 w 5967337"/>
              <a:gd name="connsiteY1901" fmla="*/ 1331990 h 5852043"/>
              <a:gd name="connsiteX1902" fmla="*/ 3851025 w 5967337"/>
              <a:gd name="connsiteY1902" fmla="*/ 1238632 h 5852043"/>
              <a:gd name="connsiteX1903" fmla="*/ 3944384 w 5967337"/>
              <a:gd name="connsiteY1903" fmla="*/ 1144031 h 5852043"/>
              <a:gd name="connsiteX1904" fmla="*/ 3121358 w 5967337"/>
              <a:gd name="connsiteY1904" fmla="*/ 1144031 h 5852043"/>
              <a:gd name="connsiteX1905" fmla="*/ 3212259 w 5967337"/>
              <a:gd name="connsiteY1905" fmla="*/ 1236174 h 5852043"/>
              <a:gd name="connsiteX1906" fmla="*/ 3120130 w 5967337"/>
              <a:gd name="connsiteY1906" fmla="*/ 1325848 h 5852043"/>
              <a:gd name="connsiteX1907" fmla="*/ 3029228 w 5967337"/>
              <a:gd name="connsiteY1907" fmla="*/ 1233717 h 5852043"/>
              <a:gd name="connsiteX1908" fmla="*/ 3121358 w 5967337"/>
              <a:gd name="connsiteY1908" fmla="*/ 1144031 h 5852043"/>
              <a:gd name="connsiteX1909" fmla="*/ 3534100 w 5967337"/>
              <a:gd name="connsiteY1909" fmla="*/ 1142797 h 5852043"/>
              <a:gd name="connsiteX1910" fmla="*/ 3627457 w 5967337"/>
              <a:gd name="connsiteY1910" fmla="*/ 1237404 h 5852043"/>
              <a:gd name="connsiteX1911" fmla="*/ 3532871 w 5967337"/>
              <a:gd name="connsiteY1911" fmla="*/ 1330761 h 5852043"/>
              <a:gd name="connsiteX1912" fmla="*/ 3439513 w 5967337"/>
              <a:gd name="connsiteY1912" fmla="*/ 1236177 h 5852043"/>
              <a:gd name="connsiteX1913" fmla="*/ 3534100 w 5967337"/>
              <a:gd name="connsiteY1913" fmla="*/ 1142797 h 5852043"/>
              <a:gd name="connsiteX1914" fmla="*/ 1265248 w 5967337"/>
              <a:gd name="connsiteY1914" fmla="*/ 1002753 h 5852043"/>
              <a:gd name="connsiteX1915" fmla="*/ 1292273 w 5967337"/>
              <a:gd name="connsiteY1915" fmla="*/ 1028548 h 5852043"/>
              <a:gd name="connsiteX1916" fmla="*/ 1264021 w 5967337"/>
              <a:gd name="connsiteY1916" fmla="*/ 1056802 h 5852043"/>
              <a:gd name="connsiteX1917" fmla="*/ 1239453 w 5967337"/>
              <a:gd name="connsiteY1917" fmla="*/ 1028548 h 5852043"/>
              <a:gd name="connsiteX1918" fmla="*/ 1265248 w 5967337"/>
              <a:gd name="connsiteY1918" fmla="*/ 1002753 h 5852043"/>
              <a:gd name="connsiteX1919" fmla="*/ 5800492 w 5967337"/>
              <a:gd name="connsiteY1919" fmla="*/ 980647 h 5852043"/>
              <a:gd name="connsiteX1920" fmla="*/ 5849628 w 5967337"/>
              <a:gd name="connsiteY1920" fmla="*/ 1032239 h 5852043"/>
              <a:gd name="connsiteX1921" fmla="*/ 5798036 w 5967337"/>
              <a:gd name="connsiteY1921" fmla="*/ 1080146 h 5852043"/>
              <a:gd name="connsiteX1922" fmla="*/ 5748900 w 5967337"/>
              <a:gd name="connsiteY1922" fmla="*/ 1028554 h 5852043"/>
              <a:gd name="connsiteX1923" fmla="*/ 5800492 w 5967337"/>
              <a:gd name="connsiteY1923" fmla="*/ 980647 h 5852043"/>
              <a:gd name="connsiteX1924" fmla="*/ 1676762 w 5967337"/>
              <a:gd name="connsiteY1924" fmla="*/ 979419 h 5852043"/>
              <a:gd name="connsiteX1925" fmla="*/ 1727126 w 5967337"/>
              <a:gd name="connsiteY1925" fmla="*/ 1028554 h 5852043"/>
              <a:gd name="connsiteX1926" fmla="*/ 1677990 w 5967337"/>
              <a:gd name="connsiteY1926" fmla="*/ 1078917 h 5852043"/>
              <a:gd name="connsiteX1927" fmla="*/ 1626397 w 5967337"/>
              <a:gd name="connsiteY1927" fmla="*/ 1029783 h 5852043"/>
              <a:gd name="connsiteX1928" fmla="*/ 1676762 w 5967337"/>
              <a:gd name="connsiteY1928" fmla="*/ 979419 h 5852043"/>
              <a:gd name="connsiteX1929" fmla="*/ 5390208 w 5967337"/>
              <a:gd name="connsiteY1929" fmla="*/ 967134 h 5852043"/>
              <a:gd name="connsiteX1930" fmla="*/ 5451628 w 5967337"/>
              <a:gd name="connsiteY1930" fmla="*/ 1031010 h 5852043"/>
              <a:gd name="connsiteX1931" fmla="*/ 5385294 w 5967337"/>
              <a:gd name="connsiteY1931" fmla="*/ 1093657 h 5852043"/>
              <a:gd name="connsiteX1932" fmla="*/ 5323874 w 5967337"/>
              <a:gd name="connsiteY1932" fmla="*/ 1029783 h 5852043"/>
              <a:gd name="connsiteX1933" fmla="*/ 5390208 w 5967337"/>
              <a:gd name="connsiteY1933" fmla="*/ 967134 h 5852043"/>
              <a:gd name="connsiteX1934" fmla="*/ 2089504 w 5967337"/>
              <a:gd name="connsiteY1934" fmla="*/ 964676 h 5852043"/>
              <a:gd name="connsiteX1935" fmla="*/ 2154608 w 5967337"/>
              <a:gd name="connsiteY1935" fmla="*/ 1029783 h 5852043"/>
              <a:gd name="connsiteX1936" fmla="*/ 2090731 w 5967337"/>
              <a:gd name="connsiteY1936" fmla="*/ 1092433 h 5852043"/>
              <a:gd name="connsiteX1937" fmla="*/ 2025627 w 5967337"/>
              <a:gd name="connsiteY1937" fmla="*/ 1031010 h 5852043"/>
              <a:gd name="connsiteX1938" fmla="*/ 2089504 w 5967337"/>
              <a:gd name="connsiteY1938" fmla="*/ 964676 h 5852043"/>
              <a:gd name="connsiteX1939" fmla="*/ 4976238 w 5967337"/>
              <a:gd name="connsiteY1939" fmla="*/ 956081 h 5852043"/>
              <a:gd name="connsiteX1940" fmla="*/ 5048714 w 5967337"/>
              <a:gd name="connsiteY1940" fmla="*/ 1032241 h 5852043"/>
              <a:gd name="connsiteX1941" fmla="*/ 4973780 w 5967337"/>
              <a:gd name="connsiteY1941" fmla="*/ 1105945 h 5852043"/>
              <a:gd name="connsiteX1942" fmla="*/ 4901306 w 5967337"/>
              <a:gd name="connsiteY1942" fmla="*/ 1029783 h 5852043"/>
              <a:gd name="connsiteX1943" fmla="*/ 4976238 w 5967337"/>
              <a:gd name="connsiteY1943" fmla="*/ 956081 h 5852043"/>
              <a:gd name="connsiteX1944" fmla="*/ 2501017 w 5967337"/>
              <a:gd name="connsiteY1944" fmla="*/ 954851 h 5852043"/>
              <a:gd name="connsiteX1945" fmla="*/ 2575949 w 5967337"/>
              <a:gd name="connsiteY1945" fmla="*/ 1027327 h 5852043"/>
              <a:gd name="connsiteX1946" fmla="*/ 2503474 w 5967337"/>
              <a:gd name="connsiteY1946" fmla="*/ 1102259 h 5852043"/>
              <a:gd name="connsiteX1947" fmla="*/ 2428541 w 5967337"/>
              <a:gd name="connsiteY1947" fmla="*/ 1029783 h 5852043"/>
              <a:gd name="connsiteX1948" fmla="*/ 2501017 w 5967337"/>
              <a:gd name="connsiteY1948" fmla="*/ 954851 h 5852043"/>
              <a:gd name="connsiteX1949" fmla="*/ 4562268 w 5967337"/>
              <a:gd name="connsiteY1949" fmla="*/ 949941 h 5852043"/>
              <a:gd name="connsiteX1950" fmla="*/ 4643342 w 5967337"/>
              <a:gd name="connsiteY1950" fmla="*/ 1029788 h 5852043"/>
              <a:gd name="connsiteX1951" fmla="*/ 4563496 w 5967337"/>
              <a:gd name="connsiteY1951" fmla="*/ 1112086 h 5852043"/>
              <a:gd name="connsiteX1952" fmla="*/ 4482422 w 5967337"/>
              <a:gd name="connsiteY1952" fmla="*/ 1032241 h 5852043"/>
              <a:gd name="connsiteX1953" fmla="*/ 4562268 w 5967337"/>
              <a:gd name="connsiteY1953" fmla="*/ 949941 h 5852043"/>
              <a:gd name="connsiteX1954" fmla="*/ 4153211 w 5967337"/>
              <a:gd name="connsiteY1954" fmla="*/ 947484 h 5852043"/>
              <a:gd name="connsiteX1955" fmla="*/ 4236742 w 5967337"/>
              <a:gd name="connsiteY1955" fmla="*/ 1033470 h 5852043"/>
              <a:gd name="connsiteX1956" fmla="*/ 4151982 w 5967337"/>
              <a:gd name="connsiteY1956" fmla="*/ 1115772 h 5852043"/>
              <a:gd name="connsiteX1957" fmla="*/ 4067223 w 5967337"/>
              <a:gd name="connsiteY1957" fmla="*/ 1031012 h 5852043"/>
              <a:gd name="connsiteX1958" fmla="*/ 4153211 w 5967337"/>
              <a:gd name="connsiteY1958" fmla="*/ 947484 h 5852043"/>
              <a:gd name="connsiteX1959" fmla="*/ 2916214 w 5967337"/>
              <a:gd name="connsiteY1959" fmla="*/ 947484 h 5852043"/>
              <a:gd name="connsiteX1960" fmla="*/ 2994832 w 5967337"/>
              <a:gd name="connsiteY1960" fmla="*/ 1029788 h 5852043"/>
              <a:gd name="connsiteX1961" fmla="*/ 2912530 w 5967337"/>
              <a:gd name="connsiteY1961" fmla="*/ 1109629 h 5852043"/>
              <a:gd name="connsiteX1962" fmla="*/ 2833912 w 5967337"/>
              <a:gd name="connsiteY1962" fmla="*/ 1027330 h 5852043"/>
              <a:gd name="connsiteX1963" fmla="*/ 2916214 w 5967337"/>
              <a:gd name="connsiteY1963" fmla="*/ 947484 h 5852043"/>
              <a:gd name="connsiteX1964" fmla="*/ 3738012 w 5967337"/>
              <a:gd name="connsiteY1964" fmla="*/ 945026 h 5852043"/>
              <a:gd name="connsiteX1965" fmla="*/ 3825228 w 5967337"/>
              <a:gd name="connsiteY1965" fmla="*/ 1032241 h 5852043"/>
              <a:gd name="connsiteX1966" fmla="*/ 3740470 w 5967337"/>
              <a:gd name="connsiteY1966" fmla="*/ 1117001 h 5852043"/>
              <a:gd name="connsiteX1967" fmla="*/ 3653253 w 5967337"/>
              <a:gd name="connsiteY1967" fmla="*/ 1029788 h 5852043"/>
              <a:gd name="connsiteX1968" fmla="*/ 3738012 w 5967337"/>
              <a:gd name="connsiteY1968" fmla="*/ 945026 h 5852043"/>
              <a:gd name="connsiteX1969" fmla="*/ 3328957 w 5967337"/>
              <a:gd name="connsiteY1969" fmla="*/ 943799 h 5852043"/>
              <a:gd name="connsiteX1970" fmla="*/ 3411260 w 5967337"/>
              <a:gd name="connsiteY1970" fmla="*/ 1031012 h 5852043"/>
              <a:gd name="connsiteX1971" fmla="*/ 3325272 w 5967337"/>
              <a:gd name="connsiteY1971" fmla="*/ 1113315 h 5852043"/>
              <a:gd name="connsiteX1972" fmla="*/ 3241740 w 5967337"/>
              <a:gd name="connsiteY1972" fmla="*/ 1027327 h 5852043"/>
              <a:gd name="connsiteX1973" fmla="*/ 3328957 w 5967337"/>
              <a:gd name="connsiteY1973" fmla="*/ 943799 h 5852043"/>
              <a:gd name="connsiteX1974" fmla="*/ 1470391 w 5967337"/>
              <a:gd name="connsiteY1974" fmla="*/ 798840 h 5852043"/>
              <a:gd name="connsiteX1975" fmla="*/ 1494959 w 5967337"/>
              <a:gd name="connsiteY1975" fmla="*/ 822178 h 5852043"/>
              <a:gd name="connsiteX1976" fmla="*/ 1472848 w 5967337"/>
              <a:gd name="connsiteY1976" fmla="*/ 847975 h 5852043"/>
              <a:gd name="connsiteX1977" fmla="*/ 1445823 w 5967337"/>
              <a:gd name="connsiteY1977" fmla="*/ 823407 h 5852043"/>
              <a:gd name="connsiteX1978" fmla="*/ 1470391 w 5967337"/>
              <a:gd name="connsiteY1978" fmla="*/ 798840 h 5852043"/>
              <a:gd name="connsiteX1979" fmla="*/ 5596578 w 5967337"/>
              <a:gd name="connsiteY1979" fmla="*/ 777958 h 5852043"/>
              <a:gd name="connsiteX1980" fmla="*/ 5639572 w 5967337"/>
              <a:gd name="connsiteY1980" fmla="*/ 827094 h 5852043"/>
              <a:gd name="connsiteX1981" fmla="*/ 5591665 w 5967337"/>
              <a:gd name="connsiteY1981" fmla="*/ 870090 h 5852043"/>
              <a:gd name="connsiteX1982" fmla="*/ 5548670 w 5967337"/>
              <a:gd name="connsiteY1982" fmla="*/ 820951 h 5852043"/>
              <a:gd name="connsiteX1983" fmla="*/ 5596578 w 5967337"/>
              <a:gd name="connsiteY1983" fmla="*/ 777958 h 5852043"/>
              <a:gd name="connsiteX1984" fmla="*/ 1883133 w 5967337"/>
              <a:gd name="connsiteY1984" fmla="*/ 776729 h 5852043"/>
              <a:gd name="connsiteX1985" fmla="*/ 1929812 w 5967337"/>
              <a:gd name="connsiteY1985" fmla="*/ 820951 h 5852043"/>
              <a:gd name="connsiteX1986" fmla="*/ 1885590 w 5967337"/>
              <a:gd name="connsiteY1986" fmla="*/ 868862 h 5852043"/>
              <a:gd name="connsiteX1987" fmla="*/ 1838911 w 5967337"/>
              <a:gd name="connsiteY1987" fmla="*/ 824637 h 5852043"/>
              <a:gd name="connsiteX1988" fmla="*/ 1883133 w 5967337"/>
              <a:gd name="connsiteY1988" fmla="*/ 776729 h 5852043"/>
              <a:gd name="connsiteX1989" fmla="*/ 2297103 w 5967337"/>
              <a:gd name="connsiteY1989" fmla="*/ 764447 h 5852043"/>
              <a:gd name="connsiteX1990" fmla="*/ 2354837 w 5967337"/>
              <a:gd name="connsiteY1990" fmla="*/ 823412 h 5852043"/>
              <a:gd name="connsiteX1991" fmla="*/ 2297103 w 5967337"/>
              <a:gd name="connsiteY1991" fmla="*/ 883605 h 5852043"/>
              <a:gd name="connsiteX1992" fmla="*/ 2235683 w 5967337"/>
              <a:gd name="connsiteY1992" fmla="*/ 824641 h 5852043"/>
              <a:gd name="connsiteX1993" fmla="*/ 2297103 w 5967337"/>
              <a:gd name="connsiteY1993" fmla="*/ 764447 h 5852043"/>
              <a:gd name="connsiteX1994" fmla="*/ 5183836 w 5967337"/>
              <a:gd name="connsiteY1994" fmla="*/ 763220 h 5852043"/>
              <a:gd name="connsiteX1995" fmla="*/ 5241571 w 5967337"/>
              <a:gd name="connsiteY1995" fmla="*/ 827098 h 5852043"/>
              <a:gd name="connsiteX1996" fmla="*/ 5180152 w 5967337"/>
              <a:gd name="connsiteY1996" fmla="*/ 884834 h 5852043"/>
              <a:gd name="connsiteX1997" fmla="*/ 5122416 w 5967337"/>
              <a:gd name="connsiteY1997" fmla="*/ 820955 h 5852043"/>
              <a:gd name="connsiteX1998" fmla="*/ 5183836 w 5967337"/>
              <a:gd name="connsiteY1998" fmla="*/ 763220 h 5852043"/>
              <a:gd name="connsiteX1999" fmla="*/ 4768639 w 5967337"/>
              <a:gd name="connsiteY1999" fmla="*/ 757078 h 5852043"/>
              <a:gd name="connsiteX2000" fmla="*/ 4837428 w 5967337"/>
              <a:gd name="connsiteY2000" fmla="*/ 823412 h 5852043"/>
              <a:gd name="connsiteX2001" fmla="*/ 4771094 w 5967337"/>
              <a:gd name="connsiteY2001" fmla="*/ 893430 h 5852043"/>
              <a:gd name="connsiteX2002" fmla="*/ 4701076 w 5967337"/>
              <a:gd name="connsiteY2002" fmla="*/ 824641 h 5852043"/>
              <a:gd name="connsiteX2003" fmla="*/ 4768639 w 5967337"/>
              <a:gd name="connsiteY2003" fmla="*/ 757078 h 5852043"/>
              <a:gd name="connsiteX2004" fmla="*/ 2707388 w 5967337"/>
              <a:gd name="connsiteY2004" fmla="*/ 754624 h 5852043"/>
              <a:gd name="connsiteX2005" fmla="*/ 2777406 w 5967337"/>
              <a:gd name="connsiteY2005" fmla="*/ 823412 h 5852043"/>
              <a:gd name="connsiteX2006" fmla="*/ 2708616 w 5967337"/>
              <a:gd name="connsiteY2006" fmla="*/ 890973 h 5852043"/>
              <a:gd name="connsiteX2007" fmla="*/ 2641054 w 5967337"/>
              <a:gd name="connsiteY2007" fmla="*/ 823412 h 5852043"/>
              <a:gd name="connsiteX2008" fmla="*/ 2707388 w 5967337"/>
              <a:gd name="connsiteY2008" fmla="*/ 754624 h 5852043"/>
              <a:gd name="connsiteX2009" fmla="*/ 4357125 w 5967337"/>
              <a:gd name="connsiteY2009" fmla="*/ 750938 h 5852043"/>
              <a:gd name="connsiteX2010" fmla="*/ 4430829 w 5967337"/>
              <a:gd name="connsiteY2010" fmla="*/ 824641 h 5852043"/>
              <a:gd name="connsiteX2011" fmla="*/ 4357125 w 5967337"/>
              <a:gd name="connsiteY2011" fmla="*/ 899572 h 5852043"/>
              <a:gd name="connsiteX2012" fmla="*/ 4283421 w 5967337"/>
              <a:gd name="connsiteY2012" fmla="*/ 825870 h 5852043"/>
              <a:gd name="connsiteX2013" fmla="*/ 4357125 w 5967337"/>
              <a:gd name="connsiteY2013" fmla="*/ 750938 h 5852043"/>
              <a:gd name="connsiteX2014" fmla="*/ 3120130 w 5967337"/>
              <a:gd name="connsiteY2014" fmla="*/ 750938 h 5852043"/>
              <a:gd name="connsiteX2015" fmla="*/ 3193833 w 5967337"/>
              <a:gd name="connsiteY2015" fmla="*/ 823413 h 5852043"/>
              <a:gd name="connsiteX2016" fmla="*/ 3120130 w 5967337"/>
              <a:gd name="connsiteY2016" fmla="*/ 898345 h 5852043"/>
              <a:gd name="connsiteX2017" fmla="*/ 3046426 w 5967337"/>
              <a:gd name="connsiteY2017" fmla="*/ 824641 h 5852043"/>
              <a:gd name="connsiteX2018" fmla="*/ 3120130 w 5967337"/>
              <a:gd name="connsiteY2018" fmla="*/ 750938 h 5852043"/>
              <a:gd name="connsiteX2019" fmla="*/ 3948070 w 5967337"/>
              <a:gd name="connsiteY2019" fmla="*/ 748480 h 5852043"/>
              <a:gd name="connsiteX2020" fmla="*/ 4023001 w 5967337"/>
              <a:gd name="connsiteY2020" fmla="*/ 827098 h 5852043"/>
              <a:gd name="connsiteX2021" fmla="*/ 3944384 w 5967337"/>
              <a:gd name="connsiteY2021" fmla="*/ 900801 h 5852043"/>
              <a:gd name="connsiteX2022" fmla="*/ 3868223 w 5967337"/>
              <a:gd name="connsiteY2022" fmla="*/ 824641 h 5852043"/>
              <a:gd name="connsiteX2023" fmla="*/ 3948070 w 5967337"/>
              <a:gd name="connsiteY2023" fmla="*/ 748480 h 5852043"/>
              <a:gd name="connsiteX2024" fmla="*/ 3535328 w 5967337"/>
              <a:gd name="connsiteY2024" fmla="*/ 748480 h 5852043"/>
              <a:gd name="connsiteX2025" fmla="*/ 3610260 w 5967337"/>
              <a:gd name="connsiteY2025" fmla="*/ 827098 h 5852043"/>
              <a:gd name="connsiteX2026" fmla="*/ 3531642 w 5967337"/>
              <a:gd name="connsiteY2026" fmla="*/ 900801 h 5852043"/>
              <a:gd name="connsiteX2027" fmla="*/ 3455481 w 5967337"/>
              <a:gd name="connsiteY2027" fmla="*/ 824641 h 5852043"/>
              <a:gd name="connsiteX2028" fmla="*/ 3535328 w 5967337"/>
              <a:gd name="connsiteY2028" fmla="*/ 748480 h 5852043"/>
              <a:gd name="connsiteX2029" fmla="*/ 5789435 w 5967337"/>
              <a:gd name="connsiteY2029" fmla="*/ 604751 h 5852043"/>
              <a:gd name="connsiteX2030" fmla="*/ 5818918 w 5967337"/>
              <a:gd name="connsiteY2030" fmla="*/ 623178 h 5852043"/>
              <a:gd name="connsiteX2031" fmla="*/ 5798034 w 5967337"/>
              <a:gd name="connsiteY2031" fmla="*/ 639147 h 5852043"/>
              <a:gd name="connsiteX2032" fmla="*/ 5784522 w 5967337"/>
              <a:gd name="connsiteY2032" fmla="*/ 630548 h 5852043"/>
              <a:gd name="connsiteX2033" fmla="*/ 5784522 w 5967337"/>
              <a:gd name="connsiteY2033" fmla="*/ 608436 h 5852043"/>
              <a:gd name="connsiteX2034" fmla="*/ 5789435 w 5967337"/>
              <a:gd name="connsiteY2034" fmla="*/ 604751 h 5852043"/>
              <a:gd name="connsiteX2035" fmla="*/ 1685360 w 5967337"/>
              <a:gd name="connsiteY2035" fmla="*/ 599838 h 5852043"/>
              <a:gd name="connsiteX2036" fmla="*/ 1692731 w 5967337"/>
              <a:gd name="connsiteY2036" fmla="*/ 630548 h 5852043"/>
              <a:gd name="connsiteX2037" fmla="*/ 1665706 w 5967337"/>
              <a:gd name="connsiteY2037" fmla="*/ 634232 h 5852043"/>
              <a:gd name="connsiteX2038" fmla="*/ 1663249 w 5967337"/>
              <a:gd name="connsiteY2038" fmla="*/ 614579 h 5852043"/>
              <a:gd name="connsiteX2039" fmla="*/ 1685360 w 5967337"/>
              <a:gd name="connsiteY2039" fmla="*/ 599838 h 5852043"/>
              <a:gd name="connsiteX2040" fmla="*/ 5391436 w 5967337"/>
              <a:gd name="connsiteY2040" fmla="*/ 580188 h 5852043"/>
              <a:gd name="connsiteX2041" fmla="*/ 5427058 w 5967337"/>
              <a:gd name="connsiteY2041" fmla="*/ 620723 h 5852043"/>
              <a:gd name="connsiteX2042" fmla="*/ 5387751 w 5967337"/>
              <a:gd name="connsiteY2042" fmla="*/ 658803 h 5852043"/>
              <a:gd name="connsiteX2043" fmla="*/ 5349670 w 5967337"/>
              <a:gd name="connsiteY2043" fmla="*/ 619494 h 5852043"/>
              <a:gd name="connsiteX2044" fmla="*/ 5391436 w 5967337"/>
              <a:gd name="connsiteY2044" fmla="*/ 580188 h 5852043"/>
              <a:gd name="connsiteX2045" fmla="*/ 2089504 w 5967337"/>
              <a:gd name="connsiteY2045" fmla="*/ 577731 h 5852043"/>
              <a:gd name="connsiteX2046" fmla="*/ 2128812 w 5967337"/>
              <a:gd name="connsiteY2046" fmla="*/ 617037 h 5852043"/>
              <a:gd name="connsiteX2047" fmla="*/ 2089504 w 5967337"/>
              <a:gd name="connsiteY2047" fmla="*/ 656348 h 5852043"/>
              <a:gd name="connsiteX2048" fmla="*/ 2050195 w 5967337"/>
              <a:gd name="connsiteY2048" fmla="*/ 617037 h 5852043"/>
              <a:gd name="connsiteX2049" fmla="*/ 2089504 w 5967337"/>
              <a:gd name="connsiteY2049" fmla="*/ 577731 h 5852043"/>
              <a:gd name="connsiteX2050" fmla="*/ 4981151 w 5967337"/>
              <a:gd name="connsiteY2050" fmla="*/ 565450 h 5852043"/>
              <a:gd name="connsiteX2051" fmla="*/ 5029058 w 5967337"/>
              <a:gd name="connsiteY2051" fmla="*/ 625638 h 5852043"/>
              <a:gd name="connsiteX2052" fmla="*/ 4972552 w 5967337"/>
              <a:gd name="connsiteY2052" fmla="*/ 672317 h 5852043"/>
              <a:gd name="connsiteX2053" fmla="*/ 4924644 w 5967337"/>
              <a:gd name="connsiteY2053" fmla="*/ 612127 h 5852043"/>
              <a:gd name="connsiteX2054" fmla="*/ 4981151 w 5967337"/>
              <a:gd name="connsiteY2054" fmla="*/ 565450 h 5852043"/>
              <a:gd name="connsiteX2055" fmla="*/ 2503474 w 5967337"/>
              <a:gd name="connsiteY2055" fmla="*/ 564221 h 5852043"/>
              <a:gd name="connsiteX2056" fmla="*/ 2553838 w 5967337"/>
              <a:gd name="connsiteY2056" fmla="*/ 617042 h 5852043"/>
              <a:gd name="connsiteX2057" fmla="*/ 2502245 w 5967337"/>
              <a:gd name="connsiteY2057" fmla="*/ 668635 h 5852043"/>
              <a:gd name="connsiteX2058" fmla="*/ 2450652 w 5967337"/>
              <a:gd name="connsiteY2058" fmla="*/ 617042 h 5852043"/>
              <a:gd name="connsiteX2059" fmla="*/ 2503474 w 5967337"/>
              <a:gd name="connsiteY2059" fmla="*/ 564221 h 5852043"/>
              <a:gd name="connsiteX2060" fmla="*/ 4564725 w 5967337"/>
              <a:gd name="connsiteY2060" fmla="*/ 558078 h 5852043"/>
              <a:gd name="connsiteX2061" fmla="*/ 4624916 w 5967337"/>
              <a:gd name="connsiteY2061" fmla="*/ 617042 h 5852043"/>
              <a:gd name="connsiteX2062" fmla="*/ 4564725 w 5967337"/>
              <a:gd name="connsiteY2062" fmla="*/ 679689 h 5852043"/>
              <a:gd name="connsiteX2063" fmla="*/ 4503305 w 5967337"/>
              <a:gd name="connsiteY2063" fmla="*/ 619499 h 5852043"/>
              <a:gd name="connsiteX2064" fmla="*/ 4564725 w 5967337"/>
              <a:gd name="connsiteY2064" fmla="*/ 558078 h 5852043"/>
              <a:gd name="connsiteX2065" fmla="*/ 2914986 w 5967337"/>
              <a:gd name="connsiteY2065" fmla="*/ 556849 h 5852043"/>
              <a:gd name="connsiteX2066" fmla="*/ 2975177 w 5967337"/>
              <a:gd name="connsiteY2066" fmla="*/ 618270 h 5852043"/>
              <a:gd name="connsiteX2067" fmla="*/ 2916214 w 5967337"/>
              <a:gd name="connsiteY2067" fmla="*/ 678461 h 5852043"/>
              <a:gd name="connsiteX2068" fmla="*/ 2854794 w 5967337"/>
              <a:gd name="connsiteY2068" fmla="*/ 618270 h 5852043"/>
              <a:gd name="connsiteX2069" fmla="*/ 2914986 w 5967337"/>
              <a:gd name="connsiteY2069" fmla="*/ 556849 h 5852043"/>
              <a:gd name="connsiteX2070" fmla="*/ 4151983 w 5967337"/>
              <a:gd name="connsiteY2070" fmla="*/ 554392 h 5852043"/>
              <a:gd name="connsiteX2071" fmla="*/ 4215860 w 5967337"/>
              <a:gd name="connsiteY2071" fmla="*/ 620728 h 5852043"/>
              <a:gd name="connsiteX2072" fmla="*/ 4148299 w 5967337"/>
              <a:gd name="connsiteY2072" fmla="*/ 683373 h 5852043"/>
              <a:gd name="connsiteX2073" fmla="*/ 4085650 w 5967337"/>
              <a:gd name="connsiteY2073" fmla="*/ 619499 h 5852043"/>
              <a:gd name="connsiteX2074" fmla="*/ 4151983 w 5967337"/>
              <a:gd name="connsiteY2074" fmla="*/ 554392 h 5852043"/>
              <a:gd name="connsiteX2075" fmla="*/ 3328957 w 5967337"/>
              <a:gd name="connsiteY2075" fmla="*/ 551935 h 5852043"/>
              <a:gd name="connsiteX2076" fmla="*/ 3391605 w 5967337"/>
              <a:gd name="connsiteY2076" fmla="*/ 617042 h 5852043"/>
              <a:gd name="connsiteX2077" fmla="*/ 3326499 w 5967337"/>
              <a:gd name="connsiteY2077" fmla="*/ 680916 h 5852043"/>
              <a:gd name="connsiteX2078" fmla="*/ 3261394 w 5967337"/>
              <a:gd name="connsiteY2078" fmla="*/ 615813 h 5852043"/>
              <a:gd name="connsiteX2079" fmla="*/ 3328957 w 5967337"/>
              <a:gd name="connsiteY2079" fmla="*/ 551935 h 5852043"/>
              <a:gd name="connsiteX2080" fmla="*/ 3740471 w 5967337"/>
              <a:gd name="connsiteY2080" fmla="*/ 550711 h 5852043"/>
              <a:gd name="connsiteX2081" fmla="*/ 3804348 w 5967337"/>
              <a:gd name="connsiteY2081" fmla="*/ 618270 h 5852043"/>
              <a:gd name="connsiteX2082" fmla="*/ 3740471 w 5967337"/>
              <a:gd name="connsiteY2082" fmla="*/ 684604 h 5852043"/>
              <a:gd name="connsiteX2083" fmla="*/ 3672908 w 5967337"/>
              <a:gd name="connsiteY2083" fmla="*/ 617042 h 5852043"/>
              <a:gd name="connsiteX2084" fmla="*/ 3740471 w 5967337"/>
              <a:gd name="connsiteY2084" fmla="*/ 550711 h 5852043"/>
              <a:gd name="connsiteX2085" fmla="*/ 5183837 w 5967337"/>
              <a:gd name="connsiteY2085" fmla="*/ 382413 h 5852043"/>
              <a:gd name="connsiteX2086" fmla="*/ 5212090 w 5967337"/>
              <a:gd name="connsiteY2086" fmla="*/ 414352 h 5852043"/>
              <a:gd name="connsiteX2087" fmla="*/ 5180152 w 5967337"/>
              <a:gd name="connsiteY2087" fmla="*/ 442602 h 5852043"/>
              <a:gd name="connsiteX2088" fmla="*/ 5150670 w 5967337"/>
              <a:gd name="connsiteY2088" fmla="*/ 410666 h 5852043"/>
              <a:gd name="connsiteX2089" fmla="*/ 5183837 w 5967337"/>
              <a:gd name="connsiteY2089" fmla="*/ 382413 h 5852043"/>
              <a:gd name="connsiteX2090" fmla="*/ 2295874 w 5967337"/>
              <a:gd name="connsiteY2090" fmla="*/ 381185 h 5852043"/>
              <a:gd name="connsiteX2091" fmla="*/ 2326584 w 5967337"/>
              <a:gd name="connsiteY2091" fmla="*/ 410666 h 5852043"/>
              <a:gd name="connsiteX2092" fmla="*/ 2295874 w 5967337"/>
              <a:gd name="connsiteY2092" fmla="*/ 441377 h 5852043"/>
              <a:gd name="connsiteX2093" fmla="*/ 2265164 w 5967337"/>
              <a:gd name="connsiteY2093" fmla="*/ 411895 h 5852043"/>
              <a:gd name="connsiteX2094" fmla="*/ 2295874 w 5967337"/>
              <a:gd name="connsiteY2094" fmla="*/ 381185 h 5852043"/>
              <a:gd name="connsiteX2095" fmla="*/ 4769866 w 5967337"/>
              <a:gd name="connsiteY2095" fmla="*/ 370131 h 5852043"/>
              <a:gd name="connsiteX2096" fmla="*/ 4812860 w 5967337"/>
              <a:gd name="connsiteY2096" fmla="*/ 411895 h 5852043"/>
              <a:gd name="connsiteX2097" fmla="*/ 4771094 w 5967337"/>
              <a:gd name="connsiteY2097" fmla="*/ 456118 h 5852043"/>
              <a:gd name="connsiteX2098" fmla="*/ 4726872 w 5967337"/>
              <a:gd name="connsiteY2098" fmla="*/ 414352 h 5852043"/>
              <a:gd name="connsiteX2099" fmla="*/ 4769866 w 5967337"/>
              <a:gd name="connsiteY2099" fmla="*/ 370131 h 5852043"/>
              <a:gd name="connsiteX2100" fmla="*/ 2709845 w 5967337"/>
              <a:gd name="connsiteY2100" fmla="*/ 367674 h 5852043"/>
              <a:gd name="connsiteX2101" fmla="*/ 2751610 w 5967337"/>
              <a:gd name="connsiteY2101" fmla="*/ 411895 h 5852043"/>
              <a:gd name="connsiteX2102" fmla="*/ 2707388 w 5967337"/>
              <a:gd name="connsiteY2102" fmla="*/ 453661 h 5852043"/>
              <a:gd name="connsiteX2103" fmla="*/ 2664394 w 5967337"/>
              <a:gd name="connsiteY2103" fmla="*/ 409439 h 5852043"/>
              <a:gd name="connsiteX2104" fmla="*/ 2709845 w 5967337"/>
              <a:gd name="connsiteY2104" fmla="*/ 367674 h 5852043"/>
              <a:gd name="connsiteX2105" fmla="*/ 4355898 w 5967337"/>
              <a:gd name="connsiteY2105" fmla="*/ 361537 h 5852043"/>
              <a:gd name="connsiteX2106" fmla="*/ 4408718 w 5967337"/>
              <a:gd name="connsiteY2106" fmla="*/ 409443 h 5852043"/>
              <a:gd name="connsiteX2107" fmla="*/ 4359582 w 5967337"/>
              <a:gd name="connsiteY2107" fmla="*/ 463489 h 5852043"/>
              <a:gd name="connsiteX2108" fmla="*/ 4306762 w 5967337"/>
              <a:gd name="connsiteY2108" fmla="*/ 411897 h 5852043"/>
              <a:gd name="connsiteX2109" fmla="*/ 4355898 w 5967337"/>
              <a:gd name="connsiteY2109" fmla="*/ 361537 h 5852043"/>
              <a:gd name="connsiteX2110" fmla="*/ 3118900 w 5967337"/>
              <a:gd name="connsiteY2110" fmla="*/ 360305 h 5852043"/>
              <a:gd name="connsiteX2111" fmla="*/ 3170493 w 5967337"/>
              <a:gd name="connsiteY2111" fmla="*/ 409443 h 5852043"/>
              <a:gd name="connsiteX2112" fmla="*/ 3121357 w 5967337"/>
              <a:gd name="connsiteY2112" fmla="*/ 461031 h 5852043"/>
              <a:gd name="connsiteX2113" fmla="*/ 3069764 w 5967337"/>
              <a:gd name="connsiteY2113" fmla="*/ 413124 h 5852043"/>
              <a:gd name="connsiteX2114" fmla="*/ 3118900 w 5967337"/>
              <a:gd name="connsiteY2114" fmla="*/ 360305 h 5852043"/>
              <a:gd name="connsiteX2115" fmla="*/ 3534099 w 5967337"/>
              <a:gd name="connsiteY2115" fmla="*/ 357851 h 5852043"/>
              <a:gd name="connsiteX2116" fmla="*/ 3586920 w 5967337"/>
              <a:gd name="connsiteY2116" fmla="*/ 413126 h 5852043"/>
              <a:gd name="connsiteX2117" fmla="*/ 3532871 w 5967337"/>
              <a:gd name="connsiteY2117" fmla="*/ 467179 h 5852043"/>
              <a:gd name="connsiteX2118" fmla="*/ 3480049 w 5967337"/>
              <a:gd name="connsiteY2118" fmla="*/ 411901 h 5852043"/>
              <a:gd name="connsiteX2119" fmla="*/ 3534099 w 5967337"/>
              <a:gd name="connsiteY2119" fmla="*/ 357851 h 5852043"/>
              <a:gd name="connsiteX2120" fmla="*/ 3943154 w 5967337"/>
              <a:gd name="connsiteY2120" fmla="*/ 357847 h 5852043"/>
              <a:gd name="connsiteX2121" fmla="*/ 3998433 w 5967337"/>
              <a:gd name="connsiteY2121" fmla="*/ 410672 h 5852043"/>
              <a:gd name="connsiteX2122" fmla="*/ 3945612 w 5967337"/>
              <a:gd name="connsiteY2122" fmla="*/ 465946 h 5852043"/>
              <a:gd name="connsiteX2123" fmla="*/ 3890334 w 5967337"/>
              <a:gd name="connsiteY2123" fmla="*/ 413128 h 5852043"/>
              <a:gd name="connsiteX2124" fmla="*/ 3943154 w 5967337"/>
              <a:gd name="connsiteY2124" fmla="*/ 357847 h 5852043"/>
              <a:gd name="connsiteX2125" fmla="*/ 4957812 w 5967337"/>
              <a:gd name="connsiteY2125" fmla="*/ 200608 h 5852043"/>
              <a:gd name="connsiteX2126" fmla="*/ 4992207 w 5967337"/>
              <a:gd name="connsiteY2126" fmla="*/ 207979 h 5852043"/>
              <a:gd name="connsiteX2127" fmla="*/ 4976238 w 5967337"/>
              <a:gd name="connsiteY2127" fmla="*/ 225176 h 5852043"/>
              <a:gd name="connsiteX2128" fmla="*/ 4957812 w 5967337"/>
              <a:gd name="connsiteY2128" fmla="*/ 200608 h 5852043"/>
              <a:gd name="connsiteX2129" fmla="*/ 2518214 w 5967337"/>
              <a:gd name="connsiteY2129" fmla="*/ 199379 h 5852043"/>
              <a:gd name="connsiteX2130" fmla="*/ 2508386 w 5967337"/>
              <a:gd name="connsiteY2130" fmla="*/ 223947 h 5852043"/>
              <a:gd name="connsiteX2131" fmla="*/ 2485048 w 5967337"/>
              <a:gd name="connsiteY2131" fmla="*/ 209207 h 5852043"/>
              <a:gd name="connsiteX2132" fmla="*/ 2518214 w 5967337"/>
              <a:gd name="connsiteY2132" fmla="*/ 199379 h 5852043"/>
              <a:gd name="connsiteX2133" fmla="*/ 4564725 w 5967337"/>
              <a:gd name="connsiteY2133" fmla="*/ 176043 h 5852043"/>
              <a:gd name="connsiteX2134" fmla="*/ 4594205 w 5967337"/>
              <a:gd name="connsiteY2134" fmla="*/ 205525 h 5852043"/>
              <a:gd name="connsiteX2135" fmla="*/ 4564725 w 5967337"/>
              <a:gd name="connsiteY2135" fmla="*/ 236235 h 5852043"/>
              <a:gd name="connsiteX2136" fmla="*/ 4534014 w 5967337"/>
              <a:gd name="connsiteY2136" fmla="*/ 206750 h 5852043"/>
              <a:gd name="connsiteX2137" fmla="*/ 4564725 w 5967337"/>
              <a:gd name="connsiteY2137" fmla="*/ 176043 h 5852043"/>
              <a:gd name="connsiteX2138" fmla="*/ 2912530 w 5967337"/>
              <a:gd name="connsiteY2138" fmla="*/ 174814 h 5852043"/>
              <a:gd name="connsiteX2139" fmla="*/ 2944468 w 5967337"/>
              <a:gd name="connsiteY2139" fmla="*/ 204296 h 5852043"/>
              <a:gd name="connsiteX2140" fmla="*/ 2916214 w 5967337"/>
              <a:gd name="connsiteY2140" fmla="*/ 235004 h 5852043"/>
              <a:gd name="connsiteX2141" fmla="*/ 2884276 w 5967337"/>
              <a:gd name="connsiteY2141" fmla="*/ 206750 h 5852043"/>
              <a:gd name="connsiteX2142" fmla="*/ 2912530 w 5967337"/>
              <a:gd name="connsiteY2142" fmla="*/ 174814 h 5852043"/>
              <a:gd name="connsiteX2143" fmla="*/ 4148298 w 5967337"/>
              <a:gd name="connsiteY2143" fmla="*/ 169899 h 5852043"/>
              <a:gd name="connsiteX2144" fmla="*/ 4187606 w 5967337"/>
              <a:gd name="connsiteY2144" fmla="*/ 204296 h 5852043"/>
              <a:gd name="connsiteX2145" fmla="*/ 4151983 w 5967337"/>
              <a:gd name="connsiteY2145" fmla="*/ 242375 h 5852043"/>
              <a:gd name="connsiteX2146" fmla="*/ 4113902 w 5967337"/>
              <a:gd name="connsiteY2146" fmla="*/ 206754 h 5852043"/>
              <a:gd name="connsiteX2147" fmla="*/ 4148298 w 5967337"/>
              <a:gd name="connsiteY2147" fmla="*/ 169899 h 5852043"/>
              <a:gd name="connsiteX2148" fmla="*/ 3738013 w 5967337"/>
              <a:gd name="connsiteY2148" fmla="*/ 168673 h 5852043"/>
              <a:gd name="connsiteX2149" fmla="*/ 3776094 w 5967337"/>
              <a:gd name="connsiteY2149" fmla="*/ 207983 h 5852043"/>
              <a:gd name="connsiteX2150" fmla="*/ 3739242 w 5967337"/>
              <a:gd name="connsiteY2150" fmla="*/ 244833 h 5852043"/>
              <a:gd name="connsiteX2151" fmla="*/ 3699933 w 5967337"/>
              <a:gd name="connsiteY2151" fmla="*/ 205525 h 5852043"/>
              <a:gd name="connsiteX2152" fmla="*/ 3738013 w 5967337"/>
              <a:gd name="connsiteY2152" fmla="*/ 168673 h 5852043"/>
              <a:gd name="connsiteX2153" fmla="*/ 3327728 w 5967337"/>
              <a:gd name="connsiteY2153" fmla="*/ 167444 h 5852043"/>
              <a:gd name="connsiteX2154" fmla="*/ 3363351 w 5967337"/>
              <a:gd name="connsiteY2154" fmla="*/ 205525 h 5852043"/>
              <a:gd name="connsiteX2155" fmla="*/ 3325271 w 5967337"/>
              <a:gd name="connsiteY2155" fmla="*/ 241148 h 5852043"/>
              <a:gd name="connsiteX2156" fmla="*/ 3289647 w 5967337"/>
              <a:gd name="connsiteY2156" fmla="*/ 203068 h 5852043"/>
              <a:gd name="connsiteX2157" fmla="*/ 3327728 w 5967337"/>
              <a:gd name="connsiteY2157" fmla="*/ 167444 h 5852043"/>
              <a:gd name="connsiteX2158" fmla="*/ 3509531 w 5967337"/>
              <a:gd name="connsiteY2158" fmla="*/ 1608 h 5852043"/>
              <a:gd name="connsiteX2159" fmla="*/ 3554981 w 5967337"/>
              <a:gd name="connsiteY2159" fmla="*/ 1608 h 5852043"/>
              <a:gd name="connsiteX2160" fmla="*/ 3552526 w 5967337"/>
              <a:gd name="connsiteY2160" fmla="*/ 13892 h 5852043"/>
              <a:gd name="connsiteX2161" fmla="*/ 3535326 w 5967337"/>
              <a:gd name="connsiteY2161" fmla="*/ 23719 h 5852043"/>
              <a:gd name="connsiteX2162" fmla="*/ 3509531 w 5967337"/>
              <a:gd name="connsiteY2162" fmla="*/ 1608 h 5852043"/>
              <a:gd name="connsiteX2163" fmla="*/ 3944230 w 5967337"/>
              <a:gd name="connsiteY2163" fmla="*/ 73 h 5852043"/>
              <a:gd name="connsiteX2164" fmla="*/ 3965267 w 5967337"/>
              <a:gd name="connsiteY2164" fmla="*/ 2837 h 5852043"/>
              <a:gd name="connsiteX2165" fmla="*/ 3944384 w 5967337"/>
              <a:gd name="connsiteY2165" fmla="*/ 24948 h 5852043"/>
              <a:gd name="connsiteX2166" fmla="*/ 3922272 w 5967337"/>
              <a:gd name="connsiteY2166" fmla="*/ 2837 h 5852043"/>
              <a:gd name="connsiteX2167" fmla="*/ 3944230 w 5967337"/>
              <a:gd name="connsiteY2167" fmla="*/ 73 h 585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Lst>
            <a:rect l="l" t="t" r="r" b="b"/>
            <a:pathLst>
              <a:path w="5967337" h="5852043">
                <a:moveTo>
                  <a:pt x="644910" y="5740680"/>
                </a:moveTo>
                <a:cubicBezTo>
                  <a:pt x="662107" y="5740680"/>
                  <a:pt x="676847" y="5755421"/>
                  <a:pt x="675619" y="5771389"/>
                </a:cubicBezTo>
                <a:cubicBezTo>
                  <a:pt x="675619" y="5787359"/>
                  <a:pt x="660878" y="5800871"/>
                  <a:pt x="643680" y="5800871"/>
                </a:cubicBezTo>
                <a:cubicBezTo>
                  <a:pt x="626483" y="5800871"/>
                  <a:pt x="614200" y="5787359"/>
                  <a:pt x="614200" y="5770162"/>
                </a:cubicBezTo>
                <a:cubicBezTo>
                  <a:pt x="614200" y="5754192"/>
                  <a:pt x="628940" y="5739451"/>
                  <a:pt x="644910" y="5740680"/>
                </a:cubicBezTo>
                <a:close/>
                <a:moveTo>
                  <a:pt x="1057650" y="5713655"/>
                </a:moveTo>
                <a:cubicBezTo>
                  <a:pt x="1088360" y="5713655"/>
                  <a:pt x="1114156" y="5739451"/>
                  <a:pt x="1114156" y="5770162"/>
                </a:cubicBezTo>
                <a:cubicBezTo>
                  <a:pt x="1114156" y="5802099"/>
                  <a:pt x="1087131" y="5827896"/>
                  <a:pt x="1055194" y="5827896"/>
                </a:cubicBezTo>
                <a:cubicBezTo>
                  <a:pt x="1024484" y="5826667"/>
                  <a:pt x="999916" y="5800871"/>
                  <a:pt x="999916" y="5770162"/>
                </a:cubicBezTo>
                <a:cubicBezTo>
                  <a:pt x="1001143" y="5738223"/>
                  <a:pt x="1026940" y="5712426"/>
                  <a:pt x="1057650" y="5713655"/>
                </a:cubicBezTo>
                <a:close/>
                <a:moveTo>
                  <a:pt x="5967337" y="5709556"/>
                </a:moveTo>
                <a:lnTo>
                  <a:pt x="5967337" y="5834796"/>
                </a:lnTo>
                <a:lnTo>
                  <a:pt x="5952353" y="5824671"/>
                </a:lnTo>
                <a:cubicBezTo>
                  <a:pt x="5938994" y="5811313"/>
                  <a:pt x="5930702" y="5792887"/>
                  <a:pt x="5930702" y="5772618"/>
                </a:cubicBezTo>
                <a:cubicBezTo>
                  <a:pt x="5930702" y="5752350"/>
                  <a:pt x="5938994" y="5733616"/>
                  <a:pt x="5952353" y="5719950"/>
                </a:cubicBezTo>
                <a:close/>
                <a:moveTo>
                  <a:pt x="1469164" y="5696458"/>
                </a:moveTo>
                <a:cubicBezTo>
                  <a:pt x="1509700" y="5696458"/>
                  <a:pt x="1542867" y="5728396"/>
                  <a:pt x="1544095" y="5768933"/>
                </a:cubicBezTo>
                <a:cubicBezTo>
                  <a:pt x="1544095" y="5809470"/>
                  <a:pt x="1512157" y="5843865"/>
                  <a:pt x="1471620" y="5843865"/>
                </a:cubicBezTo>
                <a:cubicBezTo>
                  <a:pt x="1429855" y="5845093"/>
                  <a:pt x="1396687" y="5811927"/>
                  <a:pt x="1396687" y="5771389"/>
                </a:cubicBezTo>
                <a:cubicBezTo>
                  <a:pt x="1396687" y="5729624"/>
                  <a:pt x="1428626" y="5696458"/>
                  <a:pt x="1469164" y="5696458"/>
                </a:cubicBezTo>
                <a:close/>
                <a:moveTo>
                  <a:pt x="5594122" y="5685402"/>
                </a:moveTo>
                <a:cubicBezTo>
                  <a:pt x="5642029" y="5684174"/>
                  <a:pt x="5680110" y="5725939"/>
                  <a:pt x="5680110" y="5773847"/>
                </a:cubicBezTo>
                <a:cubicBezTo>
                  <a:pt x="5679495" y="5797801"/>
                  <a:pt x="5669360" y="5819912"/>
                  <a:pt x="5653391" y="5835728"/>
                </a:cubicBezTo>
                <a:lnTo>
                  <a:pt x="5628740" y="5852043"/>
                </a:lnTo>
                <a:lnTo>
                  <a:pt x="5559443" y="5852043"/>
                </a:lnTo>
                <a:lnTo>
                  <a:pt x="5555946" y="5851198"/>
                </a:lnTo>
                <a:cubicBezTo>
                  <a:pt x="5524334" y="5836341"/>
                  <a:pt x="5505678" y="5804557"/>
                  <a:pt x="5505678" y="5771389"/>
                </a:cubicBezTo>
                <a:cubicBezTo>
                  <a:pt x="5505678" y="5729625"/>
                  <a:pt x="5538844" y="5685402"/>
                  <a:pt x="5594122" y="5685402"/>
                </a:cubicBezTo>
                <a:close/>
                <a:moveTo>
                  <a:pt x="1881904" y="5682946"/>
                </a:moveTo>
                <a:cubicBezTo>
                  <a:pt x="1929812" y="5682946"/>
                  <a:pt x="1967892" y="5722255"/>
                  <a:pt x="1967892" y="5771391"/>
                </a:cubicBezTo>
                <a:cubicBezTo>
                  <a:pt x="1968813" y="5807321"/>
                  <a:pt x="1946933" y="5837724"/>
                  <a:pt x="1915206" y="5850680"/>
                </a:cubicBezTo>
                <a:lnTo>
                  <a:pt x="1908176" y="5852043"/>
                </a:lnTo>
                <a:lnTo>
                  <a:pt x="1854298" y="5852043"/>
                </a:lnTo>
                <a:lnTo>
                  <a:pt x="1846511" y="5850468"/>
                </a:lnTo>
                <a:cubicBezTo>
                  <a:pt x="1815418" y="5837110"/>
                  <a:pt x="1794688" y="5805786"/>
                  <a:pt x="1794688" y="5768934"/>
                </a:cubicBezTo>
                <a:cubicBezTo>
                  <a:pt x="1794688" y="5721026"/>
                  <a:pt x="1833997" y="5681717"/>
                  <a:pt x="1881904" y="5682946"/>
                </a:cubicBezTo>
                <a:close/>
                <a:moveTo>
                  <a:pt x="5178924" y="5675576"/>
                </a:moveTo>
                <a:cubicBezTo>
                  <a:pt x="5234201" y="5675576"/>
                  <a:pt x="5278423" y="5717341"/>
                  <a:pt x="5278423" y="5772618"/>
                </a:cubicBezTo>
                <a:cubicBezTo>
                  <a:pt x="5277810" y="5805171"/>
                  <a:pt x="5263683" y="5829739"/>
                  <a:pt x="5244489" y="5846016"/>
                </a:cubicBezTo>
                <a:lnTo>
                  <a:pt x="5234020" y="5852043"/>
                </a:lnTo>
                <a:lnTo>
                  <a:pt x="5127477" y="5852043"/>
                </a:lnTo>
                <a:lnTo>
                  <a:pt x="5110901" y="5840795"/>
                </a:lnTo>
                <a:cubicBezTo>
                  <a:pt x="5093243" y="5822983"/>
                  <a:pt x="5082494" y="5798415"/>
                  <a:pt x="5083108" y="5771391"/>
                </a:cubicBezTo>
                <a:cubicBezTo>
                  <a:pt x="5084336" y="5718570"/>
                  <a:pt x="5126102" y="5675576"/>
                  <a:pt x="5178924" y="5675576"/>
                </a:cubicBezTo>
                <a:close/>
                <a:moveTo>
                  <a:pt x="2294646" y="5674347"/>
                </a:moveTo>
                <a:cubicBezTo>
                  <a:pt x="2347468" y="5674347"/>
                  <a:pt x="2390462" y="5716112"/>
                  <a:pt x="2391689" y="5768934"/>
                </a:cubicBezTo>
                <a:cubicBezTo>
                  <a:pt x="2392918" y="5795344"/>
                  <a:pt x="2382477" y="5819912"/>
                  <a:pt x="2364972" y="5838031"/>
                </a:cubicBezTo>
                <a:lnTo>
                  <a:pt x="2345029" y="5852043"/>
                </a:lnTo>
                <a:lnTo>
                  <a:pt x="2244307" y="5852043"/>
                </a:lnTo>
                <a:lnTo>
                  <a:pt x="2226316" y="5840181"/>
                </a:lnTo>
                <a:cubicBezTo>
                  <a:pt x="2208351" y="5822676"/>
                  <a:pt x="2196988" y="5798415"/>
                  <a:pt x="2196374" y="5771391"/>
                </a:cubicBezTo>
                <a:cubicBezTo>
                  <a:pt x="2196374" y="5717341"/>
                  <a:pt x="2240597" y="5673119"/>
                  <a:pt x="2294646" y="5674347"/>
                </a:cubicBezTo>
                <a:close/>
                <a:moveTo>
                  <a:pt x="4767411" y="5666976"/>
                </a:moveTo>
                <a:cubicBezTo>
                  <a:pt x="4821460" y="5665748"/>
                  <a:pt x="4874281" y="5708742"/>
                  <a:pt x="4874281" y="5773847"/>
                </a:cubicBezTo>
                <a:cubicBezTo>
                  <a:pt x="4873052" y="5805171"/>
                  <a:pt x="4859540" y="5831275"/>
                  <a:pt x="4839733" y="5849393"/>
                </a:cubicBezTo>
                <a:lnTo>
                  <a:pt x="4835450" y="5852043"/>
                </a:lnTo>
                <a:lnTo>
                  <a:pt x="4701816" y="5852043"/>
                </a:lnTo>
                <a:lnTo>
                  <a:pt x="4693553" y="5846476"/>
                </a:lnTo>
                <a:cubicBezTo>
                  <a:pt x="4674666" y="5827589"/>
                  <a:pt x="4662996" y="5801486"/>
                  <a:pt x="4662996" y="5772618"/>
                </a:cubicBezTo>
                <a:cubicBezTo>
                  <a:pt x="4662996" y="5714884"/>
                  <a:pt x="4709676" y="5668204"/>
                  <a:pt x="4767411" y="5666976"/>
                </a:cubicBezTo>
                <a:close/>
                <a:moveTo>
                  <a:pt x="2706159" y="5664519"/>
                </a:moveTo>
                <a:cubicBezTo>
                  <a:pt x="2763893" y="5664519"/>
                  <a:pt x="2811801" y="5712426"/>
                  <a:pt x="2811801" y="5770162"/>
                </a:cubicBezTo>
                <a:cubicBezTo>
                  <a:pt x="2811187" y="5805785"/>
                  <a:pt x="2796446" y="5832503"/>
                  <a:pt x="2776177" y="5850161"/>
                </a:cubicBezTo>
                <a:lnTo>
                  <a:pt x="2772974" y="5852043"/>
                </a:lnTo>
                <a:lnTo>
                  <a:pt x="2642269" y="5852043"/>
                </a:lnTo>
                <a:lnTo>
                  <a:pt x="2632762" y="5845862"/>
                </a:lnTo>
                <a:cubicBezTo>
                  <a:pt x="2613414" y="5827282"/>
                  <a:pt x="2601130" y="5801486"/>
                  <a:pt x="2600517" y="5772618"/>
                </a:cubicBezTo>
                <a:cubicBezTo>
                  <a:pt x="2599289" y="5713655"/>
                  <a:pt x="2647196" y="5664519"/>
                  <a:pt x="2706159" y="5664519"/>
                </a:cubicBezTo>
                <a:close/>
                <a:moveTo>
                  <a:pt x="4357125" y="5660834"/>
                </a:moveTo>
                <a:cubicBezTo>
                  <a:pt x="4417317" y="5663290"/>
                  <a:pt x="4465224" y="5711198"/>
                  <a:pt x="4465224" y="5772618"/>
                </a:cubicBezTo>
                <a:cubicBezTo>
                  <a:pt x="4465224" y="5803942"/>
                  <a:pt x="4452940" y="5831581"/>
                  <a:pt x="4432825" y="5851236"/>
                </a:cubicBezTo>
                <a:lnTo>
                  <a:pt x="4431576" y="5852043"/>
                </a:lnTo>
                <a:lnTo>
                  <a:pt x="4280964" y="5852043"/>
                </a:lnTo>
                <a:lnTo>
                  <a:pt x="4276204" y="5848779"/>
                </a:lnTo>
                <a:cubicBezTo>
                  <a:pt x="4256396" y="5828817"/>
                  <a:pt x="4244112" y="5801485"/>
                  <a:pt x="4244112" y="5771389"/>
                </a:cubicBezTo>
                <a:cubicBezTo>
                  <a:pt x="4244112" y="5709969"/>
                  <a:pt x="4294478" y="5660834"/>
                  <a:pt x="4357125" y="5660834"/>
                </a:cubicBezTo>
                <a:close/>
                <a:moveTo>
                  <a:pt x="3943154" y="5659606"/>
                </a:moveTo>
                <a:cubicBezTo>
                  <a:pt x="4005804" y="5659606"/>
                  <a:pt x="4057396" y="5711198"/>
                  <a:pt x="4056167" y="5773846"/>
                </a:cubicBezTo>
                <a:cubicBezTo>
                  <a:pt x="4055860" y="5789201"/>
                  <a:pt x="4052559" y="5803788"/>
                  <a:pt x="4046820" y="5817051"/>
                </a:cubicBezTo>
                <a:lnTo>
                  <a:pt x="4023029" y="5852043"/>
                </a:lnTo>
                <a:lnTo>
                  <a:pt x="3863376" y="5852043"/>
                </a:lnTo>
                <a:lnTo>
                  <a:pt x="3839182" y="5816706"/>
                </a:lnTo>
                <a:cubicBezTo>
                  <a:pt x="3833366" y="5803175"/>
                  <a:pt x="3830142" y="5788280"/>
                  <a:pt x="3830142" y="5772618"/>
                </a:cubicBezTo>
                <a:cubicBezTo>
                  <a:pt x="3830142" y="5709969"/>
                  <a:pt x="3880507" y="5659606"/>
                  <a:pt x="3943154" y="5659606"/>
                </a:cubicBezTo>
                <a:close/>
                <a:moveTo>
                  <a:pt x="3121357" y="5659606"/>
                </a:moveTo>
                <a:cubicBezTo>
                  <a:pt x="3181549" y="5662063"/>
                  <a:pt x="3229456" y="5709969"/>
                  <a:pt x="3228228" y="5771389"/>
                </a:cubicBezTo>
                <a:cubicBezTo>
                  <a:pt x="3228228" y="5801485"/>
                  <a:pt x="3215944" y="5828817"/>
                  <a:pt x="3196136" y="5848625"/>
                </a:cubicBezTo>
                <a:lnTo>
                  <a:pt x="3191075" y="5852043"/>
                </a:lnTo>
                <a:lnTo>
                  <a:pt x="3043992" y="5852043"/>
                </a:lnTo>
                <a:lnTo>
                  <a:pt x="3042433" y="5851082"/>
                </a:lnTo>
                <a:cubicBezTo>
                  <a:pt x="3021551" y="5831888"/>
                  <a:pt x="3007731" y="5803942"/>
                  <a:pt x="3008345" y="5768933"/>
                </a:cubicBezTo>
                <a:cubicBezTo>
                  <a:pt x="3008345" y="5698915"/>
                  <a:pt x="3067308" y="5658377"/>
                  <a:pt x="3121357" y="5659606"/>
                </a:cubicBezTo>
                <a:close/>
                <a:moveTo>
                  <a:pt x="3530414" y="5657149"/>
                </a:moveTo>
                <a:cubicBezTo>
                  <a:pt x="3600432" y="5657149"/>
                  <a:pt x="3643427" y="5711198"/>
                  <a:pt x="3644654" y="5768934"/>
                </a:cubicBezTo>
                <a:cubicBezTo>
                  <a:pt x="3645269" y="5800257"/>
                  <a:pt x="3632985" y="5828511"/>
                  <a:pt x="3612717" y="5849086"/>
                </a:cubicBezTo>
                <a:lnTo>
                  <a:pt x="3608404" y="5852043"/>
                </a:lnTo>
                <a:lnTo>
                  <a:pt x="3454143" y="5852043"/>
                </a:lnTo>
                <a:lnTo>
                  <a:pt x="3452257" y="5850775"/>
                </a:lnTo>
                <a:cubicBezTo>
                  <a:pt x="3431528" y="5830046"/>
                  <a:pt x="3418630" y="5801486"/>
                  <a:pt x="3418630" y="5771391"/>
                </a:cubicBezTo>
                <a:cubicBezTo>
                  <a:pt x="3418630" y="5708742"/>
                  <a:pt x="3467765" y="5655921"/>
                  <a:pt x="3530414" y="5657149"/>
                </a:cubicBezTo>
                <a:close/>
                <a:moveTo>
                  <a:pt x="440994" y="5542909"/>
                </a:moveTo>
                <a:cubicBezTo>
                  <a:pt x="452050" y="5542909"/>
                  <a:pt x="461876" y="5553964"/>
                  <a:pt x="461876" y="5565020"/>
                </a:cubicBezTo>
                <a:cubicBezTo>
                  <a:pt x="461876" y="5576075"/>
                  <a:pt x="450822" y="5587131"/>
                  <a:pt x="439765" y="5587131"/>
                </a:cubicBezTo>
                <a:cubicBezTo>
                  <a:pt x="426254" y="5587131"/>
                  <a:pt x="416426" y="5576075"/>
                  <a:pt x="417654" y="5562563"/>
                </a:cubicBezTo>
                <a:cubicBezTo>
                  <a:pt x="418884" y="5551507"/>
                  <a:pt x="429938" y="5541680"/>
                  <a:pt x="440994" y="5542909"/>
                </a:cubicBezTo>
                <a:close/>
                <a:moveTo>
                  <a:pt x="852508" y="5510970"/>
                </a:moveTo>
                <a:cubicBezTo>
                  <a:pt x="881990" y="5512199"/>
                  <a:pt x="905328" y="5536767"/>
                  <a:pt x="904101" y="5567477"/>
                </a:cubicBezTo>
                <a:cubicBezTo>
                  <a:pt x="902872" y="5595729"/>
                  <a:pt x="878304" y="5617840"/>
                  <a:pt x="850051" y="5617840"/>
                </a:cubicBezTo>
                <a:cubicBezTo>
                  <a:pt x="819341" y="5616613"/>
                  <a:pt x="797230" y="5592045"/>
                  <a:pt x="798459" y="5561335"/>
                </a:cubicBezTo>
                <a:cubicBezTo>
                  <a:pt x="799686" y="5533082"/>
                  <a:pt x="823027" y="5510970"/>
                  <a:pt x="852508" y="5510970"/>
                </a:cubicBezTo>
                <a:close/>
                <a:moveTo>
                  <a:pt x="1261564" y="5491316"/>
                </a:moveTo>
                <a:cubicBezTo>
                  <a:pt x="1302101" y="5490087"/>
                  <a:pt x="1336497" y="5524482"/>
                  <a:pt x="1336497" y="5565020"/>
                </a:cubicBezTo>
                <a:cubicBezTo>
                  <a:pt x="1336497" y="5604329"/>
                  <a:pt x="1303329" y="5636267"/>
                  <a:pt x="1264022" y="5636267"/>
                </a:cubicBezTo>
                <a:cubicBezTo>
                  <a:pt x="1223484" y="5636267"/>
                  <a:pt x="1191546" y="5605556"/>
                  <a:pt x="1191546" y="5565020"/>
                </a:cubicBezTo>
                <a:cubicBezTo>
                  <a:pt x="1191546" y="5525711"/>
                  <a:pt x="1222256" y="5492544"/>
                  <a:pt x="1261564" y="5491316"/>
                </a:cubicBezTo>
                <a:close/>
                <a:moveTo>
                  <a:pt x="5796807" y="5479031"/>
                </a:moveTo>
                <a:cubicBezTo>
                  <a:pt x="5844714" y="5476574"/>
                  <a:pt x="5885252" y="5517112"/>
                  <a:pt x="5885252" y="5565019"/>
                </a:cubicBezTo>
                <a:cubicBezTo>
                  <a:pt x="5886480" y="5612927"/>
                  <a:pt x="5847172" y="5653463"/>
                  <a:pt x="5799264" y="5653463"/>
                </a:cubicBezTo>
                <a:cubicBezTo>
                  <a:pt x="5746442" y="5653463"/>
                  <a:pt x="5712048" y="5611698"/>
                  <a:pt x="5710819" y="5567475"/>
                </a:cubicBezTo>
                <a:cubicBezTo>
                  <a:pt x="5710819" y="5524482"/>
                  <a:pt x="5741530" y="5481488"/>
                  <a:pt x="5796807" y="5479031"/>
                </a:cubicBezTo>
                <a:close/>
                <a:moveTo>
                  <a:pt x="1676762" y="5476574"/>
                </a:moveTo>
                <a:cubicBezTo>
                  <a:pt x="1724669" y="5476574"/>
                  <a:pt x="1763978" y="5515883"/>
                  <a:pt x="1762750" y="5563791"/>
                </a:cubicBezTo>
                <a:cubicBezTo>
                  <a:pt x="1762750" y="5611698"/>
                  <a:pt x="1723441" y="5651006"/>
                  <a:pt x="1675533" y="5649779"/>
                </a:cubicBezTo>
                <a:cubicBezTo>
                  <a:pt x="1626397" y="5649779"/>
                  <a:pt x="1589545" y="5611698"/>
                  <a:pt x="1589545" y="5562562"/>
                </a:cubicBezTo>
                <a:cubicBezTo>
                  <a:pt x="1589545" y="5515883"/>
                  <a:pt x="1628854" y="5476574"/>
                  <a:pt x="1676762" y="5476574"/>
                </a:cubicBezTo>
                <a:close/>
                <a:moveTo>
                  <a:pt x="5386522" y="5467976"/>
                </a:moveTo>
                <a:cubicBezTo>
                  <a:pt x="5440572" y="5467976"/>
                  <a:pt x="5486023" y="5510970"/>
                  <a:pt x="5486023" y="5565019"/>
                </a:cubicBezTo>
                <a:cubicBezTo>
                  <a:pt x="5486023" y="5621526"/>
                  <a:pt x="5440572" y="5665748"/>
                  <a:pt x="5385293" y="5664519"/>
                </a:cubicBezTo>
                <a:cubicBezTo>
                  <a:pt x="5331245" y="5663290"/>
                  <a:pt x="5288250" y="5620297"/>
                  <a:pt x="5288250" y="5565019"/>
                </a:cubicBezTo>
                <a:cubicBezTo>
                  <a:pt x="5288250" y="5510970"/>
                  <a:pt x="5331245" y="5467976"/>
                  <a:pt x="5386522" y="5467976"/>
                </a:cubicBezTo>
                <a:close/>
                <a:moveTo>
                  <a:pt x="2089504" y="5465519"/>
                </a:moveTo>
                <a:cubicBezTo>
                  <a:pt x="2153380" y="5467976"/>
                  <a:pt x="2189004" y="5518341"/>
                  <a:pt x="2187775" y="5567477"/>
                </a:cubicBezTo>
                <a:cubicBezTo>
                  <a:pt x="2185318" y="5621526"/>
                  <a:pt x="2139868" y="5663292"/>
                  <a:pt x="2085819" y="5662063"/>
                </a:cubicBezTo>
                <a:cubicBezTo>
                  <a:pt x="2031770" y="5660835"/>
                  <a:pt x="1988775" y="5616613"/>
                  <a:pt x="1990004" y="5562563"/>
                </a:cubicBezTo>
                <a:cubicBezTo>
                  <a:pt x="1991232" y="5508514"/>
                  <a:pt x="2035454" y="5464291"/>
                  <a:pt x="2089504" y="5465519"/>
                </a:cubicBezTo>
                <a:close/>
                <a:moveTo>
                  <a:pt x="4971324" y="5458149"/>
                </a:moveTo>
                <a:cubicBezTo>
                  <a:pt x="5030287" y="5455692"/>
                  <a:pt x="5080650" y="5506057"/>
                  <a:pt x="5080650" y="5566248"/>
                </a:cubicBezTo>
                <a:cubicBezTo>
                  <a:pt x="5080650" y="5625211"/>
                  <a:pt x="5032744" y="5674347"/>
                  <a:pt x="4973780" y="5673118"/>
                </a:cubicBezTo>
                <a:cubicBezTo>
                  <a:pt x="4902534" y="5673118"/>
                  <a:pt x="4865682" y="5614154"/>
                  <a:pt x="4866910" y="5567477"/>
                </a:cubicBezTo>
                <a:cubicBezTo>
                  <a:pt x="4864452" y="5519568"/>
                  <a:pt x="4901304" y="5461834"/>
                  <a:pt x="4971324" y="5458149"/>
                </a:cubicBezTo>
                <a:close/>
                <a:moveTo>
                  <a:pt x="2498559" y="5455692"/>
                </a:moveTo>
                <a:cubicBezTo>
                  <a:pt x="2558751" y="5454464"/>
                  <a:pt x="2607887" y="5504828"/>
                  <a:pt x="2606658" y="5563791"/>
                </a:cubicBezTo>
                <a:cubicBezTo>
                  <a:pt x="2607887" y="5623982"/>
                  <a:pt x="2559979" y="5670662"/>
                  <a:pt x="2499788" y="5670662"/>
                </a:cubicBezTo>
                <a:cubicBezTo>
                  <a:pt x="2439596" y="5670662"/>
                  <a:pt x="2394146" y="5623982"/>
                  <a:pt x="2392917" y="5563791"/>
                </a:cubicBezTo>
                <a:cubicBezTo>
                  <a:pt x="2391689" y="5509741"/>
                  <a:pt x="2435912" y="5456921"/>
                  <a:pt x="2498559" y="5455692"/>
                </a:cubicBezTo>
                <a:close/>
                <a:moveTo>
                  <a:pt x="4561038" y="5452006"/>
                </a:moveTo>
                <a:cubicBezTo>
                  <a:pt x="4638428" y="5452006"/>
                  <a:pt x="4677736" y="5515883"/>
                  <a:pt x="4676508" y="5567477"/>
                </a:cubicBezTo>
                <a:cubicBezTo>
                  <a:pt x="4675280" y="5630124"/>
                  <a:pt x="4623686" y="5681717"/>
                  <a:pt x="4562267" y="5680488"/>
                </a:cubicBezTo>
                <a:cubicBezTo>
                  <a:pt x="4483650" y="5678032"/>
                  <a:pt x="4445568" y="5614154"/>
                  <a:pt x="4448026" y="5566248"/>
                </a:cubicBezTo>
                <a:cubicBezTo>
                  <a:pt x="4448026" y="5503599"/>
                  <a:pt x="4498390" y="5450778"/>
                  <a:pt x="4561038" y="5452006"/>
                </a:cubicBezTo>
                <a:close/>
                <a:moveTo>
                  <a:pt x="2913759" y="5449550"/>
                </a:moveTo>
                <a:cubicBezTo>
                  <a:pt x="2976406" y="5449550"/>
                  <a:pt x="3026771" y="5502371"/>
                  <a:pt x="3025542" y="5565020"/>
                </a:cubicBezTo>
                <a:cubicBezTo>
                  <a:pt x="3026771" y="5627669"/>
                  <a:pt x="2975178" y="5678032"/>
                  <a:pt x="2912530" y="5678032"/>
                </a:cubicBezTo>
                <a:cubicBezTo>
                  <a:pt x="2848653" y="5678032"/>
                  <a:pt x="2799517" y="5628897"/>
                  <a:pt x="2798289" y="5565020"/>
                </a:cubicBezTo>
                <a:cubicBezTo>
                  <a:pt x="2797060" y="5507285"/>
                  <a:pt x="2844968" y="5449550"/>
                  <a:pt x="2913759" y="5449550"/>
                </a:cubicBezTo>
                <a:close/>
                <a:moveTo>
                  <a:pt x="4153211" y="5448321"/>
                </a:moveTo>
                <a:cubicBezTo>
                  <a:pt x="4218317" y="5450778"/>
                  <a:pt x="4271138" y="5504828"/>
                  <a:pt x="4268680" y="5568704"/>
                </a:cubicBezTo>
                <a:cubicBezTo>
                  <a:pt x="4264996" y="5647322"/>
                  <a:pt x="4199890" y="5686631"/>
                  <a:pt x="4148299" y="5684174"/>
                </a:cubicBezTo>
                <a:cubicBezTo>
                  <a:pt x="4093020" y="5685403"/>
                  <a:pt x="4031600" y="5639951"/>
                  <a:pt x="4031600" y="5566248"/>
                </a:cubicBezTo>
                <a:cubicBezTo>
                  <a:pt x="4031600" y="5493773"/>
                  <a:pt x="4093020" y="5447094"/>
                  <a:pt x="4153211" y="5448321"/>
                </a:cubicBezTo>
                <a:close/>
                <a:moveTo>
                  <a:pt x="3327728" y="5445865"/>
                </a:moveTo>
                <a:cubicBezTo>
                  <a:pt x="3387919" y="5445865"/>
                  <a:pt x="3444425" y="5495001"/>
                  <a:pt x="3444425" y="5565020"/>
                </a:cubicBezTo>
                <a:cubicBezTo>
                  <a:pt x="3443198" y="5630124"/>
                  <a:pt x="3389148" y="5682946"/>
                  <a:pt x="3325271" y="5682946"/>
                </a:cubicBezTo>
                <a:cubicBezTo>
                  <a:pt x="3260166" y="5682946"/>
                  <a:pt x="3207345" y="5630124"/>
                  <a:pt x="3207345" y="5565020"/>
                </a:cubicBezTo>
                <a:cubicBezTo>
                  <a:pt x="3207345" y="5498686"/>
                  <a:pt x="3261394" y="5445865"/>
                  <a:pt x="3327728" y="5445865"/>
                </a:cubicBezTo>
                <a:close/>
                <a:moveTo>
                  <a:pt x="3736785" y="5444637"/>
                </a:moveTo>
                <a:cubicBezTo>
                  <a:pt x="3809260" y="5445865"/>
                  <a:pt x="3857168" y="5501143"/>
                  <a:pt x="3857168" y="5563791"/>
                </a:cubicBezTo>
                <a:cubicBezTo>
                  <a:pt x="3855939" y="5642408"/>
                  <a:pt x="3790834" y="5685403"/>
                  <a:pt x="3736785" y="5682946"/>
                </a:cubicBezTo>
                <a:cubicBezTo>
                  <a:pt x="3670450" y="5682946"/>
                  <a:pt x="3617630" y="5628897"/>
                  <a:pt x="3617630" y="5562563"/>
                </a:cubicBezTo>
                <a:cubicBezTo>
                  <a:pt x="3618859" y="5497457"/>
                  <a:pt x="3671679" y="5443408"/>
                  <a:pt x="3736785" y="5444637"/>
                </a:cubicBezTo>
                <a:close/>
                <a:moveTo>
                  <a:pt x="644908" y="5310741"/>
                </a:moveTo>
                <a:cubicBezTo>
                  <a:pt x="671933" y="5310741"/>
                  <a:pt x="692815" y="5330395"/>
                  <a:pt x="692815" y="5358649"/>
                </a:cubicBezTo>
                <a:cubicBezTo>
                  <a:pt x="692815" y="5385674"/>
                  <a:pt x="671933" y="5406556"/>
                  <a:pt x="644908" y="5406556"/>
                </a:cubicBezTo>
                <a:cubicBezTo>
                  <a:pt x="619111" y="5406556"/>
                  <a:pt x="597000" y="5383217"/>
                  <a:pt x="597000" y="5358649"/>
                </a:cubicBezTo>
                <a:cubicBezTo>
                  <a:pt x="597000" y="5332852"/>
                  <a:pt x="619111" y="5310741"/>
                  <a:pt x="644908" y="5310741"/>
                </a:cubicBezTo>
                <a:close/>
                <a:moveTo>
                  <a:pt x="1060107" y="5288630"/>
                </a:moveTo>
                <a:cubicBezTo>
                  <a:pt x="1096958" y="5289859"/>
                  <a:pt x="1127668" y="5320568"/>
                  <a:pt x="1127668" y="5358649"/>
                </a:cubicBezTo>
                <a:cubicBezTo>
                  <a:pt x="1127668" y="5396729"/>
                  <a:pt x="1095729" y="5427438"/>
                  <a:pt x="1057650" y="5427438"/>
                </a:cubicBezTo>
                <a:cubicBezTo>
                  <a:pt x="1019569" y="5427438"/>
                  <a:pt x="987630" y="5394272"/>
                  <a:pt x="988860" y="5357420"/>
                </a:cubicBezTo>
                <a:cubicBezTo>
                  <a:pt x="988860" y="5319340"/>
                  <a:pt x="1020798" y="5288630"/>
                  <a:pt x="1060107" y="5288630"/>
                </a:cubicBezTo>
                <a:close/>
                <a:moveTo>
                  <a:pt x="5967337" y="5283530"/>
                </a:moveTo>
                <a:lnTo>
                  <a:pt x="5967337" y="5436623"/>
                </a:lnTo>
                <a:lnTo>
                  <a:pt x="5943447" y="5420221"/>
                </a:lnTo>
                <a:cubicBezTo>
                  <a:pt x="5927938" y="5404406"/>
                  <a:pt x="5918418" y="5382602"/>
                  <a:pt x="5918418" y="5358648"/>
                </a:cubicBezTo>
                <a:cubicBezTo>
                  <a:pt x="5919032" y="5334694"/>
                  <a:pt x="5929166" y="5313197"/>
                  <a:pt x="5945136" y="5297842"/>
                </a:cubicBezTo>
                <a:close/>
                <a:moveTo>
                  <a:pt x="1472848" y="5272661"/>
                </a:moveTo>
                <a:cubicBezTo>
                  <a:pt x="1519527" y="5273889"/>
                  <a:pt x="1557608" y="5313198"/>
                  <a:pt x="1556379" y="5358649"/>
                </a:cubicBezTo>
                <a:cubicBezTo>
                  <a:pt x="1555151" y="5405328"/>
                  <a:pt x="1517070" y="5443409"/>
                  <a:pt x="1470391" y="5443409"/>
                </a:cubicBezTo>
                <a:cubicBezTo>
                  <a:pt x="1423712" y="5443409"/>
                  <a:pt x="1385633" y="5406557"/>
                  <a:pt x="1385633" y="5359877"/>
                </a:cubicBezTo>
                <a:cubicBezTo>
                  <a:pt x="1385633" y="5311970"/>
                  <a:pt x="1424941" y="5271433"/>
                  <a:pt x="1472848" y="5272661"/>
                </a:cubicBezTo>
                <a:close/>
                <a:moveTo>
                  <a:pt x="5591665" y="5261605"/>
                </a:moveTo>
                <a:cubicBezTo>
                  <a:pt x="5642029" y="5260377"/>
                  <a:pt x="5689937" y="5298457"/>
                  <a:pt x="5691164" y="5357421"/>
                </a:cubicBezTo>
                <a:cubicBezTo>
                  <a:pt x="5692394" y="5413928"/>
                  <a:pt x="5645714" y="5458149"/>
                  <a:pt x="5591665" y="5456921"/>
                </a:cubicBezTo>
                <a:cubicBezTo>
                  <a:pt x="5537616" y="5455693"/>
                  <a:pt x="5493394" y="5412699"/>
                  <a:pt x="5493394" y="5358649"/>
                </a:cubicBezTo>
                <a:cubicBezTo>
                  <a:pt x="5493394" y="5305827"/>
                  <a:pt x="5537616" y="5261605"/>
                  <a:pt x="5591665" y="5261605"/>
                </a:cubicBezTo>
                <a:close/>
                <a:moveTo>
                  <a:pt x="1883133" y="5260376"/>
                </a:moveTo>
                <a:cubicBezTo>
                  <a:pt x="1940867" y="5261605"/>
                  <a:pt x="1980176" y="5305827"/>
                  <a:pt x="1980176" y="5358648"/>
                </a:cubicBezTo>
                <a:cubicBezTo>
                  <a:pt x="1980176" y="5412697"/>
                  <a:pt x="1934726" y="5455692"/>
                  <a:pt x="1880676" y="5455692"/>
                </a:cubicBezTo>
                <a:cubicBezTo>
                  <a:pt x="1826627" y="5455692"/>
                  <a:pt x="1782404" y="5411470"/>
                  <a:pt x="1783632" y="5357420"/>
                </a:cubicBezTo>
                <a:cubicBezTo>
                  <a:pt x="1783632" y="5303371"/>
                  <a:pt x="1829083" y="5259148"/>
                  <a:pt x="1883133" y="5260376"/>
                </a:cubicBezTo>
                <a:close/>
                <a:moveTo>
                  <a:pt x="5180152" y="5250549"/>
                </a:moveTo>
                <a:cubicBezTo>
                  <a:pt x="5247712" y="5251778"/>
                  <a:pt x="5290707" y="5307056"/>
                  <a:pt x="5288250" y="5359877"/>
                </a:cubicBezTo>
                <a:cubicBezTo>
                  <a:pt x="5288250" y="5420069"/>
                  <a:pt x="5239114" y="5469205"/>
                  <a:pt x="5178922" y="5467976"/>
                </a:cubicBezTo>
                <a:cubicBezTo>
                  <a:pt x="5118732" y="5467976"/>
                  <a:pt x="5070824" y="5418840"/>
                  <a:pt x="5070824" y="5358649"/>
                </a:cubicBezTo>
                <a:cubicBezTo>
                  <a:pt x="5070824" y="5298457"/>
                  <a:pt x="5119959" y="5249321"/>
                  <a:pt x="5180152" y="5250549"/>
                </a:cubicBezTo>
                <a:close/>
                <a:moveTo>
                  <a:pt x="2293418" y="5249321"/>
                </a:moveTo>
                <a:cubicBezTo>
                  <a:pt x="2353610" y="5249321"/>
                  <a:pt x="2401516" y="5296000"/>
                  <a:pt x="2402746" y="5356192"/>
                </a:cubicBezTo>
                <a:cubicBezTo>
                  <a:pt x="2403973" y="5404099"/>
                  <a:pt x="2369578" y="5464291"/>
                  <a:pt x="2295874" y="5466748"/>
                </a:cubicBezTo>
                <a:cubicBezTo>
                  <a:pt x="2231998" y="5467976"/>
                  <a:pt x="2186548" y="5416383"/>
                  <a:pt x="2186548" y="5359877"/>
                </a:cubicBezTo>
                <a:cubicBezTo>
                  <a:pt x="2185318" y="5298457"/>
                  <a:pt x="2233226" y="5250550"/>
                  <a:pt x="2293418" y="5249321"/>
                </a:cubicBezTo>
                <a:close/>
                <a:moveTo>
                  <a:pt x="4767410" y="5243178"/>
                </a:moveTo>
                <a:cubicBezTo>
                  <a:pt x="4832514" y="5243178"/>
                  <a:pt x="4884107" y="5296000"/>
                  <a:pt x="4884107" y="5362334"/>
                </a:cubicBezTo>
                <a:cubicBezTo>
                  <a:pt x="4882879" y="5426210"/>
                  <a:pt x="4832514" y="5476574"/>
                  <a:pt x="4767410" y="5476574"/>
                </a:cubicBezTo>
                <a:cubicBezTo>
                  <a:pt x="4702304" y="5476574"/>
                  <a:pt x="4649484" y="5422524"/>
                  <a:pt x="4650712" y="5358648"/>
                </a:cubicBezTo>
                <a:cubicBezTo>
                  <a:pt x="4651940" y="5294771"/>
                  <a:pt x="4704761" y="5243178"/>
                  <a:pt x="4767410" y="5243178"/>
                </a:cubicBezTo>
                <a:close/>
                <a:moveTo>
                  <a:pt x="2707388" y="5241952"/>
                </a:moveTo>
                <a:cubicBezTo>
                  <a:pt x="2773722" y="5241952"/>
                  <a:pt x="2824085" y="5294772"/>
                  <a:pt x="2822857" y="5361106"/>
                </a:cubicBezTo>
                <a:cubicBezTo>
                  <a:pt x="2822857" y="5420069"/>
                  <a:pt x="2774949" y="5475347"/>
                  <a:pt x="2704931" y="5475347"/>
                </a:cubicBezTo>
                <a:cubicBezTo>
                  <a:pt x="2644740" y="5475347"/>
                  <a:pt x="2589462" y="5429896"/>
                  <a:pt x="2589462" y="5358649"/>
                </a:cubicBezTo>
                <a:cubicBezTo>
                  <a:pt x="2589462" y="5281259"/>
                  <a:pt x="2654568" y="5239494"/>
                  <a:pt x="2707388" y="5241952"/>
                </a:cubicBezTo>
                <a:close/>
                <a:moveTo>
                  <a:pt x="4359582" y="5237037"/>
                </a:moveTo>
                <a:cubicBezTo>
                  <a:pt x="4438200" y="5239494"/>
                  <a:pt x="4479965" y="5305827"/>
                  <a:pt x="4478736" y="5362334"/>
                </a:cubicBezTo>
                <a:cubicBezTo>
                  <a:pt x="4477508" y="5420069"/>
                  <a:pt x="4430829" y="5482717"/>
                  <a:pt x="4353439" y="5481489"/>
                </a:cubicBezTo>
                <a:cubicBezTo>
                  <a:pt x="4284649" y="5481489"/>
                  <a:pt x="4231828" y="5424983"/>
                  <a:pt x="4234286" y="5356191"/>
                </a:cubicBezTo>
                <a:cubicBezTo>
                  <a:pt x="4235513" y="5291087"/>
                  <a:pt x="4289562" y="5234580"/>
                  <a:pt x="4359582" y="5237037"/>
                </a:cubicBezTo>
                <a:close/>
                <a:moveTo>
                  <a:pt x="3117672" y="5235809"/>
                </a:moveTo>
                <a:cubicBezTo>
                  <a:pt x="3185234" y="5235809"/>
                  <a:pt x="3240511" y="5288630"/>
                  <a:pt x="3240511" y="5357420"/>
                </a:cubicBezTo>
                <a:cubicBezTo>
                  <a:pt x="3240511" y="5424983"/>
                  <a:pt x="3187691" y="5480260"/>
                  <a:pt x="3120128" y="5480260"/>
                </a:cubicBezTo>
                <a:cubicBezTo>
                  <a:pt x="3045196" y="5480260"/>
                  <a:pt x="2996061" y="5420069"/>
                  <a:pt x="2997288" y="5358649"/>
                </a:cubicBezTo>
                <a:cubicBezTo>
                  <a:pt x="2997288" y="5291088"/>
                  <a:pt x="3050110" y="5235809"/>
                  <a:pt x="3117672" y="5235809"/>
                </a:cubicBezTo>
                <a:close/>
                <a:moveTo>
                  <a:pt x="3948070" y="5234580"/>
                </a:moveTo>
                <a:cubicBezTo>
                  <a:pt x="4016860" y="5237037"/>
                  <a:pt x="4073366" y="5293543"/>
                  <a:pt x="4069680" y="5362334"/>
                </a:cubicBezTo>
                <a:cubicBezTo>
                  <a:pt x="4064766" y="5445865"/>
                  <a:pt x="3995976" y="5487630"/>
                  <a:pt x="3941927" y="5483946"/>
                </a:cubicBezTo>
                <a:cubicBezTo>
                  <a:pt x="3882964" y="5485173"/>
                  <a:pt x="3817859" y="5437266"/>
                  <a:pt x="3819087" y="5358649"/>
                </a:cubicBezTo>
                <a:cubicBezTo>
                  <a:pt x="3819087" y="5281259"/>
                  <a:pt x="3885420" y="5232123"/>
                  <a:pt x="3948070" y="5234580"/>
                </a:cubicBezTo>
                <a:close/>
                <a:moveTo>
                  <a:pt x="3531642" y="5233353"/>
                </a:moveTo>
                <a:cubicBezTo>
                  <a:pt x="3596748" y="5233353"/>
                  <a:pt x="3655711" y="5283717"/>
                  <a:pt x="3655711" y="5358649"/>
                </a:cubicBezTo>
                <a:cubicBezTo>
                  <a:pt x="3655711" y="5442180"/>
                  <a:pt x="3585692" y="5483946"/>
                  <a:pt x="3531642" y="5482717"/>
                </a:cubicBezTo>
                <a:cubicBezTo>
                  <a:pt x="3462852" y="5482717"/>
                  <a:pt x="3406346" y="5427439"/>
                  <a:pt x="3405118" y="5359877"/>
                </a:cubicBezTo>
                <a:cubicBezTo>
                  <a:pt x="3403889" y="5289859"/>
                  <a:pt x="3461624" y="5233353"/>
                  <a:pt x="3531642" y="5233353"/>
                </a:cubicBezTo>
                <a:close/>
                <a:moveTo>
                  <a:pt x="439765" y="5112970"/>
                </a:moveTo>
                <a:cubicBezTo>
                  <a:pt x="461876" y="5112970"/>
                  <a:pt x="479075" y="5131396"/>
                  <a:pt x="477846" y="5153506"/>
                </a:cubicBezTo>
                <a:cubicBezTo>
                  <a:pt x="476618" y="5175617"/>
                  <a:pt x="459421" y="5192816"/>
                  <a:pt x="437308" y="5191587"/>
                </a:cubicBezTo>
                <a:cubicBezTo>
                  <a:pt x="415197" y="5190358"/>
                  <a:pt x="399229" y="5173160"/>
                  <a:pt x="399229" y="5151049"/>
                </a:cubicBezTo>
                <a:cubicBezTo>
                  <a:pt x="400457" y="5128938"/>
                  <a:pt x="417656" y="5111741"/>
                  <a:pt x="439765" y="5112970"/>
                </a:cubicBezTo>
                <a:close/>
                <a:moveTo>
                  <a:pt x="850050" y="5087173"/>
                </a:moveTo>
                <a:cubicBezTo>
                  <a:pt x="884445" y="5085944"/>
                  <a:pt x="916383" y="5116654"/>
                  <a:pt x="916383" y="5152277"/>
                </a:cubicBezTo>
                <a:cubicBezTo>
                  <a:pt x="917612" y="5186672"/>
                  <a:pt x="888131" y="5216154"/>
                  <a:pt x="851279" y="5216154"/>
                </a:cubicBezTo>
                <a:cubicBezTo>
                  <a:pt x="814427" y="5216154"/>
                  <a:pt x="786173" y="5186672"/>
                  <a:pt x="787402" y="5151048"/>
                </a:cubicBezTo>
                <a:cubicBezTo>
                  <a:pt x="787402" y="5116654"/>
                  <a:pt x="815655" y="5088400"/>
                  <a:pt x="850050" y="5087173"/>
                </a:cubicBezTo>
                <a:close/>
                <a:moveTo>
                  <a:pt x="1266477" y="5068747"/>
                </a:moveTo>
                <a:cubicBezTo>
                  <a:pt x="1311927" y="5069976"/>
                  <a:pt x="1346322" y="5106828"/>
                  <a:pt x="1346322" y="5153506"/>
                </a:cubicBezTo>
                <a:cubicBezTo>
                  <a:pt x="1345095" y="5198957"/>
                  <a:pt x="1308243" y="5235809"/>
                  <a:pt x="1262791" y="5234582"/>
                </a:cubicBezTo>
                <a:cubicBezTo>
                  <a:pt x="1217341" y="5233353"/>
                  <a:pt x="1180489" y="5194044"/>
                  <a:pt x="1181717" y="5149821"/>
                </a:cubicBezTo>
                <a:cubicBezTo>
                  <a:pt x="1182946" y="5104370"/>
                  <a:pt x="1221026" y="5068747"/>
                  <a:pt x="1266477" y="5068747"/>
                </a:cubicBezTo>
                <a:close/>
                <a:moveTo>
                  <a:pt x="5798036" y="5056463"/>
                </a:moveTo>
                <a:cubicBezTo>
                  <a:pt x="5852086" y="5056463"/>
                  <a:pt x="5896308" y="5100686"/>
                  <a:pt x="5895078" y="5154735"/>
                </a:cubicBezTo>
                <a:cubicBezTo>
                  <a:pt x="5893851" y="5207556"/>
                  <a:pt x="5852086" y="5249321"/>
                  <a:pt x="5798036" y="5250550"/>
                </a:cubicBezTo>
                <a:cubicBezTo>
                  <a:pt x="5743986" y="5250550"/>
                  <a:pt x="5699764" y="5206328"/>
                  <a:pt x="5699764" y="5152278"/>
                </a:cubicBezTo>
                <a:cubicBezTo>
                  <a:pt x="5702221" y="5099458"/>
                  <a:pt x="5745216" y="5057692"/>
                  <a:pt x="5798036" y="5056463"/>
                </a:cubicBezTo>
                <a:close/>
                <a:moveTo>
                  <a:pt x="1676762" y="5055234"/>
                </a:moveTo>
                <a:cubicBezTo>
                  <a:pt x="1730812" y="5055234"/>
                  <a:pt x="1772577" y="5097000"/>
                  <a:pt x="1772577" y="5151049"/>
                </a:cubicBezTo>
                <a:cubicBezTo>
                  <a:pt x="1773805" y="5205099"/>
                  <a:pt x="1728355" y="5249321"/>
                  <a:pt x="1675533" y="5249321"/>
                </a:cubicBezTo>
                <a:cubicBezTo>
                  <a:pt x="1622713" y="5249321"/>
                  <a:pt x="1579719" y="5205099"/>
                  <a:pt x="1578490" y="5153506"/>
                </a:cubicBezTo>
                <a:cubicBezTo>
                  <a:pt x="1578490" y="5099457"/>
                  <a:pt x="1622713" y="5055234"/>
                  <a:pt x="1676762" y="5055234"/>
                </a:cubicBezTo>
                <a:close/>
                <a:moveTo>
                  <a:pt x="5388979" y="5045407"/>
                </a:moveTo>
                <a:cubicBezTo>
                  <a:pt x="5458997" y="5047864"/>
                  <a:pt x="5497078" y="5105598"/>
                  <a:pt x="5494621" y="5157191"/>
                </a:cubicBezTo>
                <a:cubicBezTo>
                  <a:pt x="5492164" y="5216154"/>
                  <a:pt x="5444256" y="5264062"/>
                  <a:pt x="5386522" y="5262833"/>
                </a:cubicBezTo>
                <a:cubicBezTo>
                  <a:pt x="5325102" y="5261605"/>
                  <a:pt x="5277194" y="5212469"/>
                  <a:pt x="5278423" y="5152277"/>
                </a:cubicBezTo>
                <a:cubicBezTo>
                  <a:pt x="5278423" y="5093314"/>
                  <a:pt x="5326330" y="5042950"/>
                  <a:pt x="5388979" y="5045407"/>
                </a:cubicBezTo>
                <a:close/>
                <a:moveTo>
                  <a:pt x="2088275" y="5044179"/>
                </a:moveTo>
                <a:cubicBezTo>
                  <a:pt x="2148467" y="5044179"/>
                  <a:pt x="2196373" y="5092086"/>
                  <a:pt x="2196373" y="5153506"/>
                </a:cubicBezTo>
                <a:cubicBezTo>
                  <a:pt x="2196373" y="5212469"/>
                  <a:pt x="2149694" y="5260377"/>
                  <a:pt x="2090731" y="5261605"/>
                </a:cubicBezTo>
                <a:cubicBezTo>
                  <a:pt x="2023170" y="5260377"/>
                  <a:pt x="1978948" y="5207556"/>
                  <a:pt x="1980176" y="5153506"/>
                </a:cubicBezTo>
                <a:cubicBezTo>
                  <a:pt x="1980176" y="5092086"/>
                  <a:pt x="2026855" y="5044179"/>
                  <a:pt x="2088275" y="5044179"/>
                </a:cubicBezTo>
                <a:close/>
                <a:moveTo>
                  <a:pt x="4972553" y="5036809"/>
                </a:moveTo>
                <a:cubicBezTo>
                  <a:pt x="5037658" y="5036809"/>
                  <a:pt x="5090479" y="5088402"/>
                  <a:pt x="5091706" y="5153506"/>
                </a:cubicBezTo>
                <a:cubicBezTo>
                  <a:pt x="5092936" y="5218610"/>
                  <a:pt x="5040114" y="5271432"/>
                  <a:pt x="4975010" y="5271432"/>
                </a:cubicBezTo>
                <a:cubicBezTo>
                  <a:pt x="4909904" y="5271432"/>
                  <a:pt x="4855854" y="5219839"/>
                  <a:pt x="4855854" y="5154735"/>
                </a:cubicBezTo>
                <a:cubicBezTo>
                  <a:pt x="4857084" y="5076118"/>
                  <a:pt x="4922188" y="5034351"/>
                  <a:pt x="4972553" y="5036809"/>
                </a:cubicBezTo>
                <a:close/>
                <a:moveTo>
                  <a:pt x="2502245" y="5034351"/>
                </a:moveTo>
                <a:cubicBezTo>
                  <a:pt x="2567349" y="5035579"/>
                  <a:pt x="2618942" y="5088400"/>
                  <a:pt x="2617714" y="5153506"/>
                </a:cubicBezTo>
                <a:cubicBezTo>
                  <a:pt x="2616485" y="5218610"/>
                  <a:pt x="2563665" y="5270203"/>
                  <a:pt x="2498559" y="5268974"/>
                </a:cubicBezTo>
                <a:cubicBezTo>
                  <a:pt x="2438368" y="5267746"/>
                  <a:pt x="2381862" y="5221067"/>
                  <a:pt x="2383090" y="5149820"/>
                </a:cubicBezTo>
                <a:cubicBezTo>
                  <a:pt x="2383090" y="5081030"/>
                  <a:pt x="2440825" y="5033123"/>
                  <a:pt x="2502245" y="5034351"/>
                </a:cubicBezTo>
                <a:close/>
                <a:moveTo>
                  <a:pt x="4563496" y="5029439"/>
                </a:moveTo>
                <a:cubicBezTo>
                  <a:pt x="4632286" y="5030666"/>
                  <a:pt x="4688792" y="5087173"/>
                  <a:pt x="4687564" y="5154735"/>
                </a:cubicBezTo>
                <a:cubicBezTo>
                  <a:pt x="4685106" y="5239494"/>
                  <a:pt x="4616316" y="5278803"/>
                  <a:pt x="4562267" y="5278803"/>
                </a:cubicBezTo>
                <a:cubicBezTo>
                  <a:pt x="4499619" y="5278803"/>
                  <a:pt x="4435742" y="5228439"/>
                  <a:pt x="4436972" y="5151049"/>
                </a:cubicBezTo>
                <a:cubicBezTo>
                  <a:pt x="4438200" y="5072432"/>
                  <a:pt x="4505760" y="5025753"/>
                  <a:pt x="4563496" y="5029439"/>
                </a:cubicBezTo>
                <a:close/>
                <a:moveTo>
                  <a:pt x="2911302" y="5028209"/>
                </a:moveTo>
                <a:cubicBezTo>
                  <a:pt x="2977636" y="5026980"/>
                  <a:pt x="3037826" y="5078573"/>
                  <a:pt x="3037826" y="5153506"/>
                </a:cubicBezTo>
                <a:cubicBezTo>
                  <a:pt x="3039055" y="5221067"/>
                  <a:pt x="2981320" y="5277574"/>
                  <a:pt x="2912530" y="5277574"/>
                </a:cubicBezTo>
                <a:cubicBezTo>
                  <a:pt x="2843740" y="5277574"/>
                  <a:pt x="2787233" y="5222296"/>
                  <a:pt x="2787233" y="5153506"/>
                </a:cubicBezTo>
                <a:cubicBezTo>
                  <a:pt x="2787233" y="5084716"/>
                  <a:pt x="2842512" y="5029437"/>
                  <a:pt x="2911302" y="5028209"/>
                </a:cubicBezTo>
                <a:close/>
                <a:moveTo>
                  <a:pt x="4149526" y="5024525"/>
                </a:moveTo>
                <a:cubicBezTo>
                  <a:pt x="4222002" y="5024525"/>
                  <a:pt x="4278508" y="5082259"/>
                  <a:pt x="4278508" y="5153506"/>
                </a:cubicBezTo>
                <a:cubicBezTo>
                  <a:pt x="4278508" y="5225982"/>
                  <a:pt x="4220774" y="5284945"/>
                  <a:pt x="4148299" y="5283716"/>
                </a:cubicBezTo>
                <a:cubicBezTo>
                  <a:pt x="4077050" y="5283716"/>
                  <a:pt x="4020544" y="5224753"/>
                  <a:pt x="4019316" y="5154735"/>
                </a:cubicBezTo>
                <a:cubicBezTo>
                  <a:pt x="4019316" y="5082259"/>
                  <a:pt x="4078280" y="5023296"/>
                  <a:pt x="4149526" y="5024525"/>
                </a:cubicBezTo>
                <a:close/>
                <a:moveTo>
                  <a:pt x="3325271" y="5022067"/>
                </a:moveTo>
                <a:cubicBezTo>
                  <a:pt x="3396518" y="5023296"/>
                  <a:pt x="3454252" y="5079802"/>
                  <a:pt x="3454252" y="5151049"/>
                </a:cubicBezTo>
                <a:cubicBezTo>
                  <a:pt x="3456709" y="5211240"/>
                  <a:pt x="3408802" y="5281259"/>
                  <a:pt x="3324042" y="5281259"/>
                </a:cubicBezTo>
                <a:cubicBezTo>
                  <a:pt x="3250338" y="5281259"/>
                  <a:pt x="3196289" y="5223524"/>
                  <a:pt x="3195061" y="5152277"/>
                </a:cubicBezTo>
                <a:cubicBezTo>
                  <a:pt x="3193832" y="5079802"/>
                  <a:pt x="3252795" y="5022067"/>
                  <a:pt x="3325271" y="5022067"/>
                </a:cubicBezTo>
                <a:close/>
                <a:moveTo>
                  <a:pt x="3736785" y="5020839"/>
                </a:moveTo>
                <a:cubicBezTo>
                  <a:pt x="3809260" y="5020839"/>
                  <a:pt x="3866994" y="5078573"/>
                  <a:pt x="3868223" y="5151048"/>
                </a:cubicBezTo>
                <a:cubicBezTo>
                  <a:pt x="3869452" y="5223524"/>
                  <a:pt x="3810489" y="5282487"/>
                  <a:pt x="3738013" y="5283716"/>
                </a:cubicBezTo>
                <a:cubicBezTo>
                  <a:pt x="3672908" y="5284944"/>
                  <a:pt x="3605346" y="5235808"/>
                  <a:pt x="3605346" y="5151048"/>
                </a:cubicBezTo>
                <a:cubicBezTo>
                  <a:pt x="3606575" y="5071203"/>
                  <a:pt x="3671679" y="5019610"/>
                  <a:pt x="3736785" y="5020839"/>
                </a:cubicBezTo>
                <a:close/>
                <a:moveTo>
                  <a:pt x="234624" y="4917654"/>
                </a:moveTo>
                <a:cubicBezTo>
                  <a:pt x="250592" y="4918883"/>
                  <a:pt x="262877" y="4932394"/>
                  <a:pt x="261648" y="4947135"/>
                </a:cubicBezTo>
                <a:cubicBezTo>
                  <a:pt x="260419" y="4961876"/>
                  <a:pt x="246908" y="4974160"/>
                  <a:pt x="232167" y="4974160"/>
                </a:cubicBezTo>
                <a:cubicBezTo>
                  <a:pt x="216197" y="4974160"/>
                  <a:pt x="202685" y="4958191"/>
                  <a:pt x="203913" y="4942222"/>
                </a:cubicBezTo>
                <a:cubicBezTo>
                  <a:pt x="206370" y="4927481"/>
                  <a:pt x="219883" y="4916426"/>
                  <a:pt x="234624" y="4917654"/>
                </a:cubicBezTo>
                <a:close/>
                <a:moveTo>
                  <a:pt x="644908" y="4886943"/>
                </a:moveTo>
                <a:cubicBezTo>
                  <a:pt x="676847" y="4886943"/>
                  <a:pt x="703871" y="4913968"/>
                  <a:pt x="703871" y="4945906"/>
                </a:cubicBezTo>
                <a:cubicBezTo>
                  <a:pt x="703871" y="4977845"/>
                  <a:pt x="678076" y="5004869"/>
                  <a:pt x="644908" y="5004869"/>
                </a:cubicBezTo>
                <a:cubicBezTo>
                  <a:pt x="611741" y="5004869"/>
                  <a:pt x="585945" y="4980301"/>
                  <a:pt x="585945" y="4947135"/>
                </a:cubicBezTo>
                <a:cubicBezTo>
                  <a:pt x="587173" y="4912740"/>
                  <a:pt x="612970" y="4886943"/>
                  <a:pt x="644908" y="4886943"/>
                </a:cubicBezTo>
                <a:close/>
                <a:moveTo>
                  <a:pt x="1057650" y="4866061"/>
                </a:moveTo>
                <a:cubicBezTo>
                  <a:pt x="1100644" y="4866061"/>
                  <a:pt x="1136267" y="4902913"/>
                  <a:pt x="1135039" y="4945907"/>
                </a:cubicBezTo>
                <a:cubicBezTo>
                  <a:pt x="1136267" y="4988901"/>
                  <a:pt x="1101872" y="5024524"/>
                  <a:pt x="1057650" y="5024524"/>
                </a:cubicBezTo>
                <a:cubicBezTo>
                  <a:pt x="1013427" y="5024524"/>
                  <a:pt x="980261" y="4991358"/>
                  <a:pt x="977805" y="4947135"/>
                </a:cubicBezTo>
                <a:cubicBezTo>
                  <a:pt x="976576" y="4910283"/>
                  <a:pt x="1004829" y="4867290"/>
                  <a:pt x="1057650" y="4866061"/>
                </a:cubicBezTo>
                <a:close/>
                <a:moveTo>
                  <a:pt x="5967337" y="4861070"/>
                </a:moveTo>
                <a:lnTo>
                  <a:pt x="5967337" y="5033722"/>
                </a:lnTo>
                <a:lnTo>
                  <a:pt x="5964081" y="5032969"/>
                </a:lnTo>
                <a:cubicBezTo>
                  <a:pt x="5930165" y="5017077"/>
                  <a:pt x="5909206" y="4981837"/>
                  <a:pt x="5911048" y="4945906"/>
                </a:cubicBezTo>
                <a:cubicBezTo>
                  <a:pt x="5910127" y="4911819"/>
                  <a:pt x="5931317" y="4876348"/>
                  <a:pt x="5966326" y="4861262"/>
                </a:cubicBezTo>
                <a:close/>
                <a:moveTo>
                  <a:pt x="1467936" y="4852549"/>
                </a:moveTo>
                <a:cubicBezTo>
                  <a:pt x="1520756" y="4852549"/>
                  <a:pt x="1563751" y="4895544"/>
                  <a:pt x="1562522" y="4948364"/>
                </a:cubicBezTo>
                <a:cubicBezTo>
                  <a:pt x="1563751" y="4998728"/>
                  <a:pt x="1520756" y="5040493"/>
                  <a:pt x="1469164" y="5040493"/>
                </a:cubicBezTo>
                <a:cubicBezTo>
                  <a:pt x="1417571" y="5040493"/>
                  <a:pt x="1375805" y="4998728"/>
                  <a:pt x="1375805" y="4947137"/>
                </a:cubicBezTo>
                <a:cubicBezTo>
                  <a:pt x="1375805" y="4894315"/>
                  <a:pt x="1416343" y="4853778"/>
                  <a:pt x="1467936" y="4852549"/>
                </a:cubicBezTo>
                <a:close/>
                <a:moveTo>
                  <a:pt x="5592893" y="4841493"/>
                </a:moveTo>
                <a:cubicBezTo>
                  <a:pt x="5651858" y="4842721"/>
                  <a:pt x="5699764" y="4890629"/>
                  <a:pt x="5698535" y="4949592"/>
                </a:cubicBezTo>
                <a:cubicBezTo>
                  <a:pt x="5698535" y="5008555"/>
                  <a:pt x="5649399" y="5056462"/>
                  <a:pt x="5590438" y="5055234"/>
                </a:cubicBezTo>
                <a:cubicBezTo>
                  <a:pt x="5532702" y="5054005"/>
                  <a:pt x="5486023" y="5006098"/>
                  <a:pt x="5486023" y="4947135"/>
                </a:cubicBezTo>
                <a:cubicBezTo>
                  <a:pt x="5486023" y="4888172"/>
                  <a:pt x="5535159" y="4840264"/>
                  <a:pt x="5592893" y="4841493"/>
                </a:cubicBezTo>
                <a:close/>
                <a:moveTo>
                  <a:pt x="1883133" y="4837807"/>
                </a:moveTo>
                <a:cubicBezTo>
                  <a:pt x="1942097" y="4837807"/>
                  <a:pt x="1990004" y="4886943"/>
                  <a:pt x="1990004" y="4945906"/>
                </a:cubicBezTo>
                <a:cubicBezTo>
                  <a:pt x="1988775" y="5003642"/>
                  <a:pt x="1942097" y="5054005"/>
                  <a:pt x="1881905" y="5051548"/>
                </a:cubicBezTo>
                <a:cubicBezTo>
                  <a:pt x="1821713" y="5051548"/>
                  <a:pt x="1776263" y="5004869"/>
                  <a:pt x="1776263" y="4944678"/>
                </a:cubicBezTo>
                <a:cubicBezTo>
                  <a:pt x="1776263" y="4895543"/>
                  <a:pt x="1815572" y="4839036"/>
                  <a:pt x="1883133" y="4837807"/>
                </a:cubicBezTo>
                <a:close/>
                <a:moveTo>
                  <a:pt x="5181379" y="4830437"/>
                </a:moveTo>
                <a:cubicBezTo>
                  <a:pt x="5246485" y="4830437"/>
                  <a:pt x="5299306" y="4884486"/>
                  <a:pt x="5298078" y="4948363"/>
                </a:cubicBezTo>
                <a:cubicBezTo>
                  <a:pt x="5296850" y="5013469"/>
                  <a:pt x="5245256" y="5063832"/>
                  <a:pt x="5178924" y="5065061"/>
                </a:cubicBezTo>
                <a:cubicBezTo>
                  <a:pt x="5126102" y="5065061"/>
                  <a:pt x="5062225" y="5024524"/>
                  <a:pt x="5062225" y="4945906"/>
                </a:cubicBezTo>
                <a:cubicBezTo>
                  <a:pt x="5062225" y="4882030"/>
                  <a:pt x="5116274" y="4829209"/>
                  <a:pt x="5181379" y="4830437"/>
                </a:cubicBezTo>
                <a:close/>
                <a:moveTo>
                  <a:pt x="2294645" y="4827981"/>
                </a:moveTo>
                <a:cubicBezTo>
                  <a:pt x="2353608" y="4827981"/>
                  <a:pt x="2412571" y="4877117"/>
                  <a:pt x="2411344" y="4945907"/>
                </a:cubicBezTo>
                <a:cubicBezTo>
                  <a:pt x="2411344" y="5011012"/>
                  <a:pt x="2357294" y="5063834"/>
                  <a:pt x="2293418" y="5062606"/>
                </a:cubicBezTo>
                <a:cubicBezTo>
                  <a:pt x="2230768" y="5061377"/>
                  <a:pt x="2176719" y="5009784"/>
                  <a:pt x="2177948" y="4945907"/>
                </a:cubicBezTo>
                <a:cubicBezTo>
                  <a:pt x="2177948" y="4872204"/>
                  <a:pt x="2239368" y="4827981"/>
                  <a:pt x="2294645" y="4827981"/>
                </a:cubicBezTo>
                <a:close/>
                <a:moveTo>
                  <a:pt x="4769866" y="4821839"/>
                </a:moveTo>
                <a:cubicBezTo>
                  <a:pt x="4836200" y="4821839"/>
                  <a:pt x="4896392" y="4874659"/>
                  <a:pt x="4895163" y="4948363"/>
                </a:cubicBezTo>
                <a:cubicBezTo>
                  <a:pt x="4893936" y="5020839"/>
                  <a:pt x="4836200" y="5074889"/>
                  <a:pt x="4767410" y="5073661"/>
                </a:cubicBezTo>
                <a:cubicBezTo>
                  <a:pt x="4697392" y="5073661"/>
                  <a:pt x="4642114" y="5017153"/>
                  <a:pt x="4642114" y="4947135"/>
                </a:cubicBezTo>
                <a:cubicBezTo>
                  <a:pt x="4642114" y="4877117"/>
                  <a:pt x="4698620" y="4821839"/>
                  <a:pt x="4769866" y="4821839"/>
                </a:cubicBezTo>
                <a:close/>
                <a:moveTo>
                  <a:pt x="2709845" y="4820610"/>
                </a:moveTo>
                <a:cubicBezTo>
                  <a:pt x="2779863" y="4820610"/>
                  <a:pt x="2836369" y="4880800"/>
                  <a:pt x="2833912" y="4949592"/>
                </a:cubicBezTo>
                <a:cubicBezTo>
                  <a:pt x="2830226" y="5030666"/>
                  <a:pt x="2762665" y="5074889"/>
                  <a:pt x="2704930" y="5072432"/>
                </a:cubicBezTo>
                <a:cubicBezTo>
                  <a:pt x="2634912" y="5071203"/>
                  <a:pt x="2580862" y="5014696"/>
                  <a:pt x="2580862" y="4944678"/>
                </a:cubicBezTo>
                <a:cubicBezTo>
                  <a:pt x="2580862" y="4889400"/>
                  <a:pt x="2625085" y="4820610"/>
                  <a:pt x="2709845" y="4820610"/>
                </a:cubicBezTo>
                <a:close/>
                <a:moveTo>
                  <a:pt x="4355896" y="4814468"/>
                </a:moveTo>
                <a:cubicBezTo>
                  <a:pt x="4421002" y="4814468"/>
                  <a:pt x="4488563" y="4864833"/>
                  <a:pt x="4488563" y="4947135"/>
                </a:cubicBezTo>
                <a:cubicBezTo>
                  <a:pt x="4488563" y="5026982"/>
                  <a:pt x="4423458" y="5081031"/>
                  <a:pt x="4355896" y="5079802"/>
                </a:cubicBezTo>
                <a:cubicBezTo>
                  <a:pt x="4280964" y="5081031"/>
                  <a:pt x="4223229" y="5017155"/>
                  <a:pt x="4223229" y="4947135"/>
                </a:cubicBezTo>
                <a:cubicBezTo>
                  <a:pt x="4223229" y="4874659"/>
                  <a:pt x="4283421" y="4814468"/>
                  <a:pt x="4355896" y="4814468"/>
                </a:cubicBezTo>
                <a:close/>
                <a:moveTo>
                  <a:pt x="3121357" y="4813241"/>
                </a:moveTo>
                <a:cubicBezTo>
                  <a:pt x="3201202" y="4814468"/>
                  <a:pt x="3254024" y="4879574"/>
                  <a:pt x="3251568" y="4948364"/>
                </a:cubicBezTo>
                <a:cubicBezTo>
                  <a:pt x="3249110" y="5036809"/>
                  <a:pt x="3175407" y="5081031"/>
                  <a:pt x="3116444" y="5078574"/>
                </a:cubicBezTo>
                <a:cubicBezTo>
                  <a:pt x="3042740" y="5077345"/>
                  <a:pt x="2985004" y="5017155"/>
                  <a:pt x="2986234" y="4943451"/>
                </a:cubicBezTo>
                <a:cubicBezTo>
                  <a:pt x="2987461" y="4880802"/>
                  <a:pt x="3035370" y="4812012"/>
                  <a:pt x="3121357" y="4813241"/>
                </a:cubicBezTo>
                <a:close/>
                <a:moveTo>
                  <a:pt x="3944384" y="4810784"/>
                </a:moveTo>
                <a:cubicBezTo>
                  <a:pt x="4029144" y="4812012"/>
                  <a:pt x="4080736" y="4882031"/>
                  <a:pt x="4079507" y="4947135"/>
                </a:cubicBezTo>
                <a:cubicBezTo>
                  <a:pt x="4081964" y="5017155"/>
                  <a:pt x="4024230" y="5084716"/>
                  <a:pt x="3941927" y="5084716"/>
                </a:cubicBezTo>
                <a:cubicBezTo>
                  <a:pt x="3866994" y="5084716"/>
                  <a:pt x="3806803" y="5023296"/>
                  <a:pt x="3806803" y="4948364"/>
                </a:cubicBezTo>
                <a:cubicBezTo>
                  <a:pt x="3806803" y="4872204"/>
                  <a:pt x="3868223" y="4809555"/>
                  <a:pt x="3944384" y="4810784"/>
                </a:cubicBezTo>
                <a:close/>
                <a:moveTo>
                  <a:pt x="3532871" y="4809555"/>
                </a:moveTo>
                <a:cubicBezTo>
                  <a:pt x="3605346" y="4809555"/>
                  <a:pt x="3669222" y="4870975"/>
                  <a:pt x="3666766" y="4945907"/>
                </a:cubicBezTo>
                <a:cubicBezTo>
                  <a:pt x="3669222" y="5004869"/>
                  <a:pt x="3622544" y="5081031"/>
                  <a:pt x="3531642" y="5082259"/>
                </a:cubicBezTo>
                <a:cubicBezTo>
                  <a:pt x="3451797" y="5083487"/>
                  <a:pt x="3394062" y="5020839"/>
                  <a:pt x="3394062" y="4945907"/>
                </a:cubicBezTo>
                <a:cubicBezTo>
                  <a:pt x="3394062" y="4869746"/>
                  <a:pt x="3455481" y="4809555"/>
                  <a:pt x="3532871" y="4809555"/>
                </a:cubicBezTo>
                <a:close/>
                <a:moveTo>
                  <a:pt x="439767" y="4689172"/>
                </a:moveTo>
                <a:cubicBezTo>
                  <a:pt x="466792" y="4690400"/>
                  <a:pt x="490132" y="4713740"/>
                  <a:pt x="488902" y="4740764"/>
                </a:cubicBezTo>
                <a:cubicBezTo>
                  <a:pt x="488902" y="4769018"/>
                  <a:pt x="465564" y="4789900"/>
                  <a:pt x="437310" y="4789900"/>
                </a:cubicBezTo>
                <a:cubicBezTo>
                  <a:pt x="410286" y="4788671"/>
                  <a:pt x="388174" y="4766560"/>
                  <a:pt x="388174" y="4738308"/>
                </a:cubicBezTo>
                <a:cubicBezTo>
                  <a:pt x="389403" y="4711283"/>
                  <a:pt x="412742" y="4689172"/>
                  <a:pt x="439767" y="4689172"/>
                </a:cubicBezTo>
                <a:close/>
                <a:moveTo>
                  <a:pt x="848822" y="4667061"/>
                </a:moveTo>
                <a:cubicBezTo>
                  <a:pt x="889360" y="4664605"/>
                  <a:pt x="923755" y="4697771"/>
                  <a:pt x="924983" y="4738309"/>
                </a:cubicBezTo>
                <a:cubicBezTo>
                  <a:pt x="926212" y="4778845"/>
                  <a:pt x="893045" y="4812013"/>
                  <a:pt x="852508" y="4813241"/>
                </a:cubicBezTo>
                <a:cubicBezTo>
                  <a:pt x="811970" y="4813241"/>
                  <a:pt x="780032" y="4782530"/>
                  <a:pt x="778804" y="4743223"/>
                </a:cubicBezTo>
                <a:cubicBezTo>
                  <a:pt x="777575" y="4701457"/>
                  <a:pt x="808286" y="4668290"/>
                  <a:pt x="848822" y="4667061"/>
                </a:cubicBezTo>
                <a:close/>
                <a:moveTo>
                  <a:pt x="1264021" y="4651092"/>
                </a:moveTo>
                <a:cubicBezTo>
                  <a:pt x="1313156" y="4649863"/>
                  <a:pt x="1353693" y="4689172"/>
                  <a:pt x="1353693" y="4739537"/>
                </a:cubicBezTo>
                <a:cubicBezTo>
                  <a:pt x="1353693" y="4788673"/>
                  <a:pt x="1314384" y="4829209"/>
                  <a:pt x="1265248" y="4830438"/>
                </a:cubicBezTo>
                <a:cubicBezTo>
                  <a:pt x="1216112" y="4831666"/>
                  <a:pt x="1174347" y="4791129"/>
                  <a:pt x="1173119" y="4743221"/>
                </a:cubicBezTo>
                <a:cubicBezTo>
                  <a:pt x="1171890" y="4692858"/>
                  <a:pt x="1211199" y="4651092"/>
                  <a:pt x="1264021" y="4651092"/>
                </a:cubicBezTo>
                <a:close/>
                <a:moveTo>
                  <a:pt x="5799265" y="4637579"/>
                </a:moveTo>
                <a:cubicBezTo>
                  <a:pt x="5855771" y="4637579"/>
                  <a:pt x="5901222" y="4683030"/>
                  <a:pt x="5902449" y="4740764"/>
                </a:cubicBezTo>
                <a:cubicBezTo>
                  <a:pt x="5902449" y="4798500"/>
                  <a:pt x="5855771" y="4845178"/>
                  <a:pt x="5798036" y="4845178"/>
                </a:cubicBezTo>
                <a:cubicBezTo>
                  <a:pt x="5741530" y="4845178"/>
                  <a:pt x="5694850" y="4798500"/>
                  <a:pt x="5694850" y="4741994"/>
                </a:cubicBezTo>
                <a:cubicBezTo>
                  <a:pt x="5694850" y="4684258"/>
                  <a:pt x="5741530" y="4637579"/>
                  <a:pt x="5799265" y="4637579"/>
                </a:cubicBezTo>
                <a:close/>
                <a:moveTo>
                  <a:pt x="1674307" y="4636351"/>
                </a:moveTo>
                <a:cubicBezTo>
                  <a:pt x="1728355" y="4633895"/>
                  <a:pt x="1778720" y="4678117"/>
                  <a:pt x="1778720" y="4740764"/>
                </a:cubicBezTo>
                <a:cubicBezTo>
                  <a:pt x="1778720" y="4797271"/>
                  <a:pt x="1732041" y="4843950"/>
                  <a:pt x="1676762" y="4843950"/>
                </a:cubicBezTo>
                <a:cubicBezTo>
                  <a:pt x="1619028" y="4845179"/>
                  <a:pt x="1569892" y="4796043"/>
                  <a:pt x="1571120" y="4739537"/>
                </a:cubicBezTo>
                <a:cubicBezTo>
                  <a:pt x="1573578" y="4675660"/>
                  <a:pt x="1623942" y="4635122"/>
                  <a:pt x="1674307" y="4636351"/>
                </a:cubicBezTo>
                <a:close/>
                <a:moveTo>
                  <a:pt x="5387751" y="4625295"/>
                </a:moveTo>
                <a:cubicBezTo>
                  <a:pt x="5450399" y="4625295"/>
                  <a:pt x="5501992" y="4676888"/>
                  <a:pt x="5501992" y="4740764"/>
                </a:cubicBezTo>
                <a:cubicBezTo>
                  <a:pt x="5501992" y="4804641"/>
                  <a:pt x="5451628" y="4856234"/>
                  <a:pt x="5387751" y="4857462"/>
                </a:cubicBezTo>
                <a:cubicBezTo>
                  <a:pt x="5322646" y="4857462"/>
                  <a:pt x="5269825" y="4804641"/>
                  <a:pt x="5271053" y="4739535"/>
                </a:cubicBezTo>
                <a:cubicBezTo>
                  <a:pt x="5272282" y="4675659"/>
                  <a:pt x="5323874" y="4624066"/>
                  <a:pt x="5387751" y="4625295"/>
                </a:cubicBezTo>
                <a:close/>
                <a:moveTo>
                  <a:pt x="2088276" y="4624066"/>
                </a:moveTo>
                <a:cubicBezTo>
                  <a:pt x="2152152" y="4624066"/>
                  <a:pt x="2202517" y="4674431"/>
                  <a:pt x="2203745" y="4739535"/>
                </a:cubicBezTo>
                <a:cubicBezTo>
                  <a:pt x="2204974" y="4789900"/>
                  <a:pt x="2166893" y="4855005"/>
                  <a:pt x="2089505" y="4856233"/>
                </a:cubicBezTo>
                <a:cubicBezTo>
                  <a:pt x="2021942" y="4857462"/>
                  <a:pt x="1971577" y="4804641"/>
                  <a:pt x="1972806" y="4739535"/>
                </a:cubicBezTo>
                <a:cubicBezTo>
                  <a:pt x="1972806" y="4674431"/>
                  <a:pt x="2024399" y="4624066"/>
                  <a:pt x="2088276" y="4624066"/>
                </a:cubicBezTo>
                <a:close/>
                <a:moveTo>
                  <a:pt x="4976238" y="4615468"/>
                </a:moveTo>
                <a:cubicBezTo>
                  <a:pt x="5036430" y="4614240"/>
                  <a:pt x="5101534" y="4663376"/>
                  <a:pt x="5100306" y="4744450"/>
                </a:cubicBezTo>
                <a:cubicBezTo>
                  <a:pt x="5097850" y="4821839"/>
                  <a:pt x="5035200" y="4867290"/>
                  <a:pt x="4973780" y="4867290"/>
                </a:cubicBezTo>
                <a:cubicBezTo>
                  <a:pt x="4902535" y="4867290"/>
                  <a:pt x="4847256" y="4807098"/>
                  <a:pt x="4848486" y="4739537"/>
                </a:cubicBezTo>
                <a:cubicBezTo>
                  <a:pt x="4848486" y="4671974"/>
                  <a:pt x="4906220" y="4613011"/>
                  <a:pt x="4976238" y="4615468"/>
                </a:cubicBezTo>
                <a:close/>
                <a:moveTo>
                  <a:pt x="2499788" y="4613011"/>
                </a:moveTo>
                <a:cubicBezTo>
                  <a:pt x="2574721" y="4613011"/>
                  <a:pt x="2627542" y="4670746"/>
                  <a:pt x="2626314" y="4739537"/>
                </a:cubicBezTo>
                <a:cubicBezTo>
                  <a:pt x="2626314" y="4824295"/>
                  <a:pt x="2555067" y="4868518"/>
                  <a:pt x="2499788" y="4864833"/>
                </a:cubicBezTo>
                <a:cubicBezTo>
                  <a:pt x="2429770" y="4864833"/>
                  <a:pt x="2373264" y="4807098"/>
                  <a:pt x="2374492" y="4737080"/>
                </a:cubicBezTo>
                <a:cubicBezTo>
                  <a:pt x="2375721" y="4668290"/>
                  <a:pt x="2430998" y="4611783"/>
                  <a:pt x="2499788" y="4613011"/>
                </a:cubicBezTo>
                <a:close/>
                <a:moveTo>
                  <a:pt x="4561039" y="4606868"/>
                </a:moveTo>
                <a:cubicBezTo>
                  <a:pt x="4635970" y="4605639"/>
                  <a:pt x="4697390" y="4667059"/>
                  <a:pt x="4697390" y="4740763"/>
                </a:cubicBezTo>
                <a:cubicBezTo>
                  <a:pt x="4697390" y="4815696"/>
                  <a:pt x="4634743" y="4875887"/>
                  <a:pt x="4561039" y="4874659"/>
                </a:cubicBezTo>
                <a:cubicBezTo>
                  <a:pt x="4486108" y="4874659"/>
                  <a:pt x="4428372" y="4814467"/>
                  <a:pt x="4428372" y="4740763"/>
                </a:cubicBezTo>
                <a:cubicBezTo>
                  <a:pt x="4428372" y="4667059"/>
                  <a:pt x="4487335" y="4608098"/>
                  <a:pt x="4561039" y="4606868"/>
                </a:cubicBezTo>
                <a:close/>
                <a:moveTo>
                  <a:pt x="2912530" y="4605641"/>
                </a:moveTo>
                <a:cubicBezTo>
                  <a:pt x="2996061" y="4604412"/>
                  <a:pt x="3047654" y="4673202"/>
                  <a:pt x="3047654" y="4740764"/>
                </a:cubicBezTo>
                <a:cubicBezTo>
                  <a:pt x="3046426" y="4818153"/>
                  <a:pt x="2982549" y="4874659"/>
                  <a:pt x="2913759" y="4873431"/>
                </a:cubicBezTo>
                <a:cubicBezTo>
                  <a:pt x="2838826" y="4875888"/>
                  <a:pt x="2779863" y="4812012"/>
                  <a:pt x="2778635" y="4741992"/>
                </a:cubicBezTo>
                <a:cubicBezTo>
                  <a:pt x="2777406" y="4679345"/>
                  <a:pt x="2825314" y="4605641"/>
                  <a:pt x="2912530" y="4605641"/>
                </a:cubicBezTo>
                <a:close/>
                <a:moveTo>
                  <a:pt x="4150851" y="4601034"/>
                </a:moveTo>
                <a:cubicBezTo>
                  <a:pt x="4214708" y="4601265"/>
                  <a:pt x="4276666" y="4644334"/>
                  <a:pt x="4289564" y="4719881"/>
                </a:cubicBezTo>
                <a:cubicBezTo>
                  <a:pt x="4301848" y="4792357"/>
                  <a:pt x="4247798" y="4867289"/>
                  <a:pt x="4175322" y="4878345"/>
                </a:cubicBezTo>
                <a:cubicBezTo>
                  <a:pt x="4118816" y="4886943"/>
                  <a:pt x="4070909" y="4868517"/>
                  <a:pt x="4037742" y="4820610"/>
                </a:cubicBezTo>
                <a:cubicBezTo>
                  <a:pt x="4004576" y="4772703"/>
                  <a:pt x="4003346" y="4722338"/>
                  <a:pt x="4030371" y="4671973"/>
                </a:cubicBezTo>
                <a:cubicBezTo>
                  <a:pt x="4031600" y="4665832"/>
                  <a:pt x="4035285" y="4658461"/>
                  <a:pt x="4038971" y="4651091"/>
                </a:cubicBezTo>
                <a:cubicBezTo>
                  <a:pt x="4046341" y="4642491"/>
                  <a:pt x="4054939" y="4633893"/>
                  <a:pt x="4062310" y="4625295"/>
                </a:cubicBezTo>
                <a:cubicBezTo>
                  <a:pt x="4070909" y="4621609"/>
                  <a:pt x="4079507" y="4620382"/>
                  <a:pt x="4088107" y="4615468"/>
                </a:cubicBezTo>
                <a:cubicBezTo>
                  <a:pt x="4108068" y="4605641"/>
                  <a:pt x="4129565" y="4600958"/>
                  <a:pt x="4150851" y="4601034"/>
                </a:cubicBezTo>
                <a:close/>
                <a:moveTo>
                  <a:pt x="3312374" y="4598597"/>
                </a:moveTo>
                <a:cubicBezTo>
                  <a:pt x="3334331" y="4596582"/>
                  <a:pt x="3357210" y="4599806"/>
                  <a:pt x="3379321" y="4609327"/>
                </a:cubicBezTo>
                <a:cubicBezTo>
                  <a:pt x="3391605" y="4615468"/>
                  <a:pt x="3402661" y="4620382"/>
                  <a:pt x="3413716" y="4625295"/>
                </a:cubicBezTo>
                <a:cubicBezTo>
                  <a:pt x="3421086" y="4633895"/>
                  <a:pt x="3429686" y="4642493"/>
                  <a:pt x="3437055" y="4651092"/>
                </a:cubicBezTo>
                <a:cubicBezTo>
                  <a:pt x="3441970" y="4659690"/>
                  <a:pt x="3445654" y="4669517"/>
                  <a:pt x="3450568" y="4678116"/>
                </a:cubicBezTo>
                <a:cubicBezTo>
                  <a:pt x="3476365" y="4732166"/>
                  <a:pt x="3465308" y="4794814"/>
                  <a:pt x="3424771" y="4836579"/>
                </a:cubicBezTo>
                <a:cubicBezTo>
                  <a:pt x="3384234" y="4878345"/>
                  <a:pt x="3322814" y="4889401"/>
                  <a:pt x="3269994" y="4867290"/>
                </a:cubicBezTo>
                <a:cubicBezTo>
                  <a:pt x="3215943" y="4843950"/>
                  <a:pt x="3182777" y="4789900"/>
                  <a:pt x="3185234" y="4729710"/>
                </a:cubicBezTo>
                <a:cubicBezTo>
                  <a:pt x="3188920" y="4657849"/>
                  <a:pt x="3246500" y="4604643"/>
                  <a:pt x="3312374" y="4598597"/>
                </a:cubicBezTo>
                <a:close/>
                <a:moveTo>
                  <a:pt x="233396" y="4495085"/>
                </a:moveTo>
                <a:cubicBezTo>
                  <a:pt x="254278" y="4495085"/>
                  <a:pt x="272704" y="4514739"/>
                  <a:pt x="271476" y="4535623"/>
                </a:cubicBezTo>
                <a:cubicBezTo>
                  <a:pt x="270248" y="4555276"/>
                  <a:pt x="253050" y="4571246"/>
                  <a:pt x="233396" y="4571246"/>
                </a:cubicBezTo>
                <a:cubicBezTo>
                  <a:pt x="212512" y="4571246"/>
                  <a:pt x="196544" y="4556505"/>
                  <a:pt x="195315" y="4535623"/>
                </a:cubicBezTo>
                <a:cubicBezTo>
                  <a:pt x="194087" y="4513512"/>
                  <a:pt x="212512" y="4495085"/>
                  <a:pt x="233396" y="4495085"/>
                </a:cubicBezTo>
                <a:close/>
                <a:moveTo>
                  <a:pt x="3809260" y="4469288"/>
                </a:moveTo>
                <a:cubicBezTo>
                  <a:pt x="3795747" y="4472974"/>
                  <a:pt x="3785920" y="4476658"/>
                  <a:pt x="3774865" y="4479115"/>
                </a:cubicBezTo>
                <a:cubicBezTo>
                  <a:pt x="3762581" y="4481572"/>
                  <a:pt x="3750297" y="4482801"/>
                  <a:pt x="3738013" y="4482801"/>
                </a:cubicBezTo>
                <a:cubicBezTo>
                  <a:pt x="3726956" y="4482801"/>
                  <a:pt x="3715902" y="4480344"/>
                  <a:pt x="3703618" y="4479115"/>
                </a:cubicBezTo>
                <a:cubicBezTo>
                  <a:pt x="3692562" y="4477887"/>
                  <a:pt x="3681506" y="4469288"/>
                  <a:pt x="3666766" y="4471745"/>
                </a:cubicBezTo>
                <a:cubicBezTo>
                  <a:pt x="3686420" y="4524565"/>
                  <a:pt x="3680278" y="4572473"/>
                  <a:pt x="3655710" y="4622837"/>
                </a:cubicBezTo>
                <a:cubicBezTo>
                  <a:pt x="3665537" y="4617925"/>
                  <a:pt x="3675364" y="4613011"/>
                  <a:pt x="3686420" y="4609325"/>
                </a:cubicBezTo>
                <a:cubicBezTo>
                  <a:pt x="3697475" y="4605641"/>
                  <a:pt x="3708531" y="4601955"/>
                  <a:pt x="3719586" y="4600727"/>
                </a:cubicBezTo>
                <a:cubicBezTo>
                  <a:pt x="3731870" y="4599498"/>
                  <a:pt x="3744154" y="4599498"/>
                  <a:pt x="3756438" y="4600727"/>
                </a:cubicBezTo>
                <a:cubicBezTo>
                  <a:pt x="3767494" y="4601955"/>
                  <a:pt x="3778549" y="4606868"/>
                  <a:pt x="3789606" y="4609325"/>
                </a:cubicBezTo>
                <a:cubicBezTo>
                  <a:pt x="3799433" y="4611782"/>
                  <a:pt x="3808031" y="4621609"/>
                  <a:pt x="3820315" y="4620382"/>
                </a:cubicBezTo>
                <a:cubicBezTo>
                  <a:pt x="3812944" y="4603184"/>
                  <a:pt x="3805574" y="4587214"/>
                  <a:pt x="3801890" y="4571246"/>
                </a:cubicBezTo>
                <a:cubicBezTo>
                  <a:pt x="3798204" y="4555276"/>
                  <a:pt x="3796976" y="4536849"/>
                  <a:pt x="3798204" y="4520881"/>
                </a:cubicBezTo>
                <a:cubicBezTo>
                  <a:pt x="3799433" y="4504912"/>
                  <a:pt x="3804346" y="4488942"/>
                  <a:pt x="3809260" y="4469288"/>
                </a:cubicBezTo>
                <a:close/>
                <a:moveTo>
                  <a:pt x="643680" y="4466832"/>
                </a:moveTo>
                <a:cubicBezTo>
                  <a:pt x="680532" y="4466832"/>
                  <a:pt x="711243" y="4497543"/>
                  <a:pt x="710014" y="4534395"/>
                </a:cubicBezTo>
                <a:cubicBezTo>
                  <a:pt x="710014" y="4571247"/>
                  <a:pt x="680532" y="4599499"/>
                  <a:pt x="644908" y="4598270"/>
                </a:cubicBezTo>
                <a:cubicBezTo>
                  <a:pt x="608056" y="4598270"/>
                  <a:pt x="579804" y="4570018"/>
                  <a:pt x="579804" y="4533166"/>
                </a:cubicBezTo>
                <a:cubicBezTo>
                  <a:pt x="579804" y="4497543"/>
                  <a:pt x="608056" y="4468062"/>
                  <a:pt x="643680" y="4466832"/>
                </a:cubicBezTo>
                <a:close/>
                <a:moveTo>
                  <a:pt x="1058877" y="4448406"/>
                </a:moveTo>
                <a:cubicBezTo>
                  <a:pt x="1105557" y="4449635"/>
                  <a:pt x="1143638" y="4488944"/>
                  <a:pt x="1142409" y="4534394"/>
                </a:cubicBezTo>
                <a:cubicBezTo>
                  <a:pt x="1142409" y="4581073"/>
                  <a:pt x="1103100" y="4617925"/>
                  <a:pt x="1056421" y="4617925"/>
                </a:cubicBezTo>
                <a:cubicBezTo>
                  <a:pt x="1009742" y="4617925"/>
                  <a:pt x="971662" y="4578616"/>
                  <a:pt x="972890" y="4531937"/>
                </a:cubicBezTo>
                <a:cubicBezTo>
                  <a:pt x="974119" y="4485258"/>
                  <a:pt x="1012198" y="4447178"/>
                  <a:pt x="1058877" y="4448406"/>
                </a:cubicBezTo>
                <a:close/>
                <a:moveTo>
                  <a:pt x="5967337" y="4442008"/>
                </a:moveTo>
                <a:lnTo>
                  <a:pt x="5967337" y="4627045"/>
                </a:lnTo>
                <a:lnTo>
                  <a:pt x="5958457" y="4624739"/>
                </a:lnTo>
                <a:cubicBezTo>
                  <a:pt x="5920568" y="4605334"/>
                  <a:pt x="5903063" y="4565718"/>
                  <a:pt x="5904906" y="4534394"/>
                </a:cubicBezTo>
                <a:cubicBezTo>
                  <a:pt x="5904906" y="4492936"/>
                  <a:pt x="5930472" y="4457005"/>
                  <a:pt x="5966575" y="4442149"/>
                </a:cubicBezTo>
                <a:close/>
                <a:moveTo>
                  <a:pt x="1467934" y="4433665"/>
                </a:moveTo>
                <a:cubicBezTo>
                  <a:pt x="1530582" y="4433665"/>
                  <a:pt x="1568663" y="4484029"/>
                  <a:pt x="1568663" y="4533165"/>
                </a:cubicBezTo>
                <a:cubicBezTo>
                  <a:pt x="1569892" y="4588443"/>
                  <a:pt x="1523213" y="4633895"/>
                  <a:pt x="1469162" y="4632665"/>
                </a:cubicBezTo>
                <a:cubicBezTo>
                  <a:pt x="1412657" y="4632665"/>
                  <a:pt x="1369663" y="4588443"/>
                  <a:pt x="1369663" y="4531937"/>
                </a:cubicBezTo>
                <a:cubicBezTo>
                  <a:pt x="1369663" y="4477887"/>
                  <a:pt x="1413885" y="4432436"/>
                  <a:pt x="1467934" y="4433665"/>
                </a:cubicBezTo>
                <a:close/>
                <a:moveTo>
                  <a:pt x="5594120" y="4422609"/>
                </a:moveTo>
                <a:cubicBezTo>
                  <a:pt x="5655540" y="4423838"/>
                  <a:pt x="5705906" y="4472974"/>
                  <a:pt x="5705906" y="4534394"/>
                </a:cubicBezTo>
                <a:cubicBezTo>
                  <a:pt x="5705906" y="4597041"/>
                  <a:pt x="5655540" y="4648634"/>
                  <a:pt x="5592892" y="4648634"/>
                </a:cubicBezTo>
                <a:cubicBezTo>
                  <a:pt x="5530244" y="4648634"/>
                  <a:pt x="5478652" y="4597041"/>
                  <a:pt x="5479880" y="4534394"/>
                </a:cubicBezTo>
                <a:cubicBezTo>
                  <a:pt x="5479880" y="4471745"/>
                  <a:pt x="5531472" y="4421381"/>
                  <a:pt x="5594120" y="4422609"/>
                </a:cubicBezTo>
                <a:close/>
                <a:moveTo>
                  <a:pt x="1880676" y="4421381"/>
                </a:moveTo>
                <a:cubicBezTo>
                  <a:pt x="1951923" y="4422610"/>
                  <a:pt x="1994916" y="4477887"/>
                  <a:pt x="1993689" y="4534394"/>
                </a:cubicBezTo>
                <a:cubicBezTo>
                  <a:pt x="1993689" y="4608098"/>
                  <a:pt x="1932269" y="4648635"/>
                  <a:pt x="1880676" y="4646179"/>
                </a:cubicBezTo>
                <a:cubicBezTo>
                  <a:pt x="1818027" y="4646179"/>
                  <a:pt x="1767663" y="4594586"/>
                  <a:pt x="1768891" y="4531937"/>
                </a:cubicBezTo>
                <a:cubicBezTo>
                  <a:pt x="1770120" y="4470517"/>
                  <a:pt x="1820484" y="4420153"/>
                  <a:pt x="1880676" y="4421381"/>
                </a:cubicBezTo>
                <a:close/>
                <a:moveTo>
                  <a:pt x="5178922" y="4411554"/>
                </a:moveTo>
                <a:cubicBezTo>
                  <a:pt x="5247712" y="4410326"/>
                  <a:pt x="5302991" y="4465603"/>
                  <a:pt x="5304219" y="4534394"/>
                </a:cubicBezTo>
                <a:cubicBezTo>
                  <a:pt x="5305448" y="4603184"/>
                  <a:pt x="5250170" y="4658462"/>
                  <a:pt x="5181379" y="4659690"/>
                </a:cubicBezTo>
                <a:cubicBezTo>
                  <a:pt x="5127330" y="4660919"/>
                  <a:pt x="5057312" y="4621611"/>
                  <a:pt x="5056082" y="4536850"/>
                </a:cubicBezTo>
                <a:cubicBezTo>
                  <a:pt x="5054855" y="4452092"/>
                  <a:pt x="5124873" y="4410326"/>
                  <a:pt x="5178922" y="4411554"/>
                </a:cubicBezTo>
                <a:close/>
                <a:moveTo>
                  <a:pt x="2297102" y="4409097"/>
                </a:moveTo>
                <a:cubicBezTo>
                  <a:pt x="2364664" y="4411554"/>
                  <a:pt x="2419942" y="4465603"/>
                  <a:pt x="2418714" y="4535623"/>
                </a:cubicBezTo>
                <a:cubicBezTo>
                  <a:pt x="2417485" y="4604413"/>
                  <a:pt x="2360978" y="4659690"/>
                  <a:pt x="2293418" y="4658462"/>
                </a:cubicBezTo>
                <a:cubicBezTo>
                  <a:pt x="2228312" y="4657233"/>
                  <a:pt x="2169348" y="4605641"/>
                  <a:pt x="2170578" y="4531937"/>
                </a:cubicBezTo>
                <a:cubicBezTo>
                  <a:pt x="2171806" y="4454548"/>
                  <a:pt x="2235682" y="4407869"/>
                  <a:pt x="2297102" y="4409097"/>
                </a:cubicBezTo>
                <a:close/>
                <a:moveTo>
                  <a:pt x="4769866" y="4402956"/>
                </a:moveTo>
                <a:cubicBezTo>
                  <a:pt x="4843570" y="4404184"/>
                  <a:pt x="4902534" y="4464376"/>
                  <a:pt x="4902534" y="4536850"/>
                </a:cubicBezTo>
                <a:cubicBezTo>
                  <a:pt x="4902534" y="4611783"/>
                  <a:pt x="4839886" y="4671974"/>
                  <a:pt x="4764953" y="4669519"/>
                </a:cubicBezTo>
                <a:cubicBezTo>
                  <a:pt x="4690022" y="4667061"/>
                  <a:pt x="4633515" y="4606870"/>
                  <a:pt x="4634743" y="4533166"/>
                </a:cubicBezTo>
                <a:cubicBezTo>
                  <a:pt x="4635972" y="4459462"/>
                  <a:pt x="4696163" y="4401727"/>
                  <a:pt x="4769866" y="4402956"/>
                </a:cubicBezTo>
                <a:close/>
                <a:moveTo>
                  <a:pt x="2706159" y="4400499"/>
                </a:moveTo>
                <a:cubicBezTo>
                  <a:pt x="2790918" y="4401727"/>
                  <a:pt x="2842510" y="4468062"/>
                  <a:pt x="2841283" y="4535623"/>
                </a:cubicBezTo>
                <a:cubicBezTo>
                  <a:pt x="2838826" y="4617925"/>
                  <a:pt x="2770036" y="4669517"/>
                  <a:pt x="2706159" y="4667061"/>
                </a:cubicBezTo>
                <a:cubicBezTo>
                  <a:pt x="2632455" y="4667061"/>
                  <a:pt x="2573492" y="4608098"/>
                  <a:pt x="2573492" y="4534394"/>
                </a:cubicBezTo>
                <a:cubicBezTo>
                  <a:pt x="2573492" y="4460690"/>
                  <a:pt x="2632455" y="4399270"/>
                  <a:pt x="2706159" y="4400499"/>
                </a:cubicBezTo>
                <a:close/>
                <a:moveTo>
                  <a:pt x="28254" y="4302227"/>
                </a:moveTo>
                <a:cubicBezTo>
                  <a:pt x="41766" y="4303455"/>
                  <a:pt x="51593" y="4315739"/>
                  <a:pt x="51593" y="4328023"/>
                </a:cubicBezTo>
                <a:cubicBezTo>
                  <a:pt x="51593" y="4341536"/>
                  <a:pt x="40539" y="4351363"/>
                  <a:pt x="27025" y="4351363"/>
                </a:cubicBezTo>
                <a:cubicBezTo>
                  <a:pt x="13513" y="4351363"/>
                  <a:pt x="3686" y="4341536"/>
                  <a:pt x="2457" y="4328023"/>
                </a:cubicBezTo>
                <a:cubicBezTo>
                  <a:pt x="2457" y="4313282"/>
                  <a:pt x="14741" y="4300998"/>
                  <a:pt x="28254" y="4302227"/>
                </a:cubicBezTo>
                <a:close/>
                <a:moveTo>
                  <a:pt x="4004574" y="4275201"/>
                </a:moveTo>
                <a:cubicBezTo>
                  <a:pt x="3986149" y="4277658"/>
                  <a:pt x="3966495" y="4282572"/>
                  <a:pt x="3948068" y="4282572"/>
                </a:cubicBezTo>
                <a:cubicBezTo>
                  <a:pt x="3928414" y="4282572"/>
                  <a:pt x="3907532" y="4278886"/>
                  <a:pt x="3886648" y="4277658"/>
                </a:cubicBezTo>
                <a:cubicBezTo>
                  <a:pt x="3886648" y="4281344"/>
                  <a:pt x="3884192" y="4285028"/>
                  <a:pt x="3885420" y="4287485"/>
                </a:cubicBezTo>
                <a:cubicBezTo>
                  <a:pt x="3895248" y="4323109"/>
                  <a:pt x="3891562" y="4357504"/>
                  <a:pt x="3878050" y="4390671"/>
                </a:cubicBezTo>
                <a:cubicBezTo>
                  <a:pt x="3876821" y="4393127"/>
                  <a:pt x="3879278" y="4396813"/>
                  <a:pt x="3880507" y="4399270"/>
                </a:cubicBezTo>
                <a:cubicBezTo>
                  <a:pt x="3896476" y="4395584"/>
                  <a:pt x="3909988" y="4390671"/>
                  <a:pt x="3924729" y="4389441"/>
                </a:cubicBezTo>
                <a:cubicBezTo>
                  <a:pt x="3940698" y="4388214"/>
                  <a:pt x="3956668" y="4389441"/>
                  <a:pt x="3972636" y="4390671"/>
                </a:cubicBezTo>
                <a:cubicBezTo>
                  <a:pt x="3986149" y="4391900"/>
                  <a:pt x="3999661" y="4401725"/>
                  <a:pt x="4014402" y="4401725"/>
                </a:cubicBezTo>
                <a:cubicBezTo>
                  <a:pt x="3995976" y="4336621"/>
                  <a:pt x="3998433" y="4342764"/>
                  <a:pt x="4004574" y="4275201"/>
                </a:cubicBezTo>
                <a:close/>
                <a:moveTo>
                  <a:pt x="3477592" y="4273973"/>
                </a:moveTo>
                <a:cubicBezTo>
                  <a:pt x="3475136" y="4272744"/>
                  <a:pt x="3471450" y="4275201"/>
                  <a:pt x="3470222" y="4276430"/>
                </a:cubicBezTo>
                <a:cubicBezTo>
                  <a:pt x="3471450" y="4298541"/>
                  <a:pt x="3475136" y="4318196"/>
                  <a:pt x="3473907" y="4339078"/>
                </a:cubicBezTo>
                <a:cubicBezTo>
                  <a:pt x="3472679" y="4359961"/>
                  <a:pt x="3465308" y="4380843"/>
                  <a:pt x="3460395" y="4404184"/>
                </a:cubicBezTo>
                <a:cubicBezTo>
                  <a:pt x="3503388" y="4383300"/>
                  <a:pt x="3547610" y="4382072"/>
                  <a:pt x="3595519" y="4400498"/>
                </a:cubicBezTo>
                <a:cubicBezTo>
                  <a:pt x="3591833" y="4377158"/>
                  <a:pt x="3582006" y="4358732"/>
                  <a:pt x="3583235" y="4339078"/>
                </a:cubicBezTo>
                <a:cubicBezTo>
                  <a:pt x="3584462" y="4318196"/>
                  <a:pt x="3585692" y="4297312"/>
                  <a:pt x="3588148" y="4273973"/>
                </a:cubicBezTo>
                <a:cubicBezTo>
                  <a:pt x="3550067" y="4285028"/>
                  <a:pt x="3513216" y="4285028"/>
                  <a:pt x="3477592" y="4273973"/>
                </a:cubicBezTo>
                <a:close/>
                <a:moveTo>
                  <a:pt x="438537" y="4271517"/>
                </a:moveTo>
                <a:cubicBezTo>
                  <a:pt x="470476" y="4271517"/>
                  <a:pt x="495044" y="4296085"/>
                  <a:pt x="495044" y="4328023"/>
                </a:cubicBezTo>
                <a:cubicBezTo>
                  <a:pt x="495044" y="4358732"/>
                  <a:pt x="468020" y="4384529"/>
                  <a:pt x="437308" y="4383300"/>
                </a:cubicBezTo>
                <a:cubicBezTo>
                  <a:pt x="406599" y="4382072"/>
                  <a:pt x="380802" y="4355048"/>
                  <a:pt x="382031" y="4325566"/>
                </a:cubicBezTo>
                <a:cubicBezTo>
                  <a:pt x="383259" y="4296085"/>
                  <a:pt x="407827" y="4272744"/>
                  <a:pt x="438537" y="4271517"/>
                </a:cubicBezTo>
                <a:close/>
                <a:moveTo>
                  <a:pt x="3034140" y="4251862"/>
                </a:moveTo>
                <a:cubicBezTo>
                  <a:pt x="3036597" y="4259233"/>
                  <a:pt x="3040283" y="4265374"/>
                  <a:pt x="3042740" y="4272744"/>
                </a:cubicBezTo>
                <a:cubicBezTo>
                  <a:pt x="3045196" y="4278886"/>
                  <a:pt x="3047654" y="4285028"/>
                  <a:pt x="3048881" y="4292399"/>
                </a:cubicBezTo>
                <a:cubicBezTo>
                  <a:pt x="3051338" y="4299769"/>
                  <a:pt x="3052567" y="4308369"/>
                  <a:pt x="3053795" y="4315738"/>
                </a:cubicBezTo>
                <a:cubicBezTo>
                  <a:pt x="3055024" y="4323109"/>
                  <a:pt x="3055024" y="4331707"/>
                  <a:pt x="3053795" y="4339078"/>
                </a:cubicBezTo>
                <a:cubicBezTo>
                  <a:pt x="3052567" y="4346448"/>
                  <a:pt x="3051338" y="4355048"/>
                  <a:pt x="3048881" y="4362418"/>
                </a:cubicBezTo>
                <a:cubicBezTo>
                  <a:pt x="3047654" y="4368559"/>
                  <a:pt x="3045196" y="4375930"/>
                  <a:pt x="3042740" y="4382072"/>
                </a:cubicBezTo>
                <a:cubicBezTo>
                  <a:pt x="3039054" y="4389441"/>
                  <a:pt x="3035370" y="4396813"/>
                  <a:pt x="3031684" y="4402955"/>
                </a:cubicBezTo>
                <a:cubicBezTo>
                  <a:pt x="3027999" y="4409097"/>
                  <a:pt x="3021856" y="4414009"/>
                  <a:pt x="3021856" y="4425066"/>
                </a:cubicBezTo>
                <a:cubicBezTo>
                  <a:pt x="3026770" y="4422609"/>
                  <a:pt x="3030456" y="4422609"/>
                  <a:pt x="3032913" y="4421381"/>
                </a:cubicBezTo>
                <a:cubicBezTo>
                  <a:pt x="3080820" y="4388214"/>
                  <a:pt x="3131184" y="4383300"/>
                  <a:pt x="3185234" y="4407868"/>
                </a:cubicBezTo>
                <a:cubicBezTo>
                  <a:pt x="3188918" y="4409097"/>
                  <a:pt x="3192604" y="4409097"/>
                  <a:pt x="3199975" y="4410325"/>
                </a:cubicBezTo>
                <a:cubicBezTo>
                  <a:pt x="3171721" y="4359961"/>
                  <a:pt x="3171721" y="4312053"/>
                  <a:pt x="3190148" y="4261689"/>
                </a:cubicBezTo>
                <a:cubicBezTo>
                  <a:pt x="3190148" y="4260460"/>
                  <a:pt x="3187691" y="4258004"/>
                  <a:pt x="3186462" y="4255547"/>
                </a:cubicBezTo>
                <a:cubicBezTo>
                  <a:pt x="3136098" y="4276430"/>
                  <a:pt x="3085733" y="4273973"/>
                  <a:pt x="3034140" y="4251862"/>
                </a:cubicBezTo>
                <a:close/>
                <a:moveTo>
                  <a:pt x="852508" y="4249405"/>
                </a:moveTo>
                <a:cubicBezTo>
                  <a:pt x="895503" y="4249405"/>
                  <a:pt x="931125" y="4286257"/>
                  <a:pt x="929896" y="4329251"/>
                </a:cubicBezTo>
                <a:cubicBezTo>
                  <a:pt x="929896" y="4371016"/>
                  <a:pt x="894274" y="4405413"/>
                  <a:pt x="851280" y="4405413"/>
                </a:cubicBezTo>
                <a:cubicBezTo>
                  <a:pt x="808286" y="4405413"/>
                  <a:pt x="773891" y="4369788"/>
                  <a:pt x="773891" y="4326795"/>
                </a:cubicBezTo>
                <a:cubicBezTo>
                  <a:pt x="773891" y="4283801"/>
                  <a:pt x="810743" y="4248176"/>
                  <a:pt x="852508" y="4249405"/>
                </a:cubicBezTo>
                <a:close/>
                <a:moveTo>
                  <a:pt x="1265248" y="4232208"/>
                </a:moveTo>
                <a:cubicBezTo>
                  <a:pt x="1316841" y="4232208"/>
                  <a:pt x="1357379" y="4273973"/>
                  <a:pt x="1358606" y="4326795"/>
                </a:cubicBezTo>
                <a:cubicBezTo>
                  <a:pt x="1359836" y="4367332"/>
                  <a:pt x="1327897" y="4421381"/>
                  <a:pt x="1262791" y="4422610"/>
                </a:cubicBezTo>
                <a:cubicBezTo>
                  <a:pt x="1211199" y="4422610"/>
                  <a:pt x="1169433" y="4379616"/>
                  <a:pt x="1169433" y="4328023"/>
                </a:cubicBezTo>
                <a:cubicBezTo>
                  <a:pt x="1169433" y="4273973"/>
                  <a:pt x="1211199" y="4232208"/>
                  <a:pt x="1265248" y="4232208"/>
                </a:cubicBezTo>
                <a:close/>
                <a:moveTo>
                  <a:pt x="5802950" y="4219924"/>
                </a:moveTo>
                <a:cubicBezTo>
                  <a:pt x="5860685" y="4221152"/>
                  <a:pt x="5908592" y="4271517"/>
                  <a:pt x="5907362" y="4331707"/>
                </a:cubicBezTo>
                <a:cubicBezTo>
                  <a:pt x="5906135" y="4391900"/>
                  <a:pt x="5855771" y="4439806"/>
                  <a:pt x="5796807" y="4438579"/>
                </a:cubicBezTo>
                <a:cubicBezTo>
                  <a:pt x="5736616" y="4437351"/>
                  <a:pt x="5689937" y="4386986"/>
                  <a:pt x="5691164" y="4326795"/>
                </a:cubicBezTo>
                <a:cubicBezTo>
                  <a:pt x="5692394" y="4266603"/>
                  <a:pt x="5742758" y="4218695"/>
                  <a:pt x="5802950" y="4219924"/>
                </a:cubicBezTo>
                <a:close/>
                <a:moveTo>
                  <a:pt x="1674305" y="4218696"/>
                </a:moveTo>
                <a:cubicBezTo>
                  <a:pt x="1734497" y="4217467"/>
                  <a:pt x="1782404" y="4265375"/>
                  <a:pt x="1784861" y="4325567"/>
                </a:cubicBezTo>
                <a:cubicBezTo>
                  <a:pt x="1786090" y="4373474"/>
                  <a:pt x="1751695" y="4433665"/>
                  <a:pt x="1677991" y="4436123"/>
                </a:cubicBezTo>
                <a:cubicBezTo>
                  <a:pt x="1614114" y="4437351"/>
                  <a:pt x="1568663" y="4386987"/>
                  <a:pt x="1567435" y="4329252"/>
                </a:cubicBezTo>
                <a:cubicBezTo>
                  <a:pt x="1566206" y="4267832"/>
                  <a:pt x="1614114" y="4219924"/>
                  <a:pt x="1674305" y="4218696"/>
                </a:cubicBezTo>
                <a:close/>
                <a:moveTo>
                  <a:pt x="5387751" y="4207640"/>
                </a:moveTo>
                <a:cubicBezTo>
                  <a:pt x="5452856" y="4207640"/>
                  <a:pt x="5506905" y="4262918"/>
                  <a:pt x="5506905" y="4328023"/>
                </a:cubicBezTo>
                <a:cubicBezTo>
                  <a:pt x="5508134" y="4380845"/>
                  <a:pt x="5467596" y="4448406"/>
                  <a:pt x="5385294" y="4449635"/>
                </a:cubicBezTo>
                <a:cubicBezTo>
                  <a:pt x="5318961" y="4450863"/>
                  <a:pt x="5267368" y="4395584"/>
                  <a:pt x="5266139" y="4329251"/>
                </a:cubicBezTo>
                <a:cubicBezTo>
                  <a:pt x="5264912" y="4275202"/>
                  <a:pt x="5306677" y="4208869"/>
                  <a:pt x="5387751" y="4207640"/>
                </a:cubicBezTo>
                <a:close/>
                <a:moveTo>
                  <a:pt x="2087046" y="4207640"/>
                </a:moveTo>
                <a:cubicBezTo>
                  <a:pt x="2153380" y="4205183"/>
                  <a:pt x="2209885" y="4260462"/>
                  <a:pt x="2208657" y="4328023"/>
                </a:cubicBezTo>
                <a:cubicBezTo>
                  <a:pt x="2208657" y="4394356"/>
                  <a:pt x="2155837" y="4447178"/>
                  <a:pt x="2089504" y="4448406"/>
                </a:cubicBezTo>
                <a:cubicBezTo>
                  <a:pt x="2020713" y="4448406"/>
                  <a:pt x="1967892" y="4395585"/>
                  <a:pt x="1967892" y="4328023"/>
                </a:cubicBezTo>
                <a:cubicBezTo>
                  <a:pt x="1967892" y="4261689"/>
                  <a:pt x="2021941" y="4207640"/>
                  <a:pt x="2087046" y="4207640"/>
                </a:cubicBezTo>
                <a:close/>
                <a:moveTo>
                  <a:pt x="4972552" y="4197813"/>
                </a:moveTo>
                <a:cubicBezTo>
                  <a:pt x="5030287" y="4196585"/>
                  <a:pt x="5105220" y="4240807"/>
                  <a:pt x="5106448" y="4329252"/>
                </a:cubicBezTo>
                <a:cubicBezTo>
                  <a:pt x="5106448" y="4401727"/>
                  <a:pt x="5047484" y="4459462"/>
                  <a:pt x="4976238" y="4460690"/>
                </a:cubicBezTo>
                <a:cubicBezTo>
                  <a:pt x="4912360" y="4463147"/>
                  <a:pt x="4843570" y="4412783"/>
                  <a:pt x="4842342" y="4329252"/>
                </a:cubicBezTo>
                <a:cubicBezTo>
                  <a:pt x="4841114" y="4258005"/>
                  <a:pt x="4900076" y="4199042"/>
                  <a:pt x="4972552" y="4197813"/>
                </a:cubicBezTo>
                <a:close/>
                <a:moveTo>
                  <a:pt x="2499788" y="4196585"/>
                </a:moveTo>
                <a:cubicBezTo>
                  <a:pt x="2573492" y="4196585"/>
                  <a:pt x="2633684" y="4255548"/>
                  <a:pt x="2632456" y="4329252"/>
                </a:cubicBezTo>
                <a:cubicBezTo>
                  <a:pt x="2631227" y="4400499"/>
                  <a:pt x="2572264" y="4459462"/>
                  <a:pt x="2501017" y="4459462"/>
                </a:cubicBezTo>
                <a:cubicBezTo>
                  <a:pt x="2434684" y="4459462"/>
                  <a:pt x="2369578" y="4407869"/>
                  <a:pt x="2368350" y="4326795"/>
                </a:cubicBezTo>
                <a:cubicBezTo>
                  <a:pt x="2368350" y="4254319"/>
                  <a:pt x="2427313" y="4196585"/>
                  <a:pt x="2499788" y="4196585"/>
                </a:cubicBezTo>
                <a:close/>
                <a:moveTo>
                  <a:pt x="3693790" y="4088485"/>
                </a:moveTo>
                <a:cubicBezTo>
                  <a:pt x="3691334" y="4119194"/>
                  <a:pt x="3688877" y="4148677"/>
                  <a:pt x="3686420" y="4179386"/>
                </a:cubicBezTo>
                <a:cubicBezTo>
                  <a:pt x="3702388" y="4178158"/>
                  <a:pt x="3718358" y="4174472"/>
                  <a:pt x="3734327" y="4174472"/>
                </a:cubicBezTo>
                <a:cubicBezTo>
                  <a:pt x="3751524" y="4175701"/>
                  <a:pt x="3767494" y="4178158"/>
                  <a:pt x="3789606" y="4179386"/>
                </a:cubicBezTo>
                <a:cubicBezTo>
                  <a:pt x="3787149" y="4162188"/>
                  <a:pt x="3784692" y="4147448"/>
                  <a:pt x="3783463" y="4132707"/>
                </a:cubicBezTo>
                <a:cubicBezTo>
                  <a:pt x="3782235" y="4117966"/>
                  <a:pt x="3783463" y="4103225"/>
                  <a:pt x="3782235" y="4088485"/>
                </a:cubicBezTo>
                <a:cubicBezTo>
                  <a:pt x="3750297" y="4088485"/>
                  <a:pt x="3722043" y="4088485"/>
                  <a:pt x="3693790" y="4088485"/>
                </a:cubicBezTo>
                <a:close/>
                <a:moveTo>
                  <a:pt x="233394" y="4077430"/>
                </a:moveTo>
                <a:cubicBezTo>
                  <a:pt x="256735" y="4077430"/>
                  <a:pt x="276389" y="4098313"/>
                  <a:pt x="276389" y="4121652"/>
                </a:cubicBezTo>
                <a:cubicBezTo>
                  <a:pt x="276389" y="4144992"/>
                  <a:pt x="255506" y="4164647"/>
                  <a:pt x="232167" y="4164647"/>
                </a:cubicBezTo>
                <a:cubicBezTo>
                  <a:pt x="208827" y="4164647"/>
                  <a:pt x="189173" y="4144992"/>
                  <a:pt x="189173" y="4120424"/>
                </a:cubicBezTo>
                <a:cubicBezTo>
                  <a:pt x="190402" y="4097084"/>
                  <a:pt x="210056" y="4077430"/>
                  <a:pt x="233394" y="4077430"/>
                </a:cubicBezTo>
                <a:close/>
                <a:moveTo>
                  <a:pt x="4214631" y="4063917"/>
                </a:moveTo>
                <a:cubicBezTo>
                  <a:pt x="4202347" y="4067603"/>
                  <a:pt x="4193748" y="4070058"/>
                  <a:pt x="4185150" y="4071287"/>
                </a:cubicBezTo>
                <a:cubicBezTo>
                  <a:pt x="4176550" y="4072516"/>
                  <a:pt x="4166723" y="4073744"/>
                  <a:pt x="4158125" y="4074973"/>
                </a:cubicBezTo>
                <a:cubicBezTo>
                  <a:pt x="4148298" y="4074973"/>
                  <a:pt x="4137241" y="4074973"/>
                  <a:pt x="4127414" y="4073744"/>
                </a:cubicBezTo>
                <a:cubicBezTo>
                  <a:pt x="4118816" y="4072516"/>
                  <a:pt x="4110216" y="4071287"/>
                  <a:pt x="4100389" y="4070058"/>
                </a:cubicBezTo>
                <a:cubicBezTo>
                  <a:pt x="4100389" y="4074973"/>
                  <a:pt x="4099162" y="4078657"/>
                  <a:pt x="4099162" y="4082342"/>
                </a:cubicBezTo>
                <a:cubicBezTo>
                  <a:pt x="4107760" y="4113053"/>
                  <a:pt x="4105303" y="4143762"/>
                  <a:pt x="4096705" y="4173245"/>
                </a:cubicBezTo>
                <a:cubicBezTo>
                  <a:pt x="4095476" y="4176929"/>
                  <a:pt x="4096705" y="4180614"/>
                  <a:pt x="4096705" y="4187985"/>
                </a:cubicBezTo>
                <a:cubicBezTo>
                  <a:pt x="4139698" y="4172016"/>
                  <a:pt x="4180236" y="4178158"/>
                  <a:pt x="4219544" y="4194127"/>
                </a:cubicBezTo>
                <a:cubicBezTo>
                  <a:pt x="4202347" y="4116738"/>
                  <a:pt x="4206032" y="4125337"/>
                  <a:pt x="4214631" y="4063917"/>
                </a:cubicBezTo>
                <a:close/>
                <a:moveTo>
                  <a:pt x="3258938" y="4061460"/>
                </a:moveTo>
                <a:cubicBezTo>
                  <a:pt x="3262622" y="4078657"/>
                  <a:pt x="3266308" y="4093398"/>
                  <a:pt x="3266308" y="4108139"/>
                </a:cubicBezTo>
                <a:cubicBezTo>
                  <a:pt x="3267536" y="4121652"/>
                  <a:pt x="3266308" y="4135164"/>
                  <a:pt x="3265079" y="4148677"/>
                </a:cubicBezTo>
                <a:cubicBezTo>
                  <a:pt x="3263851" y="4162188"/>
                  <a:pt x="3254024" y="4175701"/>
                  <a:pt x="3255252" y="4191670"/>
                </a:cubicBezTo>
                <a:cubicBezTo>
                  <a:pt x="3269993" y="4186756"/>
                  <a:pt x="3283506" y="4181843"/>
                  <a:pt x="3297018" y="4180614"/>
                </a:cubicBezTo>
                <a:cubicBezTo>
                  <a:pt x="3310530" y="4178158"/>
                  <a:pt x="3324042" y="4178158"/>
                  <a:pt x="3337555" y="4178158"/>
                </a:cubicBezTo>
                <a:cubicBezTo>
                  <a:pt x="3351067" y="4179386"/>
                  <a:pt x="3363351" y="4181843"/>
                  <a:pt x="3378092" y="4184300"/>
                </a:cubicBezTo>
                <a:cubicBezTo>
                  <a:pt x="3378092" y="4178158"/>
                  <a:pt x="3379321" y="4175701"/>
                  <a:pt x="3378092" y="4172016"/>
                </a:cubicBezTo>
                <a:cubicBezTo>
                  <a:pt x="3368264" y="4141306"/>
                  <a:pt x="3368264" y="4109368"/>
                  <a:pt x="3375635" y="4077428"/>
                </a:cubicBezTo>
                <a:cubicBezTo>
                  <a:pt x="3376864" y="4074973"/>
                  <a:pt x="3374407" y="4071287"/>
                  <a:pt x="3371950" y="4066373"/>
                </a:cubicBezTo>
                <a:cubicBezTo>
                  <a:pt x="3333869" y="4079886"/>
                  <a:pt x="3298246" y="4073744"/>
                  <a:pt x="3258938" y="4061460"/>
                </a:cubicBezTo>
                <a:close/>
                <a:moveTo>
                  <a:pt x="646136" y="4051633"/>
                </a:moveTo>
                <a:cubicBezTo>
                  <a:pt x="685445" y="4051633"/>
                  <a:pt x="714926" y="4083571"/>
                  <a:pt x="714926" y="4121652"/>
                </a:cubicBezTo>
                <a:cubicBezTo>
                  <a:pt x="714926" y="4159732"/>
                  <a:pt x="682988" y="4190442"/>
                  <a:pt x="644908" y="4190442"/>
                </a:cubicBezTo>
                <a:cubicBezTo>
                  <a:pt x="606828" y="4190442"/>
                  <a:pt x="574889" y="4157275"/>
                  <a:pt x="576118" y="4120423"/>
                </a:cubicBezTo>
                <a:cubicBezTo>
                  <a:pt x="576118" y="4082343"/>
                  <a:pt x="606828" y="4051633"/>
                  <a:pt x="646136" y="4051633"/>
                </a:cubicBezTo>
                <a:close/>
                <a:moveTo>
                  <a:pt x="1058879" y="4033207"/>
                </a:moveTo>
                <a:cubicBezTo>
                  <a:pt x="1106786" y="4034435"/>
                  <a:pt x="1144867" y="4073744"/>
                  <a:pt x="1144867" y="4121652"/>
                </a:cubicBezTo>
                <a:cubicBezTo>
                  <a:pt x="1144867" y="4169559"/>
                  <a:pt x="1105558" y="4208868"/>
                  <a:pt x="1057650" y="4208868"/>
                </a:cubicBezTo>
                <a:cubicBezTo>
                  <a:pt x="1009743" y="4208868"/>
                  <a:pt x="970434" y="4170788"/>
                  <a:pt x="970434" y="4121652"/>
                </a:cubicBezTo>
                <a:cubicBezTo>
                  <a:pt x="970434" y="4071287"/>
                  <a:pt x="1009743" y="4031978"/>
                  <a:pt x="1058879" y="4033207"/>
                </a:cubicBezTo>
                <a:close/>
                <a:moveTo>
                  <a:pt x="5967337" y="4026448"/>
                </a:moveTo>
                <a:lnTo>
                  <a:pt x="5967337" y="4218697"/>
                </a:lnTo>
                <a:lnTo>
                  <a:pt x="5963409" y="4217889"/>
                </a:lnTo>
                <a:cubicBezTo>
                  <a:pt x="5926787" y="4202112"/>
                  <a:pt x="5901220" y="4165261"/>
                  <a:pt x="5901220" y="4122881"/>
                </a:cubicBezTo>
                <a:cubicBezTo>
                  <a:pt x="5901220" y="4080500"/>
                  <a:pt x="5928168" y="4042958"/>
                  <a:pt x="5965481" y="4026835"/>
                </a:cubicBezTo>
                <a:close/>
                <a:moveTo>
                  <a:pt x="1469162" y="4018467"/>
                </a:moveTo>
                <a:cubicBezTo>
                  <a:pt x="1528125" y="4018467"/>
                  <a:pt x="1573577" y="4063917"/>
                  <a:pt x="1572348" y="4121652"/>
                </a:cubicBezTo>
                <a:cubicBezTo>
                  <a:pt x="1572348" y="4178158"/>
                  <a:pt x="1526898" y="4224838"/>
                  <a:pt x="1470391" y="4224838"/>
                </a:cubicBezTo>
                <a:cubicBezTo>
                  <a:pt x="1418799" y="4224838"/>
                  <a:pt x="1365977" y="4186756"/>
                  <a:pt x="1365977" y="4120423"/>
                </a:cubicBezTo>
                <a:cubicBezTo>
                  <a:pt x="1367206" y="4051633"/>
                  <a:pt x="1423712" y="4017238"/>
                  <a:pt x="1469162" y="4018467"/>
                </a:cubicBezTo>
                <a:close/>
                <a:moveTo>
                  <a:pt x="5595350" y="4006183"/>
                </a:moveTo>
                <a:cubicBezTo>
                  <a:pt x="5659226" y="4007412"/>
                  <a:pt x="5709590" y="4060232"/>
                  <a:pt x="5708362" y="4124109"/>
                </a:cubicBezTo>
                <a:cubicBezTo>
                  <a:pt x="5707133" y="4187985"/>
                  <a:pt x="5655540" y="4239578"/>
                  <a:pt x="5591664" y="4239578"/>
                </a:cubicBezTo>
                <a:cubicBezTo>
                  <a:pt x="5527787" y="4239578"/>
                  <a:pt x="5476194" y="4186758"/>
                  <a:pt x="5476194" y="4122881"/>
                </a:cubicBezTo>
                <a:cubicBezTo>
                  <a:pt x="5476194" y="4057775"/>
                  <a:pt x="5530244" y="4004955"/>
                  <a:pt x="5595350" y="4006183"/>
                </a:cubicBezTo>
                <a:close/>
                <a:moveTo>
                  <a:pt x="1883133" y="4004955"/>
                </a:moveTo>
                <a:cubicBezTo>
                  <a:pt x="1948239" y="4004955"/>
                  <a:pt x="1997374" y="4056548"/>
                  <a:pt x="1998602" y="4120424"/>
                </a:cubicBezTo>
                <a:cubicBezTo>
                  <a:pt x="1999831" y="4174474"/>
                  <a:pt x="1958064" y="4235894"/>
                  <a:pt x="1883133" y="4237121"/>
                </a:cubicBezTo>
                <a:cubicBezTo>
                  <a:pt x="1819256" y="4238351"/>
                  <a:pt x="1766436" y="4189215"/>
                  <a:pt x="1765207" y="4119195"/>
                </a:cubicBezTo>
                <a:cubicBezTo>
                  <a:pt x="1765207" y="4055320"/>
                  <a:pt x="1818028" y="4004955"/>
                  <a:pt x="1883133" y="4004955"/>
                </a:cubicBezTo>
                <a:close/>
                <a:moveTo>
                  <a:pt x="5181380" y="3993899"/>
                </a:moveTo>
                <a:cubicBezTo>
                  <a:pt x="5269825" y="3995126"/>
                  <a:pt x="5309134" y="4068830"/>
                  <a:pt x="5309134" y="4122880"/>
                </a:cubicBezTo>
                <a:cubicBezTo>
                  <a:pt x="5309134" y="4179386"/>
                  <a:pt x="5264912" y="4250633"/>
                  <a:pt x="5178924" y="4250633"/>
                </a:cubicBezTo>
                <a:cubicBezTo>
                  <a:pt x="5099077" y="4250633"/>
                  <a:pt x="5049941" y="4185529"/>
                  <a:pt x="5052398" y="4121652"/>
                </a:cubicBezTo>
                <a:cubicBezTo>
                  <a:pt x="5051170" y="4060232"/>
                  <a:pt x="5100306" y="3992670"/>
                  <a:pt x="5181380" y="3993899"/>
                </a:cubicBezTo>
                <a:close/>
                <a:moveTo>
                  <a:pt x="2295874" y="3992671"/>
                </a:moveTo>
                <a:cubicBezTo>
                  <a:pt x="2367121" y="3993900"/>
                  <a:pt x="2423628" y="4052862"/>
                  <a:pt x="2422398" y="4124110"/>
                </a:cubicBezTo>
                <a:cubicBezTo>
                  <a:pt x="2421171" y="4194128"/>
                  <a:pt x="2364664" y="4249405"/>
                  <a:pt x="2294645" y="4249405"/>
                </a:cubicBezTo>
                <a:cubicBezTo>
                  <a:pt x="2222170" y="4249405"/>
                  <a:pt x="2166892" y="4191671"/>
                  <a:pt x="2166892" y="4120424"/>
                </a:cubicBezTo>
                <a:cubicBezTo>
                  <a:pt x="2166892" y="4049177"/>
                  <a:pt x="2225855" y="3992671"/>
                  <a:pt x="2295874" y="3992671"/>
                </a:cubicBezTo>
                <a:close/>
                <a:moveTo>
                  <a:pt x="4774320" y="3983304"/>
                </a:moveTo>
                <a:cubicBezTo>
                  <a:pt x="4798734" y="3984380"/>
                  <a:pt x="4822688" y="3992671"/>
                  <a:pt x="4846028" y="4008639"/>
                </a:cubicBezTo>
                <a:cubicBezTo>
                  <a:pt x="4892706" y="4040578"/>
                  <a:pt x="4912360" y="4086029"/>
                  <a:pt x="4903762" y="4142535"/>
                </a:cubicBezTo>
                <a:cubicBezTo>
                  <a:pt x="4895163" y="4200270"/>
                  <a:pt x="4861996" y="4237121"/>
                  <a:pt x="4806718" y="4255548"/>
                </a:cubicBezTo>
                <a:cubicBezTo>
                  <a:pt x="4755126" y="4271518"/>
                  <a:pt x="4694935" y="4254319"/>
                  <a:pt x="4660538" y="4211326"/>
                </a:cubicBezTo>
                <a:cubicBezTo>
                  <a:pt x="4623686" y="4164647"/>
                  <a:pt x="4617546" y="4114282"/>
                  <a:pt x="4643341" y="4060232"/>
                </a:cubicBezTo>
                <a:cubicBezTo>
                  <a:pt x="4648254" y="4050406"/>
                  <a:pt x="4655625" y="4040578"/>
                  <a:pt x="4660538" y="4030752"/>
                </a:cubicBezTo>
                <a:cubicBezTo>
                  <a:pt x="4665452" y="4025838"/>
                  <a:pt x="4669138" y="4022152"/>
                  <a:pt x="4672822" y="4017239"/>
                </a:cubicBezTo>
                <a:cubicBezTo>
                  <a:pt x="4681422" y="4012325"/>
                  <a:pt x="4690020" y="4006184"/>
                  <a:pt x="4699848" y="4001270"/>
                </a:cubicBezTo>
                <a:cubicBezTo>
                  <a:pt x="4725029" y="3988372"/>
                  <a:pt x="4749906" y="3982230"/>
                  <a:pt x="4774320" y="3983304"/>
                </a:cubicBezTo>
                <a:close/>
                <a:moveTo>
                  <a:pt x="2698635" y="3981461"/>
                </a:moveTo>
                <a:cubicBezTo>
                  <a:pt x="2722129" y="3980387"/>
                  <a:pt x="2746083" y="3985914"/>
                  <a:pt x="2770036" y="3997583"/>
                </a:cubicBezTo>
                <a:cubicBezTo>
                  <a:pt x="2782320" y="4003726"/>
                  <a:pt x="2794604" y="4011096"/>
                  <a:pt x="2806888" y="4017239"/>
                </a:cubicBezTo>
                <a:cubicBezTo>
                  <a:pt x="2808116" y="4019696"/>
                  <a:pt x="2809344" y="4022151"/>
                  <a:pt x="2810573" y="4024609"/>
                </a:cubicBezTo>
                <a:cubicBezTo>
                  <a:pt x="2815486" y="4033207"/>
                  <a:pt x="2821628" y="4041807"/>
                  <a:pt x="2826542" y="4050405"/>
                </a:cubicBezTo>
                <a:cubicBezTo>
                  <a:pt x="2856024" y="4100769"/>
                  <a:pt x="2851110" y="4163418"/>
                  <a:pt x="2814258" y="4207640"/>
                </a:cubicBezTo>
                <a:cubicBezTo>
                  <a:pt x="2778634" y="4251862"/>
                  <a:pt x="2720900" y="4269060"/>
                  <a:pt x="2666850" y="4253091"/>
                </a:cubicBezTo>
                <a:cubicBezTo>
                  <a:pt x="2611573" y="4237121"/>
                  <a:pt x="2571035" y="4187985"/>
                  <a:pt x="2567349" y="4130251"/>
                </a:cubicBezTo>
                <a:cubicBezTo>
                  <a:pt x="2563665" y="4077430"/>
                  <a:pt x="2584547" y="4034435"/>
                  <a:pt x="2629998" y="4004955"/>
                </a:cubicBezTo>
                <a:cubicBezTo>
                  <a:pt x="2652110" y="3990214"/>
                  <a:pt x="2675143" y="3982537"/>
                  <a:pt x="2698635" y="3981461"/>
                </a:cubicBezTo>
                <a:close/>
                <a:moveTo>
                  <a:pt x="28254" y="3887027"/>
                </a:moveTo>
                <a:cubicBezTo>
                  <a:pt x="45452" y="3887027"/>
                  <a:pt x="58964" y="3900540"/>
                  <a:pt x="57736" y="3916509"/>
                </a:cubicBezTo>
                <a:cubicBezTo>
                  <a:pt x="56507" y="3932479"/>
                  <a:pt x="42995" y="3944763"/>
                  <a:pt x="28254" y="3943534"/>
                </a:cubicBezTo>
                <a:cubicBezTo>
                  <a:pt x="13513" y="3943534"/>
                  <a:pt x="0" y="3930022"/>
                  <a:pt x="0" y="3915281"/>
                </a:cubicBezTo>
                <a:cubicBezTo>
                  <a:pt x="0" y="3900540"/>
                  <a:pt x="12284" y="3887027"/>
                  <a:pt x="28254" y="3887027"/>
                </a:cubicBezTo>
                <a:close/>
                <a:moveTo>
                  <a:pt x="3991063" y="3877200"/>
                </a:moveTo>
                <a:cubicBezTo>
                  <a:pt x="3964038" y="3878429"/>
                  <a:pt x="3937013" y="3879657"/>
                  <a:pt x="3909988" y="3880885"/>
                </a:cubicBezTo>
                <a:cubicBezTo>
                  <a:pt x="3909988" y="3907911"/>
                  <a:pt x="3909988" y="3934934"/>
                  <a:pt x="3909988" y="3961960"/>
                </a:cubicBezTo>
                <a:cubicBezTo>
                  <a:pt x="3923500" y="3961960"/>
                  <a:pt x="3937013" y="3961960"/>
                  <a:pt x="3950525" y="3961960"/>
                </a:cubicBezTo>
                <a:cubicBezTo>
                  <a:pt x="3965266" y="3963188"/>
                  <a:pt x="3980006" y="3964417"/>
                  <a:pt x="3993520" y="3965645"/>
                </a:cubicBezTo>
                <a:cubicBezTo>
                  <a:pt x="3992290" y="3936163"/>
                  <a:pt x="3992290" y="3907911"/>
                  <a:pt x="3991063" y="3877200"/>
                </a:cubicBezTo>
                <a:close/>
                <a:moveTo>
                  <a:pt x="3482506" y="3874745"/>
                </a:moveTo>
                <a:cubicBezTo>
                  <a:pt x="3482506" y="3906682"/>
                  <a:pt x="3482506" y="3934934"/>
                  <a:pt x="3482506" y="3965645"/>
                </a:cubicBezTo>
                <a:cubicBezTo>
                  <a:pt x="3498474" y="3963188"/>
                  <a:pt x="3510758" y="3960731"/>
                  <a:pt x="3524272" y="3959502"/>
                </a:cubicBezTo>
                <a:cubicBezTo>
                  <a:pt x="3537783" y="3958274"/>
                  <a:pt x="3551296" y="3959502"/>
                  <a:pt x="3566037" y="3959502"/>
                </a:cubicBezTo>
                <a:cubicBezTo>
                  <a:pt x="3564808" y="3945991"/>
                  <a:pt x="3563580" y="3932479"/>
                  <a:pt x="3563580" y="3918966"/>
                </a:cubicBezTo>
                <a:cubicBezTo>
                  <a:pt x="3563580" y="3905453"/>
                  <a:pt x="3563580" y="3891941"/>
                  <a:pt x="3563580" y="3878429"/>
                </a:cubicBezTo>
                <a:cubicBezTo>
                  <a:pt x="3535326" y="3878429"/>
                  <a:pt x="3509531" y="3877200"/>
                  <a:pt x="3482506" y="3874745"/>
                </a:cubicBezTo>
                <a:close/>
                <a:moveTo>
                  <a:pt x="440996" y="3856318"/>
                </a:moveTo>
                <a:cubicBezTo>
                  <a:pt x="472934" y="3856318"/>
                  <a:pt x="498730" y="3883343"/>
                  <a:pt x="498730" y="3916509"/>
                </a:cubicBezTo>
                <a:cubicBezTo>
                  <a:pt x="498730" y="3949676"/>
                  <a:pt x="472934" y="3974244"/>
                  <a:pt x="439767" y="3974244"/>
                </a:cubicBezTo>
                <a:cubicBezTo>
                  <a:pt x="406599" y="3974244"/>
                  <a:pt x="380803" y="3948449"/>
                  <a:pt x="380803" y="3915281"/>
                </a:cubicBezTo>
                <a:cubicBezTo>
                  <a:pt x="382032" y="3882115"/>
                  <a:pt x="409056" y="3856318"/>
                  <a:pt x="440996" y="3856318"/>
                </a:cubicBezTo>
                <a:close/>
                <a:moveTo>
                  <a:pt x="4425916" y="3848946"/>
                </a:moveTo>
                <a:cubicBezTo>
                  <a:pt x="4411174" y="3853861"/>
                  <a:pt x="4397662" y="3858775"/>
                  <a:pt x="4384150" y="3860003"/>
                </a:cubicBezTo>
                <a:cubicBezTo>
                  <a:pt x="4369409" y="3862459"/>
                  <a:pt x="4354668" y="3862459"/>
                  <a:pt x="4339928" y="3861230"/>
                </a:cubicBezTo>
                <a:cubicBezTo>
                  <a:pt x="4326414" y="3860003"/>
                  <a:pt x="4314130" y="3857546"/>
                  <a:pt x="4299390" y="3855089"/>
                </a:cubicBezTo>
                <a:cubicBezTo>
                  <a:pt x="4303076" y="3877200"/>
                  <a:pt x="4307989" y="3898082"/>
                  <a:pt x="4306760" y="3917737"/>
                </a:cubicBezTo>
                <a:cubicBezTo>
                  <a:pt x="4307989" y="3938620"/>
                  <a:pt x="4303076" y="3959502"/>
                  <a:pt x="4299390" y="3982842"/>
                </a:cubicBezTo>
                <a:cubicBezTo>
                  <a:pt x="4317816" y="3979157"/>
                  <a:pt x="4331328" y="3975472"/>
                  <a:pt x="4346069" y="3975472"/>
                </a:cubicBezTo>
                <a:cubicBezTo>
                  <a:pt x="4360810" y="3975472"/>
                  <a:pt x="4375550" y="3976701"/>
                  <a:pt x="4390291" y="3979157"/>
                </a:cubicBezTo>
                <a:cubicBezTo>
                  <a:pt x="4403804" y="3981615"/>
                  <a:pt x="4417316" y="3987756"/>
                  <a:pt x="4432056" y="3992670"/>
                </a:cubicBezTo>
                <a:cubicBezTo>
                  <a:pt x="4432056" y="3987756"/>
                  <a:pt x="4433286" y="3985299"/>
                  <a:pt x="4432056" y="3984070"/>
                </a:cubicBezTo>
                <a:cubicBezTo>
                  <a:pt x="4413632" y="3943534"/>
                  <a:pt x="4411174" y="3902997"/>
                  <a:pt x="4427143" y="3861230"/>
                </a:cubicBezTo>
                <a:cubicBezTo>
                  <a:pt x="4428372" y="3857546"/>
                  <a:pt x="4427143" y="3853861"/>
                  <a:pt x="4425916" y="3848946"/>
                </a:cubicBezTo>
                <a:close/>
                <a:moveTo>
                  <a:pt x="3042740" y="3840348"/>
                </a:moveTo>
                <a:cubicBezTo>
                  <a:pt x="3057480" y="3896855"/>
                  <a:pt x="3068536" y="3900540"/>
                  <a:pt x="3042740" y="3990213"/>
                </a:cubicBezTo>
                <a:cubicBezTo>
                  <a:pt x="3057480" y="3985299"/>
                  <a:pt x="3070992" y="3980386"/>
                  <a:pt x="3084505" y="3976701"/>
                </a:cubicBezTo>
                <a:cubicBezTo>
                  <a:pt x="3100474" y="3974244"/>
                  <a:pt x="3116444" y="3971786"/>
                  <a:pt x="3132412" y="3973015"/>
                </a:cubicBezTo>
                <a:cubicBezTo>
                  <a:pt x="3147153" y="3973015"/>
                  <a:pt x="3160666" y="3977929"/>
                  <a:pt x="3175407" y="3980386"/>
                </a:cubicBezTo>
                <a:cubicBezTo>
                  <a:pt x="3171721" y="3957047"/>
                  <a:pt x="3165580" y="3937392"/>
                  <a:pt x="3165580" y="3917737"/>
                </a:cubicBezTo>
                <a:cubicBezTo>
                  <a:pt x="3165580" y="3896855"/>
                  <a:pt x="3170493" y="3875972"/>
                  <a:pt x="3174178" y="3850175"/>
                </a:cubicBezTo>
                <a:cubicBezTo>
                  <a:pt x="3128728" y="3868601"/>
                  <a:pt x="3086962" y="3861230"/>
                  <a:pt x="3042740" y="3840348"/>
                </a:cubicBezTo>
                <a:close/>
                <a:moveTo>
                  <a:pt x="851279" y="3835436"/>
                </a:moveTo>
                <a:cubicBezTo>
                  <a:pt x="895501" y="3834207"/>
                  <a:pt x="932353" y="3869831"/>
                  <a:pt x="932353" y="3914053"/>
                </a:cubicBezTo>
                <a:cubicBezTo>
                  <a:pt x="932353" y="3959504"/>
                  <a:pt x="897958" y="3995128"/>
                  <a:pt x="852507" y="3995128"/>
                </a:cubicBezTo>
                <a:cubicBezTo>
                  <a:pt x="809513" y="3995128"/>
                  <a:pt x="773889" y="3960733"/>
                  <a:pt x="772662" y="3917738"/>
                </a:cubicBezTo>
                <a:cubicBezTo>
                  <a:pt x="771433" y="3873516"/>
                  <a:pt x="807057" y="3835436"/>
                  <a:pt x="851279" y="3835436"/>
                </a:cubicBezTo>
                <a:close/>
                <a:moveTo>
                  <a:pt x="1266477" y="3818238"/>
                </a:moveTo>
                <a:cubicBezTo>
                  <a:pt x="1315613" y="3817009"/>
                  <a:pt x="1361063" y="3856318"/>
                  <a:pt x="1363520" y="3914053"/>
                </a:cubicBezTo>
                <a:cubicBezTo>
                  <a:pt x="1364749" y="3966874"/>
                  <a:pt x="1319298" y="4012325"/>
                  <a:pt x="1266477" y="4012325"/>
                </a:cubicBezTo>
                <a:cubicBezTo>
                  <a:pt x="1213656" y="4012325"/>
                  <a:pt x="1170662" y="3969331"/>
                  <a:pt x="1170662" y="3916510"/>
                </a:cubicBezTo>
                <a:cubicBezTo>
                  <a:pt x="1168206" y="3862461"/>
                  <a:pt x="1211199" y="3818238"/>
                  <a:pt x="1266477" y="3818238"/>
                </a:cubicBezTo>
                <a:close/>
                <a:moveTo>
                  <a:pt x="5799265" y="3805979"/>
                </a:moveTo>
                <a:cubicBezTo>
                  <a:pt x="5859456" y="3807209"/>
                  <a:pt x="5908592" y="3853861"/>
                  <a:pt x="5909820" y="3915281"/>
                </a:cubicBezTo>
                <a:cubicBezTo>
                  <a:pt x="5911048" y="3976701"/>
                  <a:pt x="5861912" y="4027065"/>
                  <a:pt x="5799265" y="4027065"/>
                </a:cubicBezTo>
                <a:cubicBezTo>
                  <a:pt x="5748900" y="4029522"/>
                  <a:pt x="5687480" y="3990213"/>
                  <a:pt x="5687480" y="3916509"/>
                </a:cubicBezTo>
                <a:cubicBezTo>
                  <a:pt x="5687480" y="3841577"/>
                  <a:pt x="5750129" y="3804751"/>
                  <a:pt x="5799265" y="3805979"/>
                </a:cubicBezTo>
                <a:close/>
                <a:moveTo>
                  <a:pt x="1674305" y="3804751"/>
                </a:moveTo>
                <a:cubicBezTo>
                  <a:pt x="1733270" y="3803523"/>
                  <a:pt x="1786090" y="3847720"/>
                  <a:pt x="1788547" y="3914053"/>
                </a:cubicBezTo>
                <a:cubicBezTo>
                  <a:pt x="1787318" y="3984071"/>
                  <a:pt x="1732041" y="4025837"/>
                  <a:pt x="1677991" y="4027066"/>
                </a:cubicBezTo>
                <a:cubicBezTo>
                  <a:pt x="1617799" y="4027066"/>
                  <a:pt x="1568663" y="3979158"/>
                  <a:pt x="1566206" y="3918967"/>
                </a:cubicBezTo>
                <a:cubicBezTo>
                  <a:pt x="1563749" y="3857547"/>
                  <a:pt x="1612885" y="3807209"/>
                  <a:pt x="1674305" y="3804751"/>
                </a:cubicBezTo>
                <a:close/>
                <a:moveTo>
                  <a:pt x="5388979" y="3793699"/>
                </a:moveTo>
                <a:cubicBezTo>
                  <a:pt x="5456542" y="3794927"/>
                  <a:pt x="5509362" y="3850177"/>
                  <a:pt x="5509362" y="3917738"/>
                </a:cubicBezTo>
                <a:cubicBezTo>
                  <a:pt x="5509362" y="3985301"/>
                  <a:pt x="5455312" y="4039350"/>
                  <a:pt x="5387751" y="4040578"/>
                </a:cubicBezTo>
                <a:cubicBezTo>
                  <a:pt x="5333702" y="4041807"/>
                  <a:pt x="5262454" y="4000041"/>
                  <a:pt x="5263682" y="3916510"/>
                </a:cubicBezTo>
                <a:cubicBezTo>
                  <a:pt x="5263682" y="3831750"/>
                  <a:pt x="5334930" y="3792470"/>
                  <a:pt x="5388979" y="3793699"/>
                </a:cubicBezTo>
                <a:close/>
                <a:moveTo>
                  <a:pt x="2087047" y="3792470"/>
                </a:moveTo>
                <a:cubicBezTo>
                  <a:pt x="2157066" y="3792470"/>
                  <a:pt x="2211116" y="3846491"/>
                  <a:pt x="2211116" y="3916509"/>
                </a:cubicBezTo>
                <a:cubicBezTo>
                  <a:pt x="2211116" y="3974244"/>
                  <a:pt x="2165664" y="4038121"/>
                  <a:pt x="2088276" y="4039349"/>
                </a:cubicBezTo>
                <a:cubicBezTo>
                  <a:pt x="2021942" y="4040578"/>
                  <a:pt x="1964207" y="3988985"/>
                  <a:pt x="1964207" y="3915281"/>
                </a:cubicBezTo>
                <a:cubicBezTo>
                  <a:pt x="1964207" y="3846491"/>
                  <a:pt x="2019486" y="3792470"/>
                  <a:pt x="2087047" y="3792470"/>
                </a:cubicBezTo>
                <a:close/>
                <a:moveTo>
                  <a:pt x="4972552" y="3781415"/>
                </a:moveTo>
                <a:cubicBezTo>
                  <a:pt x="5063454" y="3781415"/>
                  <a:pt x="5110134" y="3856318"/>
                  <a:pt x="5108904" y="3916509"/>
                </a:cubicBezTo>
                <a:cubicBezTo>
                  <a:pt x="5110134" y="3976701"/>
                  <a:pt x="5064682" y="4051633"/>
                  <a:pt x="4973780" y="4051633"/>
                </a:cubicBezTo>
                <a:cubicBezTo>
                  <a:pt x="4886564" y="4051633"/>
                  <a:pt x="4838657" y="3979158"/>
                  <a:pt x="4838657" y="3915281"/>
                </a:cubicBezTo>
                <a:cubicBezTo>
                  <a:pt x="4838657" y="3856318"/>
                  <a:pt x="4882879" y="3782644"/>
                  <a:pt x="4972552" y="3781415"/>
                </a:cubicBezTo>
                <a:close/>
                <a:moveTo>
                  <a:pt x="2499788" y="3780187"/>
                </a:moveTo>
                <a:cubicBezTo>
                  <a:pt x="2583319" y="3781415"/>
                  <a:pt x="2634912" y="3847720"/>
                  <a:pt x="2634912" y="3915281"/>
                </a:cubicBezTo>
                <a:cubicBezTo>
                  <a:pt x="2634912" y="3987756"/>
                  <a:pt x="2574721" y="4051633"/>
                  <a:pt x="2498560" y="4049176"/>
                </a:cubicBezTo>
                <a:cubicBezTo>
                  <a:pt x="2423628" y="4049176"/>
                  <a:pt x="2364664" y="3988985"/>
                  <a:pt x="2365894" y="3912824"/>
                </a:cubicBezTo>
                <a:cubicBezTo>
                  <a:pt x="2367121" y="3839121"/>
                  <a:pt x="2426084" y="3780187"/>
                  <a:pt x="2499788" y="3780187"/>
                </a:cubicBezTo>
                <a:close/>
                <a:moveTo>
                  <a:pt x="3776092" y="3668411"/>
                </a:moveTo>
                <a:cubicBezTo>
                  <a:pt x="3750297" y="3674554"/>
                  <a:pt x="3725729" y="3665956"/>
                  <a:pt x="3702388" y="3672097"/>
                </a:cubicBezTo>
                <a:cubicBezTo>
                  <a:pt x="3702388" y="3685610"/>
                  <a:pt x="3702388" y="3696665"/>
                  <a:pt x="3702388" y="3708949"/>
                </a:cubicBezTo>
                <a:cubicBezTo>
                  <a:pt x="3702388" y="3719996"/>
                  <a:pt x="3698704" y="3731053"/>
                  <a:pt x="3704846" y="3743337"/>
                </a:cubicBezTo>
                <a:cubicBezTo>
                  <a:pt x="3728186" y="3740880"/>
                  <a:pt x="3751524" y="3745792"/>
                  <a:pt x="3776092" y="3740880"/>
                </a:cubicBezTo>
                <a:cubicBezTo>
                  <a:pt x="3776092" y="3717541"/>
                  <a:pt x="3776092" y="3695437"/>
                  <a:pt x="3776092" y="3668411"/>
                </a:cubicBezTo>
                <a:close/>
                <a:moveTo>
                  <a:pt x="235853" y="3664697"/>
                </a:moveTo>
                <a:cubicBezTo>
                  <a:pt x="260420" y="3664697"/>
                  <a:pt x="280074" y="3686807"/>
                  <a:pt x="280074" y="3711376"/>
                </a:cubicBezTo>
                <a:cubicBezTo>
                  <a:pt x="277618" y="3735942"/>
                  <a:pt x="257964" y="3753140"/>
                  <a:pt x="234624" y="3753140"/>
                </a:cubicBezTo>
                <a:cubicBezTo>
                  <a:pt x="210056" y="3753140"/>
                  <a:pt x="191630" y="3733485"/>
                  <a:pt x="190402" y="3710147"/>
                </a:cubicBezTo>
                <a:cubicBezTo>
                  <a:pt x="190402" y="3685579"/>
                  <a:pt x="211285" y="3663469"/>
                  <a:pt x="235853" y="3664697"/>
                </a:cubicBezTo>
                <a:close/>
                <a:moveTo>
                  <a:pt x="3271836" y="3650907"/>
                </a:moveTo>
                <a:cubicBezTo>
                  <a:pt x="3269072" y="3650907"/>
                  <a:pt x="3266308" y="3651828"/>
                  <a:pt x="3263851" y="3654900"/>
                </a:cubicBezTo>
                <a:cubicBezTo>
                  <a:pt x="3266308" y="3663499"/>
                  <a:pt x="3267536" y="3672097"/>
                  <a:pt x="3269993" y="3681926"/>
                </a:cubicBezTo>
                <a:cubicBezTo>
                  <a:pt x="3271222" y="3690524"/>
                  <a:pt x="3273678" y="3700351"/>
                  <a:pt x="3273678" y="3708949"/>
                </a:cubicBezTo>
                <a:cubicBezTo>
                  <a:pt x="3273678" y="3718767"/>
                  <a:pt x="3271222" y="3729822"/>
                  <a:pt x="3269993" y="3739651"/>
                </a:cubicBezTo>
                <a:cubicBezTo>
                  <a:pt x="3268765" y="3748250"/>
                  <a:pt x="3263851" y="3756848"/>
                  <a:pt x="3269993" y="3767903"/>
                </a:cubicBezTo>
                <a:cubicBezTo>
                  <a:pt x="3300703" y="3751935"/>
                  <a:pt x="3333869" y="3758075"/>
                  <a:pt x="3369494" y="3758075"/>
                </a:cubicBezTo>
                <a:cubicBezTo>
                  <a:pt x="3360894" y="3723682"/>
                  <a:pt x="3363351" y="3691753"/>
                  <a:pt x="3369494" y="3657358"/>
                </a:cubicBezTo>
                <a:cubicBezTo>
                  <a:pt x="3362123" y="3657358"/>
                  <a:pt x="3355980" y="3656127"/>
                  <a:pt x="3351067" y="3657358"/>
                </a:cubicBezTo>
                <a:cubicBezTo>
                  <a:pt x="3326499" y="3661041"/>
                  <a:pt x="3303160" y="3658585"/>
                  <a:pt x="3279820" y="3652444"/>
                </a:cubicBezTo>
                <a:cubicBezTo>
                  <a:pt x="3277363" y="3651828"/>
                  <a:pt x="3274599" y="3650907"/>
                  <a:pt x="3271836" y="3650907"/>
                </a:cubicBezTo>
                <a:close/>
                <a:moveTo>
                  <a:pt x="4215858" y="3648758"/>
                </a:moveTo>
                <a:cubicBezTo>
                  <a:pt x="4180236" y="3659813"/>
                  <a:pt x="4147068" y="3663499"/>
                  <a:pt x="4111446" y="3656127"/>
                </a:cubicBezTo>
                <a:cubicBezTo>
                  <a:pt x="4112673" y="3674554"/>
                  <a:pt x="4115130" y="3690524"/>
                  <a:pt x="4115130" y="3705263"/>
                </a:cubicBezTo>
                <a:cubicBezTo>
                  <a:pt x="4115130" y="3722453"/>
                  <a:pt x="4113902" y="3738420"/>
                  <a:pt x="4112673" y="3759305"/>
                </a:cubicBezTo>
                <a:cubicBezTo>
                  <a:pt x="4147068" y="3755620"/>
                  <a:pt x="4180236" y="3758075"/>
                  <a:pt x="4214631" y="3769131"/>
                </a:cubicBezTo>
                <a:cubicBezTo>
                  <a:pt x="4212174" y="3750706"/>
                  <a:pt x="4208488" y="3738420"/>
                  <a:pt x="4207260" y="3726138"/>
                </a:cubicBezTo>
                <a:cubicBezTo>
                  <a:pt x="4206032" y="3713856"/>
                  <a:pt x="4207260" y="3701579"/>
                  <a:pt x="4208488" y="3688067"/>
                </a:cubicBezTo>
                <a:cubicBezTo>
                  <a:pt x="4209718" y="3675783"/>
                  <a:pt x="4212174" y="3663499"/>
                  <a:pt x="4215858" y="3648758"/>
                </a:cubicBezTo>
                <a:close/>
                <a:moveTo>
                  <a:pt x="647365" y="3638910"/>
                </a:moveTo>
                <a:cubicBezTo>
                  <a:pt x="686674" y="3640138"/>
                  <a:pt x="717383" y="3670848"/>
                  <a:pt x="717383" y="3708930"/>
                </a:cubicBezTo>
                <a:cubicBezTo>
                  <a:pt x="717383" y="3747006"/>
                  <a:pt x="685445" y="3778944"/>
                  <a:pt x="647365" y="3778944"/>
                </a:cubicBezTo>
                <a:cubicBezTo>
                  <a:pt x="609284" y="3778944"/>
                  <a:pt x="577346" y="3748233"/>
                  <a:pt x="576118" y="3710158"/>
                </a:cubicBezTo>
                <a:cubicBezTo>
                  <a:pt x="574889" y="3670848"/>
                  <a:pt x="608056" y="3637681"/>
                  <a:pt x="647365" y="3638910"/>
                </a:cubicBezTo>
                <a:close/>
                <a:moveTo>
                  <a:pt x="1061336" y="3620492"/>
                </a:moveTo>
                <a:cubicBezTo>
                  <a:pt x="1110471" y="3621719"/>
                  <a:pt x="1151008" y="3662257"/>
                  <a:pt x="1148551" y="3711393"/>
                </a:cubicBezTo>
                <a:cubicBezTo>
                  <a:pt x="1146094" y="3766665"/>
                  <a:pt x="1104329" y="3798605"/>
                  <a:pt x="1060107" y="3798605"/>
                </a:cubicBezTo>
                <a:cubicBezTo>
                  <a:pt x="1007286" y="3798605"/>
                  <a:pt x="970434" y="3755610"/>
                  <a:pt x="971662" y="3708936"/>
                </a:cubicBezTo>
                <a:cubicBezTo>
                  <a:pt x="971662" y="3658571"/>
                  <a:pt x="1010971" y="3620492"/>
                  <a:pt x="1061336" y="3620492"/>
                </a:cubicBezTo>
                <a:close/>
                <a:moveTo>
                  <a:pt x="5967337" y="3613949"/>
                </a:moveTo>
                <a:lnTo>
                  <a:pt x="5967337" y="3806912"/>
                </a:lnTo>
                <a:lnTo>
                  <a:pt x="5963735" y="3806169"/>
                </a:lnTo>
                <a:cubicBezTo>
                  <a:pt x="5926250" y="3789996"/>
                  <a:pt x="5899992" y="3752238"/>
                  <a:pt x="5899992" y="3708940"/>
                </a:cubicBezTo>
                <a:cubicBezTo>
                  <a:pt x="5900914" y="3665640"/>
                  <a:pt x="5927402" y="3629250"/>
                  <a:pt x="5965463" y="3614279"/>
                </a:cubicBezTo>
                <a:close/>
                <a:moveTo>
                  <a:pt x="1475305" y="3605757"/>
                </a:moveTo>
                <a:cubicBezTo>
                  <a:pt x="1535497" y="3606984"/>
                  <a:pt x="1578490" y="3658576"/>
                  <a:pt x="1576033" y="3715078"/>
                </a:cubicBezTo>
                <a:cubicBezTo>
                  <a:pt x="1573577" y="3772810"/>
                  <a:pt x="1523213" y="3817009"/>
                  <a:pt x="1465478" y="3814553"/>
                </a:cubicBezTo>
                <a:cubicBezTo>
                  <a:pt x="1418799" y="3812100"/>
                  <a:pt x="1365978" y="3774039"/>
                  <a:pt x="1367206" y="3707712"/>
                </a:cubicBezTo>
                <a:cubicBezTo>
                  <a:pt x="1368435" y="3647522"/>
                  <a:pt x="1417571" y="3603299"/>
                  <a:pt x="1475305" y="3605757"/>
                </a:cubicBezTo>
                <a:close/>
                <a:moveTo>
                  <a:pt x="5592893" y="3593476"/>
                </a:moveTo>
                <a:cubicBezTo>
                  <a:pt x="5657998" y="3594705"/>
                  <a:pt x="5710819" y="3646296"/>
                  <a:pt x="5709590" y="3712630"/>
                </a:cubicBezTo>
                <a:cubicBezTo>
                  <a:pt x="5708362" y="3777728"/>
                  <a:pt x="5655540" y="3829293"/>
                  <a:pt x="5590436" y="3828066"/>
                </a:cubicBezTo>
                <a:cubicBezTo>
                  <a:pt x="5526560" y="3826837"/>
                  <a:pt x="5474966" y="3774043"/>
                  <a:pt x="5474966" y="3711401"/>
                </a:cubicBezTo>
                <a:cubicBezTo>
                  <a:pt x="5476194" y="3631557"/>
                  <a:pt x="5542530" y="3593476"/>
                  <a:pt x="5592893" y="3593476"/>
                </a:cubicBezTo>
                <a:close/>
                <a:moveTo>
                  <a:pt x="1884362" y="3591019"/>
                </a:moveTo>
                <a:cubicBezTo>
                  <a:pt x="1939639" y="3591019"/>
                  <a:pt x="2001059" y="3635240"/>
                  <a:pt x="2001059" y="3710174"/>
                </a:cubicBezTo>
                <a:cubicBezTo>
                  <a:pt x="2001059" y="3772814"/>
                  <a:pt x="1948239" y="3825609"/>
                  <a:pt x="1884362" y="3825609"/>
                </a:cubicBezTo>
                <a:cubicBezTo>
                  <a:pt x="1820485" y="3826837"/>
                  <a:pt x="1766436" y="3774043"/>
                  <a:pt x="1766436" y="3708945"/>
                </a:cubicBezTo>
                <a:cubicBezTo>
                  <a:pt x="1766436" y="3640154"/>
                  <a:pt x="1824170" y="3591019"/>
                  <a:pt x="1884362" y="3591019"/>
                </a:cubicBezTo>
                <a:close/>
                <a:moveTo>
                  <a:pt x="5180152" y="3581194"/>
                </a:moveTo>
                <a:cubicBezTo>
                  <a:pt x="5262454" y="3582425"/>
                  <a:pt x="5311590" y="3649986"/>
                  <a:pt x="5309134" y="3710177"/>
                </a:cubicBezTo>
                <a:cubicBezTo>
                  <a:pt x="5309134" y="3781415"/>
                  <a:pt x="5252628" y="3839121"/>
                  <a:pt x="5181380" y="3840350"/>
                </a:cubicBezTo>
                <a:cubicBezTo>
                  <a:pt x="5108904" y="3841577"/>
                  <a:pt x="5051170" y="3781415"/>
                  <a:pt x="5051170" y="3708948"/>
                </a:cubicBezTo>
                <a:cubicBezTo>
                  <a:pt x="5052398" y="3636474"/>
                  <a:pt x="5110134" y="3579967"/>
                  <a:pt x="5180152" y="3581194"/>
                </a:cubicBezTo>
                <a:close/>
                <a:moveTo>
                  <a:pt x="2294645" y="3579965"/>
                </a:moveTo>
                <a:cubicBezTo>
                  <a:pt x="2367121" y="3579965"/>
                  <a:pt x="2424855" y="3637702"/>
                  <a:pt x="2424855" y="3711405"/>
                </a:cubicBezTo>
                <a:cubicBezTo>
                  <a:pt x="2424855" y="3777730"/>
                  <a:pt x="2373262" y="3839121"/>
                  <a:pt x="2294645" y="3839121"/>
                </a:cubicBezTo>
                <a:cubicBezTo>
                  <a:pt x="2208657" y="3836662"/>
                  <a:pt x="2164435" y="3764217"/>
                  <a:pt x="2166892" y="3708948"/>
                </a:cubicBezTo>
                <a:cubicBezTo>
                  <a:pt x="2166892" y="3637702"/>
                  <a:pt x="2223398" y="3579965"/>
                  <a:pt x="2294645" y="3579965"/>
                </a:cubicBezTo>
                <a:close/>
                <a:moveTo>
                  <a:pt x="4766258" y="3569701"/>
                </a:moveTo>
                <a:cubicBezTo>
                  <a:pt x="4827985" y="3569067"/>
                  <a:pt x="4886257" y="3610065"/>
                  <a:pt x="4903762" y="3674557"/>
                </a:cubicBezTo>
                <a:cubicBezTo>
                  <a:pt x="4927102" y="3765446"/>
                  <a:pt x="4858311" y="3852634"/>
                  <a:pt x="4763724" y="3850177"/>
                </a:cubicBezTo>
                <a:cubicBezTo>
                  <a:pt x="4740385" y="3848949"/>
                  <a:pt x="4718274" y="3844034"/>
                  <a:pt x="4698620" y="3831750"/>
                </a:cubicBezTo>
                <a:cubicBezTo>
                  <a:pt x="4691249" y="3826837"/>
                  <a:pt x="4682651" y="3823153"/>
                  <a:pt x="4675280" y="3818238"/>
                </a:cubicBezTo>
                <a:cubicBezTo>
                  <a:pt x="4670367" y="3812104"/>
                  <a:pt x="4664224" y="3804758"/>
                  <a:pt x="4659311" y="3798615"/>
                </a:cubicBezTo>
                <a:cubicBezTo>
                  <a:pt x="4658083" y="3796158"/>
                  <a:pt x="4655625" y="3792474"/>
                  <a:pt x="4654398" y="3790016"/>
                </a:cubicBezTo>
                <a:cubicBezTo>
                  <a:pt x="4621231" y="3739652"/>
                  <a:pt x="4620002" y="3688067"/>
                  <a:pt x="4650712" y="3635245"/>
                </a:cubicBezTo>
                <a:cubicBezTo>
                  <a:pt x="4651940" y="3630332"/>
                  <a:pt x="4653168" y="3624192"/>
                  <a:pt x="4655625" y="3616821"/>
                </a:cubicBezTo>
                <a:cubicBezTo>
                  <a:pt x="4661768" y="3611908"/>
                  <a:pt x="4669138" y="3606993"/>
                  <a:pt x="4675280" y="3602079"/>
                </a:cubicBezTo>
                <a:cubicBezTo>
                  <a:pt x="4685106" y="3595939"/>
                  <a:pt x="4694935" y="3589795"/>
                  <a:pt x="4704761" y="3584883"/>
                </a:cubicBezTo>
                <a:cubicBezTo>
                  <a:pt x="4724722" y="3574749"/>
                  <a:pt x="4745682" y="3569911"/>
                  <a:pt x="4766258" y="3569701"/>
                </a:cubicBezTo>
                <a:close/>
                <a:moveTo>
                  <a:pt x="27025" y="3474291"/>
                </a:moveTo>
                <a:cubicBezTo>
                  <a:pt x="44223" y="3473061"/>
                  <a:pt x="57736" y="3487803"/>
                  <a:pt x="57736" y="3503773"/>
                </a:cubicBezTo>
                <a:cubicBezTo>
                  <a:pt x="56507" y="3518513"/>
                  <a:pt x="42995" y="3532025"/>
                  <a:pt x="28254" y="3532025"/>
                </a:cubicBezTo>
                <a:cubicBezTo>
                  <a:pt x="13513" y="3532025"/>
                  <a:pt x="0" y="3519740"/>
                  <a:pt x="0" y="3503773"/>
                </a:cubicBezTo>
                <a:cubicBezTo>
                  <a:pt x="0" y="3489032"/>
                  <a:pt x="11056" y="3475517"/>
                  <a:pt x="27025" y="3474291"/>
                </a:cubicBezTo>
                <a:close/>
                <a:moveTo>
                  <a:pt x="4000890" y="3446072"/>
                </a:moveTo>
                <a:cubicBezTo>
                  <a:pt x="3982463" y="3448530"/>
                  <a:pt x="3967722" y="3453442"/>
                  <a:pt x="3951754" y="3453442"/>
                </a:cubicBezTo>
                <a:cubicBezTo>
                  <a:pt x="3934556" y="3454671"/>
                  <a:pt x="3918586" y="3452213"/>
                  <a:pt x="3901389" y="3450984"/>
                </a:cubicBezTo>
                <a:cubicBezTo>
                  <a:pt x="3902618" y="3482925"/>
                  <a:pt x="3905075" y="3513635"/>
                  <a:pt x="3906302" y="3541888"/>
                </a:cubicBezTo>
                <a:cubicBezTo>
                  <a:pt x="3937013" y="3541888"/>
                  <a:pt x="3966495" y="3543116"/>
                  <a:pt x="3994747" y="3544345"/>
                </a:cubicBezTo>
                <a:cubicBezTo>
                  <a:pt x="3994747" y="3528375"/>
                  <a:pt x="3993520" y="3512404"/>
                  <a:pt x="3994747" y="3496437"/>
                </a:cubicBezTo>
                <a:cubicBezTo>
                  <a:pt x="3995976" y="3479239"/>
                  <a:pt x="3998433" y="3463268"/>
                  <a:pt x="4000890" y="3446072"/>
                </a:cubicBezTo>
                <a:close/>
                <a:moveTo>
                  <a:pt x="3475136" y="3444843"/>
                </a:moveTo>
                <a:cubicBezTo>
                  <a:pt x="3483734" y="3478010"/>
                  <a:pt x="3483734" y="3509949"/>
                  <a:pt x="3480049" y="3544345"/>
                </a:cubicBezTo>
                <a:cubicBezTo>
                  <a:pt x="3499704" y="3541888"/>
                  <a:pt x="3514444" y="3539432"/>
                  <a:pt x="3529185" y="3539432"/>
                </a:cubicBezTo>
                <a:cubicBezTo>
                  <a:pt x="3543926" y="3538203"/>
                  <a:pt x="3558667" y="3539432"/>
                  <a:pt x="3572178" y="3539432"/>
                </a:cubicBezTo>
                <a:cubicBezTo>
                  <a:pt x="3573408" y="3509949"/>
                  <a:pt x="3574635" y="3480467"/>
                  <a:pt x="3577092" y="3450984"/>
                </a:cubicBezTo>
                <a:cubicBezTo>
                  <a:pt x="3559894" y="3450984"/>
                  <a:pt x="3542697" y="3452213"/>
                  <a:pt x="3526728" y="3450984"/>
                </a:cubicBezTo>
                <a:cubicBezTo>
                  <a:pt x="3510758" y="3449758"/>
                  <a:pt x="3493561" y="3447301"/>
                  <a:pt x="3475136" y="3444843"/>
                </a:cubicBezTo>
                <a:close/>
                <a:moveTo>
                  <a:pt x="440996" y="3443589"/>
                </a:moveTo>
                <a:cubicBezTo>
                  <a:pt x="472934" y="3443589"/>
                  <a:pt x="498730" y="3470616"/>
                  <a:pt x="498730" y="3503782"/>
                </a:cubicBezTo>
                <a:cubicBezTo>
                  <a:pt x="498730" y="3536948"/>
                  <a:pt x="472934" y="3561516"/>
                  <a:pt x="439767" y="3561516"/>
                </a:cubicBezTo>
                <a:cubicBezTo>
                  <a:pt x="406599" y="3561516"/>
                  <a:pt x="380803" y="3535721"/>
                  <a:pt x="380803" y="3502553"/>
                </a:cubicBezTo>
                <a:cubicBezTo>
                  <a:pt x="382032" y="3470616"/>
                  <a:pt x="409056" y="3443589"/>
                  <a:pt x="440996" y="3443589"/>
                </a:cubicBezTo>
                <a:close/>
                <a:moveTo>
                  <a:pt x="853736" y="3423944"/>
                </a:moveTo>
                <a:cubicBezTo>
                  <a:pt x="897958" y="3423944"/>
                  <a:pt x="932353" y="3458339"/>
                  <a:pt x="932353" y="3502562"/>
                </a:cubicBezTo>
                <a:cubicBezTo>
                  <a:pt x="932353" y="3546784"/>
                  <a:pt x="899186" y="3581179"/>
                  <a:pt x="854964" y="3582408"/>
                </a:cubicBezTo>
                <a:cubicBezTo>
                  <a:pt x="809513" y="3583636"/>
                  <a:pt x="773889" y="3548012"/>
                  <a:pt x="772662" y="3503791"/>
                </a:cubicBezTo>
                <a:cubicBezTo>
                  <a:pt x="772662" y="3459568"/>
                  <a:pt x="809513" y="3422716"/>
                  <a:pt x="853736" y="3423944"/>
                </a:cubicBezTo>
                <a:close/>
                <a:moveTo>
                  <a:pt x="4443113" y="3422733"/>
                </a:moveTo>
                <a:cubicBezTo>
                  <a:pt x="4436970" y="3423962"/>
                  <a:pt x="4433286" y="3423962"/>
                  <a:pt x="4430829" y="3425190"/>
                </a:cubicBezTo>
                <a:cubicBezTo>
                  <a:pt x="4391520" y="3446072"/>
                  <a:pt x="4350982" y="3448530"/>
                  <a:pt x="4307989" y="3435016"/>
                </a:cubicBezTo>
                <a:cubicBezTo>
                  <a:pt x="4304304" y="3433789"/>
                  <a:pt x="4300619" y="3435016"/>
                  <a:pt x="4293248" y="3435016"/>
                </a:cubicBezTo>
                <a:cubicBezTo>
                  <a:pt x="4311674" y="3479239"/>
                  <a:pt x="4310446" y="3521005"/>
                  <a:pt x="4296933" y="3567684"/>
                </a:cubicBezTo>
                <a:cubicBezTo>
                  <a:pt x="4312903" y="3564000"/>
                  <a:pt x="4323958" y="3561540"/>
                  <a:pt x="4335014" y="3560314"/>
                </a:cubicBezTo>
                <a:cubicBezTo>
                  <a:pt x="4346069" y="3559085"/>
                  <a:pt x="4358353" y="3557856"/>
                  <a:pt x="4369409" y="3559085"/>
                </a:cubicBezTo>
                <a:cubicBezTo>
                  <a:pt x="4380464" y="3560314"/>
                  <a:pt x="4391520" y="3562769"/>
                  <a:pt x="4402575" y="3565229"/>
                </a:cubicBezTo>
                <a:cubicBezTo>
                  <a:pt x="4413632" y="3566454"/>
                  <a:pt x="4422230" y="3575054"/>
                  <a:pt x="4436970" y="3573824"/>
                </a:cubicBezTo>
                <a:cubicBezTo>
                  <a:pt x="4414859" y="3522234"/>
                  <a:pt x="4416088" y="3473098"/>
                  <a:pt x="4443113" y="3422733"/>
                </a:cubicBezTo>
                <a:close/>
                <a:moveTo>
                  <a:pt x="3036597" y="3422733"/>
                </a:moveTo>
                <a:cubicBezTo>
                  <a:pt x="3063622" y="3471869"/>
                  <a:pt x="3064851" y="3522234"/>
                  <a:pt x="3040283" y="3577511"/>
                </a:cubicBezTo>
                <a:cubicBezTo>
                  <a:pt x="3051338" y="3573824"/>
                  <a:pt x="3056252" y="3572596"/>
                  <a:pt x="3059938" y="3570141"/>
                </a:cubicBezTo>
                <a:cubicBezTo>
                  <a:pt x="3094332" y="3555399"/>
                  <a:pt x="3128728" y="3554171"/>
                  <a:pt x="3164350" y="3564000"/>
                </a:cubicBezTo>
                <a:cubicBezTo>
                  <a:pt x="3169264" y="3565229"/>
                  <a:pt x="3175407" y="3567684"/>
                  <a:pt x="3180320" y="3561540"/>
                </a:cubicBezTo>
                <a:cubicBezTo>
                  <a:pt x="3180320" y="3557856"/>
                  <a:pt x="3180320" y="3555399"/>
                  <a:pt x="3179091" y="3551714"/>
                </a:cubicBezTo>
                <a:cubicBezTo>
                  <a:pt x="3168036" y="3516090"/>
                  <a:pt x="3169264" y="3481696"/>
                  <a:pt x="3181548" y="3447301"/>
                </a:cubicBezTo>
                <a:cubicBezTo>
                  <a:pt x="3182777" y="3442386"/>
                  <a:pt x="3186462" y="3437474"/>
                  <a:pt x="3180320" y="3431331"/>
                </a:cubicBezTo>
                <a:cubicBezTo>
                  <a:pt x="3170493" y="3433789"/>
                  <a:pt x="3160666" y="3437474"/>
                  <a:pt x="3150839" y="3439929"/>
                </a:cubicBezTo>
                <a:cubicBezTo>
                  <a:pt x="3142239" y="3441160"/>
                  <a:pt x="3132412" y="3442386"/>
                  <a:pt x="3123814" y="3442386"/>
                </a:cubicBezTo>
                <a:cubicBezTo>
                  <a:pt x="3113987" y="3442386"/>
                  <a:pt x="3102931" y="3441160"/>
                  <a:pt x="3093104" y="3439929"/>
                </a:cubicBezTo>
                <a:cubicBezTo>
                  <a:pt x="3084505" y="3438700"/>
                  <a:pt x="3075906" y="3433789"/>
                  <a:pt x="3067308" y="3432560"/>
                </a:cubicBezTo>
                <a:cubicBezTo>
                  <a:pt x="3057480" y="3430104"/>
                  <a:pt x="3050110" y="3420275"/>
                  <a:pt x="3036597" y="3422733"/>
                </a:cubicBezTo>
                <a:close/>
                <a:moveTo>
                  <a:pt x="1266477" y="3406753"/>
                </a:moveTo>
                <a:cubicBezTo>
                  <a:pt x="1309471" y="3405524"/>
                  <a:pt x="1361063" y="3439919"/>
                  <a:pt x="1362292" y="3502568"/>
                </a:cubicBezTo>
                <a:cubicBezTo>
                  <a:pt x="1363520" y="3554161"/>
                  <a:pt x="1318070" y="3598383"/>
                  <a:pt x="1266477" y="3599611"/>
                </a:cubicBezTo>
                <a:cubicBezTo>
                  <a:pt x="1212428" y="3599611"/>
                  <a:pt x="1168206" y="3555387"/>
                  <a:pt x="1169433" y="3501339"/>
                </a:cubicBezTo>
                <a:cubicBezTo>
                  <a:pt x="1170662" y="3447289"/>
                  <a:pt x="1212428" y="3406753"/>
                  <a:pt x="1266477" y="3406753"/>
                </a:cubicBezTo>
                <a:close/>
                <a:moveTo>
                  <a:pt x="5800492" y="3394473"/>
                </a:moveTo>
                <a:cubicBezTo>
                  <a:pt x="5861912" y="3394473"/>
                  <a:pt x="5912275" y="3444838"/>
                  <a:pt x="5912275" y="3505029"/>
                </a:cubicBezTo>
                <a:cubicBezTo>
                  <a:pt x="5909820" y="3565222"/>
                  <a:pt x="5861912" y="3614358"/>
                  <a:pt x="5801719" y="3614358"/>
                </a:cubicBezTo>
                <a:cubicBezTo>
                  <a:pt x="5739072" y="3614358"/>
                  <a:pt x="5689936" y="3565222"/>
                  <a:pt x="5691164" y="3503801"/>
                </a:cubicBezTo>
                <a:cubicBezTo>
                  <a:pt x="5691164" y="3443610"/>
                  <a:pt x="5740300" y="3394473"/>
                  <a:pt x="5800492" y="3394473"/>
                </a:cubicBezTo>
                <a:close/>
                <a:moveTo>
                  <a:pt x="1674305" y="3393245"/>
                </a:moveTo>
                <a:cubicBezTo>
                  <a:pt x="1727126" y="3392016"/>
                  <a:pt x="1786089" y="3432554"/>
                  <a:pt x="1787318" y="3502573"/>
                </a:cubicBezTo>
                <a:cubicBezTo>
                  <a:pt x="1787318" y="3572591"/>
                  <a:pt x="1730810" y="3614358"/>
                  <a:pt x="1676762" y="3614358"/>
                </a:cubicBezTo>
                <a:cubicBezTo>
                  <a:pt x="1616570" y="3613129"/>
                  <a:pt x="1568662" y="3563993"/>
                  <a:pt x="1567434" y="3503801"/>
                </a:cubicBezTo>
                <a:cubicBezTo>
                  <a:pt x="1567434" y="3442381"/>
                  <a:pt x="1614113" y="3395703"/>
                  <a:pt x="1674305" y="3393245"/>
                </a:cubicBezTo>
                <a:close/>
                <a:moveTo>
                  <a:pt x="5388979" y="3380965"/>
                </a:moveTo>
                <a:cubicBezTo>
                  <a:pt x="5455312" y="3382194"/>
                  <a:pt x="5510591" y="3437473"/>
                  <a:pt x="5510591" y="3503804"/>
                </a:cubicBezTo>
                <a:cubicBezTo>
                  <a:pt x="5511818" y="3572595"/>
                  <a:pt x="5455312" y="3629101"/>
                  <a:pt x="5386522" y="3627872"/>
                </a:cubicBezTo>
                <a:cubicBezTo>
                  <a:pt x="5318961" y="3626645"/>
                  <a:pt x="5263682" y="3571367"/>
                  <a:pt x="5264912" y="3501348"/>
                </a:cubicBezTo>
                <a:cubicBezTo>
                  <a:pt x="5267367" y="3433785"/>
                  <a:pt x="5321418" y="3380965"/>
                  <a:pt x="5388979" y="3380965"/>
                </a:cubicBezTo>
                <a:close/>
                <a:moveTo>
                  <a:pt x="2089504" y="3379736"/>
                </a:moveTo>
                <a:cubicBezTo>
                  <a:pt x="2158294" y="3379736"/>
                  <a:pt x="2214800" y="3435016"/>
                  <a:pt x="2213571" y="3503804"/>
                </a:cubicBezTo>
                <a:cubicBezTo>
                  <a:pt x="2212343" y="3572594"/>
                  <a:pt x="2159523" y="3625416"/>
                  <a:pt x="2090731" y="3625416"/>
                </a:cubicBezTo>
                <a:cubicBezTo>
                  <a:pt x="2010886" y="3625416"/>
                  <a:pt x="1965435" y="3560310"/>
                  <a:pt x="1967892" y="3501347"/>
                </a:cubicBezTo>
                <a:cubicBezTo>
                  <a:pt x="1969121" y="3433785"/>
                  <a:pt x="2021942" y="3380965"/>
                  <a:pt x="2089504" y="3379736"/>
                </a:cubicBezTo>
                <a:close/>
                <a:moveTo>
                  <a:pt x="4975008" y="3369911"/>
                </a:moveTo>
                <a:cubicBezTo>
                  <a:pt x="5049941" y="3369911"/>
                  <a:pt x="5110132" y="3431331"/>
                  <a:pt x="5110132" y="3506263"/>
                </a:cubicBezTo>
                <a:cubicBezTo>
                  <a:pt x="5110132" y="3579968"/>
                  <a:pt x="5049941" y="3638931"/>
                  <a:pt x="4976238" y="3638931"/>
                </a:cubicBezTo>
                <a:cubicBezTo>
                  <a:pt x="4901304" y="3638931"/>
                  <a:pt x="4841114" y="3577511"/>
                  <a:pt x="4841114" y="3502578"/>
                </a:cubicBezTo>
                <a:cubicBezTo>
                  <a:pt x="4842342" y="3430104"/>
                  <a:pt x="4901304" y="3369911"/>
                  <a:pt x="4975008" y="3369911"/>
                </a:cubicBezTo>
                <a:close/>
                <a:moveTo>
                  <a:pt x="2501017" y="3369911"/>
                </a:moveTo>
                <a:cubicBezTo>
                  <a:pt x="2588233" y="3367456"/>
                  <a:pt x="2638598" y="3441160"/>
                  <a:pt x="2636141" y="3503807"/>
                </a:cubicBezTo>
                <a:cubicBezTo>
                  <a:pt x="2636141" y="3577511"/>
                  <a:pt x="2577178" y="3635245"/>
                  <a:pt x="2503474" y="3637703"/>
                </a:cubicBezTo>
                <a:cubicBezTo>
                  <a:pt x="2432227" y="3638931"/>
                  <a:pt x="2368350" y="3579968"/>
                  <a:pt x="2368350" y="3503807"/>
                </a:cubicBezTo>
                <a:cubicBezTo>
                  <a:pt x="2368350" y="3439929"/>
                  <a:pt x="2416257" y="3371142"/>
                  <a:pt x="2501017" y="3369911"/>
                </a:cubicBezTo>
                <a:close/>
                <a:moveTo>
                  <a:pt x="233396" y="3255640"/>
                </a:moveTo>
                <a:cubicBezTo>
                  <a:pt x="256735" y="3255640"/>
                  <a:pt x="275161" y="3272838"/>
                  <a:pt x="276389" y="3294949"/>
                </a:cubicBezTo>
                <a:cubicBezTo>
                  <a:pt x="277618" y="3318289"/>
                  <a:pt x="256735" y="3339171"/>
                  <a:pt x="233396" y="3339171"/>
                </a:cubicBezTo>
                <a:cubicBezTo>
                  <a:pt x="211285" y="3339171"/>
                  <a:pt x="192858" y="3319517"/>
                  <a:pt x="192858" y="3297406"/>
                </a:cubicBezTo>
                <a:cubicBezTo>
                  <a:pt x="192858" y="3274067"/>
                  <a:pt x="210056" y="3255640"/>
                  <a:pt x="233396" y="3255640"/>
                </a:cubicBezTo>
                <a:close/>
                <a:moveTo>
                  <a:pt x="3803117" y="3232331"/>
                </a:moveTo>
                <a:cubicBezTo>
                  <a:pt x="3778549" y="3236015"/>
                  <a:pt x="3758895" y="3242158"/>
                  <a:pt x="3739240" y="3242158"/>
                </a:cubicBezTo>
                <a:cubicBezTo>
                  <a:pt x="3719586" y="3242158"/>
                  <a:pt x="3699932" y="3237244"/>
                  <a:pt x="3679050" y="3233560"/>
                </a:cubicBezTo>
                <a:cubicBezTo>
                  <a:pt x="3679050" y="3238474"/>
                  <a:pt x="3679050" y="3242158"/>
                  <a:pt x="3680278" y="3244616"/>
                </a:cubicBezTo>
                <a:cubicBezTo>
                  <a:pt x="3690104" y="3272869"/>
                  <a:pt x="3690104" y="3301121"/>
                  <a:pt x="3686420" y="3329375"/>
                </a:cubicBezTo>
                <a:cubicBezTo>
                  <a:pt x="3685191" y="3334286"/>
                  <a:pt x="3686420" y="3339201"/>
                  <a:pt x="3686420" y="3345342"/>
                </a:cubicBezTo>
                <a:cubicBezTo>
                  <a:pt x="3699932" y="3342887"/>
                  <a:pt x="3710988" y="3340427"/>
                  <a:pt x="3723272" y="3340427"/>
                </a:cubicBezTo>
                <a:cubicBezTo>
                  <a:pt x="3735556" y="3339201"/>
                  <a:pt x="3749068" y="3340427"/>
                  <a:pt x="3761352" y="3340427"/>
                </a:cubicBezTo>
                <a:cubicBezTo>
                  <a:pt x="3772408" y="3341659"/>
                  <a:pt x="3783463" y="3342887"/>
                  <a:pt x="3795747" y="3345342"/>
                </a:cubicBezTo>
                <a:cubicBezTo>
                  <a:pt x="3794519" y="3330601"/>
                  <a:pt x="3792062" y="3318319"/>
                  <a:pt x="3792062" y="3306036"/>
                </a:cubicBezTo>
                <a:cubicBezTo>
                  <a:pt x="3792062" y="3294979"/>
                  <a:pt x="3792062" y="3282695"/>
                  <a:pt x="3794519" y="3271640"/>
                </a:cubicBezTo>
                <a:cubicBezTo>
                  <a:pt x="3794519" y="3258127"/>
                  <a:pt x="3798204" y="3247072"/>
                  <a:pt x="3803117" y="3232331"/>
                </a:cubicBezTo>
                <a:close/>
                <a:moveTo>
                  <a:pt x="647365" y="3228624"/>
                </a:moveTo>
                <a:cubicBezTo>
                  <a:pt x="684217" y="3228624"/>
                  <a:pt x="714926" y="3259334"/>
                  <a:pt x="716155" y="3296186"/>
                </a:cubicBezTo>
                <a:cubicBezTo>
                  <a:pt x="717383" y="3334267"/>
                  <a:pt x="684217" y="3367433"/>
                  <a:pt x="646136" y="3366204"/>
                </a:cubicBezTo>
                <a:cubicBezTo>
                  <a:pt x="608056" y="3366204"/>
                  <a:pt x="577346" y="3333039"/>
                  <a:pt x="578575" y="3294957"/>
                </a:cubicBezTo>
                <a:cubicBezTo>
                  <a:pt x="579803" y="3256878"/>
                  <a:pt x="609284" y="3228624"/>
                  <a:pt x="647365" y="3228624"/>
                </a:cubicBezTo>
                <a:close/>
                <a:moveTo>
                  <a:pt x="4230600" y="3218818"/>
                </a:moveTo>
                <a:cubicBezTo>
                  <a:pt x="4172866" y="3242158"/>
                  <a:pt x="4171636" y="3242158"/>
                  <a:pt x="4088106" y="3229874"/>
                </a:cubicBezTo>
                <a:cubicBezTo>
                  <a:pt x="4091791" y="3244616"/>
                  <a:pt x="4096705" y="3258127"/>
                  <a:pt x="4099162" y="3272869"/>
                </a:cubicBezTo>
                <a:cubicBezTo>
                  <a:pt x="4101618" y="3286380"/>
                  <a:pt x="4101618" y="3299892"/>
                  <a:pt x="4100389" y="3313406"/>
                </a:cubicBezTo>
                <a:cubicBezTo>
                  <a:pt x="4099162" y="3328145"/>
                  <a:pt x="4096705" y="3341659"/>
                  <a:pt x="4094248" y="3356400"/>
                </a:cubicBezTo>
                <a:cubicBezTo>
                  <a:pt x="4155668" y="3347800"/>
                  <a:pt x="4155668" y="3347800"/>
                  <a:pt x="4222002" y="3360084"/>
                </a:cubicBezTo>
                <a:cubicBezTo>
                  <a:pt x="4220772" y="3353943"/>
                  <a:pt x="4220772" y="3350257"/>
                  <a:pt x="4219544" y="3347800"/>
                </a:cubicBezTo>
                <a:cubicBezTo>
                  <a:pt x="4206032" y="3308492"/>
                  <a:pt x="4208488" y="3269183"/>
                  <a:pt x="4228142" y="3232331"/>
                </a:cubicBezTo>
                <a:cubicBezTo>
                  <a:pt x="4229372" y="3228646"/>
                  <a:pt x="4229372" y="3224962"/>
                  <a:pt x="4230600" y="3218818"/>
                </a:cubicBezTo>
                <a:close/>
                <a:moveTo>
                  <a:pt x="3249110" y="3218818"/>
                </a:moveTo>
                <a:cubicBezTo>
                  <a:pt x="3250338" y="3223731"/>
                  <a:pt x="3250338" y="3224962"/>
                  <a:pt x="3250338" y="3227419"/>
                </a:cubicBezTo>
                <a:cubicBezTo>
                  <a:pt x="3269993" y="3265497"/>
                  <a:pt x="3272450" y="3306036"/>
                  <a:pt x="3258938" y="3346571"/>
                </a:cubicBezTo>
                <a:cubicBezTo>
                  <a:pt x="3257709" y="3350257"/>
                  <a:pt x="3258938" y="3353943"/>
                  <a:pt x="3258938" y="3358855"/>
                </a:cubicBezTo>
                <a:cubicBezTo>
                  <a:pt x="3315444" y="3344116"/>
                  <a:pt x="3315444" y="3344116"/>
                  <a:pt x="3383005" y="3352713"/>
                </a:cubicBezTo>
                <a:cubicBezTo>
                  <a:pt x="3384234" y="3347800"/>
                  <a:pt x="3385462" y="3345342"/>
                  <a:pt x="3384234" y="3344116"/>
                </a:cubicBezTo>
                <a:cubicBezTo>
                  <a:pt x="3373178" y="3306036"/>
                  <a:pt x="3375635" y="3270412"/>
                  <a:pt x="3390376" y="3233560"/>
                </a:cubicBezTo>
                <a:cubicBezTo>
                  <a:pt x="3391605" y="3231102"/>
                  <a:pt x="3389148" y="3227419"/>
                  <a:pt x="3387919" y="3224962"/>
                </a:cubicBezTo>
                <a:cubicBezTo>
                  <a:pt x="3375635" y="3228646"/>
                  <a:pt x="3365808" y="3232331"/>
                  <a:pt x="3353524" y="3233560"/>
                </a:cubicBezTo>
                <a:cubicBezTo>
                  <a:pt x="3341240" y="3236015"/>
                  <a:pt x="3328956" y="3236015"/>
                  <a:pt x="3316672" y="3236015"/>
                </a:cubicBezTo>
                <a:cubicBezTo>
                  <a:pt x="3305617" y="3234786"/>
                  <a:pt x="3294561" y="3232331"/>
                  <a:pt x="3283506" y="3229874"/>
                </a:cubicBezTo>
                <a:cubicBezTo>
                  <a:pt x="3272450" y="3227419"/>
                  <a:pt x="3262622" y="3217590"/>
                  <a:pt x="3249110" y="3218818"/>
                </a:cubicBezTo>
                <a:close/>
                <a:moveTo>
                  <a:pt x="1060107" y="3208978"/>
                </a:moveTo>
                <a:cubicBezTo>
                  <a:pt x="1106786" y="3208978"/>
                  <a:pt x="1146094" y="3248288"/>
                  <a:pt x="1146094" y="3296193"/>
                </a:cubicBezTo>
                <a:cubicBezTo>
                  <a:pt x="1146094" y="3345331"/>
                  <a:pt x="1108013" y="3383410"/>
                  <a:pt x="1060107" y="3383410"/>
                </a:cubicBezTo>
                <a:cubicBezTo>
                  <a:pt x="1012198" y="3383410"/>
                  <a:pt x="972890" y="3345331"/>
                  <a:pt x="972890" y="3296193"/>
                </a:cubicBezTo>
                <a:cubicBezTo>
                  <a:pt x="972890" y="3248288"/>
                  <a:pt x="1010971" y="3208978"/>
                  <a:pt x="1060107" y="3208978"/>
                </a:cubicBezTo>
                <a:close/>
                <a:moveTo>
                  <a:pt x="5967337" y="3205152"/>
                </a:moveTo>
                <a:lnTo>
                  <a:pt x="5967337" y="3393907"/>
                </a:lnTo>
                <a:lnTo>
                  <a:pt x="5967093" y="3393857"/>
                </a:lnTo>
                <a:cubicBezTo>
                  <a:pt x="5930472" y="3378426"/>
                  <a:pt x="5904906" y="3342264"/>
                  <a:pt x="5904906" y="3299884"/>
                </a:cubicBezTo>
                <a:cubicBezTo>
                  <a:pt x="5903063" y="3259348"/>
                  <a:pt x="5927478" y="3222265"/>
                  <a:pt x="5964675" y="3205739"/>
                </a:cubicBezTo>
                <a:close/>
                <a:moveTo>
                  <a:pt x="1471619" y="3194243"/>
                </a:moveTo>
                <a:cubicBezTo>
                  <a:pt x="1528125" y="3194243"/>
                  <a:pt x="1574804" y="3239695"/>
                  <a:pt x="1573577" y="3296200"/>
                </a:cubicBezTo>
                <a:cubicBezTo>
                  <a:pt x="1573577" y="3353935"/>
                  <a:pt x="1529354" y="3399386"/>
                  <a:pt x="1471619" y="3398157"/>
                </a:cubicBezTo>
                <a:cubicBezTo>
                  <a:pt x="1402829" y="3398157"/>
                  <a:pt x="1368434" y="3341650"/>
                  <a:pt x="1369663" y="3296200"/>
                </a:cubicBezTo>
                <a:cubicBezTo>
                  <a:pt x="1370890" y="3239695"/>
                  <a:pt x="1413885" y="3195471"/>
                  <a:pt x="1471619" y="3194243"/>
                </a:cubicBezTo>
                <a:close/>
                <a:moveTo>
                  <a:pt x="5595350" y="3184418"/>
                </a:moveTo>
                <a:cubicBezTo>
                  <a:pt x="5659228" y="3183190"/>
                  <a:pt x="5709592" y="3236012"/>
                  <a:pt x="5709592" y="3299888"/>
                </a:cubicBezTo>
                <a:cubicBezTo>
                  <a:pt x="5709592" y="3363764"/>
                  <a:pt x="5656770" y="3415358"/>
                  <a:pt x="5594122" y="3415358"/>
                </a:cubicBezTo>
                <a:cubicBezTo>
                  <a:pt x="5530246" y="3415358"/>
                  <a:pt x="5479880" y="3362537"/>
                  <a:pt x="5479880" y="3298660"/>
                </a:cubicBezTo>
                <a:cubicBezTo>
                  <a:pt x="5478652" y="3247066"/>
                  <a:pt x="5520418" y="3184418"/>
                  <a:pt x="5595350" y="3184418"/>
                </a:cubicBezTo>
                <a:close/>
                <a:moveTo>
                  <a:pt x="1889274" y="3181961"/>
                </a:moveTo>
                <a:cubicBezTo>
                  <a:pt x="1953151" y="3184419"/>
                  <a:pt x="2001059" y="3238468"/>
                  <a:pt x="1998602" y="3302342"/>
                </a:cubicBezTo>
                <a:cubicBezTo>
                  <a:pt x="1996145" y="3358851"/>
                  <a:pt x="1951923" y="3414129"/>
                  <a:pt x="1881904" y="3412900"/>
                </a:cubicBezTo>
                <a:cubicBezTo>
                  <a:pt x="1806972" y="3411672"/>
                  <a:pt x="1765207" y="3347795"/>
                  <a:pt x="1768891" y="3292519"/>
                </a:cubicBezTo>
                <a:cubicBezTo>
                  <a:pt x="1771348" y="3228641"/>
                  <a:pt x="1824170" y="3179504"/>
                  <a:pt x="1889274" y="3181961"/>
                </a:cubicBezTo>
                <a:close/>
                <a:moveTo>
                  <a:pt x="5182608" y="3172136"/>
                </a:moveTo>
                <a:cubicBezTo>
                  <a:pt x="5252626" y="3172136"/>
                  <a:pt x="5309134" y="3228644"/>
                  <a:pt x="5309134" y="3298663"/>
                </a:cubicBezTo>
                <a:cubicBezTo>
                  <a:pt x="5309134" y="3368681"/>
                  <a:pt x="5252626" y="3425187"/>
                  <a:pt x="5182608" y="3426416"/>
                </a:cubicBezTo>
                <a:cubicBezTo>
                  <a:pt x="5111361" y="3426416"/>
                  <a:pt x="5053626" y="3368681"/>
                  <a:pt x="5054855" y="3297434"/>
                </a:cubicBezTo>
                <a:cubicBezTo>
                  <a:pt x="5056082" y="3227416"/>
                  <a:pt x="5113818" y="3170909"/>
                  <a:pt x="5182608" y="3172136"/>
                </a:cubicBezTo>
                <a:close/>
                <a:moveTo>
                  <a:pt x="2294646" y="3170909"/>
                </a:moveTo>
                <a:cubicBezTo>
                  <a:pt x="2376948" y="3170909"/>
                  <a:pt x="2423628" y="3239700"/>
                  <a:pt x="2422398" y="3299892"/>
                </a:cubicBezTo>
                <a:cubicBezTo>
                  <a:pt x="2422398" y="3363767"/>
                  <a:pt x="2367121" y="3425187"/>
                  <a:pt x="2294646" y="3423960"/>
                </a:cubicBezTo>
                <a:cubicBezTo>
                  <a:pt x="2229541" y="3425187"/>
                  <a:pt x="2168121" y="3371138"/>
                  <a:pt x="2168121" y="3297434"/>
                </a:cubicBezTo>
                <a:cubicBezTo>
                  <a:pt x="2168121" y="3236014"/>
                  <a:pt x="2214800" y="3170909"/>
                  <a:pt x="2294646" y="3170909"/>
                </a:cubicBezTo>
                <a:close/>
                <a:moveTo>
                  <a:pt x="4771096" y="3161084"/>
                </a:moveTo>
                <a:cubicBezTo>
                  <a:pt x="4833744" y="3161084"/>
                  <a:pt x="4908676" y="3208991"/>
                  <a:pt x="4907447" y="3298664"/>
                </a:cubicBezTo>
                <a:cubicBezTo>
                  <a:pt x="4907447" y="3389566"/>
                  <a:pt x="4831286" y="3436245"/>
                  <a:pt x="4769866" y="3436245"/>
                </a:cubicBezTo>
                <a:cubicBezTo>
                  <a:pt x="4693706" y="3435016"/>
                  <a:pt x="4632286" y="3374826"/>
                  <a:pt x="4633515" y="3298664"/>
                </a:cubicBezTo>
                <a:cubicBezTo>
                  <a:pt x="4633515" y="3222505"/>
                  <a:pt x="4694935" y="3162313"/>
                  <a:pt x="4771096" y="3161084"/>
                </a:cubicBezTo>
                <a:close/>
                <a:moveTo>
                  <a:pt x="2709845" y="3158627"/>
                </a:moveTo>
                <a:cubicBezTo>
                  <a:pt x="2768808" y="3158627"/>
                  <a:pt x="2846196" y="3204076"/>
                  <a:pt x="2844968" y="3297435"/>
                </a:cubicBezTo>
                <a:cubicBezTo>
                  <a:pt x="2843740" y="3380968"/>
                  <a:pt x="2777406" y="3433789"/>
                  <a:pt x="2706159" y="3432560"/>
                </a:cubicBezTo>
                <a:cubicBezTo>
                  <a:pt x="2622628" y="3432560"/>
                  <a:pt x="2569808" y="3363769"/>
                  <a:pt x="2571035" y="3294980"/>
                </a:cubicBezTo>
                <a:cubicBezTo>
                  <a:pt x="2569808" y="3217590"/>
                  <a:pt x="2637369" y="3158627"/>
                  <a:pt x="2709845" y="3158627"/>
                </a:cubicBezTo>
                <a:close/>
                <a:moveTo>
                  <a:pt x="28253" y="3070145"/>
                </a:moveTo>
                <a:cubicBezTo>
                  <a:pt x="36852" y="3068918"/>
                  <a:pt x="46679" y="3075059"/>
                  <a:pt x="50364" y="3082429"/>
                </a:cubicBezTo>
                <a:cubicBezTo>
                  <a:pt x="54050" y="3091029"/>
                  <a:pt x="52821" y="3100855"/>
                  <a:pt x="45450" y="3106997"/>
                </a:cubicBezTo>
                <a:cubicBezTo>
                  <a:pt x="39309" y="3109454"/>
                  <a:pt x="34396" y="3111911"/>
                  <a:pt x="31939" y="3113138"/>
                </a:cubicBezTo>
                <a:cubicBezTo>
                  <a:pt x="18426" y="3113138"/>
                  <a:pt x="11055" y="3105769"/>
                  <a:pt x="12284" y="3097170"/>
                </a:cubicBezTo>
                <a:cubicBezTo>
                  <a:pt x="12284" y="3093485"/>
                  <a:pt x="13512" y="3089799"/>
                  <a:pt x="14741" y="3087343"/>
                </a:cubicBezTo>
                <a:cubicBezTo>
                  <a:pt x="17198" y="3079972"/>
                  <a:pt x="18426" y="3071374"/>
                  <a:pt x="28253" y="3070145"/>
                </a:cubicBezTo>
                <a:close/>
                <a:moveTo>
                  <a:pt x="439765" y="3036988"/>
                </a:moveTo>
                <a:cubicBezTo>
                  <a:pt x="470476" y="3035760"/>
                  <a:pt x="495044" y="3060328"/>
                  <a:pt x="495044" y="3089810"/>
                </a:cubicBezTo>
                <a:cubicBezTo>
                  <a:pt x="495044" y="3119291"/>
                  <a:pt x="471705" y="3145087"/>
                  <a:pt x="442224" y="3145087"/>
                </a:cubicBezTo>
                <a:cubicBezTo>
                  <a:pt x="412740" y="3145087"/>
                  <a:pt x="388174" y="3121748"/>
                  <a:pt x="386945" y="3092266"/>
                </a:cubicBezTo>
                <a:cubicBezTo>
                  <a:pt x="386945" y="3061556"/>
                  <a:pt x="409056" y="3038217"/>
                  <a:pt x="439765" y="3036988"/>
                </a:cubicBezTo>
                <a:close/>
                <a:moveTo>
                  <a:pt x="853736" y="3013658"/>
                </a:moveTo>
                <a:cubicBezTo>
                  <a:pt x="895501" y="3014886"/>
                  <a:pt x="929896" y="3049281"/>
                  <a:pt x="928669" y="3091048"/>
                </a:cubicBezTo>
                <a:cubicBezTo>
                  <a:pt x="929896" y="3134041"/>
                  <a:pt x="894274" y="3167207"/>
                  <a:pt x="852508" y="3167207"/>
                </a:cubicBezTo>
                <a:cubicBezTo>
                  <a:pt x="810743" y="3167207"/>
                  <a:pt x="776347" y="3132812"/>
                  <a:pt x="775118" y="3091048"/>
                </a:cubicBezTo>
                <a:cubicBezTo>
                  <a:pt x="775118" y="3048053"/>
                  <a:pt x="810743" y="3013658"/>
                  <a:pt x="853736" y="3013658"/>
                </a:cubicBezTo>
                <a:close/>
                <a:moveTo>
                  <a:pt x="4030371" y="3006305"/>
                </a:moveTo>
                <a:cubicBezTo>
                  <a:pt x="3956668" y="3034558"/>
                  <a:pt x="3956668" y="3034558"/>
                  <a:pt x="3869451" y="3012447"/>
                </a:cubicBezTo>
                <a:cubicBezTo>
                  <a:pt x="3870680" y="3016133"/>
                  <a:pt x="3870680" y="3018589"/>
                  <a:pt x="3871908" y="3022275"/>
                </a:cubicBezTo>
                <a:cubicBezTo>
                  <a:pt x="3891562" y="3060355"/>
                  <a:pt x="3894018" y="3100892"/>
                  <a:pt x="3881734" y="3141430"/>
                </a:cubicBezTo>
                <a:cubicBezTo>
                  <a:pt x="3880507" y="3145114"/>
                  <a:pt x="3881734" y="3150028"/>
                  <a:pt x="3882964" y="3153714"/>
                </a:cubicBezTo>
                <a:cubicBezTo>
                  <a:pt x="3898932" y="3150028"/>
                  <a:pt x="3913673" y="3146343"/>
                  <a:pt x="3928414" y="3145114"/>
                </a:cubicBezTo>
                <a:cubicBezTo>
                  <a:pt x="3944384" y="3143885"/>
                  <a:pt x="3960352" y="3143885"/>
                  <a:pt x="3976322" y="3146343"/>
                </a:cubicBezTo>
                <a:cubicBezTo>
                  <a:pt x="3989834" y="3148799"/>
                  <a:pt x="4003346" y="3153714"/>
                  <a:pt x="4018088" y="3157398"/>
                </a:cubicBezTo>
                <a:cubicBezTo>
                  <a:pt x="4000890" y="3073867"/>
                  <a:pt x="4002118" y="3068953"/>
                  <a:pt x="4030371" y="3006305"/>
                </a:cubicBezTo>
                <a:close/>
                <a:moveTo>
                  <a:pt x="3446882" y="3003849"/>
                </a:moveTo>
                <a:cubicBezTo>
                  <a:pt x="3453024" y="3017361"/>
                  <a:pt x="3457938" y="3027188"/>
                  <a:pt x="3461623" y="3035788"/>
                </a:cubicBezTo>
                <a:cubicBezTo>
                  <a:pt x="3465308" y="3045613"/>
                  <a:pt x="3468993" y="3055441"/>
                  <a:pt x="3470222" y="3065269"/>
                </a:cubicBezTo>
                <a:cubicBezTo>
                  <a:pt x="3472679" y="3075096"/>
                  <a:pt x="3472679" y="3086151"/>
                  <a:pt x="3472679" y="3095978"/>
                </a:cubicBezTo>
                <a:cubicBezTo>
                  <a:pt x="3472679" y="3105805"/>
                  <a:pt x="3470222" y="3116862"/>
                  <a:pt x="3467765" y="3126689"/>
                </a:cubicBezTo>
                <a:cubicBezTo>
                  <a:pt x="3465308" y="3136516"/>
                  <a:pt x="3462852" y="3145114"/>
                  <a:pt x="3460395" y="3156169"/>
                </a:cubicBezTo>
                <a:cubicBezTo>
                  <a:pt x="3527956" y="3140201"/>
                  <a:pt x="3527956" y="3140201"/>
                  <a:pt x="3600432" y="3152484"/>
                </a:cubicBezTo>
                <a:cubicBezTo>
                  <a:pt x="3596746" y="3140201"/>
                  <a:pt x="3594290" y="3131601"/>
                  <a:pt x="3593062" y="3123003"/>
                </a:cubicBezTo>
                <a:cubicBezTo>
                  <a:pt x="3591833" y="3113176"/>
                  <a:pt x="3590605" y="3102121"/>
                  <a:pt x="3590605" y="3092294"/>
                </a:cubicBezTo>
                <a:cubicBezTo>
                  <a:pt x="3590605" y="3083694"/>
                  <a:pt x="3590605" y="3073867"/>
                  <a:pt x="3593062" y="3065269"/>
                </a:cubicBezTo>
                <a:cubicBezTo>
                  <a:pt x="3595519" y="3055441"/>
                  <a:pt x="3599203" y="3045613"/>
                  <a:pt x="3601660" y="3035788"/>
                </a:cubicBezTo>
                <a:cubicBezTo>
                  <a:pt x="3604117" y="3027188"/>
                  <a:pt x="3612716" y="3021045"/>
                  <a:pt x="3607803" y="3009991"/>
                </a:cubicBezTo>
                <a:cubicBezTo>
                  <a:pt x="3594290" y="3014904"/>
                  <a:pt x="3582006" y="3019818"/>
                  <a:pt x="3568494" y="3023504"/>
                </a:cubicBezTo>
                <a:cubicBezTo>
                  <a:pt x="3554981" y="3025960"/>
                  <a:pt x="3541469" y="3028417"/>
                  <a:pt x="3527956" y="3028417"/>
                </a:cubicBezTo>
                <a:cubicBezTo>
                  <a:pt x="3514444" y="3028417"/>
                  <a:pt x="3500932" y="3024731"/>
                  <a:pt x="3487420" y="3021045"/>
                </a:cubicBezTo>
                <a:cubicBezTo>
                  <a:pt x="3475136" y="3017361"/>
                  <a:pt x="3462852" y="3011219"/>
                  <a:pt x="3446882" y="3003849"/>
                </a:cubicBezTo>
                <a:close/>
                <a:moveTo>
                  <a:pt x="1266477" y="2997695"/>
                </a:moveTo>
                <a:cubicBezTo>
                  <a:pt x="1318070" y="2998924"/>
                  <a:pt x="1358606" y="3041918"/>
                  <a:pt x="1357379" y="3093511"/>
                </a:cubicBezTo>
                <a:cubicBezTo>
                  <a:pt x="1357379" y="3137732"/>
                  <a:pt x="1319298" y="3185640"/>
                  <a:pt x="1261564" y="3183183"/>
                </a:cubicBezTo>
                <a:cubicBezTo>
                  <a:pt x="1211199" y="3180727"/>
                  <a:pt x="1170662" y="3140190"/>
                  <a:pt x="1171890" y="3089825"/>
                </a:cubicBezTo>
                <a:cubicBezTo>
                  <a:pt x="1173119" y="3038232"/>
                  <a:pt x="1216112" y="2996467"/>
                  <a:pt x="1266477" y="2997695"/>
                </a:cubicBezTo>
                <a:close/>
                <a:moveTo>
                  <a:pt x="5801719" y="2984188"/>
                </a:moveTo>
                <a:cubicBezTo>
                  <a:pt x="5872968" y="2987873"/>
                  <a:pt x="5909820" y="3045608"/>
                  <a:pt x="5907362" y="3093515"/>
                </a:cubicBezTo>
                <a:cubicBezTo>
                  <a:pt x="5908590" y="3140194"/>
                  <a:pt x="5871738" y="3197929"/>
                  <a:pt x="5799264" y="3199157"/>
                </a:cubicBezTo>
                <a:cubicBezTo>
                  <a:pt x="5740300" y="3200386"/>
                  <a:pt x="5692392" y="3150021"/>
                  <a:pt x="5692392" y="3092287"/>
                </a:cubicBezTo>
                <a:cubicBezTo>
                  <a:pt x="5692392" y="3032095"/>
                  <a:pt x="5742758" y="2981732"/>
                  <a:pt x="5801719" y="2984188"/>
                </a:cubicBezTo>
                <a:close/>
                <a:moveTo>
                  <a:pt x="1679219" y="2982959"/>
                </a:moveTo>
                <a:cubicBezTo>
                  <a:pt x="1741868" y="2984188"/>
                  <a:pt x="1786090" y="3037009"/>
                  <a:pt x="1784862" y="3091059"/>
                </a:cubicBezTo>
                <a:cubicBezTo>
                  <a:pt x="1783633" y="3151250"/>
                  <a:pt x="1736954" y="3197928"/>
                  <a:pt x="1676762" y="3197928"/>
                </a:cubicBezTo>
                <a:cubicBezTo>
                  <a:pt x="1617799" y="3197928"/>
                  <a:pt x="1569892" y="3151250"/>
                  <a:pt x="1569892" y="3091059"/>
                </a:cubicBezTo>
                <a:cubicBezTo>
                  <a:pt x="1569892" y="3030867"/>
                  <a:pt x="1619028" y="2981732"/>
                  <a:pt x="1679219" y="2982959"/>
                </a:cubicBezTo>
                <a:close/>
                <a:moveTo>
                  <a:pt x="5388979" y="2973136"/>
                </a:moveTo>
                <a:cubicBezTo>
                  <a:pt x="5454084" y="2974364"/>
                  <a:pt x="5506905" y="3025956"/>
                  <a:pt x="5506905" y="3091062"/>
                </a:cubicBezTo>
                <a:cubicBezTo>
                  <a:pt x="5508134" y="3157396"/>
                  <a:pt x="5455312" y="3211445"/>
                  <a:pt x="5388979" y="3211445"/>
                </a:cubicBezTo>
                <a:cubicBezTo>
                  <a:pt x="5322646" y="3212673"/>
                  <a:pt x="5268596" y="3159852"/>
                  <a:pt x="5268596" y="3092290"/>
                </a:cubicBezTo>
                <a:cubicBezTo>
                  <a:pt x="5268596" y="3023499"/>
                  <a:pt x="5325102" y="2971907"/>
                  <a:pt x="5388979" y="2973136"/>
                </a:cubicBezTo>
                <a:close/>
                <a:moveTo>
                  <a:pt x="2088275" y="2971907"/>
                </a:moveTo>
                <a:cubicBezTo>
                  <a:pt x="2153380" y="2969451"/>
                  <a:pt x="2208657" y="3024729"/>
                  <a:pt x="2208657" y="3091062"/>
                </a:cubicBezTo>
                <a:cubicBezTo>
                  <a:pt x="2209886" y="3157396"/>
                  <a:pt x="2155837" y="3210216"/>
                  <a:pt x="2089504" y="3210216"/>
                </a:cubicBezTo>
                <a:cubicBezTo>
                  <a:pt x="2035454" y="3212673"/>
                  <a:pt x="1970348" y="3168450"/>
                  <a:pt x="1970348" y="3089833"/>
                </a:cubicBezTo>
                <a:cubicBezTo>
                  <a:pt x="1970348" y="3028415"/>
                  <a:pt x="2015800" y="2974364"/>
                  <a:pt x="2088275" y="2971907"/>
                </a:cubicBezTo>
                <a:close/>
                <a:moveTo>
                  <a:pt x="4975010" y="2962082"/>
                </a:moveTo>
                <a:cubicBezTo>
                  <a:pt x="5035200" y="2962082"/>
                  <a:pt x="5103990" y="3007532"/>
                  <a:pt x="5105220" y="3092292"/>
                </a:cubicBezTo>
                <a:cubicBezTo>
                  <a:pt x="5106448" y="3162309"/>
                  <a:pt x="5047484" y="3221276"/>
                  <a:pt x="4977466" y="3222504"/>
                </a:cubicBezTo>
                <a:cubicBezTo>
                  <a:pt x="4904990" y="3223730"/>
                  <a:pt x="4847256" y="3165996"/>
                  <a:pt x="4846028" y="3093520"/>
                </a:cubicBezTo>
                <a:cubicBezTo>
                  <a:pt x="4843570" y="3021045"/>
                  <a:pt x="4903762" y="2962082"/>
                  <a:pt x="4975010" y="2962082"/>
                </a:cubicBezTo>
                <a:close/>
                <a:moveTo>
                  <a:pt x="2505931" y="2960854"/>
                </a:moveTo>
                <a:cubicBezTo>
                  <a:pt x="2575949" y="2962082"/>
                  <a:pt x="2633684" y="3022275"/>
                  <a:pt x="2631227" y="3092292"/>
                </a:cubicBezTo>
                <a:cubicBezTo>
                  <a:pt x="2628770" y="3172139"/>
                  <a:pt x="2566122" y="3222504"/>
                  <a:pt x="2498560" y="3221276"/>
                </a:cubicBezTo>
                <a:cubicBezTo>
                  <a:pt x="2417486" y="3218818"/>
                  <a:pt x="2369578" y="3152484"/>
                  <a:pt x="2370807" y="3087379"/>
                </a:cubicBezTo>
                <a:cubicBezTo>
                  <a:pt x="2374492" y="3017361"/>
                  <a:pt x="2433455" y="2957169"/>
                  <a:pt x="2505931" y="2960854"/>
                </a:cubicBezTo>
                <a:close/>
                <a:moveTo>
                  <a:pt x="2914986" y="2952257"/>
                </a:moveTo>
                <a:cubicBezTo>
                  <a:pt x="2992376" y="2952257"/>
                  <a:pt x="3053796" y="3014905"/>
                  <a:pt x="3053796" y="3092294"/>
                </a:cubicBezTo>
                <a:cubicBezTo>
                  <a:pt x="3050110" y="3177053"/>
                  <a:pt x="2985006" y="3229874"/>
                  <a:pt x="2912530" y="3229874"/>
                </a:cubicBezTo>
                <a:cubicBezTo>
                  <a:pt x="2851110" y="3229874"/>
                  <a:pt x="2776178" y="3181967"/>
                  <a:pt x="2776178" y="3091065"/>
                </a:cubicBezTo>
                <a:cubicBezTo>
                  <a:pt x="2774949" y="3007535"/>
                  <a:pt x="2843740" y="2951029"/>
                  <a:pt x="2914986" y="2952257"/>
                </a:cubicBezTo>
                <a:close/>
                <a:moveTo>
                  <a:pt x="233394" y="2850268"/>
                </a:moveTo>
                <a:cubicBezTo>
                  <a:pt x="253049" y="2850268"/>
                  <a:pt x="269019" y="2863781"/>
                  <a:pt x="270246" y="2883434"/>
                </a:cubicBezTo>
                <a:cubicBezTo>
                  <a:pt x="271476" y="2903089"/>
                  <a:pt x="254278" y="2921515"/>
                  <a:pt x="234624" y="2920286"/>
                </a:cubicBezTo>
                <a:cubicBezTo>
                  <a:pt x="216197" y="2920286"/>
                  <a:pt x="200228" y="2904317"/>
                  <a:pt x="200228" y="2885891"/>
                </a:cubicBezTo>
                <a:cubicBezTo>
                  <a:pt x="199000" y="2866237"/>
                  <a:pt x="214970" y="2850268"/>
                  <a:pt x="233394" y="2850268"/>
                </a:cubicBezTo>
                <a:close/>
                <a:moveTo>
                  <a:pt x="647365" y="2820795"/>
                </a:moveTo>
                <a:cubicBezTo>
                  <a:pt x="681760" y="2820795"/>
                  <a:pt x="710014" y="2849048"/>
                  <a:pt x="711242" y="2883443"/>
                </a:cubicBezTo>
                <a:cubicBezTo>
                  <a:pt x="711242" y="2917838"/>
                  <a:pt x="684217" y="2947320"/>
                  <a:pt x="649822" y="2948548"/>
                </a:cubicBezTo>
                <a:cubicBezTo>
                  <a:pt x="614200" y="2949776"/>
                  <a:pt x="583488" y="2921524"/>
                  <a:pt x="582261" y="2885900"/>
                </a:cubicBezTo>
                <a:cubicBezTo>
                  <a:pt x="581032" y="2850277"/>
                  <a:pt x="611742" y="2819566"/>
                  <a:pt x="647365" y="2820795"/>
                </a:cubicBezTo>
                <a:close/>
                <a:moveTo>
                  <a:pt x="1060107" y="2802376"/>
                </a:moveTo>
                <a:cubicBezTo>
                  <a:pt x="1099415" y="2802376"/>
                  <a:pt x="1141181" y="2834315"/>
                  <a:pt x="1141181" y="2887135"/>
                </a:cubicBezTo>
                <a:cubicBezTo>
                  <a:pt x="1141181" y="2932587"/>
                  <a:pt x="1101872" y="2969439"/>
                  <a:pt x="1056422" y="2968211"/>
                </a:cubicBezTo>
                <a:cubicBezTo>
                  <a:pt x="1012200" y="2966982"/>
                  <a:pt x="976576" y="2928901"/>
                  <a:pt x="976576" y="2883451"/>
                </a:cubicBezTo>
                <a:cubicBezTo>
                  <a:pt x="977803" y="2836771"/>
                  <a:pt x="1013427" y="2802376"/>
                  <a:pt x="1060107" y="2802376"/>
                </a:cubicBezTo>
                <a:close/>
                <a:moveTo>
                  <a:pt x="5967337" y="2798194"/>
                </a:moveTo>
                <a:lnTo>
                  <a:pt x="5967337" y="2975858"/>
                </a:lnTo>
                <a:lnTo>
                  <a:pt x="5939607" y="2959004"/>
                </a:lnTo>
                <a:cubicBezTo>
                  <a:pt x="5920874" y="2942114"/>
                  <a:pt x="5907976" y="2917238"/>
                  <a:pt x="5908590" y="2885914"/>
                </a:cubicBezTo>
                <a:cubicBezTo>
                  <a:pt x="5909205" y="2853362"/>
                  <a:pt x="5923025" y="2828794"/>
                  <a:pt x="5942219" y="2812517"/>
                </a:cubicBezTo>
                <a:close/>
                <a:moveTo>
                  <a:pt x="1472848" y="2786414"/>
                </a:moveTo>
                <a:cubicBezTo>
                  <a:pt x="1526898" y="2787642"/>
                  <a:pt x="1571120" y="2831865"/>
                  <a:pt x="1569891" y="2885914"/>
                </a:cubicBezTo>
                <a:cubicBezTo>
                  <a:pt x="1568663" y="2939964"/>
                  <a:pt x="1524441" y="2982958"/>
                  <a:pt x="1470391" y="2982958"/>
                </a:cubicBezTo>
                <a:cubicBezTo>
                  <a:pt x="1416342" y="2981729"/>
                  <a:pt x="1372119" y="2937508"/>
                  <a:pt x="1373347" y="2883457"/>
                </a:cubicBezTo>
                <a:cubicBezTo>
                  <a:pt x="1374576" y="2829409"/>
                  <a:pt x="1420026" y="2786414"/>
                  <a:pt x="1472848" y="2786414"/>
                </a:cubicBezTo>
                <a:close/>
                <a:moveTo>
                  <a:pt x="5595350" y="2775361"/>
                </a:moveTo>
                <a:cubicBezTo>
                  <a:pt x="5656770" y="2776590"/>
                  <a:pt x="5705906" y="2826955"/>
                  <a:pt x="5705906" y="2887146"/>
                </a:cubicBezTo>
                <a:cubicBezTo>
                  <a:pt x="5704678" y="2948565"/>
                  <a:pt x="5654313" y="2997701"/>
                  <a:pt x="5592893" y="2996472"/>
                </a:cubicBezTo>
                <a:cubicBezTo>
                  <a:pt x="5531473" y="2996472"/>
                  <a:pt x="5482337" y="2944881"/>
                  <a:pt x="5482337" y="2884689"/>
                </a:cubicBezTo>
                <a:cubicBezTo>
                  <a:pt x="5483566" y="2823269"/>
                  <a:pt x="5532702" y="2774133"/>
                  <a:pt x="5595350" y="2775361"/>
                </a:cubicBezTo>
                <a:close/>
                <a:moveTo>
                  <a:pt x="1884361" y="2774133"/>
                </a:moveTo>
                <a:cubicBezTo>
                  <a:pt x="1942096" y="2772905"/>
                  <a:pt x="1994916" y="2819584"/>
                  <a:pt x="1994916" y="2884689"/>
                </a:cubicBezTo>
                <a:cubicBezTo>
                  <a:pt x="1994916" y="2946108"/>
                  <a:pt x="1943324" y="2995245"/>
                  <a:pt x="1881904" y="2995245"/>
                </a:cubicBezTo>
                <a:cubicBezTo>
                  <a:pt x="1821713" y="2994017"/>
                  <a:pt x="1773805" y="2944881"/>
                  <a:pt x="1772577" y="2884689"/>
                </a:cubicBezTo>
                <a:cubicBezTo>
                  <a:pt x="1772577" y="2823269"/>
                  <a:pt x="1821713" y="2774133"/>
                  <a:pt x="1884361" y="2774133"/>
                </a:cubicBezTo>
                <a:close/>
                <a:moveTo>
                  <a:pt x="5180152" y="2764310"/>
                </a:moveTo>
                <a:cubicBezTo>
                  <a:pt x="5252626" y="2763081"/>
                  <a:pt x="5304219" y="2820816"/>
                  <a:pt x="5302991" y="2885920"/>
                </a:cubicBezTo>
                <a:cubicBezTo>
                  <a:pt x="5304219" y="2952254"/>
                  <a:pt x="5250170" y="3008760"/>
                  <a:pt x="5181379" y="3008760"/>
                </a:cubicBezTo>
                <a:cubicBezTo>
                  <a:pt x="5102762" y="3008760"/>
                  <a:pt x="5058540" y="2942426"/>
                  <a:pt x="5058540" y="2887150"/>
                </a:cubicBezTo>
                <a:cubicBezTo>
                  <a:pt x="5058540" y="2831871"/>
                  <a:pt x="5100305" y="2765537"/>
                  <a:pt x="5180152" y="2764310"/>
                </a:cubicBezTo>
                <a:close/>
                <a:moveTo>
                  <a:pt x="2297103" y="2763081"/>
                </a:moveTo>
                <a:cubicBezTo>
                  <a:pt x="2364664" y="2763081"/>
                  <a:pt x="2418714" y="2817130"/>
                  <a:pt x="2417486" y="2885920"/>
                </a:cubicBezTo>
                <a:cubicBezTo>
                  <a:pt x="2418714" y="2946112"/>
                  <a:pt x="2370807" y="3006303"/>
                  <a:pt x="2294646" y="3007532"/>
                </a:cubicBezTo>
                <a:cubicBezTo>
                  <a:pt x="2227084" y="3007532"/>
                  <a:pt x="2173034" y="2952254"/>
                  <a:pt x="2174264" y="2884693"/>
                </a:cubicBezTo>
                <a:cubicBezTo>
                  <a:pt x="2174264" y="2817130"/>
                  <a:pt x="2229541" y="2763081"/>
                  <a:pt x="2297103" y="2763081"/>
                </a:cubicBezTo>
                <a:close/>
                <a:moveTo>
                  <a:pt x="4768639" y="2754484"/>
                </a:moveTo>
                <a:cubicBezTo>
                  <a:pt x="4828831" y="2753255"/>
                  <a:pt x="4901306" y="2801163"/>
                  <a:pt x="4901306" y="2887151"/>
                </a:cubicBezTo>
                <a:cubicBezTo>
                  <a:pt x="4900076" y="2974366"/>
                  <a:pt x="4826373" y="3019818"/>
                  <a:pt x="4768639" y="3017361"/>
                </a:cubicBezTo>
                <a:cubicBezTo>
                  <a:pt x="4696163" y="3017361"/>
                  <a:pt x="4638428" y="2958398"/>
                  <a:pt x="4638428" y="2885921"/>
                </a:cubicBezTo>
                <a:cubicBezTo>
                  <a:pt x="4638428" y="2813447"/>
                  <a:pt x="4696163" y="2755711"/>
                  <a:pt x="4768639" y="2754484"/>
                </a:cubicBezTo>
                <a:close/>
                <a:moveTo>
                  <a:pt x="2712302" y="2753255"/>
                </a:moveTo>
                <a:cubicBezTo>
                  <a:pt x="2776178" y="2754484"/>
                  <a:pt x="2841284" y="2806076"/>
                  <a:pt x="2840055" y="2887151"/>
                </a:cubicBezTo>
                <a:cubicBezTo>
                  <a:pt x="2838827" y="2958398"/>
                  <a:pt x="2778635" y="3017361"/>
                  <a:pt x="2707388" y="3016132"/>
                </a:cubicBezTo>
                <a:cubicBezTo>
                  <a:pt x="2634912" y="3014904"/>
                  <a:pt x="2577178" y="2955941"/>
                  <a:pt x="2577178" y="2883465"/>
                </a:cubicBezTo>
                <a:cubicBezTo>
                  <a:pt x="2578406" y="2804847"/>
                  <a:pt x="2643511" y="2752027"/>
                  <a:pt x="2712302" y="2753255"/>
                </a:cubicBezTo>
                <a:close/>
                <a:moveTo>
                  <a:pt x="3120130" y="2745885"/>
                </a:moveTo>
                <a:cubicBezTo>
                  <a:pt x="3197518" y="2745885"/>
                  <a:pt x="3260167" y="2808535"/>
                  <a:pt x="3260167" y="2884695"/>
                </a:cubicBezTo>
                <a:cubicBezTo>
                  <a:pt x="3260167" y="2960856"/>
                  <a:pt x="3196290" y="3023504"/>
                  <a:pt x="3120130" y="3023504"/>
                </a:cubicBezTo>
                <a:cubicBezTo>
                  <a:pt x="3045196" y="3023504"/>
                  <a:pt x="2982549" y="2960856"/>
                  <a:pt x="2982549" y="2885923"/>
                </a:cubicBezTo>
                <a:cubicBezTo>
                  <a:pt x="2982549" y="2802392"/>
                  <a:pt x="3047655" y="2745885"/>
                  <a:pt x="3120130" y="2745885"/>
                </a:cubicBezTo>
                <a:close/>
                <a:moveTo>
                  <a:pt x="3539933" y="2737440"/>
                </a:moveTo>
                <a:cubicBezTo>
                  <a:pt x="3569722" y="2739129"/>
                  <a:pt x="3599203" y="2750185"/>
                  <a:pt x="3623771" y="2770454"/>
                </a:cubicBezTo>
                <a:cubicBezTo>
                  <a:pt x="3677821" y="2814676"/>
                  <a:pt x="3687648" y="2877324"/>
                  <a:pt x="3654482" y="2959625"/>
                </a:cubicBezTo>
                <a:cubicBezTo>
                  <a:pt x="3664309" y="2960854"/>
                  <a:pt x="3671679" y="2953484"/>
                  <a:pt x="3679050" y="2951027"/>
                </a:cubicBezTo>
                <a:cubicBezTo>
                  <a:pt x="3688877" y="2947341"/>
                  <a:pt x="3698704" y="2944885"/>
                  <a:pt x="3708531" y="2942429"/>
                </a:cubicBezTo>
                <a:cubicBezTo>
                  <a:pt x="3717129" y="2939972"/>
                  <a:pt x="3726956" y="2938743"/>
                  <a:pt x="3735556" y="2938743"/>
                </a:cubicBezTo>
                <a:cubicBezTo>
                  <a:pt x="3744154" y="2938743"/>
                  <a:pt x="3753981" y="2939972"/>
                  <a:pt x="3762581" y="2941200"/>
                </a:cubicBezTo>
                <a:cubicBezTo>
                  <a:pt x="3772408" y="2943657"/>
                  <a:pt x="3782235" y="2946115"/>
                  <a:pt x="3792062" y="2949799"/>
                </a:cubicBezTo>
                <a:cubicBezTo>
                  <a:pt x="3800660" y="2952257"/>
                  <a:pt x="3808031" y="2955941"/>
                  <a:pt x="3816630" y="2959625"/>
                </a:cubicBezTo>
                <a:cubicBezTo>
                  <a:pt x="3820315" y="2948571"/>
                  <a:pt x="3812944" y="2943657"/>
                  <a:pt x="3810488" y="2936286"/>
                </a:cubicBezTo>
                <a:cubicBezTo>
                  <a:pt x="3777322" y="2849070"/>
                  <a:pt x="3826458" y="2760625"/>
                  <a:pt x="3917359" y="2742200"/>
                </a:cubicBezTo>
                <a:cubicBezTo>
                  <a:pt x="3993520" y="2726230"/>
                  <a:pt x="4072137" y="2781508"/>
                  <a:pt x="4084421" y="2858897"/>
                </a:cubicBezTo>
                <a:cubicBezTo>
                  <a:pt x="4089334" y="2889607"/>
                  <a:pt x="4085648" y="2917861"/>
                  <a:pt x="4072137" y="2946115"/>
                </a:cubicBezTo>
                <a:cubicBezTo>
                  <a:pt x="4069680" y="2952257"/>
                  <a:pt x="4065994" y="2958398"/>
                  <a:pt x="4062310" y="2966997"/>
                </a:cubicBezTo>
                <a:cubicBezTo>
                  <a:pt x="4067223" y="2966997"/>
                  <a:pt x="4069680" y="2966997"/>
                  <a:pt x="4072137" y="2965768"/>
                </a:cubicBezTo>
                <a:cubicBezTo>
                  <a:pt x="4136014" y="2931373"/>
                  <a:pt x="4194976" y="2937515"/>
                  <a:pt x="4250254" y="2982966"/>
                </a:cubicBezTo>
                <a:lnTo>
                  <a:pt x="4254980" y="2985802"/>
                </a:lnTo>
                <a:lnTo>
                  <a:pt x="4240428" y="2960854"/>
                </a:lnTo>
                <a:cubicBezTo>
                  <a:pt x="4191292" y="2881009"/>
                  <a:pt x="4230601" y="2776595"/>
                  <a:pt x="4321502" y="2752027"/>
                </a:cubicBezTo>
                <a:cubicBezTo>
                  <a:pt x="4375552" y="2737288"/>
                  <a:pt x="4424688" y="2752027"/>
                  <a:pt x="4461540" y="2793793"/>
                </a:cubicBezTo>
                <a:cubicBezTo>
                  <a:pt x="4499619" y="2836787"/>
                  <a:pt x="4508218" y="2887151"/>
                  <a:pt x="4484878" y="2941200"/>
                </a:cubicBezTo>
                <a:cubicBezTo>
                  <a:pt x="4462768" y="2992794"/>
                  <a:pt x="4421002" y="3021047"/>
                  <a:pt x="4364496" y="3024731"/>
                </a:cubicBezTo>
                <a:cubicBezTo>
                  <a:pt x="4333786" y="3027188"/>
                  <a:pt x="4305532" y="3018590"/>
                  <a:pt x="4279736" y="3001392"/>
                </a:cubicBezTo>
                <a:lnTo>
                  <a:pt x="4258545" y="2990796"/>
                </a:lnTo>
                <a:lnTo>
                  <a:pt x="4282192" y="3028417"/>
                </a:lnTo>
                <a:cubicBezTo>
                  <a:pt x="4299390" y="3064040"/>
                  <a:pt x="4300619" y="3100892"/>
                  <a:pt x="4287106" y="3137744"/>
                </a:cubicBezTo>
                <a:cubicBezTo>
                  <a:pt x="4283421" y="3146343"/>
                  <a:pt x="4279736" y="3154941"/>
                  <a:pt x="4277278" y="3162312"/>
                </a:cubicBezTo>
                <a:cubicBezTo>
                  <a:pt x="4284649" y="3170911"/>
                  <a:pt x="4290792" y="3162312"/>
                  <a:pt x="4295705" y="3161083"/>
                </a:cubicBezTo>
                <a:cubicBezTo>
                  <a:pt x="4340848" y="3143578"/>
                  <a:pt x="4382536" y="3143347"/>
                  <a:pt x="4420771" y="3162984"/>
                </a:cubicBezTo>
                <a:lnTo>
                  <a:pt x="4455156" y="3187419"/>
                </a:lnTo>
                <a:lnTo>
                  <a:pt x="4441884" y="3159855"/>
                </a:lnTo>
                <a:cubicBezTo>
                  <a:pt x="4398890" y="3080009"/>
                  <a:pt x="4438200" y="2982966"/>
                  <a:pt x="4525415" y="2958398"/>
                </a:cubicBezTo>
                <a:cubicBezTo>
                  <a:pt x="4580694" y="2943657"/>
                  <a:pt x="4631057" y="2957170"/>
                  <a:pt x="4667909" y="3001392"/>
                </a:cubicBezTo>
                <a:cubicBezTo>
                  <a:pt x="4705990" y="3045615"/>
                  <a:pt x="4713360" y="3095978"/>
                  <a:pt x="4690020" y="3148800"/>
                </a:cubicBezTo>
                <a:cubicBezTo>
                  <a:pt x="4666681" y="3200391"/>
                  <a:pt x="4626144" y="3227419"/>
                  <a:pt x="4569637" y="3231102"/>
                </a:cubicBezTo>
                <a:cubicBezTo>
                  <a:pt x="4540156" y="3232331"/>
                  <a:pt x="4513131" y="3224962"/>
                  <a:pt x="4488563" y="3208991"/>
                </a:cubicBezTo>
                <a:lnTo>
                  <a:pt x="4462394" y="3195382"/>
                </a:lnTo>
                <a:lnTo>
                  <a:pt x="4488410" y="3230029"/>
                </a:lnTo>
                <a:cubicBezTo>
                  <a:pt x="4495626" y="3245230"/>
                  <a:pt x="4500233" y="3261812"/>
                  <a:pt x="4503304" y="3279010"/>
                </a:cubicBezTo>
                <a:cubicBezTo>
                  <a:pt x="4508218" y="3312177"/>
                  <a:pt x="4497162" y="3342887"/>
                  <a:pt x="4483650" y="3373595"/>
                </a:cubicBezTo>
                <a:cubicBezTo>
                  <a:pt x="4494706" y="3378511"/>
                  <a:pt x="4500847" y="3371139"/>
                  <a:pt x="4506990" y="3368684"/>
                </a:cubicBezTo>
                <a:cubicBezTo>
                  <a:pt x="4591748" y="3331832"/>
                  <a:pt x="4696163" y="3385880"/>
                  <a:pt x="4707218" y="3486610"/>
                </a:cubicBezTo>
                <a:cubicBezTo>
                  <a:pt x="4710904" y="3517317"/>
                  <a:pt x="4703533" y="3545573"/>
                  <a:pt x="4688792" y="3572596"/>
                </a:cubicBezTo>
                <a:cubicBezTo>
                  <a:pt x="4683879" y="3581197"/>
                  <a:pt x="4678965" y="3591022"/>
                  <a:pt x="4675280" y="3599622"/>
                </a:cubicBezTo>
                <a:cubicBezTo>
                  <a:pt x="4669138" y="3604536"/>
                  <a:pt x="4661768" y="3609450"/>
                  <a:pt x="4655625" y="3614363"/>
                </a:cubicBezTo>
                <a:cubicBezTo>
                  <a:pt x="4651940" y="3616820"/>
                  <a:pt x="4648254" y="3619277"/>
                  <a:pt x="4643341" y="3621732"/>
                </a:cubicBezTo>
                <a:cubicBezTo>
                  <a:pt x="4601576" y="3648758"/>
                  <a:pt x="4556126" y="3653671"/>
                  <a:pt x="4509446" y="3635245"/>
                </a:cubicBezTo>
                <a:cubicBezTo>
                  <a:pt x="4504533" y="3632790"/>
                  <a:pt x="4499619" y="3631561"/>
                  <a:pt x="4491020" y="3629105"/>
                </a:cubicBezTo>
                <a:cubicBezTo>
                  <a:pt x="4495934" y="3648758"/>
                  <a:pt x="4500847" y="3664727"/>
                  <a:pt x="4505760" y="3680695"/>
                </a:cubicBezTo>
                <a:cubicBezTo>
                  <a:pt x="4510674" y="3697894"/>
                  <a:pt x="4510674" y="3715084"/>
                  <a:pt x="4505760" y="3731053"/>
                </a:cubicBezTo>
                <a:cubicBezTo>
                  <a:pt x="4502076" y="3747021"/>
                  <a:pt x="4497162" y="3762990"/>
                  <a:pt x="4492249" y="3780187"/>
                </a:cubicBezTo>
                <a:cubicBezTo>
                  <a:pt x="4497162" y="3780187"/>
                  <a:pt x="4500847" y="3780187"/>
                  <a:pt x="4503304" y="3778959"/>
                </a:cubicBezTo>
                <a:cubicBezTo>
                  <a:pt x="4551212" y="3760533"/>
                  <a:pt x="4596662" y="3764217"/>
                  <a:pt x="4640884" y="3792471"/>
                </a:cubicBezTo>
                <a:cubicBezTo>
                  <a:pt x="4645798" y="3794927"/>
                  <a:pt x="4651940" y="3794927"/>
                  <a:pt x="4656854" y="3797386"/>
                </a:cubicBezTo>
                <a:cubicBezTo>
                  <a:pt x="4661768" y="3803527"/>
                  <a:pt x="4667909" y="3810890"/>
                  <a:pt x="4672822" y="3817009"/>
                </a:cubicBezTo>
                <a:cubicBezTo>
                  <a:pt x="4676508" y="3824379"/>
                  <a:pt x="4681422" y="3832978"/>
                  <a:pt x="4685106" y="3840348"/>
                </a:cubicBezTo>
                <a:cubicBezTo>
                  <a:pt x="4710904" y="3889486"/>
                  <a:pt x="4710904" y="3937392"/>
                  <a:pt x="4685106" y="3986528"/>
                </a:cubicBezTo>
                <a:cubicBezTo>
                  <a:pt x="4680193" y="3995126"/>
                  <a:pt x="4676508" y="4004954"/>
                  <a:pt x="4671595" y="4013553"/>
                </a:cubicBezTo>
                <a:cubicBezTo>
                  <a:pt x="4667909" y="4018467"/>
                  <a:pt x="4662996" y="4022151"/>
                  <a:pt x="4659311" y="4027065"/>
                </a:cubicBezTo>
                <a:cubicBezTo>
                  <a:pt x="4651940" y="4029522"/>
                  <a:pt x="4644570" y="4031978"/>
                  <a:pt x="4637200" y="4036892"/>
                </a:cubicBezTo>
                <a:cubicBezTo>
                  <a:pt x="4592978" y="4062689"/>
                  <a:pt x="4546298" y="4066373"/>
                  <a:pt x="4499619" y="4045490"/>
                </a:cubicBezTo>
                <a:cubicBezTo>
                  <a:pt x="4495934" y="4044262"/>
                  <a:pt x="4491020" y="4043035"/>
                  <a:pt x="4483650" y="4040576"/>
                </a:cubicBezTo>
                <a:cubicBezTo>
                  <a:pt x="4488563" y="4056546"/>
                  <a:pt x="4494706" y="4068830"/>
                  <a:pt x="4497162" y="4081114"/>
                </a:cubicBezTo>
                <a:cubicBezTo>
                  <a:pt x="4500847" y="4095855"/>
                  <a:pt x="4502076" y="4110596"/>
                  <a:pt x="4502076" y="4125337"/>
                </a:cubicBezTo>
                <a:cubicBezTo>
                  <a:pt x="4502076" y="4138850"/>
                  <a:pt x="4498390" y="4152361"/>
                  <a:pt x="4494706" y="4165874"/>
                </a:cubicBezTo>
                <a:cubicBezTo>
                  <a:pt x="4491020" y="4178158"/>
                  <a:pt x="4484878" y="4190442"/>
                  <a:pt x="4478736" y="4203954"/>
                </a:cubicBezTo>
                <a:cubicBezTo>
                  <a:pt x="4551212" y="4181843"/>
                  <a:pt x="4551212" y="4183072"/>
                  <a:pt x="4579464" y="4186756"/>
                </a:cubicBezTo>
                <a:cubicBezTo>
                  <a:pt x="4601576" y="4189213"/>
                  <a:pt x="4621230" y="4197813"/>
                  <a:pt x="4639656" y="4210097"/>
                </a:cubicBezTo>
                <a:cubicBezTo>
                  <a:pt x="4656854" y="4222381"/>
                  <a:pt x="4670366" y="4237121"/>
                  <a:pt x="4681422" y="4255547"/>
                </a:cubicBezTo>
                <a:cubicBezTo>
                  <a:pt x="4714588" y="4312053"/>
                  <a:pt x="4704761" y="4383300"/>
                  <a:pt x="4658082" y="4428751"/>
                </a:cubicBezTo>
                <a:cubicBezTo>
                  <a:pt x="4611402" y="4474202"/>
                  <a:pt x="4538928" y="4481572"/>
                  <a:pt x="4483650" y="4445949"/>
                </a:cubicBezTo>
                <a:cubicBezTo>
                  <a:pt x="4450484" y="4425066"/>
                  <a:pt x="4428372" y="4394356"/>
                  <a:pt x="4421002" y="4355048"/>
                </a:cubicBezTo>
                <a:cubicBezTo>
                  <a:pt x="4413632" y="4318196"/>
                  <a:pt x="4419772" y="4282572"/>
                  <a:pt x="4441884" y="4246949"/>
                </a:cubicBezTo>
                <a:cubicBezTo>
                  <a:pt x="4425916" y="4246949"/>
                  <a:pt x="4418545" y="4255547"/>
                  <a:pt x="4409946" y="4258004"/>
                </a:cubicBezTo>
                <a:cubicBezTo>
                  <a:pt x="4400118" y="4260460"/>
                  <a:pt x="4390291" y="4264146"/>
                  <a:pt x="4380464" y="4266602"/>
                </a:cubicBezTo>
                <a:cubicBezTo>
                  <a:pt x="4369409" y="4269060"/>
                  <a:pt x="4358353" y="4270288"/>
                  <a:pt x="4346069" y="4269060"/>
                </a:cubicBezTo>
                <a:cubicBezTo>
                  <a:pt x="4336242" y="4269060"/>
                  <a:pt x="4325186" y="4266602"/>
                  <a:pt x="4315360" y="4264146"/>
                </a:cubicBezTo>
                <a:cubicBezTo>
                  <a:pt x="4305532" y="4261689"/>
                  <a:pt x="4295705" y="4258004"/>
                  <a:pt x="4283421" y="4254318"/>
                </a:cubicBezTo>
                <a:cubicBezTo>
                  <a:pt x="4283421" y="4259233"/>
                  <a:pt x="4282192" y="4262917"/>
                  <a:pt x="4283421" y="4266602"/>
                </a:cubicBezTo>
                <a:cubicBezTo>
                  <a:pt x="4301846" y="4312053"/>
                  <a:pt x="4299390" y="4356275"/>
                  <a:pt x="4278508" y="4399270"/>
                </a:cubicBezTo>
                <a:cubicBezTo>
                  <a:pt x="4277278" y="4401725"/>
                  <a:pt x="4277278" y="4402955"/>
                  <a:pt x="4277278" y="4405411"/>
                </a:cubicBezTo>
                <a:cubicBezTo>
                  <a:pt x="4284649" y="4412782"/>
                  <a:pt x="4289562" y="4405411"/>
                  <a:pt x="4295705" y="4402955"/>
                </a:cubicBezTo>
                <a:cubicBezTo>
                  <a:pt x="4322730" y="4391900"/>
                  <a:pt x="4349754" y="4388214"/>
                  <a:pt x="4379236" y="4393127"/>
                </a:cubicBezTo>
                <a:cubicBezTo>
                  <a:pt x="4451711" y="4407868"/>
                  <a:pt x="4500847" y="4471745"/>
                  <a:pt x="4494706" y="4545449"/>
                </a:cubicBezTo>
                <a:cubicBezTo>
                  <a:pt x="4489792" y="4609325"/>
                  <a:pt x="4438200" y="4674431"/>
                  <a:pt x="4354668" y="4674431"/>
                </a:cubicBezTo>
                <a:cubicBezTo>
                  <a:pt x="4253940" y="4674431"/>
                  <a:pt x="4191291" y="4579844"/>
                  <a:pt x="4219544" y="4488942"/>
                </a:cubicBezTo>
                <a:cubicBezTo>
                  <a:pt x="4223229" y="4477887"/>
                  <a:pt x="4226915" y="4468060"/>
                  <a:pt x="4233056" y="4454547"/>
                </a:cubicBezTo>
                <a:cubicBezTo>
                  <a:pt x="4213402" y="4460690"/>
                  <a:pt x="4197434" y="4466831"/>
                  <a:pt x="4180236" y="4471745"/>
                </a:cubicBezTo>
                <a:cubicBezTo>
                  <a:pt x="4163038" y="4476658"/>
                  <a:pt x="4145841" y="4477887"/>
                  <a:pt x="4128643" y="4474202"/>
                </a:cubicBezTo>
                <a:cubicBezTo>
                  <a:pt x="4111446" y="4470517"/>
                  <a:pt x="4094248" y="4464374"/>
                  <a:pt x="4075822" y="4459461"/>
                </a:cubicBezTo>
                <a:cubicBezTo>
                  <a:pt x="4070908" y="4465603"/>
                  <a:pt x="4075822" y="4470517"/>
                  <a:pt x="4077050" y="4474202"/>
                </a:cubicBezTo>
                <a:cubicBezTo>
                  <a:pt x="4095476" y="4520881"/>
                  <a:pt x="4091791" y="4566332"/>
                  <a:pt x="4065994" y="4609325"/>
                </a:cubicBezTo>
                <a:cubicBezTo>
                  <a:pt x="4063538" y="4613011"/>
                  <a:pt x="4062310" y="4617925"/>
                  <a:pt x="4059853" y="4621609"/>
                </a:cubicBezTo>
                <a:cubicBezTo>
                  <a:pt x="4052482" y="4630209"/>
                  <a:pt x="4043883" y="4638807"/>
                  <a:pt x="4036513" y="4647405"/>
                </a:cubicBezTo>
                <a:cubicBezTo>
                  <a:pt x="4032828" y="4648634"/>
                  <a:pt x="4027914" y="4651091"/>
                  <a:pt x="4024229" y="4652320"/>
                </a:cubicBezTo>
                <a:cubicBezTo>
                  <a:pt x="3975093" y="4683029"/>
                  <a:pt x="3923500" y="4685486"/>
                  <a:pt x="3870680" y="4659689"/>
                </a:cubicBezTo>
                <a:cubicBezTo>
                  <a:pt x="3866994" y="4658461"/>
                  <a:pt x="3863309" y="4653548"/>
                  <a:pt x="3858396" y="4657233"/>
                </a:cubicBezTo>
                <a:cubicBezTo>
                  <a:pt x="3854710" y="4665832"/>
                  <a:pt x="3862080" y="4671973"/>
                  <a:pt x="3864537" y="4678116"/>
                </a:cubicBezTo>
                <a:cubicBezTo>
                  <a:pt x="3902618" y="4761647"/>
                  <a:pt x="3849796" y="4861147"/>
                  <a:pt x="3757667" y="4875888"/>
                </a:cubicBezTo>
                <a:cubicBezTo>
                  <a:pt x="3680278" y="4889400"/>
                  <a:pt x="3604117" y="4832894"/>
                  <a:pt x="3594290" y="4755505"/>
                </a:cubicBezTo>
                <a:cubicBezTo>
                  <a:pt x="3590605" y="4724795"/>
                  <a:pt x="3594290" y="4696541"/>
                  <a:pt x="3609030" y="4669517"/>
                </a:cubicBezTo>
                <a:cubicBezTo>
                  <a:pt x="3611487" y="4663375"/>
                  <a:pt x="3615173" y="4658461"/>
                  <a:pt x="3617630" y="4652320"/>
                </a:cubicBezTo>
                <a:cubicBezTo>
                  <a:pt x="3607803" y="4648634"/>
                  <a:pt x="3602889" y="4654777"/>
                  <a:pt x="3597976" y="4658461"/>
                </a:cubicBezTo>
                <a:cubicBezTo>
                  <a:pt x="3548840" y="4681801"/>
                  <a:pt x="3500932" y="4681801"/>
                  <a:pt x="3454252" y="4654777"/>
                </a:cubicBezTo>
                <a:cubicBezTo>
                  <a:pt x="3448111" y="4651091"/>
                  <a:pt x="3441968" y="4648634"/>
                  <a:pt x="3435827" y="4646177"/>
                </a:cubicBezTo>
                <a:cubicBezTo>
                  <a:pt x="3429684" y="4642493"/>
                  <a:pt x="3422314" y="4633893"/>
                  <a:pt x="3413716" y="4625295"/>
                </a:cubicBezTo>
                <a:cubicBezTo>
                  <a:pt x="3383005" y="4576159"/>
                  <a:pt x="3373178" y="4523337"/>
                  <a:pt x="3397746" y="4469288"/>
                </a:cubicBezTo>
                <a:cubicBezTo>
                  <a:pt x="3398975" y="4468060"/>
                  <a:pt x="3396518" y="4465603"/>
                  <a:pt x="3396518" y="4460690"/>
                </a:cubicBezTo>
                <a:cubicBezTo>
                  <a:pt x="3344926" y="4482801"/>
                  <a:pt x="3294561" y="4484029"/>
                  <a:pt x="3246654" y="4455776"/>
                </a:cubicBezTo>
                <a:cubicBezTo>
                  <a:pt x="3238054" y="4463145"/>
                  <a:pt x="3245425" y="4469288"/>
                  <a:pt x="3247882" y="4474202"/>
                </a:cubicBezTo>
                <a:cubicBezTo>
                  <a:pt x="3263851" y="4509826"/>
                  <a:pt x="3265079" y="4545449"/>
                  <a:pt x="3252795" y="4581073"/>
                </a:cubicBezTo>
                <a:cubicBezTo>
                  <a:pt x="3229456" y="4647405"/>
                  <a:pt x="3163123" y="4685486"/>
                  <a:pt x="3091876" y="4673202"/>
                </a:cubicBezTo>
                <a:cubicBezTo>
                  <a:pt x="3027999" y="4662147"/>
                  <a:pt x="2978863" y="4604412"/>
                  <a:pt x="2977634" y="4536849"/>
                </a:cubicBezTo>
                <a:cubicBezTo>
                  <a:pt x="2976406" y="4507369"/>
                  <a:pt x="2985004" y="4480344"/>
                  <a:pt x="3000974" y="4455776"/>
                </a:cubicBezTo>
                <a:cubicBezTo>
                  <a:pt x="3004659" y="4449634"/>
                  <a:pt x="3009572" y="4443492"/>
                  <a:pt x="3014486" y="4434893"/>
                </a:cubicBezTo>
                <a:cubicBezTo>
                  <a:pt x="3002202" y="4433665"/>
                  <a:pt x="2997288" y="4441035"/>
                  <a:pt x="2991147" y="4444720"/>
                </a:cubicBezTo>
                <a:cubicBezTo>
                  <a:pt x="2982548" y="4448406"/>
                  <a:pt x="2975177" y="4453319"/>
                  <a:pt x="2966579" y="4457004"/>
                </a:cubicBezTo>
                <a:cubicBezTo>
                  <a:pt x="2959209" y="4460690"/>
                  <a:pt x="2951838" y="4463145"/>
                  <a:pt x="2943239" y="4464374"/>
                </a:cubicBezTo>
                <a:cubicBezTo>
                  <a:pt x="2934641" y="4465603"/>
                  <a:pt x="2924814" y="4466831"/>
                  <a:pt x="2916214" y="4466831"/>
                </a:cubicBezTo>
                <a:cubicBezTo>
                  <a:pt x="2908844" y="4466831"/>
                  <a:pt x="2900246" y="4466831"/>
                  <a:pt x="2892875" y="4465603"/>
                </a:cubicBezTo>
                <a:cubicBezTo>
                  <a:pt x="2884276" y="4464374"/>
                  <a:pt x="2874449" y="4461918"/>
                  <a:pt x="2865850" y="4459461"/>
                </a:cubicBezTo>
                <a:cubicBezTo>
                  <a:pt x="2858480" y="4457004"/>
                  <a:pt x="2851110" y="4453319"/>
                  <a:pt x="2843740" y="4449634"/>
                </a:cubicBezTo>
                <a:cubicBezTo>
                  <a:pt x="2836369" y="4444720"/>
                  <a:pt x="2827770" y="4439806"/>
                  <a:pt x="2821628" y="4433665"/>
                </a:cubicBezTo>
                <a:cubicBezTo>
                  <a:pt x="2815486" y="4428751"/>
                  <a:pt x="2809344" y="4422609"/>
                  <a:pt x="2804431" y="4416468"/>
                </a:cubicBezTo>
                <a:cubicBezTo>
                  <a:pt x="2763893" y="4367332"/>
                  <a:pt x="2760208" y="4296085"/>
                  <a:pt x="2797060" y="4244492"/>
                </a:cubicBezTo>
                <a:cubicBezTo>
                  <a:pt x="2819172" y="4215010"/>
                  <a:pt x="2847424" y="4196584"/>
                  <a:pt x="2884276" y="4187985"/>
                </a:cubicBezTo>
                <a:cubicBezTo>
                  <a:pt x="2921128" y="4179386"/>
                  <a:pt x="2954295" y="4189213"/>
                  <a:pt x="2986234" y="4203954"/>
                </a:cubicBezTo>
                <a:cubicBezTo>
                  <a:pt x="2992375" y="4200270"/>
                  <a:pt x="2991147" y="4196584"/>
                  <a:pt x="2988690" y="4191670"/>
                </a:cubicBezTo>
                <a:cubicBezTo>
                  <a:pt x="2965350" y="4146220"/>
                  <a:pt x="2964122" y="4099541"/>
                  <a:pt x="2985004" y="4052860"/>
                </a:cubicBezTo>
                <a:cubicBezTo>
                  <a:pt x="2986234" y="4050405"/>
                  <a:pt x="2986234" y="4046719"/>
                  <a:pt x="2987461" y="4043035"/>
                </a:cubicBezTo>
                <a:cubicBezTo>
                  <a:pt x="2980091" y="4038121"/>
                  <a:pt x="2973950" y="4044262"/>
                  <a:pt x="2969036" y="4046719"/>
                </a:cubicBezTo>
                <a:cubicBezTo>
                  <a:pt x="2921128" y="4066373"/>
                  <a:pt x="2875678" y="4061460"/>
                  <a:pt x="2831456" y="4033206"/>
                </a:cubicBezTo>
                <a:cubicBezTo>
                  <a:pt x="2825313" y="4029522"/>
                  <a:pt x="2817942" y="4025837"/>
                  <a:pt x="2810572" y="4022151"/>
                </a:cubicBezTo>
                <a:cubicBezTo>
                  <a:pt x="2809344" y="4019694"/>
                  <a:pt x="2808115" y="4017238"/>
                  <a:pt x="2806888" y="4014781"/>
                </a:cubicBezTo>
                <a:cubicBezTo>
                  <a:pt x="2797060" y="3998812"/>
                  <a:pt x="2787233" y="3984070"/>
                  <a:pt x="2779863" y="3968102"/>
                </a:cubicBezTo>
                <a:cubicBezTo>
                  <a:pt x="2762665" y="3930021"/>
                  <a:pt x="2763893" y="3890713"/>
                  <a:pt x="2782320" y="3852632"/>
                </a:cubicBezTo>
                <a:lnTo>
                  <a:pt x="2803449" y="3819270"/>
                </a:lnTo>
                <a:lnTo>
                  <a:pt x="2768806" y="3835436"/>
                </a:lnTo>
                <a:cubicBezTo>
                  <a:pt x="2680362" y="3877202"/>
                  <a:pt x="2571035" y="3817011"/>
                  <a:pt x="2568578" y="3708950"/>
                </a:cubicBezTo>
                <a:cubicBezTo>
                  <a:pt x="2567349" y="3641389"/>
                  <a:pt x="2617714" y="3583655"/>
                  <a:pt x="2684048" y="3571371"/>
                </a:cubicBezTo>
                <a:cubicBezTo>
                  <a:pt x="2751610" y="3559086"/>
                  <a:pt x="2816715" y="3597166"/>
                  <a:pt x="2840054" y="3661045"/>
                </a:cubicBezTo>
                <a:cubicBezTo>
                  <a:pt x="2853566" y="3700352"/>
                  <a:pt x="2851110" y="3737194"/>
                  <a:pt x="2832684" y="3774046"/>
                </a:cubicBezTo>
                <a:lnTo>
                  <a:pt x="2821756" y="3799181"/>
                </a:lnTo>
                <a:lnTo>
                  <a:pt x="2877212" y="3772203"/>
                </a:lnTo>
                <a:cubicBezTo>
                  <a:pt x="2897175" y="3767289"/>
                  <a:pt x="2918057" y="3766674"/>
                  <a:pt x="2939554" y="3770360"/>
                </a:cubicBezTo>
                <a:cubicBezTo>
                  <a:pt x="2954295" y="3772817"/>
                  <a:pt x="2967807" y="3777730"/>
                  <a:pt x="2983777" y="3782643"/>
                </a:cubicBezTo>
                <a:cubicBezTo>
                  <a:pt x="2986234" y="3770360"/>
                  <a:pt x="2977634" y="3762990"/>
                  <a:pt x="2976406" y="3753162"/>
                </a:cubicBezTo>
                <a:cubicBezTo>
                  <a:pt x="2975177" y="3743337"/>
                  <a:pt x="2971493" y="3733508"/>
                  <a:pt x="2970264" y="3722453"/>
                </a:cubicBezTo>
                <a:cubicBezTo>
                  <a:pt x="2969036" y="3712631"/>
                  <a:pt x="2969036" y="3701579"/>
                  <a:pt x="2970264" y="3691753"/>
                </a:cubicBezTo>
                <a:cubicBezTo>
                  <a:pt x="2971493" y="3681926"/>
                  <a:pt x="2972720" y="3670869"/>
                  <a:pt x="2976406" y="3661041"/>
                </a:cubicBezTo>
                <a:cubicBezTo>
                  <a:pt x="2978863" y="3651215"/>
                  <a:pt x="2983777" y="3641388"/>
                  <a:pt x="2986234" y="3632790"/>
                </a:cubicBezTo>
                <a:cubicBezTo>
                  <a:pt x="2978863" y="3624190"/>
                  <a:pt x="2972720" y="3631561"/>
                  <a:pt x="2967807" y="3634016"/>
                </a:cubicBezTo>
                <a:cubicBezTo>
                  <a:pt x="2938326" y="3645072"/>
                  <a:pt x="2907616" y="3647529"/>
                  <a:pt x="2876906" y="3638931"/>
                </a:cubicBezTo>
                <a:cubicBezTo>
                  <a:pt x="2811801" y="3621732"/>
                  <a:pt x="2761436" y="3559085"/>
                  <a:pt x="2771263" y="3479239"/>
                </a:cubicBezTo>
                <a:cubicBezTo>
                  <a:pt x="2779863" y="3410448"/>
                  <a:pt x="2840054" y="3357626"/>
                  <a:pt x="2910073" y="3356400"/>
                </a:cubicBezTo>
                <a:cubicBezTo>
                  <a:pt x="2930955" y="3356400"/>
                  <a:pt x="2950609" y="3358855"/>
                  <a:pt x="2970264" y="3367456"/>
                </a:cubicBezTo>
                <a:cubicBezTo>
                  <a:pt x="2977634" y="3371139"/>
                  <a:pt x="2983777" y="3373595"/>
                  <a:pt x="2996061" y="3378511"/>
                </a:cubicBezTo>
                <a:cubicBezTo>
                  <a:pt x="2989918" y="3363769"/>
                  <a:pt x="2985004" y="3353943"/>
                  <a:pt x="2982548" y="3342887"/>
                </a:cubicBezTo>
                <a:cubicBezTo>
                  <a:pt x="2978863" y="3330601"/>
                  <a:pt x="2975177" y="3318319"/>
                  <a:pt x="2973950" y="3306036"/>
                </a:cubicBezTo>
                <a:cubicBezTo>
                  <a:pt x="2972720" y="3294979"/>
                  <a:pt x="2972720" y="3282695"/>
                  <a:pt x="2975177" y="3271640"/>
                </a:cubicBezTo>
                <a:cubicBezTo>
                  <a:pt x="2977634" y="3259356"/>
                  <a:pt x="2980091" y="3247072"/>
                  <a:pt x="2985004" y="3236015"/>
                </a:cubicBezTo>
                <a:cubicBezTo>
                  <a:pt x="2988690" y="3224962"/>
                  <a:pt x="2994832" y="3215135"/>
                  <a:pt x="3002202" y="3206534"/>
                </a:cubicBezTo>
                <a:cubicBezTo>
                  <a:pt x="3009572" y="3196707"/>
                  <a:pt x="3018172" y="3186880"/>
                  <a:pt x="3027999" y="3179509"/>
                </a:cubicBezTo>
                <a:cubicBezTo>
                  <a:pt x="3036597" y="3172139"/>
                  <a:pt x="3046424" y="3165997"/>
                  <a:pt x="3057480" y="3161083"/>
                </a:cubicBezTo>
                <a:cubicBezTo>
                  <a:pt x="3068536" y="3156169"/>
                  <a:pt x="3080820" y="3152484"/>
                  <a:pt x="3093104" y="3150028"/>
                </a:cubicBezTo>
                <a:cubicBezTo>
                  <a:pt x="3104160" y="3147571"/>
                  <a:pt x="3116444" y="3146343"/>
                  <a:pt x="3127498" y="3147571"/>
                </a:cubicBezTo>
                <a:cubicBezTo>
                  <a:pt x="3139782" y="3148799"/>
                  <a:pt x="3152066" y="3151257"/>
                  <a:pt x="3164350" y="3153714"/>
                </a:cubicBezTo>
                <a:cubicBezTo>
                  <a:pt x="3175407" y="3156169"/>
                  <a:pt x="3184005" y="3162312"/>
                  <a:pt x="3197518" y="3164769"/>
                </a:cubicBezTo>
                <a:cubicBezTo>
                  <a:pt x="3191375" y="3145114"/>
                  <a:pt x="3186462" y="3127916"/>
                  <a:pt x="3182777" y="3110719"/>
                </a:cubicBezTo>
                <a:cubicBezTo>
                  <a:pt x="3177864" y="3091065"/>
                  <a:pt x="3180320" y="3072639"/>
                  <a:pt x="3185234" y="3052985"/>
                </a:cubicBezTo>
                <a:cubicBezTo>
                  <a:pt x="3188918" y="3034558"/>
                  <a:pt x="3197518" y="3018589"/>
                  <a:pt x="3207345" y="3003849"/>
                </a:cubicBezTo>
                <a:cubicBezTo>
                  <a:pt x="3218400" y="2987879"/>
                  <a:pt x="3233141" y="2974367"/>
                  <a:pt x="3249110" y="2964540"/>
                </a:cubicBezTo>
                <a:cubicBezTo>
                  <a:pt x="3265079" y="2954713"/>
                  <a:pt x="3281049" y="2947341"/>
                  <a:pt x="3299474" y="2944885"/>
                </a:cubicBezTo>
                <a:cubicBezTo>
                  <a:pt x="3319128" y="2941200"/>
                  <a:pt x="3338783" y="2941200"/>
                  <a:pt x="3357210" y="2946115"/>
                </a:cubicBezTo>
                <a:cubicBezTo>
                  <a:pt x="3374407" y="2951027"/>
                  <a:pt x="3390376" y="2957169"/>
                  <a:pt x="3411259" y="2964540"/>
                </a:cubicBezTo>
                <a:cubicBezTo>
                  <a:pt x="3400203" y="2936286"/>
                  <a:pt x="3386691" y="2911719"/>
                  <a:pt x="3389148" y="2883465"/>
                </a:cubicBezTo>
                <a:cubicBezTo>
                  <a:pt x="3390376" y="2872410"/>
                  <a:pt x="3390376" y="2860126"/>
                  <a:pt x="3392832" y="2849070"/>
                </a:cubicBezTo>
                <a:cubicBezTo>
                  <a:pt x="3395289" y="2836786"/>
                  <a:pt x="3400203" y="2824502"/>
                  <a:pt x="3406346" y="2813447"/>
                </a:cubicBezTo>
                <a:cubicBezTo>
                  <a:pt x="3412487" y="2802392"/>
                  <a:pt x="3419857" y="2792565"/>
                  <a:pt x="3428456" y="2782737"/>
                </a:cubicBezTo>
                <a:cubicBezTo>
                  <a:pt x="3435827" y="2774138"/>
                  <a:pt x="3445654" y="2766768"/>
                  <a:pt x="3454252" y="2760625"/>
                </a:cubicBezTo>
                <a:cubicBezTo>
                  <a:pt x="3480049" y="2743428"/>
                  <a:pt x="3510145" y="2735750"/>
                  <a:pt x="3539933" y="2737440"/>
                </a:cubicBezTo>
                <a:close/>
                <a:moveTo>
                  <a:pt x="444680" y="2631614"/>
                </a:moveTo>
                <a:cubicBezTo>
                  <a:pt x="469248" y="2632843"/>
                  <a:pt x="487673" y="2653725"/>
                  <a:pt x="487673" y="2679523"/>
                </a:cubicBezTo>
                <a:cubicBezTo>
                  <a:pt x="487673" y="2704090"/>
                  <a:pt x="466792" y="2724972"/>
                  <a:pt x="442224" y="2724972"/>
                </a:cubicBezTo>
                <a:cubicBezTo>
                  <a:pt x="416426" y="2724972"/>
                  <a:pt x="394316" y="2702862"/>
                  <a:pt x="395544" y="2677066"/>
                </a:cubicBezTo>
                <a:cubicBezTo>
                  <a:pt x="395544" y="2650041"/>
                  <a:pt x="417656" y="2630386"/>
                  <a:pt x="444680" y="2631614"/>
                </a:cubicBezTo>
                <a:close/>
                <a:moveTo>
                  <a:pt x="853736" y="2608285"/>
                </a:moveTo>
                <a:cubicBezTo>
                  <a:pt x="891815" y="2608285"/>
                  <a:pt x="923754" y="2638996"/>
                  <a:pt x="923754" y="2677076"/>
                </a:cubicBezTo>
                <a:cubicBezTo>
                  <a:pt x="923754" y="2715156"/>
                  <a:pt x="893045" y="2747095"/>
                  <a:pt x="854964" y="2748323"/>
                </a:cubicBezTo>
                <a:cubicBezTo>
                  <a:pt x="815655" y="2749552"/>
                  <a:pt x="781260" y="2716385"/>
                  <a:pt x="782489" y="2677076"/>
                </a:cubicBezTo>
                <a:cubicBezTo>
                  <a:pt x="783716" y="2638996"/>
                  <a:pt x="814427" y="2608285"/>
                  <a:pt x="853736" y="2608285"/>
                </a:cubicBezTo>
                <a:close/>
                <a:moveTo>
                  <a:pt x="1266477" y="2589867"/>
                </a:moveTo>
                <a:cubicBezTo>
                  <a:pt x="1315613" y="2592324"/>
                  <a:pt x="1353694" y="2631632"/>
                  <a:pt x="1352465" y="2679539"/>
                </a:cubicBezTo>
                <a:cubicBezTo>
                  <a:pt x="1351237" y="2727448"/>
                  <a:pt x="1311929" y="2766756"/>
                  <a:pt x="1264021" y="2765527"/>
                </a:cubicBezTo>
                <a:cubicBezTo>
                  <a:pt x="1216114" y="2765527"/>
                  <a:pt x="1176805" y="2726218"/>
                  <a:pt x="1176805" y="2678311"/>
                </a:cubicBezTo>
                <a:cubicBezTo>
                  <a:pt x="1176805" y="2627946"/>
                  <a:pt x="1216114" y="2588638"/>
                  <a:pt x="1266477" y="2589867"/>
                </a:cubicBezTo>
                <a:close/>
                <a:moveTo>
                  <a:pt x="5799264" y="2577588"/>
                </a:moveTo>
                <a:cubicBezTo>
                  <a:pt x="5853313" y="2577588"/>
                  <a:pt x="5901220" y="2619353"/>
                  <a:pt x="5901220" y="2680774"/>
                </a:cubicBezTo>
                <a:cubicBezTo>
                  <a:pt x="5901220" y="2736051"/>
                  <a:pt x="5856998" y="2781502"/>
                  <a:pt x="5801720" y="2782730"/>
                </a:cubicBezTo>
                <a:cubicBezTo>
                  <a:pt x="5745214" y="2782730"/>
                  <a:pt x="5699763" y="2737280"/>
                  <a:pt x="5698535" y="2680774"/>
                </a:cubicBezTo>
                <a:cubicBezTo>
                  <a:pt x="5696078" y="2632866"/>
                  <a:pt x="5734158" y="2578816"/>
                  <a:pt x="5799264" y="2577588"/>
                </a:cubicBezTo>
                <a:close/>
                <a:moveTo>
                  <a:pt x="1679219" y="2576359"/>
                </a:moveTo>
                <a:cubicBezTo>
                  <a:pt x="1734497" y="2577585"/>
                  <a:pt x="1778720" y="2621808"/>
                  <a:pt x="1778720" y="2677087"/>
                </a:cubicBezTo>
                <a:cubicBezTo>
                  <a:pt x="1778720" y="2729908"/>
                  <a:pt x="1739411" y="2780273"/>
                  <a:pt x="1676762" y="2779044"/>
                </a:cubicBezTo>
                <a:cubicBezTo>
                  <a:pt x="1607972" y="2779044"/>
                  <a:pt x="1573577" y="2721310"/>
                  <a:pt x="1576033" y="2677087"/>
                </a:cubicBezTo>
                <a:cubicBezTo>
                  <a:pt x="1576033" y="2620581"/>
                  <a:pt x="1622713" y="2575130"/>
                  <a:pt x="1679219" y="2576359"/>
                </a:cubicBezTo>
                <a:close/>
                <a:moveTo>
                  <a:pt x="5387750" y="2566534"/>
                </a:moveTo>
                <a:cubicBezTo>
                  <a:pt x="5450399" y="2565307"/>
                  <a:pt x="5500762" y="2616899"/>
                  <a:pt x="5500762" y="2679547"/>
                </a:cubicBezTo>
                <a:cubicBezTo>
                  <a:pt x="5500762" y="2742195"/>
                  <a:pt x="5451626" y="2793787"/>
                  <a:pt x="5388979" y="2793787"/>
                </a:cubicBezTo>
                <a:cubicBezTo>
                  <a:pt x="5326330" y="2795016"/>
                  <a:pt x="5274738" y="2743425"/>
                  <a:pt x="5274738" y="2680776"/>
                </a:cubicBezTo>
                <a:cubicBezTo>
                  <a:pt x="5274738" y="2618129"/>
                  <a:pt x="5325102" y="2566534"/>
                  <a:pt x="5387750" y="2566534"/>
                </a:cubicBezTo>
                <a:close/>
                <a:moveTo>
                  <a:pt x="2090733" y="2564079"/>
                </a:moveTo>
                <a:cubicBezTo>
                  <a:pt x="2166893" y="2566536"/>
                  <a:pt x="2206202" y="2629183"/>
                  <a:pt x="2203745" y="2679548"/>
                </a:cubicBezTo>
                <a:cubicBezTo>
                  <a:pt x="2203745" y="2743425"/>
                  <a:pt x="2153380" y="2792560"/>
                  <a:pt x="2089504" y="2791330"/>
                </a:cubicBezTo>
                <a:cubicBezTo>
                  <a:pt x="2026856" y="2791330"/>
                  <a:pt x="1976491" y="2739738"/>
                  <a:pt x="1976491" y="2677091"/>
                </a:cubicBezTo>
                <a:cubicBezTo>
                  <a:pt x="1976491" y="2614443"/>
                  <a:pt x="2029313" y="2562850"/>
                  <a:pt x="2090733" y="2564079"/>
                </a:cubicBezTo>
                <a:close/>
                <a:moveTo>
                  <a:pt x="4975010" y="2556711"/>
                </a:moveTo>
                <a:cubicBezTo>
                  <a:pt x="5030287" y="2555483"/>
                  <a:pt x="5099077" y="2597249"/>
                  <a:pt x="5100306" y="2680778"/>
                </a:cubicBezTo>
                <a:cubicBezTo>
                  <a:pt x="5101534" y="2748340"/>
                  <a:pt x="5045028" y="2803618"/>
                  <a:pt x="4978694" y="2803618"/>
                </a:cubicBezTo>
                <a:cubicBezTo>
                  <a:pt x="4909904" y="2804846"/>
                  <a:pt x="4854626" y="2749569"/>
                  <a:pt x="4854626" y="2679550"/>
                </a:cubicBezTo>
                <a:cubicBezTo>
                  <a:pt x="4853398" y="2611988"/>
                  <a:pt x="4907447" y="2556711"/>
                  <a:pt x="4975010" y="2556711"/>
                </a:cubicBezTo>
                <a:close/>
                <a:moveTo>
                  <a:pt x="2501016" y="2555483"/>
                </a:moveTo>
                <a:cubicBezTo>
                  <a:pt x="2569806" y="2554254"/>
                  <a:pt x="2626312" y="2609532"/>
                  <a:pt x="2625085" y="2678322"/>
                </a:cubicBezTo>
                <a:cubicBezTo>
                  <a:pt x="2623856" y="2747112"/>
                  <a:pt x="2573492" y="2799933"/>
                  <a:pt x="2503473" y="2801162"/>
                </a:cubicBezTo>
                <a:cubicBezTo>
                  <a:pt x="2423628" y="2802389"/>
                  <a:pt x="2378176" y="2736056"/>
                  <a:pt x="2379405" y="2678322"/>
                </a:cubicBezTo>
                <a:cubicBezTo>
                  <a:pt x="2380633" y="2610759"/>
                  <a:pt x="2433455" y="2556711"/>
                  <a:pt x="2501016" y="2555483"/>
                </a:cubicBezTo>
                <a:close/>
                <a:moveTo>
                  <a:pt x="4564725" y="2549342"/>
                </a:moveTo>
                <a:cubicBezTo>
                  <a:pt x="4621231" y="2548113"/>
                  <a:pt x="4694935" y="2592337"/>
                  <a:pt x="4694935" y="2680780"/>
                </a:cubicBezTo>
                <a:cubicBezTo>
                  <a:pt x="4694935" y="2769224"/>
                  <a:pt x="4620002" y="2812218"/>
                  <a:pt x="4563496" y="2810990"/>
                </a:cubicBezTo>
                <a:cubicBezTo>
                  <a:pt x="4491021" y="2809761"/>
                  <a:pt x="4433286" y="2752027"/>
                  <a:pt x="4433286" y="2679551"/>
                </a:cubicBezTo>
                <a:cubicBezTo>
                  <a:pt x="4433286" y="2607077"/>
                  <a:pt x="4491021" y="2549342"/>
                  <a:pt x="4564725" y="2549342"/>
                </a:cubicBezTo>
                <a:close/>
                <a:moveTo>
                  <a:pt x="2914986" y="2548112"/>
                </a:moveTo>
                <a:cubicBezTo>
                  <a:pt x="2975177" y="2545656"/>
                  <a:pt x="3046424" y="2594792"/>
                  <a:pt x="3046424" y="2678322"/>
                </a:cubicBezTo>
                <a:cubicBezTo>
                  <a:pt x="3046424" y="2758168"/>
                  <a:pt x="2983777" y="2809761"/>
                  <a:pt x="2916214" y="2809761"/>
                </a:cubicBezTo>
                <a:cubicBezTo>
                  <a:pt x="2843740" y="2809761"/>
                  <a:pt x="2786004" y="2752026"/>
                  <a:pt x="2786004" y="2678322"/>
                </a:cubicBezTo>
                <a:cubicBezTo>
                  <a:pt x="2783547" y="2600933"/>
                  <a:pt x="2848653" y="2545656"/>
                  <a:pt x="2914986" y="2548112"/>
                </a:cubicBezTo>
                <a:close/>
                <a:moveTo>
                  <a:pt x="4151983" y="2543202"/>
                </a:moveTo>
                <a:cubicBezTo>
                  <a:pt x="4228144" y="2543202"/>
                  <a:pt x="4289564" y="2605850"/>
                  <a:pt x="4288335" y="2682010"/>
                </a:cubicBezTo>
                <a:cubicBezTo>
                  <a:pt x="4287107" y="2756942"/>
                  <a:pt x="4225687" y="2817134"/>
                  <a:pt x="4151983" y="2815905"/>
                </a:cubicBezTo>
                <a:cubicBezTo>
                  <a:pt x="4070909" y="2814677"/>
                  <a:pt x="4014403" y="2748342"/>
                  <a:pt x="4015630" y="2677095"/>
                </a:cubicBezTo>
                <a:cubicBezTo>
                  <a:pt x="4016860" y="2603391"/>
                  <a:pt x="4077050" y="2543202"/>
                  <a:pt x="4151983" y="2543202"/>
                </a:cubicBezTo>
                <a:close/>
                <a:moveTo>
                  <a:pt x="3740470" y="2541972"/>
                </a:moveTo>
                <a:cubicBezTo>
                  <a:pt x="3799433" y="2539516"/>
                  <a:pt x="3876822" y="2587422"/>
                  <a:pt x="3878050" y="2679552"/>
                </a:cubicBezTo>
                <a:cubicBezTo>
                  <a:pt x="3878050" y="2769224"/>
                  <a:pt x="3803118" y="2819589"/>
                  <a:pt x="3739242" y="2818361"/>
                </a:cubicBezTo>
                <a:cubicBezTo>
                  <a:pt x="3663081" y="2817133"/>
                  <a:pt x="3601661" y="2756941"/>
                  <a:pt x="3601661" y="2680780"/>
                </a:cubicBezTo>
                <a:cubicBezTo>
                  <a:pt x="3600432" y="2603391"/>
                  <a:pt x="3663081" y="2541972"/>
                  <a:pt x="3740470" y="2541972"/>
                </a:cubicBezTo>
                <a:close/>
                <a:moveTo>
                  <a:pt x="3328957" y="2541972"/>
                </a:moveTo>
                <a:cubicBezTo>
                  <a:pt x="3403890" y="2543201"/>
                  <a:pt x="3462852" y="2604620"/>
                  <a:pt x="3462852" y="2679552"/>
                </a:cubicBezTo>
                <a:cubicBezTo>
                  <a:pt x="3461624" y="2752028"/>
                  <a:pt x="3406346" y="2814676"/>
                  <a:pt x="3326500" y="2814676"/>
                </a:cubicBezTo>
                <a:cubicBezTo>
                  <a:pt x="3238056" y="2814676"/>
                  <a:pt x="3187691" y="2739744"/>
                  <a:pt x="3190149" y="2677095"/>
                </a:cubicBezTo>
                <a:cubicBezTo>
                  <a:pt x="3190149" y="2600935"/>
                  <a:pt x="3251569" y="2540744"/>
                  <a:pt x="3328957" y="2541972"/>
                </a:cubicBezTo>
                <a:close/>
                <a:moveTo>
                  <a:pt x="234624" y="2447348"/>
                </a:moveTo>
                <a:cubicBezTo>
                  <a:pt x="248136" y="2447348"/>
                  <a:pt x="259191" y="2458404"/>
                  <a:pt x="259191" y="2471916"/>
                </a:cubicBezTo>
                <a:cubicBezTo>
                  <a:pt x="259191" y="2485429"/>
                  <a:pt x="249364" y="2495256"/>
                  <a:pt x="235851" y="2496484"/>
                </a:cubicBezTo>
                <a:cubicBezTo>
                  <a:pt x="222340" y="2496484"/>
                  <a:pt x="211283" y="2487886"/>
                  <a:pt x="210056" y="2474373"/>
                </a:cubicBezTo>
                <a:cubicBezTo>
                  <a:pt x="208827" y="2460861"/>
                  <a:pt x="221110" y="2447348"/>
                  <a:pt x="234624" y="2447348"/>
                </a:cubicBezTo>
                <a:close/>
                <a:moveTo>
                  <a:pt x="646137" y="2417880"/>
                </a:moveTo>
                <a:cubicBezTo>
                  <a:pt x="676847" y="2417880"/>
                  <a:pt x="701415" y="2441219"/>
                  <a:pt x="702644" y="2471929"/>
                </a:cubicBezTo>
                <a:cubicBezTo>
                  <a:pt x="702644" y="2501411"/>
                  <a:pt x="678076" y="2527206"/>
                  <a:pt x="648594" y="2528435"/>
                </a:cubicBezTo>
                <a:cubicBezTo>
                  <a:pt x="619113" y="2529663"/>
                  <a:pt x="593316" y="2506324"/>
                  <a:pt x="592088" y="2475614"/>
                </a:cubicBezTo>
                <a:cubicBezTo>
                  <a:pt x="590859" y="2443675"/>
                  <a:pt x="614200" y="2417880"/>
                  <a:pt x="646137" y="2417880"/>
                </a:cubicBezTo>
                <a:close/>
                <a:moveTo>
                  <a:pt x="1060107" y="2397004"/>
                </a:moveTo>
                <a:cubicBezTo>
                  <a:pt x="1100644" y="2397004"/>
                  <a:pt x="1135039" y="2430170"/>
                  <a:pt x="1135039" y="2470708"/>
                </a:cubicBezTo>
                <a:cubicBezTo>
                  <a:pt x="1136267" y="2511244"/>
                  <a:pt x="1100644" y="2548096"/>
                  <a:pt x="1058877" y="2548096"/>
                </a:cubicBezTo>
                <a:cubicBezTo>
                  <a:pt x="1017113" y="2548096"/>
                  <a:pt x="983946" y="2512473"/>
                  <a:pt x="983946" y="2470708"/>
                </a:cubicBezTo>
                <a:cubicBezTo>
                  <a:pt x="985174" y="2428942"/>
                  <a:pt x="1018341" y="2397004"/>
                  <a:pt x="1060107" y="2397004"/>
                </a:cubicBezTo>
                <a:close/>
                <a:moveTo>
                  <a:pt x="5967337" y="2391505"/>
                </a:moveTo>
                <a:lnTo>
                  <a:pt x="5967337" y="2554267"/>
                </a:lnTo>
                <a:lnTo>
                  <a:pt x="5944829" y="2540887"/>
                </a:lnTo>
                <a:cubicBezTo>
                  <a:pt x="5927324" y="2525378"/>
                  <a:pt x="5915348" y="2502653"/>
                  <a:pt x="5914733" y="2474400"/>
                </a:cubicBezTo>
                <a:cubicBezTo>
                  <a:pt x="5914119" y="2445532"/>
                  <a:pt x="5925788" y="2422500"/>
                  <a:pt x="5942986" y="2406684"/>
                </a:cubicBezTo>
                <a:close/>
                <a:moveTo>
                  <a:pt x="1469162" y="2379813"/>
                </a:moveTo>
                <a:cubicBezTo>
                  <a:pt x="1519527" y="2378585"/>
                  <a:pt x="1561293" y="2419122"/>
                  <a:pt x="1562520" y="2469487"/>
                </a:cubicBezTo>
                <a:cubicBezTo>
                  <a:pt x="1563749" y="2521079"/>
                  <a:pt x="1523212" y="2562845"/>
                  <a:pt x="1472848" y="2562845"/>
                </a:cubicBezTo>
                <a:cubicBezTo>
                  <a:pt x="1422484" y="2564072"/>
                  <a:pt x="1379490" y="2523536"/>
                  <a:pt x="1379490" y="2473171"/>
                </a:cubicBezTo>
                <a:cubicBezTo>
                  <a:pt x="1379490" y="2426492"/>
                  <a:pt x="1412656" y="2382269"/>
                  <a:pt x="1469162" y="2379813"/>
                </a:cubicBezTo>
                <a:close/>
                <a:moveTo>
                  <a:pt x="5595350" y="2369989"/>
                </a:moveTo>
                <a:cubicBezTo>
                  <a:pt x="5640800" y="2368763"/>
                  <a:pt x="5699763" y="2405614"/>
                  <a:pt x="5699763" y="2475632"/>
                </a:cubicBezTo>
                <a:cubicBezTo>
                  <a:pt x="5698535" y="2532138"/>
                  <a:pt x="5650627" y="2577589"/>
                  <a:pt x="5594120" y="2577589"/>
                </a:cubicBezTo>
                <a:cubicBezTo>
                  <a:pt x="5537614" y="2577589"/>
                  <a:pt x="5490936" y="2532138"/>
                  <a:pt x="5490936" y="2475632"/>
                </a:cubicBezTo>
                <a:cubicBezTo>
                  <a:pt x="5489708" y="2417899"/>
                  <a:pt x="5536386" y="2371220"/>
                  <a:pt x="5595350" y="2369989"/>
                </a:cubicBezTo>
                <a:close/>
                <a:moveTo>
                  <a:pt x="1885590" y="2368763"/>
                </a:moveTo>
                <a:cubicBezTo>
                  <a:pt x="1935955" y="2367534"/>
                  <a:pt x="1987547" y="2408072"/>
                  <a:pt x="1988775" y="2471948"/>
                </a:cubicBezTo>
                <a:cubicBezTo>
                  <a:pt x="1990004" y="2529682"/>
                  <a:pt x="1940868" y="2577589"/>
                  <a:pt x="1883133" y="2576360"/>
                </a:cubicBezTo>
                <a:cubicBezTo>
                  <a:pt x="1826627" y="2575134"/>
                  <a:pt x="1781176" y="2529682"/>
                  <a:pt x="1781176" y="2473176"/>
                </a:cubicBezTo>
                <a:cubicBezTo>
                  <a:pt x="1779947" y="2410527"/>
                  <a:pt x="1831540" y="2366306"/>
                  <a:pt x="1885590" y="2368763"/>
                </a:cubicBezTo>
                <a:close/>
                <a:moveTo>
                  <a:pt x="5181380" y="2358939"/>
                </a:moveTo>
                <a:cubicBezTo>
                  <a:pt x="5256312" y="2360166"/>
                  <a:pt x="5296850" y="2420358"/>
                  <a:pt x="5295620" y="2475635"/>
                </a:cubicBezTo>
                <a:cubicBezTo>
                  <a:pt x="5295620" y="2527228"/>
                  <a:pt x="5256312" y="2588648"/>
                  <a:pt x="5181380" y="2588648"/>
                </a:cubicBezTo>
                <a:cubicBezTo>
                  <a:pt x="5103990" y="2588648"/>
                  <a:pt x="5065911" y="2522315"/>
                  <a:pt x="5067139" y="2471951"/>
                </a:cubicBezTo>
                <a:cubicBezTo>
                  <a:pt x="5068368" y="2409302"/>
                  <a:pt x="5118732" y="2357709"/>
                  <a:pt x="5181380" y="2358939"/>
                </a:cubicBezTo>
                <a:close/>
                <a:moveTo>
                  <a:pt x="2295874" y="2357709"/>
                </a:moveTo>
                <a:cubicBezTo>
                  <a:pt x="2359751" y="2357709"/>
                  <a:pt x="2410116" y="2409302"/>
                  <a:pt x="2410116" y="2473179"/>
                </a:cubicBezTo>
                <a:cubicBezTo>
                  <a:pt x="2408887" y="2535828"/>
                  <a:pt x="2359751" y="2586191"/>
                  <a:pt x="2295874" y="2586191"/>
                </a:cubicBezTo>
                <a:cubicBezTo>
                  <a:pt x="2231998" y="2586191"/>
                  <a:pt x="2180405" y="2534599"/>
                  <a:pt x="2181634" y="2470722"/>
                </a:cubicBezTo>
                <a:cubicBezTo>
                  <a:pt x="2182862" y="2408074"/>
                  <a:pt x="2233226" y="2357709"/>
                  <a:pt x="2295874" y="2357709"/>
                </a:cubicBezTo>
                <a:close/>
                <a:moveTo>
                  <a:pt x="4769866" y="2350342"/>
                </a:moveTo>
                <a:cubicBezTo>
                  <a:pt x="4838657" y="2350342"/>
                  <a:pt x="4893934" y="2408076"/>
                  <a:pt x="4892706" y="2475638"/>
                </a:cubicBezTo>
                <a:cubicBezTo>
                  <a:pt x="4891478" y="2543199"/>
                  <a:pt x="4836200" y="2597247"/>
                  <a:pt x="4768639" y="2596020"/>
                </a:cubicBezTo>
                <a:cubicBezTo>
                  <a:pt x="4701076" y="2597247"/>
                  <a:pt x="4644570" y="2540742"/>
                  <a:pt x="4647027" y="2471952"/>
                </a:cubicBezTo>
                <a:cubicBezTo>
                  <a:pt x="4648254" y="2404391"/>
                  <a:pt x="4702304" y="2350342"/>
                  <a:pt x="4769866" y="2350342"/>
                </a:cubicBezTo>
                <a:close/>
                <a:moveTo>
                  <a:pt x="2711072" y="2349114"/>
                </a:moveTo>
                <a:cubicBezTo>
                  <a:pt x="2778635" y="2350342"/>
                  <a:pt x="2832684" y="2405620"/>
                  <a:pt x="2831456" y="2473181"/>
                </a:cubicBezTo>
                <a:cubicBezTo>
                  <a:pt x="2830228" y="2541972"/>
                  <a:pt x="2777407" y="2594793"/>
                  <a:pt x="2708616" y="2594793"/>
                </a:cubicBezTo>
                <a:cubicBezTo>
                  <a:pt x="2628770" y="2594793"/>
                  <a:pt x="2583319" y="2529688"/>
                  <a:pt x="2585776" y="2470726"/>
                </a:cubicBezTo>
                <a:cubicBezTo>
                  <a:pt x="2585776" y="2401934"/>
                  <a:pt x="2641054" y="2347886"/>
                  <a:pt x="2711072" y="2349114"/>
                </a:cubicBezTo>
                <a:close/>
                <a:moveTo>
                  <a:pt x="4355896" y="2345429"/>
                </a:moveTo>
                <a:cubicBezTo>
                  <a:pt x="4427143" y="2344202"/>
                  <a:pt x="4487335" y="2401935"/>
                  <a:pt x="4486106" y="2476868"/>
                </a:cubicBezTo>
                <a:cubicBezTo>
                  <a:pt x="4484878" y="2548113"/>
                  <a:pt x="4427143" y="2604619"/>
                  <a:pt x="4355896" y="2604619"/>
                </a:cubicBezTo>
                <a:cubicBezTo>
                  <a:pt x="4285878" y="2603391"/>
                  <a:pt x="4228142" y="2545656"/>
                  <a:pt x="4228142" y="2474411"/>
                </a:cubicBezTo>
                <a:cubicBezTo>
                  <a:pt x="4225686" y="2414220"/>
                  <a:pt x="4274822" y="2346657"/>
                  <a:pt x="4355896" y="2345429"/>
                </a:cubicBezTo>
                <a:close/>
                <a:moveTo>
                  <a:pt x="3122585" y="2342973"/>
                </a:moveTo>
                <a:cubicBezTo>
                  <a:pt x="3193833" y="2344202"/>
                  <a:pt x="3250340" y="2401935"/>
                  <a:pt x="3249110" y="2474412"/>
                </a:cubicBezTo>
                <a:cubicBezTo>
                  <a:pt x="3247882" y="2545658"/>
                  <a:pt x="3188920" y="2603391"/>
                  <a:pt x="3118900" y="2600935"/>
                </a:cubicBezTo>
                <a:cubicBezTo>
                  <a:pt x="3046426" y="2599707"/>
                  <a:pt x="2991147" y="2541972"/>
                  <a:pt x="2992376" y="2469498"/>
                </a:cubicBezTo>
                <a:cubicBezTo>
                  <a:pt x="2993604" y="2398251"/>
                  <a:pt x="3051338" y="2341745"/>
                  <a:pt x="3122585" y="2342973"/>
                </a:cubicBezTo>
                <a:close/>
                <a:moveTo>
                  <a:pt x="3946840" y="2341745"/>
                </a:moveTo>
                <a:cubicBezTo>
                  <a:pt x="4011946" y="2342973"/>
                  <a:pt x="4077050" y="2395794"/>
                  <a:pt x="4077050" y="2473183"/>
                </a:cubicBezTo>
                <a:cubicBezTo>
                  <a:pt x="4078280" y="2548115"/>
                  <a:pt x="4015630" y="2608306"/>
                  <a:pt x="3944384" y="2605850"/>
                </a:cubicBezTo>
                <a:cubicBezTo>
                  <a:pt x="3880507" y="2608306"/>
                  <a:pt x="3811716" y="2556714"/>
                  <a:pt x="3811716" y="2473183"/>
                </a:cubicBezTo>
                <a:cubicBezTo>
                  <a:pt x="3812946" y="2388424"/>
                  <a:pt x="3882964" y="2340516"/>
                  <a:pt x="3946840" y="2341745"/>
                </a:cubicBezTo>
                <a:close/>
                <a:moveTo>
                  <a:pt x="3530413" y="2339288"/>
                </a:moveTo>
                <a:cubicBezTo>
                  <a:pt x="3602889" y="2338060"/>
                  <a:pt x="3664309" y="2397022"/>
                  <a:pt x="3665537" y="2470726"/>
                </a:cubicBezTo>
                <a:cubicBezTo>
                  <a:pt x="3666766" y="2544430"/>
                  <a:pt x="3606574" y="2604622"/>
                  <a:pt x="3534099" y="2604622"/>
                </a:cubicBezTo>
                <a:cubicBezTo>
                  <a:pt x="3460395" y="2604622"/>
                  <a:pt x="3398975" y="2545659"/>
                  <a:pt x="3400203" y="2471955"/>
                </a:cubicBezTo>
                <a:cubicBezTo>
                  <a:pt x="3401432" y="2398251"/>
                  <a:pt x="3456709" y="2341745"/>
                  <a:pt x="3530413" y="2339288"/>
                </a:cubicBezTo>
                <a:close/>
                <a:moveTo>
                  <a:pt x="442223" y="2232383"/>
                </a:moveTo>
                <a:cubicBezTo>
                  <a:pt x="461876" y="2233612"/>
                  <a:pt x="476618" y="2249581"/>
                  <a:pt x="474160" y="2269235"/>
                </a:cubicBezTo>
                <a:cubicBezTo>
                  <a:pt x="472933" y="2286433"/>
                  <a:pt x="455735" y="2301173"/>
                  <a:pt x="438537" y="2299946"/>
                </a:cubicBezTo>
                <a:cubicBezTo>
                  <a:pt x="420111" y="2298717"/>
                  <a:pt x="406599" y="2282748"/>
                  <a:pt x="407827" y="2263094"/>
                </a:cubicBezTo>
                <a:cubicBezTo>
                  <a:pt x="409056" y="2244667"/>
                  <a:pt x="423797" y="2232383"/>
                  <a:pt x="442223" y="2232383"/>
                </a:cubicBezTo>
                <a:close/>
                <a:moveTo>
                  <a:pt x="851279" y="2205369"/>
                </a:moveTo>
                <a:cubicBezTo>
                  <a:pt x="885674" y="2204140"/>
                  <a:pt x="912699" y="2229937"/>
                  <a:pt x="913928" y="2264332"/>
                </a:cubicBezTo>
                <a:cubicBezTo>
                  <a:pt x="915156" y="2297498"/>
                  <a:pt x="885674" y="2328209"/>
                  <a:pt x="852508" y="2328209"/>
                </a:cubicBezTo>
                <a:cubicBezTo>
                  <a:pt x="819341" y="2328209"/>
                  <a:pt x="792316" y="2299955"/>
                  <a:pt x="792316" y="2266789"/>
                </a:cubicBezTo>
                <a:cubicBezTo>
                  <a:pt x="792316" y="2232393"/>
                  <a:pt x="818112" y="2205369"/>
                  <a:pt x="851279" y="2205369"/>
                </a:cubicBezTo>
                <a:close/>
                <a:moveTo>
                  <a:pt x="1264021" y="2186950"/>
                </a:moveTo>
                <a:cubicBezTo>
                  <a:pt x="1308243" y="2185721"/>
                  <a:pt x="1345095" y="2221345"/>
                  <a:pt x="1345095" y="2266795"/>
                </a:cubicBezTo>
                <a:cubicBezTo>
                  <a:pt x="1345095" y="2311017"/>
                  <a:pt x="1310700" y="2344185"/>
                  <a:pt x="1266477" y="2345412"/>
                </a:cubicBezTo>
                <a:cubicBezTo>
                  <a:pt x="1221027" y="2345412"/>
                  <a:pt x="1185403" y="2309790"/>
                  <a:pt x="1185403" y="2265567"/>
                </a:cubicBezTo>
                <a:cubicBezTo>
                  <a:pt x="1185403" y="2222573"/>
                  <a:pt x="1221027" y="2186950"/>
                  <a:pt x="1264021" y="2186950"/>
                </a:cubicBezTo>
                <a:close/>
                <a:moveTo>
                  <a:pt x="5799265" y="2173443"/>
                </a:moveTo>
                <a:cubicBezTo>
                  <a:pt x="5861912" y="2174672"/>
                  <a:pt x="5895078" y="2226265"/>
                  <a:pt x="5893851" y="2266802"/>
                </a:cubicBezTo>
                <a:cubicBezTo>
                  <a:pt x="5896308" y="2309796"/>
                  <a:pt x="5863140" y="2358932"/>
                  <a:pt x="5801720" y="2361389"/>
                </a:cubicBezTo>
                <a:cubicBezTo>
                  <a:pt x="5751357" y="2362616"/>
                  <a:pt x="5707134" y="2319623"/>
                  <a:pt x="5707134" y="2268031"/>
                </a:cubicBezTo>
                <a:cubicBezTo>
                  <a:pt x="5707134" y="2216438"/>
                  <a:pt x="5748900" y="2172215"/>
                  <a:pt x="5799265" y="2173443"/>
                </a:cubicBezTo>
                <a:close/>
                <a:moveTo>
                  <a:pt x="1679219" y="2172215"/>
                </a:moveTo>
                <a:cubicBezTo>
                  <a:pt x="1729584" y="2172215"/>
                  <a:pt x="1771349" y="2215210"/>
                  <a:pt x="1771349" y="2266802"/>
                </a:cubicBezTo>
                <a:cubicBezTo>
                  <a:pt x="1771349" y="2319623"/>
                  <a:pt x="1729584" y="2360161"/>
                  <a:pt x="1677991" y="2358932"/>
                </a:cubicBezTo>
                <a:cubicBezTo>
                  <a:pt x="1626398" y="2358932"/>
                  <a:pt x="1584633" y="2317167"/>
                  <a:pt x="1584633" y="2265574"/>
                </a:cubicBezTo>
                <a:cubicBezTo>
                  <a:pt x="1584633" y="2213980"/>
                  <a:pt x="1627627" y="2172215"/>
                  <a:pt x="1679219" y="2172215"/>
                </a:cubicBezTo>
                <a:close/>
                <a:moveTo>
                  <a:pt x="5388979" y="2163620"/>
                </a:moveTo>
                <a:cubicBezTo>
                  <a:pt x="5441800" y="2163620"/>
                  <a:pt x="5493394" y="2206614"/>
                  <a:pt x="5493394" y="2269262"/>
                </a:cubicBezTo>
                <a:cubicBezTo>
                  <a:pt x="5493394" y="2328225"/>
                  <a:pt x="5443028" y="2373675"/>
                  <a:pt x="5387751" y="2372448"/>
                </a:cubicBezTo>
                <a:cubicBezTo>
                  <a:pt x="5339843" y="2374904"/>
                  <a:pt x="5283336" y="2335596"/>
                  <a:pt x="5283336" y="2268035"/>
                </a:cubicBezTo>
                <a:cubicBezTo>
                  <a:pt x="5283336" y="2198015"/>
                  <a:pt x="5342300" y="2163620"/>
                  <a:pt x="5388979" y="2163620"/>
                </a:cubicBezTo>
                <a:close/>
                <a:moveTo>
                  <a:pt x="2090733" y="2162391"/>
                </a:moveTo>
                <a:cubicBezTo>
                  <a:pt x="2148467" y="2162391"/>
                  <a:pt x="2195146" y="2210299"/>
                  <a:pt x="2195146" y="2268033"/>
                </a:cubicBezTo>
                <a:cubicBezTo>
                  <a:pt x="2193918" y="2324540"/>
                  <a:pt x="2147239" y="2371218"/>
                  <a:pt x="2089504" y="2371218"/>
                </a:cubicBezTo>
                <a:cubicBezTo>
                  <a:pt x="2031770" y="2371218"/>
                  <a:pt x="1983861" y="2322083"/>
                  <a:pt x="1985090" y="2265576"/>
                </a:cubicBezTo>
                <a:cubicBezTo>
                  <a:pt x="1986318" y="2205385"/>
                  <a:pt x="2032997" y="2161163"/>
                  <a:pt x="2090733" y="2162391"/>
                </a:cubicBezTo>
                <a:close/>
                <a:moveTo>
                  <a:pt x="4976238" y="2153796"/>
                </a:moveTo>
                <a:cubicBezTo>
                  <a:pt x="5051169" y="2155023"/>
                  <a:pt x="5091706" y="2216443"/>
                  <a:pt x="5090478" y="2270492"/>
                </a:cubicBezTo>
                <a:cubicBezTo>
                  <a:pt x="5088021" y="2333142"/>
                  <a:pt x="5036428" y="2383505"/>
                  <a:pt x="4975008" y="2382277"/>
                </a:cubicBezTo>
                <a:cubicBezTo>
                  <a:pt x="4911132" y="2381048"/>
                  <a:pt x="4860768" y="2329456"/>
                  <a:pt x="4861996" y="2266808"/>
                </a:cubicBezTo>
                <a:cubicBezTo>
                  <a:pt x="4861996" y="2204159"/>
                  <a:pt x="4913588" y="2152568"/>
                  <a:pt x="4976238" y="2153796"/>
                </a:cubicBezTo>
                <a:close/>
                <a:moveTo>
                  <a:pt x="2501016" y="2151339"/>
                </a:moveTo>
                <a:cubicBezTo>
                  <a:pt x="2564892" y="2150110"/>
                  <a:pt x="2616485" y="2201702"/>
                  <a:pt x="2616485" y="2266808"/>
                </a:cubicBezTo>
                <a:cubicBezTo>
                  <a:pt x="2615258" y="2330685"/>
                  <a:pt x="2566122" y="2379821"/>
                  <a:pt x="2502245" y="2379821"/>
                </a:cubicBezTo>
                <a:cubicBezTo>
                  <a:pt x="2439596" y="2379821"/>
                  <a:pt x="2389232" y="2329456"/>
                  <a:pt x="2388003" y="2266808"/>
                </a:cubicBezTo>
                <a:cubicBezTo>
                  <a:pt x="2388003" y="2204159"/>
                  <a:pt x="2438368" y="2152568"/>
                  <a:pt x="2501016" y="2151339"/>
                </a:cubicBezTo>
                <a:close/>
                <a:moveTo>
                  <a:pt x="4564725" y="2146427"/>
                </a:moveTo>
                <a:cubicBezTo>
                  <a:pt x="4645799" y="2148885"/>
                  <a:pt x="4686336" y="2215218"/>
                  <a:pt x="4683879" y="2268038"/>
                </a:cubicBezTo>
                <a:cubicBezTo>
                  <a:pt x="4686336" y="2322088"/>
                  <a:pt x="4643342" y="2387194"/>
                  <a:pt x="4564725" y="2389650"/>
                </a:cubicBezTo>
                <a:cubicBezTo>
                  <a:pt x="4498392" y="2392107"/>
                  <a:pt x="4441885" y="2335600"/>
                  <a:pt x="4441885" y="2268038"/>
                </a:cubicBezTo>
                <a:cubicBezTo>
                  <a:pt x="4441885" y="2200477"/>
                  <a:pt x="4498392" y="2143971"/>
                  <a:pt x="4564725" y="2146427"/>
                </a:cubicBezTo>
                <a:close/>
                <a:moveTo>
                  <a:pt x="2914986" y="2145200"/>
                </a:moveTo>
                <a:cubicBezTo>
                  <a:pt x="2981320" y="2145200"/>
                  <a:pt x="3035370" y="2199249"/>
                  <a:pt x="3035370" y="2265582"/>
                </a:cubicBezTo>
                <a:cubicBezTo>
                  <a:pt x="3035370" y="2333144"/>
                  <a:pt x="2983777" y="2385963"/>
                  <a:pt x="2917443" y="2387194"/>
                </a:cubicBezTo>
                <a:cubicBezTo>
                  <a:pt x="2848653" y="2388420"/>
                  <a:pt x="2794604" y="2334373"/>
                  <a:pt x="2793374" y="2266811"/>
                </a:cubicBezTo>
                <a:cubicBezTo>
                  <a:pt x="2793374" y="2199249"/>
                  <a:pt x="2848653" y="2143971"/>
                  <a:pt x="2914986" y="2145200"/>
                </a:cubicBezTo>
                <a:close/>
                <a:moveTo>
                  <a:pt x="4151982" y="2143972"/>
                </a:moveTo>
                <a:cubicBezTo>
                  <a:pt x="4213402" y="2145201"/>
                  <a:pt x="4276051" y="2194337"/>
                  <a:pt x="4276051" y="2269269"/>
                </a:cubicBezTo>
                <a:cubicBezTo>
                  <a:pt x="4277280" y="2339287"/>
                  <a:pt x="4217088" y="2395793"/>
                  <a:pt x="4149525" y="2393336"/>
                </a:cubicBezTo>
                <a:cubicBezTo>
                  <a:pt x="4093020" y="2395793"/>
                  <a:pt x="4025458" y="2350342"/>
                  <a:pt x="4025458" y="2269269"/>
                </a:cubicBezTo>
                <a:cubicBezTo>
                  <a:pt x="4025458" y="2186967"/>
                  <a:pt x="4093020" y="2142744"/>
                  <a:pt x="4151982" y="2143972"/>
                </a:cubicBezTo>
                <a:close/>
                <a:moveTo>
                  <a:pt x="3741698" y="2141515"/>
                </a:moveTo>
                <a:cubicBezTo>
                  <a:pt x="3811716" y="2142743"/>
                  <a:pt x="3866995" y="2199249"/>
                  <a:pt x="3865768" y="2270496"/>
                </a:cubicBezTo>
                <a:cubicBezTo>
                  <a:pt x="3864538" y="2340516"/>
                  <a:pt x="3806803" y="2397022"/>
                  <a:pt x="3738013" y="2395793"/>
                </a:cubicBezTo>
                <a:cubicBezTo>
                  <a:pt x="3667995" y="2394565"/>
                  <a:pt x="3611488" y="2338059"/>
                  <a:pt x="3611488" y="2268039"/>
                </a:cubicBezTo>
                <a:cubicBezTo>
                  <a:pt x="3611488" y="2196792"/>
                  <a:pt x="3670452" y="2139059"/>
                  <a:pt x="3741698" y="2141515"/>
                </a:cubicBezTo>
                <a:close/>
                <a:moveTo>
                  <a:pt x="3327728" y="2140286"/>
                </a:moveTo>
                <a:cubicBezTo>
                  <a:pt x="3396518" y="2140286"/>
                  <a:pt x="3451796" y="2196792"/>
                  <a:pt x="3451796" y="2265583"/>
                </a:cubicBezTo>
                <a:cubicBezTo>
                  <a:pt x="3453024" y="2335601"/>
                  <a:pt x="3395289" y="2392107"/>
                  <a:pt x="3325271" y="2392107"/>
                </a:cubicBezTo>
                <a:cubicBezTo>
                  <a:pt x="3256481" y="2392107"/>
                  <a:pt x="3199975" y="2335601"/>
                  <a:pt x="3201202" y="2266812"/>
                </a:cubicBezTo>
                <a:cubicBezTo>
                  <a:pt x="3202432" y="2194336"/>
                  <a:pt x="3257709" y="2140286"/>
                  <a:pt x="3327728" y="2140286"/>
                </a:cubicBezTo>
                <a:close/>
                <a:moveTo>
                  <a:pt x="647366" y="2018645"/>
                </a:moveTo>
                <a:cubicBezTo>
                  <a:pt x="670705" y="2018645"/>
                  <a:pt x="689131" y="2037071"/>
                  <a:pt x="689131" y="2060410"/>
                </a:cubicBezTo>
                <a:cubicBezTo>
                  <a:pt x="689131" y="2083750"/>
                  <a:pt x="668248" y="2104633"/>
                  <a:pt x="644908" y="2103404"/>
                </a:cubicBezTo>
                <a:cubicBezTo>
                  <a:pt x="622798" y="2100947"/>
                  <a:pt x="604372" y="2081292"/>
                  <a:pt x="604372" y="2059182"/>
                </a:cubicBezTo>
                <a:cubicBezTo>
                  <a:pt x="605600" y="2035842"/>
                  <a:pt x="624026" y="2018645"/>
                  <a:pt x="647366" y="2018645"/>
                </a:cubicBezTo>
                <a:close/>
                <a:moveTo>
                  <a:pt x="1058877" y="1995314"/>
                </a:moveTo>
                <a:cubicBezTo>
                  <a:pt x="1095729" y="1995314"/>
                  <a:pt x="1125211" y="2026024"/>
                  <a:pt x="1123983" y="2062876"/>
                </a:cubicBezTo>
                <a:cubicBezTo>
                  <a:pt x="1123983" y="2098499"/>
                  <a:pt x="1094502" y="2125523"/>
                  <a:pt x="1057650" y="2125523"/>
                </a:cubicBezTo>
                <a:cubicBezTo>
                  <a:pt x="1022026" y="2125523"/>
                  <a:pt x="992544" y="2096042"/>
                  <a:pt x="993773" y="2060419"/>
                </a:cubicBezTo>
                <a:cubicBezTo>
                  <a:pt x="993773" y="2024795"/>
                  <a:pt x="1023255" y="1995314"/>
                  <a:pt x="1058877" y="1995314"/>
                </a:cubicBezTo>
                <a:close/>
                <a:moveTo>
                  <a:pt x="5967337" y="1990616"/>
                </a:moveTo>
                <a:lnTo>
                  <a:pt x="5967337" y="2133026"/>
                </a:lnTo>
                <a:lnTo>
                  <a:pt x="5948207" y="2120310"/>
                </a:lnTo>
                <a:cubicBezTo>
                  <a:pt x="5933466" y="2105569"/>
                  <a:pt x="5924560" y="2084994"/>
                  <a:pt x="5924560" y="2061653"/>
                </a:cubicBezTo>
                <a:cubicBezTo>
                  <a:pt x="5924560" y="2038314"/>
                  <a:pt x="5933773" y="2017738"/>
                  <a:pt x="5948667" y="2002998"/>
                </a:cubicBezTo>
                <a:close/>
                <a:moveTo>
                  <a:pt x="1472848" y="1978122"/>
                </a:moveTo>
                <a:cubicBezTo>
                  <a:pt x="1518299" y="1978122"/>
                  <a:pt x="1555151" y="2016203"/>
                  <a:pt x="1553922" y="2061653"/>
                </a:cubicBezTo>
                <a:cubicBezTo>
                  <a:pt x="1552695" y="2105876"/>
                  <a:pt x="1515843" y="2142727"/>
                  <a:pt x="1472848" y="2142727"/>
                </a:cubicBezTo>
                <a:cubicBezTo>
                  <a:pt x="1424941" y="2142727"/>
                  <a:pt x="1389317" y="2103419"/>
                  <a:pt x="1390546" y="2060424"/>
                </a:cubicBezTo>
                <a:cubicBezTo>
                  <a:pt x="1390546" y="2013745"/>
                  <a:pt x="1426169" y="1978122"/>
                  <a:pt x="1472848" y="1978122"/>
                </a:cubicBezTo>
                <a:close/>
                <a:moveTo>
                  <a:pt x="1885590" y="1965845"/>
                </a:moveTo>
                <a:cubicBezTo>
                  <a:pt x="1938410" y="1965845"/>
                  <a:pt x="1980176" y="2010067"/>
                  <a:pt x="1978948" y="2062888"/>
                </a:cubicBezTo>
                <a:cubicBezTo>
                  <a:pt x="1977719" y="2109567"/>
                  <a:pt x="1940867" y="2155017"/>
                  <a:pt x="1883133" y="2155017"/>
                </a:cubicBezTo>
                <a:cubicBezTo>
                  <a:pt x="1830311" y="2155017"/>
                  <a:pt x="1788546" y="2110794"/>
                  <a:pt x="1789773" y="2056746"/>
                </a:cubicBezTo>
                <a:cubicBezTo>
                  <a:pt x="1791002" y="2005152"/>
                  <a:pt x="1832768" y="1964616"/>
                  <a:pt x="1885590" y="1965845"/>
                </a:cubicBezTo>
                <a:close/>
                <a:moveTo>
                  <a:pt x="5594120" y="1965843"/>
                </a:moveTo>
                <a:cubicBezTo>
                  <a:pt x="5645714" y="1965843"/>
                  <a:pt x="5689936" y="2006381"/>
                  <a:pt x="5688708" y="2061659"/>
                </a:cubicBezTo>
                <a:cubicBezTo>
                  <a:pt x="5687479" y="2114480"/>
                  <a:pt x="5645714" y="2156246"/>
                  <a:pt x="5595350" y="2156246"/>
                </a:cubicBezTo>
                <a:cubicBezTo>
                  <a:pt x="5543756" y="2156246"/>
                  <a:pt x="5501990" y="2114480"/>
                  <a:pt x="5500762" y="2062886"/>
                </a:cubicBezTo>
                <a:cubicBezTo>
                  <a:pt x="5499534" y="2010066"/>
                  <a:pt x="5542528" y="1965843"/>
                  <a:pt x="5594120" y="1965843"/>
                </a:cubicBezTo>
                <a:close/>
                <a:moveTo>
                  <a:pt x="5182608" y="1957249"/>
                </a:moveTo>
                <a:cubicBezTo>
                  <a:pt x="5235430" y="1957249"/>
                  <a:pt x="5287022" y="2000244"/>
                  <a:pt x="5287022" y="2062891"/>
                </a:cubicBezTo>
                <a:cubicBezTo>
                  <a:pt x="5287022" y="2120627"/>
                  <a:pt x="5240344" y="2166077"/>
                  <a:pt x="5181380" y="2166077"/>
                </a:cubicBezTo>
                <a:cubicBezTo>
                  <a:pt x="5133472" y="2167305"/>
                  <a:pt x="5076966" y="2129225"/>
                  <a:pt x="5076966" y="2061664"/>
                </a:cubicBezTo>
                <a:cubicBezTo>
                  <a:pt x="5076966" y="1991644"/>
                  <a:pt x="5135929" y="1957249"/>
                  <a:pt x="5182608" y="1957249"/>
                </a:cubicBezTo>
                <a:close/>
                <a:moveTo>
                  <a:pt x="2294646" y="1956020"/>
                </a:moveTo>
                <a:cubicBezTo>
                  <a:pt x="2352380" y="1956020"/>
                  <a:pt x="2400287" y="2002699"/>
                  <a:pt x="2400287" y="2060435"/>
                </a:cubicBezTo>
                <a:cubicBezTo>
                  <a:pt x="2401516" y="2116941"/>
                  <a:pt x="2353610" y="2164848"/>
                  <a:pt x="2295874" y="2164848"/>
                </a:cubicBezTo>
                <a:cubicBezTo>
                  <a:pt x="2238139" y="2164848"/>
                  <a:pt x="2190232" y="2118169"/>
                  <a:pt x="2190232" y="2060435"/>
                </a:cubicBezTo>
                <a:cubicBezTo>
                  <a:pt x="2191460" y="2001470"/>
                  <a:pt x="2235682" y="1956020"/>
                  <a:pt x="2294646" y="1956020"/>
                </a:cubicBezTo>
                <a:close/>
                <a:moveTo>
                  <a:pt x="4768639" y="1948654"/>
                </a:moveTo>
                <a:cubicBezTo>
                  <a:pt x="4833744" y="1949881"/>
                  <a:pt x="4882880" y="2000246"/>
                  <a:pt x="4881652" y="2062894"/>
                </a:cubicBezTo>
                <a:cubicBezTo>
                  <a:pt x="4880422" y="2125543"/>
                  <a:pt x="4830058" y="2174679"/>
                  <a:pt x="4766182" y="2173450"/>
                </a:cubicBezTo>
                <a:cubicBezTo>
                  <a:pt x="4704762" y="2172222"/>
                  <a:pt x="4655626" y="2121857"/>
                  <a:pt x="4655626" y="2061666"/>
                </a:cubicBezTo>
                <a:cubicBezTo>
                  <a:pt x="4656856" y="1996561"/>
                  <a:pt x="4708446" y="1948654"/>
                  <a:pt x="4768639" y="1948654"/>
                </a:cubicBezTo>
                <a:close/>
                <a:moveTo>
                  <a:pt x="2707387" y="1946196"/>
                </a:moveTo>
                <a:cubicBezTo>
                  <a:pt x="2768806" y="1944968"/>
                  <a:pt x="2820400" y="1997788"/>
                  <a:pt x="2820400" y="2059208"/>
                </a:cubicBezTo>
                <a:cubicBezTo>
                  <a:pt x="2820400" y="2121857"/>
                  <a:pt x="2770036" y="2170993"/>
                  <a:pt x="2707387" y="2172221"/>
                </a:cubicBezTo>
                <a:cubicBezTo>
                  <a:pt x="2655795" y="2173450"/>
                  <a:pt x="2594376" y="2131684"/>
                  <a:pt x="2595603" y="2057980"/>
                </a:cubicBezTo>
                <a:cubicBezTo>
                  <a:pt x="2595603" y="2002702"/>
                  <a:pt x="2637369" y="1948652"/>
                  <a:pt x="2707387" y="1946196"/>
                </a:cubicBezTo>
                <a:close/>
                <a:moveTo>
                  <a:pt x="4358354" y="1943741"/>
                </a:moveTo>
                <a:cubicBezTo>
                  <a:pt x="4412404" y="1941285"/>
                  <a:pt x="4475051" y="1985507"/>
                  <a:pt x="4476280" y="2060440"/>
                </a:cubicBezTo>
                <a:cubicBezTo>
                  <a:pt x="4476280" y="2132916"/>
                  <a:pt x="4416088" y="2180822"/>
                  <a:pt x="4355898" y="2178365"/>
                </a:cubicBezTo>
                <a:cubicBezTo>
                  <a:pt x="4290792" y="2175908"/>
                  <a:pt x="4237971" y="2123087"/>
                  <a:pt x="4239199" y="2059212"/>
                </a:cubicBezTo>
                <a:cubicBezTo>
                  <a:pt x="4240428" y="1995334"/>
                  <a:pt x="4293248" y="1943741"/>
                  <a:pt x="4358354" y="1943741"/>
                </a:cubicBezTo>
                <a:close/>
                <a:moveTo>
                  <a:pt x="3120128" y="1942514"/>
                </a:moveTo>
                <a:cubicBezTo>
                  <a:pt x="3185233" y="1942514"/>
                  <a:pt x="3238054" y="1994106"/>
                  <a:pt x="3239284" y="2059212"/>
                </a:cubicBezTo>
                <a:cubicBezTo>
                  <a:pt x="3240511" y="2123087"/>
                  <a:pt x="3187691" y="2178365"/>
                  <a:pt x="3123814" y="2179594"/>
                </a:cubicBezTo>
                <a:cubicBezTo>
                  <a:pt x="3057480" y="2180822"/>
                  <a:pt x="3002202" y="2126772"/>
                  <a:pt x="3002202" y="2061667"/>
                </a:cubicBezTo>
                <a:cubicBezTo>
                  <a:pt x="3002202" y="1995334"/>
                  <a:pt x="3055024" y="1942514"/>
                  <a:pt x="3120128" y="1942514"/>
                </a:cubicBezTo>
                <a:close/>
                <a:moveTo>
                  <a:pt x="3944384" y="1940057"/>
                </a:moveTo>
                <a:cubicBezTo>
                  <a:pt x="4025458" y="1941286"/>
                  <a:pt x="4068452" y="2008847"/>
                  <a:pt x="4065996" y="2062897"/>
                </a:cubicBezTo>
                <a:cubicBezTo>
                  <a:pt x="4064766" y="2129230"/>
                  <a:pt x="4011946" y="2182052"/>
                  <a:pt x="3945612" y="2182052"/>
                </a:cubicBezTo>
                <a:cubicBezTo>
                  <a:pt x="3879279" y="2182052"/>
                  <a:pt x="3824000" y="2126773"/>
                  <a:pt x="3824000" y="2059212"/>
                </a:cubicBezTo>
                <a:cubicBezTo>
                  <a:pt x="3824000" y="2007619"/>
                  <a:pt x="3863309" y="1940057"/>
                  <a:pt x="3944384" y="1940057"/>
                </a:cubicBezTo>
                <a:close/>
                <a:moveTo>
                  <a:pt x="3532870" y="1940057"/>
                </a:moveTo>
                <a:cubicBezTo>
                  <a:pt x="3599203" y="1938829"/>
                  <a:pt x="3653253" y="1992877"/>
                  <a:pt x="3653253" y="2059212"/>
                </a:cubicBezTo>
                <a:cubicBezTo>
                  <a:pt x="3653253" y="2126773"/>
                  <a:pt x="3601661" y="2178366"/>
                  <a:pt x="3535326" y="2180823"/>
                </a:cubicBezTo>
                <a:cubicBezTo>
                  <a:pt x="3465308" y="2183278"/>
                  <a:pt x="3412487" y="2124317"/>
                  <a:pt x="3411259" y="2061669"/>
                </a:cubicBezTo>
                <a:cubicBezTo>
                  <a:pt x="3411259" y="1994106"/>
                  <a:pt x="3466538" y="1938829"/>
                  <a:pt x="3532870" y="1940057"/>
                </a:cubicBezTo>
                <a:close/>
                <a:moveTo>
                  <a:pt x="852507" y="1806134"/>
                </a:moveTo>
                <a:cubicBezTo>
                  <a:pt x="879531" y="1806134"/>
                  <a:pt x="900415" y="1827015"/>
                  <a:pt x="900415" y="1854041"/>
                </a:cubicBezTo>
                <a:cubicBezTo>
                  <a:pt x="901643" y="1879838"/>
                  <a:pt x="879531" y="1901949"/>
                  <a:pt x="853736" y="1901949"/>
                </a:cubicBezTo>
                <a:cubicBezTo>
                  <a:pt x="827939" y="1901949"/>
                  <a:pt x="805828" y="1879838"/>
                  <a:pt x="805828" y="1854041"/>
                </a:cubicBezTo>
                <a:cubicBezTo>
                  <a:pt x="805828" y="1827015"/>
                  <a:pt x="825482" y="1806134"/>
                  <a:pt x="852507" y="1806134"/>
                </a:cubicBezTo>
                <a:close/>
                <a:moveTo>
                  <a:pt x="1264022" y="1786486"/>
                </a:moveTo>
                <a:cubicBezTo>
                  <a:pt x="1302101" y="1786486"/>
                  <a:pt x="1331583" y="1814741"/>
                  <a:pt x="1332811" y="1852821"/>
                </a:cubicBezTo>
                <a:cubicBezTo>
                  <a:pt x="1334040" y="1890902"/>
                  <a:pt x="1302101" y="1924066"/>
                  <a:pt x="1264022" y="1922840"/>
                </a:cubicBezTo>
                <a:cubicBezTo>
                  <a:pt x="1221027" y="1921611"/>
                  <a:pt x="1196459" y="1887216"/>
                  <a:pt x="1196459" y="1855277"/>
                </a:cubicBezTo>
                <a:cubicBezTo>
                  <a:pt x="1197687" y="1815969"/>
                  <a:pt x="1225941" y="1786486"/>
                  <a:pt x="1264022" y="1786486"/>
                </a:cubicBezTo>
                <a:close/>
                <a:moveTo>
                  <a:pt x="5800492" y="1772982"/>
                </a:moveTo>
                <a:cubicBezTo>
                  <a:pt x="5845943" y="1772982"/>
                  <a:pt x="5884024" y="1809834"/>
                  <a:pt x="5884024" y="1855284"/>
                </a:cubicBezTo>
                <a:cubicBezTo>
                  <a:pt x="5884024" y="1900735"/>
                  <a:pt x="5845943" y="1937587"/>
                  <a:pt x="5800492" y="1937587"/>
                </a:cubicBezTo>
                <a:cubicBezTo>
                  <a:pt x="5753812" y="1937587"/>
                  <a:pt x="5718190" y="1901964"/>
                  <a:pt x="5718190" y="1855284"/>
                </a:cubicBezTo>
                <a:cubicBezTo>
                  <a:pt x="5718190" y="1808605"/>
                  <a:pt x="5755042" y="1772982"/>
                  <a:pt x="5800492" y="1772982"/>
                </a:cubicBezTo>
                <a:close/>
                <a:moveTo>
                  <a:pt x="1677991" y="1771752"/>
                </a:moveTo>
                <a:cubicBezTo>
                  <a:pt x="1723441" y="1771752"/>
                  <a:pt x="1761522" y="1808604"/>
                  <a:pt x="1760293" y="1854053"/>
                </a:cubicBezTo>
                <a:cubicBezTo>
                  <a:pt x="1760293" y="1899505"/>
                  <a:pt x="1722213" y="1936357"/>
                  <a:pt x="1676762" y="1936357"/>
                </a:cubicBezTo>
                <a:cubicBezTo>
                  <a:pt x="1631312" y="1936357"/>
                  <a:pt x="1594460" y="1899505"/>
                  <a:pt x="1595688" y="1854053"/>
                </a:cubicBezTo>
                <a:cubicBezTo>
                  <a:pt x="1595688" y="1807376"/>
                  <a:pt x="1632540" y="1771752"/>
                  <a:pt x="1677991" y="1771752"/>
                </a:cubicBezTo>
                <a:close/>
                <a:moveTo>
                  <a:pt x="5386524" y="1760702"/>
                </a:moveTo>
                <a:cubicBezTo>
                  <a:pt x="5443030" y="1760702"/>
                  <a:pt x="5482337" y="1806152"/>
                  <a:pt x="5482337" y="1856517"/>
                </a:cubicBezTo>
                <a:cubicBezTo>
                  <a:pt x="5482337" y="1904424"/>
                  <a:pt x="5444258" y="1948647"/>
                  <a:pt x="5387751" y="1949875"/>
                </a:cubicBezTo>
                <a:cubicBezTo>
                  <a:pt x="5337388" y="1951104"/>
                  <a:pt x="5294393" y="1908110"/>
                  <a:pt x="5294393" y="1856517"/>
                </a:cubicBezTo>
                <a:cubicBezTo>
                  <a:pt x="5294393" y="1804924"/>
                  <a:pt x="5334930" y="1760702"/>
                  <a:pt x="5386524" y="1760702"/>
                </a:cubicBezTo>
                <a:close/>
                <a:moveTo>
                  <a:pt x="2090731" y="1760702"/>
                </a:moveTo>
                <a:cubicBezTo>
                  <a:pt x="2141096" y="1759474"/>
                  <a:pt x="2182862" y="1800011"/>
                  <a:pt x="2184089" y="1852832"/>
                </a:cubicBezTo>
                <a:cubicBezTo>
                  <a:pt x="2185318" y="1905653"/>
                  <a:pt x="2144781" y="1947418"/>
                  <a:pt x="2093188" y="1948647"/>
                </a:cubicBezTo>
                <a:cubicBezTo>
                  <a:pt x="2041595" y="1949875"/>
                  <a:pt x="1998602" y="1909338"/>
                  <a:pt x="1997373" y="1857746"/>
                </a:cubicBezTo>
                <a:cubicBezTo>
                  <a:pt x="1996145" y="1804924"/>
                  <a:pt x="2037911" y="1760702"/>
                  <a:pt x="2090731" y="1760702"/>
                </a:cubicBezTo>
                <a:close/>
                <a:moveTo>
                  <a:pt x="4975008" y="1752106"/>
                </a:moveTo>
                <a:cubicBezTo>
                  <a:pt x="5031514" y="1752106"/>
                  <a:pt x="5076966" y="1797556"/>
                  <a:pt x="5078194" y="1854064"/>
                </a:cubicBezTo>
                <a:cubicBezTo>
                  <a:pt x="5080650" y="1910570"/>
                  <a:pt x="5032744" y="1958478"/>
                  <a:pt x="4975008" y="1958478"/>
                </a:cubicBezTo>
                <a:cubicBezTo>
                  <a:pt x="4918502" y="1958478"/>
                  <a:pt x="4873052" y="1914256"/>
                  <a:pt x="4871823" y="1856521"/>
                </a:cubicBezTo>
                <a:cubicBezTo>
                  <a:pt x="4870595" y="1798787"/>
                  <a:pt x="4917274" y="1752106"/>
                  <a:pt x="4975008" y="1752106"/>
                </a:cubicBezTo>
                <a:close/>
                <a:moveTo>
                  <a:pt x="2502245" y="1750877"/>
                </a:moveTo>
                <a:cubicBezTo>
                  <a:pt x="2551381" y="1748422"/>
                  <a:pt x="2605430" y="1788959"/>
                  <a:pt x="2605430" y="1855289"/>
                </a:cubicBezTo>
                <a:cubicBezTo>
                  <a:pt x="2605430" y="1910570"/>
                  <a:pt x="2557524" y="1957249"/>
                  <a:pt x="2502245" y="1957249"/>
                </a:cubicBezTo>
                <a:cubicBezTo>
                  <a:pt x="2444511" y="1957249"/>
                  <a:pt x="2397832" y="1910570"/>
                  <a:pt x="2399060" y="1851606"/>
                </a:cubicBezTo>
                <a:cubicBezTo>
                  <a:pt x="2400288" y="1795099"/>
                  <a:pt x="2444511" y="1750877"/>
                  <a:pt x="2502245" y="1750877"/>
                </a:cubicBezTo>
                <a:close/>
                <a:moveTo>
                  <a:pt x="4563496" y="1745967"/>
                </a:moveTo>
                <a:cubicBezTo>
                  <a:pt x="4623688" y="1745967"/>
                  <a:pt x="4672824" y="1795102"/>
                  <a:pt x="4674052" y="1855293"/>
                </a:cubicBezTo>
                <a:cubicBezTo>
                  <a:pt x="4675280" y="1916714"/>
                  <a:pt x="4623688" y="1967079"/>
                  <a:pt x="4562268" y="1965850"/>
                </a:cubicBezTo>
                <a:cubicBezTo>
                  <a:pt x="4500848" y="1964621"/>
                  <a:pt x="4454169" y="1915486"/>
                  <a:pt x="4454169" y="1855293"/>
                </a:cubicBezTo>
                <a:cubicBezTo>
                  <a:pt x="4454169" y="1795102"/>
                  <a:pt x="4503305" y="1745967"/>
                  <a:pt x="4563496" y="1745967"/>
                </a:cubicBezTo>
                <a:close/>
                <a:moveTo>
                  <a:pt x="2912530" y="1744737"/>
                </a:moveTo>
                <a:cubicBezTo>
                  <a:pt x="2962893" y="1743508"/>
                  <a:pt x="3024313" y="1780360"/>
                  <a:pt x="3024313" y="1855293"/>
                </a:cubicBezTo>
                <a:cubicBezTo>
                  <a:pt x="3024313" y="1921628"/>
                  <a:pt x="2971493" y="1964621"/>
                  <a:pt x="2914986" y="1964621"/>
                </a:cubicBezTo>
                <a:cubicBezTo>
                  <a:pt x="2848653" y="1963393"/>
                  <a:pt x="2804431" y="1909344"/>
                  <a:pt x="2805658" y="1855293"/>
                </a:cubicBezTo>
                <a:cubicBezTo>
                  <a:pt x="2805658" y="1793873"/>
                  <a:pt x="2852338" y="1745967"/>
                  <a:pt x="2912530" y="1744737"/>
                </a:cubicBezTo>
                <a:close/>
                <a:moveTo>
                  <a:pt x="4149525" y="1742280"/>
                </a:moveTo>
                <a:cubicBezTo>
                  <a:pt x="4212174" y="1741054"/>
                  <a:pt x="4263767" y="1791418"/>
                  <a:pt x="4264996" y="1854064"/>
                </a:cubicBezTo>
                <a:cubicBezTo>
                  <a:pt x="4266224" y="1916715"/>
                  <a:pt x="4215860" y="1968307"/>
                  <a:pt x="4153211" y="1969536"/>
                </a:cubicBezTo>
                <a:cubicBezTo>
                  <a:pt x="4091791" y="1970763"/>
                  <a:pt x="4038970" y="1919171"/>
                  <a:pt x="4037742" y="1857750"/>
                </a:cubicBezTo>
                <a:cubicBezTo>
                  <a:pt x="4036514" y="1795103"/>
                  <a:pt x="4086878" y="1743509"/>
                  <a:pt x="4149525" y="1742280"/>
                </a:cubicBezTo>
                <a:close/>
                <a:moveTo>
                  <a:pt x="3736784" y="1739825"/>
                </a:moveTo>
                <a:cubicBezTo>
                  <a:pt x="3808031" y="1738596"/>
                  <a:pt x="3854710" y="1796334"/>
                  <a:pt x="3853482" y="1854068"/>
                </a:cubicBezTo>
                <a:cubicBezTo>
                  <a:pt x="3854710" y="1914260"/>
                  <a:pt x="3808031" y="1970766"/>
                  <a:pt x="3739240" y="1969537"/>
                </a:cubicBezTo>
                <a:cubicBezTo>
                  <a:pt x="3661852" y="1969537"/>
                  <a:pt x="3625000" y="1905660"/>
                  <a:pt x="3623771" y="1857752"/>
                </a:cubicBezTo>
                <a:cubicBezTo>
                  <a:pt x="3622542" y="1806160"/>
                  <a:pt x="3659394" y="1742283"/>
                  <a:pt x="3736784" y="1739825"/>
                </a:cubicBezTo>
                <a:close/>
                <a:moveTo>
                  <a:pt x="3327728" y="1739825"/>
                </a:moveTo>
                <a:cubicBezTo>
                  <a:pt x="3403889" y="1742283"/>
                  <a:pt x="3443198" y="1804929"/>
                  <a:pt x="3439513" y="1855294"/>
                </a:cubicBezTo>
                <a:cubicBezTo>
                  <a:pt x="3440740" y="1911803"/>
                  <a:pt x="3391605" y="1968309"/>
                  <a:pt x="3325271" y="1967079"/>
                </a:cubicBezTo>
                <a:cubicBezTo>
                  <a:pt x="3262624" y="1965851"/>
                  <a:pt x="3212259" y="1915486"/>
                  <a:pt x="3212259" y="1852839"/>
                </a:cubicBezTo>
                <a:cubicBezTo>
                  <a:pt x="3213488" y="1790190"/>
                  <a:pt x="3265079" y="1738596"/>
                  <a:pt x="3327728" y="1739825"/>
                </a:cubicBezTo>
                <a:close/>
                <a:moveTo>
                  <a:pt x="644908" y="1625551"/>
                </a:moveTo>
                <a:cubicBezTo>
                  <a:pt x="657192" y="1624322"/>
                  <a:pt x="667019" y="1634149"/>
                  <a:pt x="668247" y="1645205"/>
                </a:cubicBezTo>
                <a:cubicBezTo>
                  <a:pt x="669476" y="1657489"/>
                  <a:pt x="659649" y="1669773"/>
                  <a:pt x="646136" y="1669773"/>
                </a:cubicBezTo>
                <a:cubicBezTo>
                  <a:pt x="635081" y="1669773"/>
                  <a:pt x="624025" y="1659946"/>
                  <a:pt x="624025" y="1648890"/>
                </a:cubicBezTo>
                <a:cubicBezTo>
                  <a:pt x="624025" y="1637835"/>
                  <a:pt x="633852" y="1626779"/>
                  <a:pt x="644908" y="1625551"/>
                </a:cubicBezTo>
                <a:close/>
                <a:moveTo>
                  <a:pt x="1058877" y="1596080"/>
                </a:moveTo>
                <a:cubicBezTo>
                  <a:pt x="1090816" y="1597309"/>
                  <a:pt x="1111699" y="1621877"/>
                  <a:pt x="1110470" y="1648901"/>
                </a:cubicBezTo>
                <a:cubicBezTo>
                  <a:pt x="1110470" y="1677154"/>
                  <a:pt x="1088359" y="1698037"/>
                  <a:pt x="1060107" y="1698037"/>
                </a:cubicBezTo>
                <a:cubicBezTo>
                  <a:pt x="1030625" y="1698037"/>
                  <a:pt x="1007285" y="1674697"/>
                  <a:pt x="1008514" y="1646445"/>
                </a:cubicBezTo>
                <a:cubicBezTo>
                  <a:pt x="1009742" y="1619420"/>
                  <a:pt x="1033082" y="1596080"/>
                  <a:pt x="1058877" y="1596080"/>
                </a:cubicBezTo>
                <a:close/>
                <a:moveTo>
                  <a:pt x="5967337" y="1593989"/>
                </a:moveTo>
                <a:lnTo>
                  <a:pt x="5967337" y="1705761"/>
                </a:lnTo>
                <a:lnTo>
                  <a:pt x="5958187" y="1699886"/>
                </a:lnTo>
                <a:cubicBezTo>
                  <a:pt x="5945442" y="1687602"/>
                  <a:pt x="5937458" y="1670404"/>
                  <a:pt x="5936844" y="1651365"/>
                </a:cubicBezTo>
                <a:cubicBezTo>
                  <a:pt x="5936229" y="1632324"/>
                  <a:pt x="5943600" y="1614819"/>
                  <a:pt x="5956038" y="1601921"/>
                </a:cubicBezTo>
                <a:close/>
                <a:moveTo>
                  <a:pt x="1471620" y="1578890"/>
                </a:moveTo>
                <a:cubicBezTo>
                  <a:pt x="1509700" y="1578890"/>
                  <a:pt x="1541638" y="1609599"/>
                  <a:pt x="1541638" y="1647679"/>
                </a:cubicBezTo>
                <a:cubicBezTo>
                  <a:pt x="1541638" y="1685759"/>
                  <a:pt x="1509700" y="1717698"/>
                  <a:pt x="1472848" y="1717698"/>
                </a:cubicBezTo>
                <a:cubicBezTo>
                  <a:pt x="1434768" y="1717698"/>
                  <a:pt x="1402830" y="1686989"/>
                  <a:pt x="1402830" y="1648908"/>
                </a:cubicBezTo>
                <a:cubicBezTo>
                  <a:pt x="1401601" y="1609599"/>
                  <a:pt x="1432312" y="1578890"/>
                  <a:pt x="1471620" y="1578890"/>
                </a:cubicBezTo>
                <a:close/>
                <a:moveTo>
                  <a:pt x="5594120" y="1566611"/>
                </a:moveTo>
                <a:cubicBezTo>
                  <a:pt x="5639572" y="1566611"/>
                  <a:pt x="5677653" y="1604692"/>
                  <a:pt x="5676424" y="1650141"/>
                </a:cubicBezTo>
                <a:cubicBezTo>
                  <a:pt x="5677653" y="1695592"/>
                  <a:pt x="5639572" y="1732445"/>
                  <a:pt x="5594120" y="1732445"/>
                </a:cubicBezTo>
                <a:cubicBezTo>
                  <a:pt x="5547442" y="1732445"/>
                  <a:pt x="5511818" y="1695592"/>
                  <a:pt x="5511818" y="1648913"/>
                </a:cubicBezTo>
                <a:cubicBezTo>
                  <a:pt x="5511818" y="1602234"/>
                  <a:pt x="5548670" y="1566611"/>
                  <a:pt x="5594120" y="1566611"/>
                </a:cubicBezTo>
                <a:close/>
                <a:moveTo>
                  <a:pt x="1881905" y="1565381"/>
                </a:moveTo>
                <a:cubicBezTo>
                  <a:pt x="1928584" y="1564153"/>
                  <a:pt x="1965436" y="1601005"/>
                  <a:pt x="1966664" y="1646456"/>
                </a:cubicBezTo>
                <a:cubicBezTo>
                  <a:pt x="1967893" y="1690677"/>
                  <a:pt x="1929812" y="1729986"/>
                  <a:pt x="1885590" y="1731215"/>
                </a:cubicBezTo>
                <a:cubicBezTo>
                  <a:pt x="1840140" y="1732443"/>
                  <a:pt x="1802059" y="1695591"/>
                  <a:pt x="1800831" y="1648912"/>
                </a:cubicBezTo>
                <a:cubicBezTo>
                  <a:pt x="1799602" y="1602233"/>
                  <a:pt x="1835226" y="1565381"/>
                  <a:pt x="1881905" y="1565381"/>
                </a:cubicBezTo>
                <a:close/>
                <a:moveTo>
                  <a:pt x="5186294" y="1556787"/>
                </a:moveTo>
                <a:cubicBezTo>
                  <a:pt x="5237886" y="1559245"/>
                  <a:pt x="5277196" y="1602238"/>
                  <a:pt x="5274738" y="1655058"/>
                </a:cubicBezTo>
                <a:cubicBezTo>
                  <a:pt x="5272282" y="1705425"/>
                  <a:pt x="5229288" y="1744733"/>
                  <a:pt x="5180152" y="1743504"/>
                </a:cubicBezTo>
                <a:cubicBezTo>
                  <a:pt x="5128558" y="1741047"/>
                  <a:pt x="5086793" y="1698053"/>
                  <a:pt x="5089250" y="1646461"/>
                </a:cubicBezTo>
                <a:cubicBezTo>
                  <a:pt x="5090479" y="1594869"/>
                  <a:pt x="5134702" y="1554331"/>
                  <a:pt x="5186294" y="1556787"/>
                </a:cubicBezTo>
                <a:close/>
                <a:moveTo>
                  <a:pt x="2297102" y="1553103"/>
                </a:moveTo>
                <a:cubicBezTo>
                  <a:pt x="2347467" y="1554331"/>
                  <a:pt x="2389232" y="1597324"/>
                  <a:pt x="2389232" y="1648917"/>
                </a:cubicBezTo>
                <a:cubicBezTo>
                  <a:pt x="2389232" y="1701739"/>
                  <a:pt x="2347467" y="1741047"/>
                  <a:pt x="2294645" y="1739818"/>
                </a:cubicBezTo>
                <a:cubicBezTo>
                  <a:pt x="2244282" y="1738591"/>
                  <a:pt x="2203744" y="1698053"/>
                  <a:pt x="2203744" y="1647689"/>
                </a:cubicBezTo>
                <a:cubicBezTo>
                  <a:pt x="2203744" y="1596095"/>
                  <a:pt x="2245509" y="1553103"/>
                  <a:pt x="2297102" y="1553103"/>
                </a:cubicBezTo>
                <a:close/>
                <a:moveTo>
                  <a:pt x="4771094" y="1549420"/>
                </a:moveTo>
                <a:cubicBezTo>
                  <a:pt x="4837428" y="1550648"/>
                  <a:pt x="4871823" y="1604697"/>
                  <a:pt x="4869366" y="1650147"/>
                </a:cubicBezTo>
                <a:cubicBezTo>
                  <a:pt x="4870595" y="1695599"/>
                  <a:pt x="4834971" y="1748420"/>
                  <a:pt x="4769866" y="1750877"/>
                </a:cubicBezTo>
                <a:cubicBezTo>
                  <a:pt x="4713360" y="1752105"/>
                  <a:pt x="4667909" y="1704198"/>
                  <a:pt x="4669138" y="1647690"/>
                </a:cubicBezTo>
                <a:cubicBezTo>
                  <a:pt x="4670366" y="1592413"/>
                  <a:pt x="4717045" y="1546963"/>
                  <a:pt x="4771094" y="1549420"/>
                </a:cubicBezTo>
                <a:close/>
                <a:moveTo>
                  <a:pt x="2709844" y="1548192"/>
                </a:moveTo>
                <a:cubicBezTo>
                  <a:pt x="2765122" y="1548192"/>
                  <a:pt x="2809344" y="1593642"/>
                  <a:pt x="2808115" y="1648921"/>
                </a:cubicBezTo>
                <a:cubicBezTo>
                  <a:pt x="2808115" y="1704198"/>
                  <a:pt x="2763893" y="1748420"/>
                  <a:pt x="2707387" y="1748420"/>
                </a:cubicBezTo>
                <a:cubicBezTo>
                  <a:pt x="2652108" y="1748420"/>
                  <a:pt x="2607887" y="1704198"/>
                  <a:pt x="2606658" y="1648921"/>
                </a:cubicBezTo>
                <a:cubicBezTo>
                  <a:pt x="2606658" y="1592413"/>
                  <a:pt x="2653337" y="1546963"/>
                  <a:pt x="2709844" y="1548192"/>
                </a:cubicBezTo>
                <a:close/>
                <a:moveTo>
                  <a:pt x="4355898" y="1544509"/>
                </a:moveTo>
                <a:cubicBezTo>
                  <a:pt x="4416088" y="1544509"/>
                  <a:pt x="4462768" y="1591187"/>
                  <a:pt x="4462768" y="1650151"/>
                </a:cubicBezTo>
                <a:cubicBezTo>
                  <a:pt x="4462768" y="1707885"/>
                  <a:pt x="4416088" y="1754564"/>
                  <a:pt x="4358354" y="1754564"/>
                </a:cubicBezTo>
                <a:cubicBezTo>
                  <a:pt x="4299391" y="1754564"/>
                  <a:pt x="4250255" y="1706656"/>
                  <a:pt x="4251483" y="1648923"/>
                </a:cubicBezTo>
                <a:cubicBezTo>
                  <a:pt x="4251483" y="1591187"/>
                  <a:pt x="4298162" y="1544509"/>
                  <a:pt x="4355898" y="1544509"/>
                </a:cubicBezTo>
                <a:close/>
                <a:moveTo>
                  <a:pt x="3121357" y="1542051"/>
                </a:moveTo>
                <a:cubicBezTo>
                  <a:pt x="3179091" y="1543280"/>
                  <a:pt x="3225770" y="1591187"/>
                  <a:pt x="3225770" y="1648922"/>
                </a:cubicBezTo>
                <a:cubicBezTo>
                  <a:pt x="3225770" y="1706656"/>
                  <a:pt x="3179091" y="1753335"/>
                  <a:pt x="3120128" y="1753335"/>
                </a:cubicBezTo>
                <a:cubicBezTo>
                  <a:pt x="3075906" y="1755792"/>
                  <a:pt x="3016943" y="1720168"/>
                  <a:pt x="3014486" y="1648922"/>
                </a:cubicBezTo>
                <a:cubicBezTo>
                  <a:pt x="3013258" y="1591187"/>
                  <a:pt x="3063622" y="1540822"/>
                  <a:pt x="3121357" y="1542051"/>
                </a:cubicBezTo>
                <a:close/>
                <a:moveTo>
                  <a:pt x="3535326" y="1540824"/>
                </a:moveTo>
                <a:cubicBezTo>
                  <a:pt x="3594290" y="1540824"/>
                  <a:pt x="3639741" y="1589960"/>
                  <a:pt x="3640969" y="1648923"/>
                </a:cubicBezTo>
                <a:cubicBezTo>
                  <a:pt x="3640969" y="1707885"/>
                  <a:pt x="3593062" y="1757021"/>
                  <a:pt x="3532870" y="1758251"/>
                </a:cubicBezTo>
                <a:cubicBezTo>
                  <a:pt x="3472679" y="1758251"/>
                  <a:pt x="3424771" y="1707885"/>
                  <a:pt x="3424771" y="1647696"/>
                </a:cubicBezTo>
                <a:cubicBezTo>
                  <a:pt x="3423543" y="1598560"/>
                  <a:pt x="3464080" y="1540824"/>
                  <a:pt x="3535326" y="1540824"/>
                </a:cubicBezTo>
                <a:close/>
                <a:moveTo>
                  <a:pt x="3944384" y="1540823"/>
                </a:moveTo>
                <a:cubicBezTo>
                  <a:pt x="4007032" y="1539594"/>
                  <a:pt x="4053712" y="1591187"/>
                  <a:pt x="4053712" y="1648923"/>
                </a:cubicBezTo>
                <a:cubicBezTo>
                  <a:pt x="4053712" y="1707885"/>
                  <a:pt x="4007032" y="1757021"/>
                  <a:pt x="3948070" y="1757021"/>
                </a:cubicBezTo>
                <a:cubicBezTo>
                  <a:pt x="3879279" y="1758250"/>
                  <a:pt x="3836284" y="1701742"/>
                  <a:pt x="3837514" y="1651379"/>
                </a:cubicBezTo>
                <a:cubicBezTo>
                  <a:pt x="3835057" y="1602243"/>
                  <a:pt x="3873136" y="1542052"/>
                  <a:pt x="3944384" y="1540823"/>
                </a:cubicBezTo>
                <a:close/>
                <a:moveTo>
                  <a:pt x="852508" y="1414268"/>
                </a:moveTo>
                <a:cubicBezTo>
                  <a:pt x="867249" y="1415496"/>
                  <a:pt x="879533" y="1426552"/>
                  <a:pt x="879533" y="1440064"/>
                </a:cubicBezTo>
                <a:cubicBezTo>
                  <a:pt x="879533" y="1453577"/>
                  <a:pt x="868477" y="1467090"/>
                  <a:pt x="854965" y="1468317"/>
                </a:cubicBezTo>
                <a:cubicBezTo>
                  <a:pt x="841452" y="1469546"/>
                  <a:pt x="827940" y="1458490"/>
                  <a:pt x="826711" y="1443749"/>
                </a:cubicBezTo>
                <a:cubicBezTo>
                  <a:pt x="825483" y="1427780"/>
                  <a:pt x="836538" y="1414268"/>
                  <a:pt x="852508" y="1414268"/>
                </a:cubicBezTo>
                <a:close/>
                <a:moveTo>
                  <a:pt x="1262793" y="1388481"/>
                </a:moveTo>
                <a:cubicBezTo>
                  <a:pt x="1291045" y="1387252"/>
                  <a:pt x="1315613" y="1410592"/>
                  <a:pt x="1315613" y="1438845"/>
                </a:cubicBezTo>
                <a:cubicBezTo>
                  <a:pt x="1318070" y="1469555"/>
                  <a:pt x="1295959" y="1492894"/>
                  <a:pt x="1266477" y="1492894"/>
                </a:cubicBezTo>
                <a:cubicBezTo>
                  <a:pt x="1236996" y="1494123"/>
                  <a:pt x="1213657" y="1472012"/>
                  <a:pt x="1212428" y="1442531"/>
                </a:cubicBezTo>
                <a:cubicBezTo>
                  <a:pt x="1211199" y="1414277"/>
                  <a:pt x="1234539" y="1389709"/>
                  <a:pt x="1262793" y="1388481"/>
                </a:cubicBezTo>
                <a:close/>
                <a:moveTo>
                  <a:pt x="5799265" y="1374975"/>
                </a:moveTo>
                <a:cubicBezTo>
                  <a:pt x="5837344" y="1374975"/>
                  <a:pt x="5870510" y="1406913"/>
                  <a:pt x="5869283" y="1444993"/>
                </a:cubicBezTo>
                <a:cubicBezTo>
                  <a:pt x="5869283" y="1483074"/>
                  <a:pt x="5836117" y="1513783"/>
                  <a:pt x="5798036" y="1512555"/>
                </a:cubicBezTo>
                <a:cubicBezTo>
                  <a:pt x="5759955" y="1511326"/>
                  <a:pt x="5731702" y="1480617"/>
                  <a:pt x="5731702" y="1442537"/>
                </a:cubicBezTo>
                <a:cubicBezTo>
                  <a:pt x="5731702" y="1404456"/>
                  <a:pt x="5761184" y="1374975"/>
                  <a:pt x="5799265" y="1374975"/>
                </a:cubicBezTo>
                <a:close/>
                <a:moveTo>
                  <a:pt x="1677990" y="1373747"/>
                </a:moveTo>
                <a:cubicBezTo>
                  <a:pt x="1717299" y="1373747"/>
                  <a:pt x="1748009" y="1405684"/>
                  <a:pt x="1748009" y="1443765"/>
                </a:cubicBezTo>
                <a:cubicBezTo>
                  <a:pt x="1746780" y="1480617"/>
                  <a:pt x="1716071" y="1511327"/>
                  <a:pt x="1679219" y="1511327"/>
                </a:cubicBezTo>
                <a:cubicBezTo>
                  <a:pt x="1641138" y="1511327"/>
                  <a:pt x="1609200" y="1479389"/>
                  <a:pt x="1610429" y="1441309"/>
                </a:cubicBezTo>
                <a:cubicBezTo>
                  <a:pt x="1610429" y="1401999"/>
                  <a:pt x="1639910" y="1373747"/>
                  <a:pt x="1677990" y="1373747"/>
                </a:cubicBezTo>
                <a:close/>
                <a:moveTo>
                  <a:pt x="5386524" y="1361467"/>
                </a:moveTo>
                <a:cubicBezTo>
                  <a:pt x="5431974" y="1360239"/>
                  <a:pt x="5470053" y="1398319"/>
                  <a:pt x="5468826" y="1443770"/>
                </a:cubicBezTo>
                <a:cubicBezTo>
                  <a:pt x="5468826" y="1487992"/>
                  <a:pt x="5433201" y="1524844"/>
                  <a:pt x="5388980" y="1524844"/>
                </a:cubicBezTo>
                <a:cubicBezTo>
                  <a:pt x="5343529" y="1526072"/>
                  <a:pt x="5306677" y="1489220"/>
                  <a:pt x="5306677" y="1442541"/>
                </a:cubicBezTo>
                <a:cubicBezTo>
                  <a:pt x="5306677" y="1398319"/>
                  <a:pt x="5342300" y="1361467"/>
                  <a:pt x="5386524" y="1361467"/>
                </a:cubicBezTo>
                <a:close/>
                <a:moveTo>
                  <a:pt x="2090733" y="1360239"/>
                </a:moveTo>
                <a:cubicBezTo>
                  <a:pt x="2134955" y="1360239"/>
                  <a:pt x="2170578" y="1397091"/>
                  <a:pt x="2170578" y="1442542"/>
                </a:cubicBezTo>
                <a:cubicBezTo>
                  <a:pt x="2170578" y="1487992"/>
                  <a:pt x="2133726" y="1523617"/>
                  <a:pt x="2089505" y="1522388"/>
                </a:cubicBezTo>
                <a:cubicBezTo>
                  <a:pt x="2045281" y="1521160"/>
                  <a:pt x="2009658" y="1485536"/>
                  <a:pt x="2009658" y="1440085"/>
                </a:cubicBezTo>
                <a:cubicBezTo>
                  <a:pt x="2009658" y="1395863"/>
                  <a:pt x="2046510" y="1360239"/>
                  <a:pt x="2090733" y="1360239"/>
                </a:cubicBezTo>
                <a:close/>
                <a:moveTo>
                  <a:pt x="4976238" y="1354100"/>
                </a:moveTo>
                <a:cubicBezTo>
                  <a:pt x="5025374" y="1354100"/>
                  <a:pt x="5065911" y="1395867"/>
                  <a:pt x="5065911" y="1445003"/>
                </a:cubicBezTo>
                <a:cubicBezTo>
                  <a:pt x="5065911" y="1492910"/>
                  <a:pt x="5025374" y="1533448"/>
                  <a:pt x="4976238" y="1533448"/>
                </a:cubicBezTo>
                <a:cubicBezTo>
                  <a:pt x="4925874" y="1533448"/>
                  <a:pt x="4886565" y="1494139"/>
                  <a:pt x="4885336" y="1445003"/>
                </a:cubicBezTo>
                <a:cubicBezTo>
                  <a:pt x="4884108" y="1394638"/>
                  <a:pt x="4925874" y="1352872"/>
                  <a:pt x="4976238" y="1354100"/>
                </a:cubicBezTo>
                <a:close/>
                <a:moveTo>
                  <a:pt x="2499788" y="1351644"/>
                </a:moveTo>
                <a:cubicBezTo>
                  <a:pt x="2551381" y="1350416"/>
                  <a:pt x="2591918" y="1389723"/>
                  <a:pt x="2593146" y="1441317"/>
                </a:cubicBezTo>
                <a:cubicBezTo>
                  <a:pt x="2593146" y="1490453"/>
                  <a:pt x="2552610" y="1530991"/>
                  <a:pt x="2503474" y="1532218"/>
                </a:cubicBezTo>
                <a:cubicBezTo>
                  <a:pt x="2454338" y="1532218"/>
                  <a:pt x="2413800" y="1492910"/>
                  <a:pt x="2412572" y="1443774"/>
                </a:cubicBezTo>
                <a:cubicBezTo>
                  <a:pt x="2411344" y="1393410"/>
                  <a:pt x="2450652" y="1354100"/>
                  <a:pt x="2499788" y="1351644"/>
                </a:cubicBezTo>
                <a:close/>
                <a:moveTo>
                  <a:pt x="4564725" y="1346731"/>
                </a:moveTo>
                <a:cubicBezTo>
                  <a:pt x="4617546" y="1346731"/>
                  <a:pt x="4660540" y="1390955"/>
                  <a:pt x="4660540" y="1443775"/>
                </a:cubicBezTo>
                <a:cubicBezTo>
                  <a:pt x="4660540" y="1497825"/>
                  <a:pt x="4615088" y="1540818"/>
                  <a:pt x="4561039" y="1539591"/>
                </a:cubicBezTo>
                <a:cubicBezTo>
                  <a:pt x="4508218" y="1538361"/>
                  <a:pt x="4466453" y="1495368"/>
                  <a:pt x="4467681" y="1441320"/>
                </a:cubicBezTo>
                <a:cubicBezTo>
                  <a:pt x="4468910" y="1388498"/>
                  <a:pt x="4511903" y="1346731"/>
                  <a:pt x="4564725" y="1346731"/>
                </a:cubicBezTo>
                <a:close/>
                <a:moveTo>
                  <a:pt x="2917443" y="1345503"/>
                </a:moveTo>
                <a:cubicBezTo>
                  <a:pt x="2960436" y="1345503"/>
                  <a:pt x="3010802" y="1381128"/>
                  <a:pt x="3010802" y="1443775"/>
                </a:cubicBezTo>
                <a:cubicBezTo>
                  <a:pt x="3010802" y="1496597"/>
                  <a:pt x="2965350" y="1539591"/>
                  <a:pt x="2912530" y="1538361"/>
                </a:cubicBezTo>
                <a:cubicBezTo>
                  <a:pt x="2859708" y="1537133"/>
                  <a:pt x="2817942" y="1494139"/>
                  <a:pt x="2817942" y="1441318"/>
                </a:cubicBezTo>
                <a:cubicBezTo>
                  <a:pt x="2817942" y="1386041"/>
                  <a:pt x="2862165" y="1345503"/>
                  <a:pt x="2917443" y="1345503"/>
                </a:cubicBezTo>
                <a:close/>
                <a:moveTo>
                  <a:pt x="4151982" y="1344277"/>
                </a:moveTo>
                <a:cubicBezTo>
                  <a:pt x="4207260" y="1343048"/>
                  <a:pt x="4251483" y="1388499"/>
                  <a:pt x="4251483" y="1443777"/>
                </a:cubicBezTo>
                <a:cubicBezTo>
                  <a:pt x="4251483" y="1499056"/>
                  <a:pt x="4206032" y="1544506"/>
                  <a:pt x="4150754" y="1544506"/>
                </a:cubicBezTo>
                <a:cubicBezTo>
                  <a:pt x="4095476" y="1544506"/>
                  <a:pt x="4051254" y="1497827"/>
                  <a:pt x="4051254" y="1443777"/>
                </a:cubicBezTo>
                <a:cubicBezTo>
                  <a:pt x="4051254" y="1388499"/>
                  <a:pt x="4096705" y="1343048"/>
                  <a:pt x="4151982" y="1344277"/>
                </a:cubicBezTo>
                <a:close/>
                <a:moveTo>
                  <a:pt x="3738013" y="1341821"/>
                </a:moveTo>
                <a:cubicBezTo>
                  <a:pt x="3792062" y="1340592"/>
                  <a:pt x="3839969" y="1383587"/>
                  <a:pt x="3839969" y="1443777"/>
                </a:cubicBezTo>
                <a:cubicBezTo>
                  <a:pt x="3839969" y="1499056"/>
                  <a:pt x="3795747" y="1544506"/>
                  <a:pt x="3740470" y="1545735"/>
                </a:cubicBezTo>
                <a:cubicBezTo>
                  <a:pt x="3685191" y="1546963"/>
                  <a:pt x="3638512" y="1501513"/>
                  <a:pt x="3637284" y="1445005"/>
                </a:cubicBezTo>
                <a:cubicBezTo>
                  <a:pt x="3634828" y="1397099"/>
                  <a:pt x="3672907" y="1343049"/>
                  <a:pt x="3738013" y="1341821"/>
                </a:cubicBezTo>
                <a:close/>
                <a:moveTo>
                  <a:pt x="3326499" y="1339363"/>
                </a:moveTo>
                <a:cubicBezTo>
                  <a:pt x="3380550" y="1340590"/>
                  <a:pt x="3426000" y="1384812"/>
                  <a:pt x="3426000" y="1440091"/>
                </a:cubicBezTo>
                <a:cubicBezTo>
                  <a:pt x="3426000" y="1496598"/>
                  <a:pt x="3383005" y="1539591"/>
                  <a:pt x="3327728" y="1540821"/>
                </a:cubicBezTo>
                <a:cubicBezTo>
                  <a:pt x="3267536" y="1542048"/>
                  <a:pt x="3227000" y="1491685"/>
                  <a:pt x="3227000" y="1441321"/>
                </a:cubicBezTo>
                <a:cubicBezTo>
                  <a:pt x="3227000" y="1386043"/>
                  <a:pt x="3271222" y="1340590"/>
                  <a:pt x="3326499" y="1339363"/>
                </a:cubicBezTo>
                <a:close/>
                <a:moveTo>
                  <a:pt x="1060107" y="1209126"/>
                </a:moveTo>
                <a:cubicBezTo>
                  <a:pt x="1074847" y="1209126"/>
                  <a:pt x="1085904" y="1221410"/>
                  <a:pt x="1085904" y="1234922"/>
                </a:cubicBezTo>
                <a:cubicBezTo>
                  <a:pt x="1085904" y="1248435"/>
                  <a:pt x="1073620" y="1260719"/>
                  <a:pt x="1060107" y="1261947"/>
                </a:cubicBezTo>
                <a:cubicBezTo>
                  <a:pt x="1045366" y="1263176"/>
                  <a:pt x="1031854" y="1248435"/>
                  <a:pt x="1033082" y="1233694"/>
                </a:cubicBezTo>
                <a:cubicBezTo>
                  <a:pt x="1034311" y="1218953"/>
                  <a:pt x="1045366" y="1209126"/>
                  <a:pt x="1060107" y="1209126"/>
                </a:cubicBezTo>
                <a:close/>
                <a:moveTo>
                  <a:pt x="5967337" y="1205177"/>
                </a:moveTo>
                <a:lnTo>
                  <a:pt x="5967337" y="1268525"/>
                </a:lnTo>
                <a:lnTo>
                  <a:pt x="5954042" y="1236159"/>
                </a:lnTo>
                <a:close/>
                <a:moveTo>
                  <a:pt x="1474077" y="1184561"/>
                </a:moveTo>
                <a:cubicBezTo>
                  <a:pt x="1501102" y="1183332"/>
                  <a:pt x="1524441" y="1207906"/>
                  <a:pt x="1523213" y="1237388"/>
                </a:cubicBezTo>
                <a:cubicBezTo>
                  <a:pt x="1521984" y="1266869"/>
                  <a:pt x="1499873" y="1287753"/>
                  <a:pt x="1470391" y="1287753"/>
                </a:cubicBezTo>
                <a:cubicBezTo>
                  <a:pt x="1440910" y="1286522"/>
                  <a:pt x="1418799" y="1263185"/>
                  <a:pt x="1420028" y="1234931"/>
                </a:cubicBezTo>
                <a:cubicBezTo>
                  <a:pt x="1421255" y="1206678"/>
                  <a:pt x="1445823" y="1183332"/>
                  <a:pt x="1474077" y="1184561"/>
                </a:cubicBezTo>
                <a:close/>
                <a:moveTo>
                  <a:pt x="5595350" y="1168590"/>
                </a:moveTo>
                <a:cubicBezTo>
                  <a:pt x="5632202" y="1168590"/>
                  <a:pt x="5661683" y="1199313"/>
                  <a:pt x="5661683" y="1236165"/>
                </a:cubicBezTo>
                <a:cubicBezTo>
                  <a:pt x="5661683" y="1273017"/>
                  <a:pt x="5630974" y="1303726"/>
                  <a:pt x="5594122" y="1303726"/>
                </a:cubicBezTo>
                <a:cubicBezTo>
                  <a:pt x="5557270" y="1304954"/>
                  <a:pt x="5526560" y="1274245"/>
                  <a:pt x="5527788" y="1236165"/>
                </a:cubicBezTo>
                <a:cubicBezTo>
                  <a:pt x="5527788" y="1199313"/>
                  <a:pt x="5558498" y="1168590"/>
                  <a:pt x="5595350" y="1168590"/>
                </a:cubicBezTo>
                <a:close/>
                <a:moveTo>
                  <a:pt x="1884362" y="1168590"/>
                </a:moveTo>
                <a:cubicBezTo>
                  <a:pt x="1922442" y="1168590"/>
                  <a:pt x="1951923" y="1199313"/>
                  <a:pt x="1950695" y="1237393"/>
                </a:cubicBezTo>
                <a:cubicBezTo>
                  <a:pt x="1950695" y="1274245"/>
                  <a:pt x="1921214" y="1302499"/>
                  <a:pt x="1885590" y="1303726"/>
                </a:cubicBezTo>
                <a:cubicBezTo>
                  <a:pt x="1848738" y="1303726"/>
                  <a:pt x="1816799" y="1273017"/>
                  <a:pt x="1816799" y="1236165"/>
                </a:cubicBezTo>
                <a:cubicBezTo>
                  <a:pt x="1816799" y="1198084"/>
                  <a:pt x="1846281" y="1168590"/>
                  <a:pt x="1884362" y="1168590"/>
                </a:cubicBezTo>
                <a:close/>
                <a:moveTo>
                  <a:pt x="5187522" y="1159998"/>
                </a:moveTo>
                <a:cubicBezTo>
                  <a:pt x="5229288" y="1161222"/>
                  <a:pt x="5262454" y="1198089"/>
                  <a:pt x="5259998" y="1242312"/>
                </a:cubicBezTo>
                <a:cubicBezTo>
                  <a:pt x="5257541" y="1285306"/>
                  <a:pt x="5220689" y="1317245"/>
                  <a:pt x="5177694" y="1314788"/>
                </a:cubicBezTo>
                <a:cubicBezTo>
                  <a:pt x="5134702" y="1312331"/>
                  <a:pt x="5101534" y="1275478"/>
                  <a:pt x="5103990" y="1232484"/>
                </a:cubicBezTo>
                <a:cubicBezTo>
                  <a:pt x="5107676" y="1189491"/>
                  <a:pt x="5143300" y="1157537"/>
                  <a:pt x="5187522" y="1159998"/>
                </a:cubicBezTo>
                <a:close/>
                <a:moveTo>
                  <a:pt x="2297102" y="1156308"/>
                </a:moveTo>
                <a:cubicBezTo>
                  <a:pt x="2340096" y="1157536"/>
                  <a:pt x="2374492" y="1194403"/>
                  <a:pt x="2374492" y="1237398"/>
                </a:cubicBezTo>
                <a:cubicBezTo>
                  <a:pt x="2373262" y="1280391"/>
                  <a:pt x="2338868" y="1314786"/>
                  <a:pt x="2294645" y="1313559"/>
                </a:cubicBezTo>
                <a:cubicBezTo>
                  <a:pt x="2251652" y="1312330"/>
                  <a:pt x="2216028" y="1276707"/>
                  <a:pt x="2217257" y="1233712"/>
                </a:cubicBezTo>
                <a:cubicBezTo>
                  <a:pt x="2218484" y="1190719"/>
                  <a:pt x="2255336" y="1155079"/>
                  <a:pt x="2297102" y="1156308"/>
                </a:cubicBezTo>
                <a:close/>
                <a:moveTo>
                  <a:pt x="4771096" y="1151397"/>
                </a:moveTo>
                <a:cubicBezTo>
                  <a:pt x="4817775" y="1151397"/>
                  <a:pt x="4854626" y="1189495"/>
                  <a:pt x="4855854" y="1236173"/>
                </a:cubicBezTo>
                <a:cubicBezTo>
                  <a:pt x="4855854" y="1284081"/>
                  <a:pt x="4817775" y="1323388"/>
                  <a:pt x="4769866" y="1323388"/>
                </a:cubicBezTo>
                <a:cubicBezTo>
                  <a:pt x="4723188" y="1323388"/>
                  <a:pt x="4685108" y="1284081"/>
                  <a:pt x="4683879" y="1238630"/>
                </a:cubicBezTo>
                <a:cubicBezTo>
                  <a:pt x="4683879" y="1190723"/>
                  <a:pt x="4723188" y="1151397"/>
                  <a:pt x="4771096" y="1151397"/>
                </a:cubicBezTo>
                <a:close/>
                <a:moveTo>
                  <a:pt x="2707387" y="1148941"/>
                </a:moveTo>
                <a:cubicBezTo>
                  <a:pt x="2763893" y="1150168"/>
                  <a:pt x="2795831" y="1195635"/>
                  <a:pt x="2793374" y="1236172"/>
                </a:cubicBezTo>
                <a:cubicBezTo>
                  <a:pt x="2793374" y="1282852"/>
                  <a:pt x="2755295" y="1319702"/>
                  <a:pt x="2708616" y="1320932"/>
                </a:cubicBezTo>
                <a:cubicBezTo>
                  <a:pt x="2659480" y="1322159"/>
                  <a:pt x="2621399" y="1279167"/>
                  <a:pt x="2621399" y="1233715"/>
                </a:cubicBezTo>
                <a:cubicBezTo>
                  <a:pt x="2622628" y="1187037"/>
                  <a:pt x="2660708" y="1147711"/>
                  <a:pt x="2707387" y="1148941"/>
                </a:cubicBezTo>
                <a:close/>
                <a:moveTo>
                  <a:pt x="4355896" y="1146485"/>
                </a:moveTo>
                <a:cubicBezTo>
                  <a:pt x="4407488" y="1146485"/>
                  <a:pt x="4448026" y="1185810"/>
                  <a:pt x="4449254" y="1236174"/>
                </a:cubicBezTo>
                <a:cubicBezTo>
                  <a:pt x="4450484" y="1286539"/>
                  <a:pt x="4409946" y="1327075"/>
                  <a:pt x="4359582" y="1328303"/>
                </a:cubicBezTo>
                <a:cubicBezTo>
                  <a:pt x="4314130" y="1329531"/>
                  <a:pt x="4267452" y="1295137"/>
                  <a:pt x="4267452" y="1238631"/>
                </a:cubicBezTo>
                <a:cubicBezTo>
                  <a:pt x="4264994" y="1180880"/>
                  <a:pt x="4312903" y="1145256"/>
                  <a:pt x="4355896" y="1146485"/>
                </a:cubicBezTo>
                <a:close/>
                <a:moveTo>
                  <a:pt x="3944384" y="1144031"/>
                </a:moveTo>
                <a:cubicBezTo>
                  <a:pt x="4007032" y="1144031"/>
                  <a:pt x="4040198" y="1195638"/>
                  <a:pt x="4037742" y="1237404"/>
                </a:cubicBezTo>
                <a:cubicBezTo>
                  <a:pt x="4040198" y="1280396"/>
                  <a:pt x="4007032" y="1329532"/>
                  <a:pt x="3944384" y="1331990"/>
                </a:cubicBezTo>
                <a:cubicBezTo>
                  <a:pt x="3894020" y="1333218"/>
                  <a:pt x="3851025" y="1290225"/>
                  <a:pt x="3851025" y="1238632"/>
                </a:cubicBezTo>
                <a:cubicBezTo>
                  <a:pt x="3851025" y="1187041"/>
                  <a:pt x="3892791" y="1144031"/>
                  <a:pt x="3944384" y="1144031"/>
                </a:cubicBezTo>
                <a:close/>
                <a:moveTo>
                  <a:pt x="3121358" y="1144031"/>
                </a:moveTo>
                <a:cubicBezTo>
                  <a:pt x="3171722" y="1145256"/>
                  <a:pt x="3212259" y="1187038"/>
                  <a:pt x="3212259" y="1236174"/>
                </a:cubicBezTo>
                <a:cubicBezTo>
                  <a:pt x="3211031" y="1286538"/>
                  <a:pt x="3170494" y="1327075"/>
                  <a:pt x="3120130" y="1325848"/>
                </a:cubicBezTo>
                <a:cubicBezTo>
                  <a:pt x="3069764" y="1325848"/>
                  <a:pt x="3029228" y="1282853"/>
                  <a:pt x="3029228" y="1233717"/>
                </a:cubicBezTo>
                <a:cubicBezTo>
                  <a:pt x="3029228" y="1184566"/>
                  <a:pt x="3072223" y="1142797"/>
                  <a:pt x="3121358" y="1144031"/>
                </a:cubicBezTo>
                <a:close/>
                <a:moveTo>
                  <a:pt x="3534100" y="1142797"/>
                </a:moveTo>
                <a:cubicBezTo>
                  <a:pt x="3596748" y="1145260"/>
                  <a:pt x="3627457" y="1195638"/>
                  <a:pt x="3627457" y="1237404"/>
                </a:cubicBezTo>
                <a:cubicBezTo>
                  <a:pt x="3627457" y="1279170"/>
                  <a:pt x="3595520" y="1329534"/>
                  <a:pt x="3532871" y="1330761"/>
                </a:cubicBezTo>
                <a:cubicBezTo>
                  <a:pt x="3481278" y="1331990"/>
                  <a:pt x="3438284" y="1287768"/>
                  <a:pt x="3439513" y="1236177"/>
                </a:cubicBezTo>
                <a:cubicBezTo>
                  <a:pt x="3439513" y="1184567"/>
                  <a:pt x="3482506" y="1141574"/>
                  <a:pt x="3534100" y="1142797"/>
                </a:cubicBezTo>
                <a:close/>
                <a:moveTo>
                  <a:pt x="1265248" y="1002753"/>
                </a:moveTo>
                <a:cubicBezTo>
                  <a:pt x="1279989" y="1002753"/>
                  <a:pt x="1291045" y="1013810"/>
                  <a:pt x="1292273" y="1028548"/>
                </a:cubicBezTo>
                <a:cubicBezTo>
                  <a:pt x="1292273" y="1043292"/>
                  <a:pt x="1278761" y="1058031"/>
                  <a:pt x="1264021" y="1056802"/>
                </a:cubicBezTo>
                <a:cubicBezTo>
                  <a:pt x="1250509" y="1055573"/>
                  <a:pt x="1239453" y="1043292"/>
                  <a:pt x="1239453" y="1028548"/>
                </a:cubicBezTo>
                <a:cubicBezTo>
                  <a:pt x="1239453" y="1013810"/>
                  <a:pt x="1250509" y="1002753"/>
                  <a:pt x="1265248" y="1002753"/>
                </a:cubicBezTo>
                <a:close/>
                <a:moveTo>
                  <a:pt x="5800492" y="980647"/>
                </a:moveTo>
                <a:cubicBezTo>
                  <a:pt x="5828745" y="981872"/>
                  <a:pt x="5849628" y="1003986"/>
                  <a:pt x="5849628" y="1032239"/>
                </a:cubicBezTo>
                <a:cubicBezTo>
                  <a:pt x="5849628" y="1060491"/>
                  <a:pt x="5826288" y="1081375"/>
                  <a:pt x="5798036" y="1080146"/>
                </a:cubicBezTo>
                <a:cubicBezTo>
                  <a:pt x="5771011" y="1078917"/>
                  <a:pt x="5747671" y="1055578"/>
                  <a:pt x="5748900" y="1028554"/>
                </a:cubicBezTo>
                <a:cubicBezTo>
                  <a:pt x="5750129" y="1001529"/>
                  <a:pt x="5773468" y="979419"/>
                  <a:pt x="5800492" y="980647"/>
                </a:cubicBezTo>
                <a:close/>
                <a:moveTo>
                  <a:pt x="1676762" y="979419"/>
                </a:moveTo>
                <a:cubicBezTo>
                  <a:pt x="1703787" y="979419"/>
                  <a:pt x="1727126" y="1001529"/>
                  <a:pt x="1727126" y="1028554"/>
                </a:cubicBezTo>
                <a:cubicBezTo>
                  <a:pt x="1727126" y="1055578"/>
                  <a:pt x="1705015" y="1078917"/>
                  <a:pt x="1677990" y="1078917"/>
                </a:cubicBezTo>
                <a:cubicBezTo>
                  <a:pt x="1650965" y="1078917"/>
                  <a:pt x="1627626" y="1056807"/>
                  <a:pt x="1626397" y="1029783"/>
                </a:cubicBezTo>
                <a:cubicBezTo>
                  <a:pt x="1626397" y="1002758"/>
                  <a:pt x="1649737" y="979419"/>
                  <a:pt x="1676762" y="979419"/>
                </a:cubicBezTo>
                <a:close/>
                <a:moveTo>
                  <a:pt x="5390208" y="967134"/>
                </a:moveTo>
                <a:cubicBezTo>
                  <a:pt x="5424603" y="968361"/>
                  <a:pt x="5452856" y="996614"/>
                  <a:pt x="5451628" y="1031010"/>
                </a:cubicBezTo>
                <a:cubicBezTo>
                  <a:pt x="5451628" y="1066633"/>
                  <a:pt x="5422146" y="1094887"/>
                  <a:pt x="5385294" y="1093657"/>
                </a:cubicBezTo>
                <a:cubicBezTo>
                  <a:pt x="5350900" y="1092433"/>
                  <a:pt x="5322646" y="1064176"/>
                  <a:pt x="5323874" y="1029783"/>
                </a:cubicBezTo>
                <a:cubicBezTo>
                  <a:pt x="5323874" y="994158"/>
                  <a:pt x="5354584" y="965905"/>
                  <a:pt x="5390208" y="967134"/>
                </a:cubicBezTo>
                <a:close/>
                <a:moveTo>
                  <a:pt x="2089504" y="964676"/>
                </a:moveTo>
                <a:cubicBezTo>
                  <a:pt x="2125126" y="964676"/>
                  <a:pt x="2154608" y="994158"/>
                  <a:pt x="2154608" y="1029783"/>
                </a:cubicBezTo>
                <a:cubicBezTo>
                  <a:pt x="2154608" y="1064176"/>
                  <a:pt x="2126355" y="1092433"/>
                  <a:pt x="2090731" y="1092433"/>
                </a:cubicBezTo>
                <a:cubicBezTo>
                  <a:pt x="2056336" y="1092433"/>
                  <a:pt x="2026855" y="1065407"/>
                  <a:pt x="2025627" y="1031010"/>
                </a:cubicBezTo>
                <a:cubicBezTo>
                  <a:pt x="2024398" y="996614"/>
                  <a:pt x="2053879" y="965905"/>
                  <a:pt x="2089504" y="964676"/>
                </a:cubicBezTo>
                <a:close/>
                <a:moveTo>
                  <a:pt x="4976238" y="956081"/>
                </a:moveTo>
                <a:cubicBezTo>
                  <a:pt x="5018004" y="957308"/>
                  <a:pt x="5049942" y="991704"/>
                  <a:pt x="5048714" y="1032241"/>
                </a:cubicBezTo>
                <a:cubicBezTo>
                  <a:pt x="5048714" y="1072780"/>
                  <a:pt x="5014318" y="1105945"/>
                  <a:pt x="4973780" y="1105945"/>
                </a:cubicBezTo>
                <a:cubicBezTo>
                  <a:pt x="4933244" y="1104716"/>
                  <a:pt x="4901306" y="1071551"/>
                  <a:pt x="4901306" y="1029783"/>
                </a:cubicBezTo>
                <a:cubicBezTo>
                  <a:pt x="4901306" y="989247"/>
                  <a:pt x="4935701" y="956081"/>
                  <a:pt x="4976238" y="956081"/>
                </a:cubicBezTo>
                <a:close/>
                <a:moveTo>
                  <a:pt x="2501017" y="954851"/>
                </a:moveTo>
                <a:cubicBezTo>
                  <a:pt x="2541554" y="954851"/>
                  <a:pt x="2574721" y="986791"/>
                  <a:pt x="2575949" y="1027327"/>
                </a:cubicBezTo>
                <a:cubicBezTo>
                  <a:pt x="2575949" y="1069094"/>
                  <a:pt x="2544010" y="1102259"/>
                  <a:pt x="2503474" y="1102259"/>
                </a:cubicBezTo>
                <a:cubicBezTo>
                  <a:pt x="2462936" y="1104716"/>
                  <a:pt x="2428541" y="1071551"/>
                  <a:pt x="2428541" y="1029783"/>
                </a:cubicBezTo>
                <a:cubicBezTo>
                  <a:pt x="2428541" y="988020"/>
                  <a:pt x="2460480" y="954851"/>
                  <a:pt x="2501017" y="954851"/>
                </a:cubicBezTo>
                <a:close/>
                <a:moveTo>
                  <a:pt x="4562268" y="949941"/>
                </a:moveTo>
                <a:cubicBezTo>
                  <a:pt x="4605262" y="949941"/>
                  <a:pt x="4643342" y="983105"/>
                  <a:pt x="4643342" y="1029788"/>
                </a:cubicBezTo>
                <a:cubicBezTo>
                  <a:pt x="4643342" y="1075237"/>
                  <a:pt x="4608947" y="1112086"/>
                  <a:pt x="4563496" y="1112086"/>
                </a:cubicBezTo>
                <a:cubicBezTo>
                  <a:pt x="4519274" y="1112086"/>
                  <a:pt x="4482422" y="1076466"/>
                  <a:pt x="4482422" y="1032241"/>
                </a:cubicBezTo>
                <a:cubicBezTo>
                  <a:pt x="4482422" y="988018"/>
                  <a:pt x="4518044" y="949941"/>
                  <a:pt x="4562268" y="949941"/>
                </a:cubicBezTo>
                <a:close/>
                <a:moveTo>
                  <a:pt x="4153211" y="947484"/>
                </a:moveTo>
                <a:cubicBezTo>
                  <a:pt x="4201118" y="948712"/>
                  <a:pt x="4237970" y="986791"/>
                  <a:pt x="4236742" y="1033470"/>
                </a:cubicBezTo>
                <a:cubicBezTo>
                  <a:pt x="4235513" y="1078920"/>
                  <a:pt x="4198661" y="1114544"/>
                  <a:pt x="4151982" y="1115772"/>
                </a:cubicBezTo>
                <a:cubicBezTo>
                  <a:pt x="4105303" y="1115772"/>
                  <a:pt x="4067223" y="1078920"/>
                  <a:pt x="4067223" y="1031012"/>
                </a:cubicBezTo>
                <a:cubicBezTo>
                  <a:pt x="4065994" y="983105"/>
                  <a:pt x="4105303" y="946255"/>
                  <a:pt x="4153211" y="947484"/>
                </a:cubicBezTo>
                <a:close/>
                <a:moveTo>
                  <a:pt x="2916214" y="947484"/>
                </a:moveTo>
                <a:cubicBezTo>
                  <a:pt x="2960436" y="948708"/>
                  <a:pt x="2996061" y="984334"/>
                  <a:pt x="2994832" y="1029788"/>
                </a:cubicBezTo>
                <a:cubicBezTo>
                  <a:pt x="2993604" y="1074009"/>
                  <a:pt x="2956752" y="1110858"/>
                  <a:pt x="2912530" y="1109629"/>
                </a:cubicBezTo>
                <a:cubicBezTo>
                  <a:pt x="2868308" y="1109629"/>
                  <a:pt x="2832683" y="1072780"/>
                  <a:pt x="2833912" y="1027330"/>
                </a:cubicBezTo>
                <a:cubicBezTo>
                  <a:pt x="2835140" y="983105"/>
                  <a:pt x="2870764" y="947484"/>
                  <a:pt x="2916214" y="947484"/>
                </a:cubicBezTo>
                <a:close/>
                <a:moveTo>
                  <a:pt x="3738012" y="945026"/>
                </a:moveTo>
                <a:cubicBezTo>
                  <a:pt x="3785920" y="945026"/>
                  <a:pt x="3825228" y="983105"/>
                  <a:pt x="3825228" y="1032241"/>
                </a:cubicBezTo>
                <a:cubicBezTo>
                  <a:pt x="3825228" y="1078924"/>
                  <a:pt x="3787148" y="1117001"/>
                  <a:pt x="3740470" y="1117001"/>
                </a:cubicBezTo>
                <a:cubicBezTo>
                  <a:pt x="3692562" y="1117001"/>
                  <a:pt x="3653253" y="1077691"/>
                  <a:pt x="3653253" y="1029788"/>
                </a:cubicBezTo>
                <a:cubicBezTo>
                  <a:pt x="3653253" y="983105"/>
                  <a:pt x="3691334" y="945026"/>
                  <a:pt x="3738012" y="945026"/>
                </a:cubicBezTo>
                <a:close/>
                <a:moveTo>
                  <a:pt x="3328957" y="943799"/>
                </a:moveTo>
                <a:cubicBezTo>
                  <a:pt x="3375636" y="946255"/>
                  <a:pt x="3412488" y="984334"/>
                  <a:pt x="3411260" y="1031012"/>
                </a:cubicBezTo>
                <a:cubicBezTo>
                  <a:pt x="3410031" y="1077691"/>
                  <a:pt x="3371950" y="1114544"/>
                  <a:pt x="3325272" y="1113315"/>
                </a:cubicBezTo>
                <a:cubicBezTo>
                  <a:pt x="3278592" y="1112086"/>
                  <a:pt x="3240512" y="1072780"/>
                  <a:pt x="3241740" y="1027327"/>
                </a:cubicBezTo>
                <a:cubicBezTo>
                  <a:pt x="3242969" y="980647"/>
                  <a:pt x="3282278" y="942570"/>
                  <a:pt x="3328957" y="943799"/>
                </a:cubicBezTo>
                <a:close/>
                <a:moveTo>
                  <a:pt x="1470391" y="798840"/>
                </a:moveTo>
                <a:cubicBezTo>
                  <a:pt x="1482675" y="798840"/>
                  <a:pt x="1493731" y="808665"/>
                  <a:pt x="1494959" y="822178"/>
                </a:cubicBezTo>
                <a:cubicBezTo>
                  <a:pt x="1496188" y="835689"/>
                  <a:pt x="1486361" y="846746"/>
                  <a:pt x="1472848" y="847975"/>
                </a:cubicBezTo>
                <a:cubicBezTo>
                  <a:pt x="1458107" y="849204"/>
                  <a:pt x="1445823" y="838146"/>
                  <a:pt x="1445823" y="823407"/>
                </a:cubicBezTo>
                <a:cubicBezTo>
                  <a:pt x="1447052" y="809894"/>
                  <a:pt x="1458107" y="798840"/>
                  <a:pt x="1470391" y="798840"/>
                </a:cubicBezTo>
                <a:close/>
                <a:moveTo>
                  <a:pt x="5596578" y="777958"/>
                </a:moveTo>
                <a:cubicBezTo>
                  <a:pt x="5622374" y="780415"/>
                  <a:pt x="5640801" y="802526"/>
                  <a:pt x="5639572" y="827094"/>
                </a:cubicBezTo>
                <a:cubicBezTo>
                  <a:pt x="5638344" y="851662"/>
                  <a:pt x="5616233" y="872544"/>
                  <a:pt x="5591665" y="870090"/>
                </a:cubicBezTo>
                <a:cubicBezTo>
                  <a:pt x="5567097" y="868862"/>
                  <a:pt x="5547443" y="846748"/>
                  <a:pt x="5548670" y="820951"/>
                </a:cubicBezTo>
                <a:cubicBezTo>
                  <a:pt x="5549900" y="796383"/>
                  <a:pt x="5572011" y="775501"/>
                  <a:pt x="5596578" y="777958"/>
                </a:cubicBezTo>
                <a:close/>
                <a:moveTo>
                  <a:pt x="1883133" y="776729"/>
                </a:moveTo>
                <a:cubicBezTo>
                  <a:pt x="1907701" y="775501"/>
                  <a:pt x="1928584" y="795155"/>
                  <a:pt x="1929812" y="820951"/>
                </a:cubicBezTo>
                <a:cubicBezTo>
                  <a:pt x="1929812" y="846747"/>
                  <a:pt x="1911387" y="867633"/>
                  <a:pt x="1885590" y="868862"/>
                </a:cubicBezTo>
                <a:cubicBezTo>
                  <a:pt x="1859793" y="870090"/>
                  <a:pt x="1838911" y="850433"/>
                  <a:pt x="1838911" y="824637"/>
                </a:cubicBezTo>
                <a:cubicBezTo>
                  <a:pt x="1837683" y="800069"/>
                  <a:pt x="1858565" y="777958"/>
                  <a:pt x="1883133" y="776729"/>
                </a:cubicBezTo>
                <a:close/>
                <a:moveTo>
                  <a:pt x="2297103" y="764447"/>
                </a:moveTo>
                <a:cubicBezTo>
                  <a:pt x="2330269" y="764447"/>
                  <a:pt x="2354837" y="790244"/>
                  <a:pt x="2354837" y="823412"/>
                </a:cubicBezTo>
                <a:cubicBezTo>
                  <a:pt x="2354837" y="856580"/>
                  <a:pt x="2330269" y="882376"/>
                  <a:pt x="2297103" y="883605"/>
                </a:cubicBezTo>
                <a:cubicBezTo>
                  <a:pt x="2262708" y="884834"/>
                  <a:pt x="2235683" y="857808"/>
                  <a:pt x="2235683" y="824641"/>
                </a:cubicBezTo>
                <a:cubicBezTo>
                  <a:pt x="2235683" y="791472"/>
                  <a:pt x="2263937" y="764447"/>
                  <a:pt x="2297103" y="764447"/>
                </a:cubicBezTo>
                <a:close/>
                <a:moveTo>
                  <a:pt x="5183836" y="763220"/>
                </a:moveTo>
                <a:cubicBezTo>
                  <a:pt x="5217004" y="764447"/>
                  <a:pt x="5242799" y="792701"/>
                  <a:pt x="5241571" y="827098"/>
                </a:cubicBezTo>
                <a:cubicBezTo>
                  <a:pt x="5239114" y="860262"/>
                  <a:pt x="5212090" y="886062"/>
                  <a:pt x="5180152" y="884834"/>
                </a:cubicBezTo>
                <a:cubicBezTo>
                  <a:pt x="5146984" y="883605"/>
                  <a:pt x="5119959" y="855352"/>
                  <a:pt x="5122416" y="820955"/>
                </a:cubicBezTo>
                <a:cubicBezTo>
                  <a:pt x="5123645" y="789015"/>
                  <a:pt x="5151898" y="763220"/>
                  <a:pt x="5183836" y="763220"/>
                </a:cubicBezTo>
                <a:close/>
                <a:moveTo>
                  <a:pt x="4768639" y="757078"/>
                </a:moveTo>
                <a:cubicBezTo>
                  <a:pt x="4805491" y="757078"/>
                  <a:pt x="4836200" y="786559"/>
                  <a:pt x="4837428" y="823412"/>
                </a:cubicBezTo>
                <a:cubicBezTo>
                  <a:pt x="4838657" y="860262"/>
                  <a:pt x="4807946" y="892201"/>
                  <a:pt x="4771094" y="893430"/>
                </a:cubicBezTo>
                <a:cubicBezTo>
                  <a:pt x="4731787" y="894658"/>
                  <a:pt x="4701076" y="863948"/>
                  <a:pt x="4701076" y="824641"/>
                </a:cubicBezTo>
                <a:cubicBezTo>
                  <a:pt x="4702304" y="786559"/>
                  <a:pt x="4731787" y="757078"/>
                  <a:pt x="4768639" y="757078"/>
                </a:cubicBezTo>
                <a:close/>
                <a:moveTo>
                  <a:pt x="2707388" y="754624"/>
                </a:moveTo>
                <a:cubicBezTo>
                  <a:pt x="2746697" y="753395"/>
                  <a:pt x="2777406" y="785331"/>
                  <a:pt x="2777406" y="823412"/>
                </a:cubicBezTo>
                <a:cubicBezTo>
                  <a:pt x="2776178" y="860266"/>
                  <a:pt x="2745468" y="892202"/>
                  <a:pt x="2708616" y="890973"/>
                </a:cubicBezTo>
                <a:cubicBezTo>
                  <a:pt x="2665622" y="889748"/>
                  <a:pt x="2639826" y="856580"/>
                  <a:pt x="2641054" y="823412"/>
                </a:cubicBezTo>
                <a:cubicBezTo>
                  <a:pt x="2641054" y="785331"/>
                  <a:pt x="2669307" y="755852"/>
                  <a:pt x="2707388" y="754624"/>
                </a:cubicBezTo>
                <a:close/>
                <a:moveTo>
                  <a:pt x="4357125" y="750938"/>
                </a:moveTo>
                <a:cubicBezTo>
                  <a:pt x="4397662" y="749709"/>
                  <a:pt x="4430829" y="784103"/>
                  <a:pt x="4430829" y="824641"/>
                </a:cubicBezTo>
                <a:cubicBezTo>
                  <a:pt x="4430829" y="865181"/>
                  <a:pt x="4397662" y="899572"/>
                  <a:pt x="4357125" y="899572"/>
                </a:cubicBezTo>
                <a:cubicBezTo>
                  <a:pt x="4316588" y="899572"/>
                  <a:pt x="4283421" y="866405"/>
                  <a:pt x="4283421" y="825870"/>
                </a:cubicBezTo>
                <a:cubicBezTo>
                  <a:pt x="4283421" y="785335"/>
                  <a:pt x="4316588" y="750938"/>
                  <a:pt x="4357125" y="750938"/>
                </a:cubicBezTo>
                <a:close/>
                <a:moveTo>
                  <a:pt x="3120130" y="750938"/>
                </a:moveTo>
                <a:cubicBezTo>
                  <a:pt x="3161895" y="748480"/>
                  <a:pt x="3193833" y="781649"/>
                  <a:pt x="3193833" y="823413"/>
                </a:cubicBezTo>
                <a:cubicBezTo>
                  <a:pt x="3193833" y="865181"/>
                  <a:pt x="3161895" y="898345"/>
                  <a:pt x="3120130" y="898345"/>
                </a:cubicBezTo>
                <a:cubicBezTo>
                  <a:pt x="3079592" y="898345"/>
                  <a:pt x="3046426" y="865181"/>
                  <a:pt x="3046426" y="824641"/>
                </a:cubicBezTo>
                <a:cubicBezTo>
                  <a:pt x="3046426" y="782878"/>
                  <a:pt x="3078364" y="750938"/>
                  <a:pt x="3120130" y="750938"/>
                </a:cubicBezTo>
                <a:close/>
                <a:moveTo>
                  <a:pt x="3948070" y="748480"/>
                </a:moveTo>
                <a:cubicBezTo>
                  <a:pt x="3989834" y="749709"/>
                  <a:pt x="4024230" y="785335"/>
                  <a:pt x="4023001" y="827098"/>
                </a:cubicBezTo>
                <a:cubicBezTo>
                  <a:pt x="4021773" y="868863"/>
                  <a:pt x="3986149" y="902029"/>
                  <a:pt x="3944384" y="900801"/>
                </a:cubicBezTo>
                <a:cubicBezTo>
                  <a:pt x="3901390" y="900801"/>
                  <a:pt x="3868223" y="866406"/>
                  <a:pt x="3868223" y="824641"/>
                </a:cubicBezTo>
                <a:cubicBezTo>
                  <a:pt x="3868223" y="781649"/>
                  <a:pt x="3903846" y="747252"/>
                  <a:pt x="3948070" y="748480"/>
                </a:cubicBezTo>
                <a:close/>
                <a:moveTo>
                  <a:pt x="3535328" y="748480"/>
                </a:moveTo>
                <a:cubicBezTo>
                  <a:pt x="3577093" y="749709"/>
                  <a:pt x="3611488" y="785335"/>
                  <a:pt x="3610260" y="827098"/>
                </a:cubicBezTo>
                <a:cubicBezTo>
                  <a:pt x="3609032" y="868863"/>
                  <a:pt x="3574636" y="902029"/>
                  <a:pt x="3531642" y="900801"/>
                </a:cubicBezTo>
                <a:cubicBezTo>
                  <a:pt x="3488649" y="900801"/>
                  <a:pt x="3455481" y="866406"/>
                  <a:pt x="3455481" y="824641"/>
                </a:cubicBezTo>
                <a:cubicBezTo>
                  <a:pt x="3455481" y="781649"/>
                  <a:pt x="3491106" y="747252"/>
                  <a:pt x="3535328" y="748480"/>
                </a:cubicBezTo>
                <a:close/>
                <a:moveTo>
                  <a:pt x="5789435" y="604751"/>
                </a:moveTo>
                <a:cubicBezTo>
                  <a:pt x="5799264" y="602295"/>
                  <a:pt x="5816461" y="614579"/>
                  <a:pt x="5818918" y="623178"/>
                </a:cubicBezTo>
                <a:cubicBezTo>
                  <a:pt x="5820146" y="629319"/>
                  <a:pt x="5810318" y="637918"/>
                  <a:pt x="5798034" y="639147"/>
                </a:cubicBezTo>
                <a:cubicBezTo>
                  <a:pt x="5794350" y="636690"/>
                  <a:pt x="5788208" y="634232"/>
                  <a:pt x="5784522" y="630548"/>
                </a:cubicBezTo>
                <a:cubicBezTo>
                  <a:pt x="5779610" y="624405"/>
                  <a:pt x="5779610" y="615808"/>
                  <a:pt x="5784522" y="608436"/>
                </a:cubicBezTo>
                <a:cubicBezTo>
                  <a:pt x="5785750" y="607207"/>
                  <a:pt x="5788208" y="604751"/>
                  <a:pt x="5789435" y="604751"/>
                </a:cubicBezTo>
                <a:close/>
                <a:moveTo>
                  <a:pt x="1685360" y="599838"/>
                </a:moveTo>
                <a:cubicBezTo>
                  <a:pt x="1697644" y="614579"/>
                  <a:pt x="1698873" y="621949"/>
                  <a:pt x="1692731" y="630548"/>
                </a:cubicBezTo>
                <a:cubicBezTo>
                  <a:pt x="1685360" y="639147"/>
                  <a:pt x="1675533" y="640375"/>
                  <a:pt x="1665706" y="634232"/>
                </a:cubicBezTo>
                <a:cubicBezTo>
                  <a:pt x="1658335" y="629319"/>
                  <a:pt x="1657108" y="620722"/>
                  <a:pt x="1663249" y="614579"/>
                </a:cubicBezTo>
                <a:cubicBezTo>
                  <a:pt x="1670619" y="608436"/>
                  <a:pt x="1676762" y="604751"/>
                  <a:pt x="1685360" y="599838"/>
                </a:cubicBezTo>
                <a:close/>
                <a:moveTo>
                  <a:pt x="5391436" y="580188"/>
                </a:moveTo>
                <a:cubicBezTo>
                  <a:pt x="5412319" y="580188"/>
                  <a:pt x="5428288" y="598612"/>
                  <a:pt x="5427058" y="620723"/>
                </a:cubicBezTo>
                <a:cubicBezTo>
                  <a:pt x="5425831" y="641605"/>
                  <a:pt x="5408634" y="660034"/>
                  <a:pt x="5387751" y="658803"/>
                </a:cubicBezTo>
                <a:cubicBezTo>
                  <a:pt x="5366868" y="658803"/>
                  <a:pt x="5349670" y="640377"/>
                  <a:pt x="5349670" y="619494"/>
                </a:cubicBezTo>
                <a:cubicBezTo>
                  <a:pt x="5349670" y="597384"/>
                  <a:pt x="5369324" y="577731"/>
                  <a:pt x="5391436" y="580188"/>
                </a:cubicBezTo>
                <a:close/>
                <a:moveTo>
                  <a:pt x="2089504" y="577731"/>
                </a:moveTo>
                <a:cubicBezTo>
                  <a:pt x="2111615" y="577731"/>
                  <a:pt x="2128812" y="594926"/>
                  <a:pt x="2128812" y="617037"/>
                </a:cubicBezTo>
                <a:cubicBezTo>
                  <a:pt x="2128812" y="639148"/>
                  <a:pt x="2111615" y="656348"/>
                  <a:pt x="2089504" y="656348"/>
                </a:cubicBezTo>
                <a:cubicBezTo>
                  <a:pt x="2067392" y="656348"/>
                  <a:pt x="2050195" y="639148"/>
                  <a:pt x="2050195" y="617037"/>
                </a:cubicBezTo>
                <a:cubicBezTo>
                  <a:pt x="2050195" y="594926"/>
                  <a:pt x="2067392" y="577731"/>
                  <a:pt x="2089504" y="577731"/>
                </a:cubicBezTo>
                <a:close/>
                <a:moveTo>
                  <a:pt x="4981151" y="565450"/>
                </a:moveTo>
                <a:cubicBezTo>
                  <a:pt x="5011860" y="569132"/>
                  <a:pt x="5031514" y="594931"/>
                  <a:pt x="5029058" y="625638"/>
                </a:cubicBezTo>
                <a:cubicBezTo>
                  <a:pt x="5026601" y="653893"/>
                  <a:pt x="4999576" y="676004"/>
                  <a:pt x="4972552" y="672317"/>
                </a:cubicBezTo>
                <a:cubicBezTo>
                  <a:pt x="4943070" y="668635"/>
                  <a:pt x="4920959" y="642838"/>
                  <a:pt x="4924644" y="612127"/>
                </a:cubicBezTo>
                <a:cubicBezTo>
                  <a:pt x="4925872" y="583874"/>
                  <a:pt x="4952897" y="561764"/>
                  <a:pt x="4981151" y="565450"/>
                </a:cubicBezTo>
                <a:close/>
                <a:moveTo>
                  <a:pt x="2503474" y="564221"/>
                </a:moveTo>
                <a:cubicBezTo>
                  <a:pt x="2530499" y="564221"/>
                  <a:pt x="2553838" y="587559"/>
                  <a:pt x="2553838" y="617042"/>
                </a:cubicBezTo>
                <a:cubicBezTo>
                  <a:pt x="2553838" y="646520"/>
                  <a:pt x="2531726" y="668635"/>
                  <a:pt x="2502245" y="668635"/>
                </a:cubicBezTo>
                <a:cubicBezTo>
                  <a:pt x="2472764" y="668635"/>
                  <a:pt x="2450652" y="645292"/>
                  <a:pt x="2450652" y="617042"/>
                </a:cubicBezTo>
                <a:cubicBezTo>
                  <a:pt x="2450652" y="588789"/>
                  <a:pt x="2475220" y="564221"/>
                  <a:pt x="2503474" y="564221"/>
                </a:cubicBezTo>
                <a:close/>
                <a:moveTo>
                  <a:pt x="4564725" y="558078"/>
                </a:moveTo>
                <a:cubicBezTo>
                  <a:pt x="4596663" y="558078"/>
                  <a:pt x="4623688" y="585103"/>
                  <a:pt x="4624916" y="617042"/>
                </a:cubicBezTo>
                <a:cubicBezTo>
                  <a:pt x="4624916" y="650210"/>
                  <a:pt x="4597891" y="679689"/>
                  <a:pt x="4564725" y="679689"/>
                </a:cubicBezTo>
                <a:cubicBezTo>
                  <a:pt x="4531558" y="679689"/>
                  <a:pt x="4503305" y="652664"/>
                  <a:pt x="4503305" y="619499"/>
                </a:cubicBezTo>
                <a:cubicBezTo>
                  <a:pt x="4503305" y="585103"/>
                  <a:pt x="4530330" y="558078"/>
                  <a:pt x="4564725" y="558078"/>
                </a:cubicBezTo>
                <a:close/>
                <a:moveTo>
                  <a:pt x="2914986" y="556849"/>
                </a:moveTo>
                <a:cubicBezTo>
                  <a:pt x="2949382" y="556849"/>
                  <a:pt x="2975177" y="583874"/>
                  <a:pt x="2975177" y="618270"/>
                </a:cubicBezTo>
                <a:cubicBezTo>
                  <a:pt x="2973950" y="650210"/>
                  <a:pt x="2948152" y="677232"/>
                  <a:pt x="2916214" y="678461"/>
                </a:cubicBezTo>
                <a:cubicBezTo>
                  <a:pt x="2883048" y="679689"/>
                  <a:pt x="2854794" y="651435"/>
                  <a:pt x="2854794" y="618270"/>
                </a:cubicBezTo>
                <a:cubicBezTo>
                  <a:pt x="2853566" y="582646"/>
                  <a:pt x="2880591" y="556849"/>
                  <a:pt x="2914986" y="556849"/>
                </a:cubicBezTo>
                <a:close/>
                <a:moveTo>
                  <a:pt x="4151983" y="554392"/>
                </a:moveTo>
                <a:cubicBezTo>
                  <a:pt x="4188835" y="554392"/>
                  <a:pt x="4217088" y="583874"/>
                  <a:pt x="4215860" y="620728"/>
                </a:cubicBezTo>
                <a:cubicBezTo>
                  <a:pt x="4214632" y="656350"/>
                  <a:pt x="4185151" y="684602"/>
                  <a:pt x="4148299" y="683373"/>
                </a:cubicBezTo>
                <a:cubicBezTo>
                  <a:pt x="4113902" y="682145"/>
                  <a:pt x="4085650" y="653893"/>
                  <a:pt x="4085650" y="619499"/>
                </a:cubicBezTo>
                <a:cubicBezTo>
                  <a:pt x="4085650" y="583874"/>
                  <a:pt x="4115132" y="554392"/>
                  <a:pt x="4151983" y="554392"/>
                </a:cubicBezTo>
                <a:close/>
                <a:moveTo>
                  <a:pt x="3328957" y="551935"/>
                </a:moveTo>
                <a:cubicBezTo>
                  <a:pt x="3363351" y="553164"/>
                  <a:pt x="3391605" y="581417"/>
                  <a:pt x="3391605" y="617042"/>
                </a:cubicBezTo>
                <a:cubicBezTo>
                  <a:pt x="3391605" y="652668"/>
                  <a:pt x="3363351" y="682145"/>
                  <a:pt x="3326499" y="680916"/>
                </a:cubicBezTo>
                <a:cubicBezTo>
                  <a:pt x="3289647" y="680916"/>
                  <a:pt x="3261394" y="651435"/>
                  <a:pt x="3261394" y="615813"/>
                </a:cubicBezTo>
                <a:cubicBezTo>
                  <a:pt x="3262624" y="580188"/>
                  <a:pt x="3293333" y="550708"/>
                  <a:pt x="3328957" y="551935"/>
                </a:cubicBezTo>
                <a:close/>
                <a:moveTo>
                  <a:pt x="3740471" y="550711"/>
                </a:moveTo>
                <a:cubicBezTo>
                  <a:pt x="3777323" y="553168"/>
                  <a:pt x="3805575" y="582650"/>
                  <a:pt x="3804348" y="618270"/>
                </a:cubicBezTo>
                <a:cubicBezTo>
                  <a:pt x="3804348" y="655121"/>
                  <a:pt x="3776094" y="684604"/>
                  <a:pt x="3740471" y="684604"/>
                </a:cubicBezTo>
                <a:cubicBezTo>
                  <a:pt x="3703619" y="685831"/>
                  <a:pt x="3672908" y="655121"/>
                  <a:pt x="3672908" y="617042"/>
                </a:cubicBezTo>
                <a:cubicBezTo>
                  <a:pt x="3672908" y="580188"/>
                  <a:pt x="3704847" y="549479"/>
                  <a:pt x="3740471" y="550711"/>
                </a:cubicBezTo>
                <a:close/>
                <a:moveTo>
                  <a:pt x="5183837" y="382413"/>
                </a:moveTo>
                <a:cubicBezTo>
                  <a:pt x="5201035" y="383642"/>
                  <a:pt x="5213318" y="397153"/>
                  <a:pt x="5212090" y="414352"/>
                </a:cubicBezTo>
                <a:cubicBezTo>
                  <a:pt x="5210862" y="430319"/>
                  <a:pt x="5197349" y="443835"/>
                  <a:pt x="5180152" y="442602"/>
                </a:cubicBezTo>
                <a:cubicBezTo>
                  <a:pt x="5164183" y="441377"/>
                  <a:pt x="5150670" y="426634"/>
                  <a:pt x="5150670" y="410666"/>
                </a:cubicBezTo>
                <a:cubicBezTo>
                  <a:pt x="5151899" y="394697"/>
                  <a:pt x="5166640" y="382413"/>
                  <a:pt x="5183837" y="382413"/>
                </a:cubicBezTo>
                <a:close/>
                <a:moveTo>
                  <a:pt x="2295874" y="381185"/>
                </a:moveTo>
                <a:cubicBezTo>
                  <a:pt x="2311843" y="379956"/>
                  <a:pt x="2326584" y="394697"/>
                  <a:pt x="2326584" y="410666"/>
                </a:cubicBezTo>
                <a:cubicBezTo>
                  <a:pt x="2326584" y="427863"/>
                  <a:pt x="2313072" y="440149"/>
                  <a:pt x="2295874" y="441377"/>
                </a:cubicBezTo>
                <a:cubicBezTo>
                  <a:pt x="2278676" y="441377"/>
                  <a:pt x="2265164" y="427863"/>
                  <a:pt x="2265164" y="411895"/>
                </a:cubicBezTo>
                <a:cubicBezTo>
                  <a:pt x="2265164" y="395924"/>
                  <a:pt x="2279904" y="381185"/>
                  <a:pt x="2295874" y="381185"/>
                </a:cubicBezTo>
                <a:close/>
                <a:moveTo>
                  <a:pt x="4769866" y="370131"/>
                </a:moveTo>
                <a:cubicBezTo>
                  <a:pt x="4793207" y="368903"/>
                  <a:pt x="4812860" y="387327"/>
                  <a:pt x="4812860" y="411895"/>
                </a:cubicBezTo>
                <a:cubicBezTo>
                  <a:pt x="4814089" y="435234"/>
                  <a:pt x="4794434" y="454889"/>
                  <a:pt x="4771094" y="456118"/>
                </a:cubicBezTo>
                <a:cubicBezTo>
                  <a:pt x="4746526" y="456118"/>
                  <a:pt x="4726872" y="437691"/>
                  <a:pt x="4726872" y="414352"/>
                </a:cubicBezTo>
                <a:cubicBezTo>
                  <a:pt x="4725644" y="391013"/>
                  <a:pt x="4745298" y="371360"/>
                  <a:pt x="4769866" y="370131"/>
                </a:cubicBezTo>
                <a:close/>
                <a:moveTo>
                  <a:pt x="2709845" y="367674"/>
                </a:moveTo>
                <a:cubicBezTo>
                  <a:pt x="2733184" y="367674"/>
                  <a:pt x="2752838" y="388557"/>
                  <a:pt x="2751610" y="411895"/>
                </a:cubicBezTo>
                <a:cubicBezTo>
                  <a:pt x="2751610" y="435236"/>
                  <a:pt x="2730727" y="454893"/>
                  <a:pt x="2707388" y="453661"/>
                </a:cubicBezTo>
                <a:cubicBezTo>
                  <a:pt x="2684048" y="453661"/>
                  <a:pt x="2664394" y="432781"/>
                  <a:pt x="2664394" y="409439"/>
                </a:cubicBezTo>
                <a:cubicBezTo>
                  <a:pt x="2665622" y="386100"/>
                  <a:pt x="2686504" y="366447"/>
                  <a:pt x="2709845" y="367674"/>
                </a:cubicBezTo>
                <a:close/>
                <a:moveTo>
                  <a:pt x="4355898" y="361537"/>
                </a:moveTo>
                <a:cubicBezTo>
                  <a:pt x="4384150" y="360305"/>
                  <a:pt x="4406262" y="381190"/>
                  <a:pt x="4408718" y="409443"/>
                </a:cubicBezTo>
                <a:cubicBezTo>
                  <a:pt x="4409947" y="438921"/>
                  <a:pt x="4387836" y="462264"/>
                  <a:pt x="4359582" y="463489"/>
                </a:cubicBezTo>
                <a:cubicBezTo>
                  <a:pt x="4331330" y="464718"/>
                  <a:pt x="4306762" y="440151"/>
                  <a:pt x="4306762" y="411897"/>
                </a:cubicBezTo>
                <a:cubicBezTo>
                  <a:pt x="4305532" y="384872"/>
                  <a:pt x="4328872" y="362761"/>
                  <a:pt x="4355898" y="361537"/>
                </a:cubicBezTo>
                <a:close/>
                <a:moveTo>
                  <a:pt x="3118900" y="360305"/>
                </a:moveTo>
                <a:cubicBezTo>
                  <a:pt x="3145925" y="359075"/>
                  <a:pt x="3169266" y="381186"/>
                  <a:pt x="3170493" y="409443"/>
                </a:cubicBezTo>
                <a:cubicBezTo>
                  <a:pt x="3171722" y="436465"/>
                  <a:pt x="3149611" y="459804"/>
                  <a:pt x="3121357" y="461031"/>
                </a:cubicBezTo>
                <a:cubicBezTo>
                  <a:pt x="3093105" y="462260"/>
                  <a:pt x="3070994" y="440149"/>
                  <a:pt x="3069764" y="413124"/>
                </a:cubicBezTo>
                <a:cubicBezTo>
                  <a:pt x="3069764" y="386100"/>
                  <a:pt x="3091876" y="361532"/>
                  <a:pt x="3118900" y="360305"/>
                </a:cubicBezTo>
                <a:close/>
                <a:moveTo>
                  <a:pt x="3534099" y="357851"/>
                </a:moveTo>
                <a:cubicBezTo>
                  <a:pt x="3562352" y="359079"/>
                  <a:pt x="3586920" y="383647"/>
                  <a:pt x="3586920" y="413126"/>
                </a:cubicBezTo>
                <a:cubicBezTo>
                  <a:pt x="3586920" y="442607"/>
                  <a:pt x="3562352" y="467179"/>
                  <a:pt x="3532871" y="467179"/>
                </a:cubicBezTo>
                <a:cubicBezTo>
                  <a:pt x="3503390" y="467179"/>
                  <a:pt x="3480049" y="442607"/>
                  <a:pt x="3480049" y="411901"/>
                </a:cubicBezTo>
                <a:cubicBezTo>
                  <a:pt x="3480049" y="381190"/>
                  <a:pt x="3504617" y="357851"/>
                  <a:pt x="3534099" y="357851"/>
                </a:cubicBezTo>
                <a:close/>
                <a:moveTo>
                  <a:pt x="3943154" y="357847"/>
                </a:moveTo>
                <a:cubicBezTo>
                  <a:pt x="3972636" y="356622"/>
                  <a:pt x="3998433" y="381190"/>
                  <a:pt x="3998433" y="410672"/>
                </a:cubicBezTo>
                <a:cubicBezTo>
                  <a:pt x="3999661" y="440154"/>
                  <a:pt x="3975093" y="465946"/>
                  <a:pt x="3945612" y="465946"/>
                </a:cubicBezTo>
                <a:cubicBezTo>
                  <a:pt x="3916130" y="467179"/>
                  <a:pt x="3891562" y="442607"/>
                  <a:pt x="3890334" y="413128"/>
                </a:cubicBezTo>
                <a:cubicBezTo>
                  <a:pt x="3890334" y="383647"/>
                  <a:pt x="3913673" y="359079"/>
                  <a:pt x="3943154" y="357847"/>
                </a:cubicBezTo>
                <a:close/>
                <a:moveTo>
                  <a:pt x="4957812" y="200608"/>
                </a:moveTo>
                <a:cubicBezTo>
                  <a:pt x="4972553" y="196923"/>
                  <a:pt x="4981151" y="205522"/>
                  <a:pt x="4992207" y="207979"/>
                </a:cubicBezTo>
                <a:cubicBezTo>
                  <a:pt x="4987294" y="222720"/>
                  <a:pt x="4983609" y="226404"/>
                  <a:pt x="4976238" y="225176"/>
                </a:cubicBezTo>
                <a:cubicBezTo>
                  <a:pt x="4963954" y="225176"/>
                  <a:pt x="4960269" y="220263"/>
                  <a:pt x="4957812" y="200608"/>
                </a:cubicBezTo>
                <a:close/>
                <a:moveTo>
                  <a:pt x="2518214" y="199379"/>
                </a:moveTo>
                <a:cubicBezTo>
                  <a:pt x="2519442" y="215349"/>
                  <a:pt x="2518214" y="220263"/>
                  <a:pt x="2508386" y="223947"/>
                </a:cubicBezTo>
                <a:cubicBezTo>
                  <a:pt x="2499788" y="227633"/>
                  <a:pt x="2496102" y="225176"/>
                  <a:pt x="2485048" y="209207"/>
                </a:cubicBezTo>
                <a:cubicBezTo>
                  <a:pt x="2496102" y="203065"/>
                  <a:pt x="2505930" y="196923"/>
                  <a:pt x="2518214" y="199379"/>
                </a:cubicBezTo>
                <a:close/>
                <a:moveTo>
                  <a:pt x="4564725" y="176043"/>
                </a:moveTo>
                <a:cubicBezTo>
                  <a:pt x="4579464" y="176043"/>
                  <a:pt x="4592978" y="189554"/>
                  <a:pt x="4594205" y="205525"/>
                </a:cubicBezTo>
                <a:cubicBezTo>
                  <a:pt x="4594205" y="222721"/>
                  <a:pt x="4580694" y="236235"/>
                  <a:pt x="4564725" y="236235"/>
                </a:cubicBezTo>
                <a:cubicBezTo>
                  <a:pt x="4548755" y="236235"/>
                  <a:pt x="4534014" y="222721"/>
                  <a:pt x="4534014" y="206750"/>
                </a:cubicBezTo>
                <a:cubicBezTo>
                  <a:pt x="4534014" y="190781"/>
                  <a:pt x="4547528" y="176043"/>
                  <a:pt x="4564725" y="176043"/>
                </a:cubicBezTo>
                <a:close/>
                <a:moveTo>
                  <a:pt x="2912530" y="174814"/>
                </a:moveTo>
                <a:cubicBezTo>
                  <a:pt x="2928498" y="173585"/>
                  <a:pt x="2943239" y="187095"/>
                  <a:pt x="2944468" y="204296"/>
                </a:cubicBezTo>
                <a:cubicBezTo>
                  <a:pt x="2945696" y="220263"/>
                  <a:pt x="2933412" y="233776"/>
                  <a:pt x="2916214" y="235004"/>
                </a:cubicBezTo>
                <a:cubicBezTo>
                  <a:pt x="2899017" y="236231"/>
                  <a:pt x="2885505" y="223950"/>
                  <a:pt x="2884276" y="206750"/>
                </a:cubicBezTo>
                <a:cubicBezTo>
                  <a:pt x="2883048" y="190781"/>
                  <a:pt x="2896560" y="176043"/>
                  <a:pt x="2912530" y="174814"/>
                </a:cubicBezTo>
                <a:close/>
                <a:moveTo>
                  <a:pt x="4148298" y="169899"/>
                </a:moveTo>
                <a:cubicBezTo>
                  <a:pt x="4169181" y="168671"/>
                  <a:pt x="4186377" y="183415"/>
                  <a:pt x="4187606" y="204296"/>
                </a:cubicBezTo>
                <a:cubicBezTo>
                  <a:pt x="4188835" y="225178"/>
                  <a:pt x="4172866" y="242375"/>
                  <a:pt x="4151983" y="242375"/>
                </a:cubicBezTo>
                <a:cubicBezTo>
                  <a:pt x="4131100" y="242375"/>
                  <a:pt x="4113902" y="226407"/>
                  <a:pt x="4113902" y="206754"/>
                </a:cubicBezTo>
                <a:cubicBezTo>
                  <a:pt x="4113902" y="188326"/>
                  <a:pt x="4128643" y="171128"/>
                  <a:pt x="4148298" y="169899"/>
                </a:cubicBezTo>
                <a:close/>
                <a:moveTo>
                  <a:pt x="3738013" y="168673"/>
                </a:moveTo>
                <a:cubicBezTo>
                  <a:pt x="3760124" y="167448"/>
                  <a:pt x="3777322" y="185872"/>
                  <a:pt x="3776094" y="207983"/>
                </a:cubicBezTo>
                <a:cubicBezTo>
                  <a:pt x="3776094" y="228865"/>
                  <a:pt x="3758896" y="244833"/>
                  <a:pt x="3739242" y="244833"/>
                </a:cubicBezTo>
                <a:cubicBezTo>
                  <a:pt x="3718360" y="244833"/>
                  <a:pt x="3699933" y="226408"/>
                  <a:pt x="3699933" y="205525"/>
                </a:cubicBezTo>
                <a:cubicBezTo>
                  <a:pt x="3699933" y="185872"/>
                  <a:pt x="3717131" y="168673"/>
                  <a:pt x="3738013" y="168673"/>
                </a:cubicBezTo>
                <a:close/>
                <a:moveTo>
                  <a:pt x="3327728" y="167444"/>
                </a:moveTo>
                <a:cubicBezTo>
                  <a:pt x="3347382" y="168671"/>
                  <a:pt x="3363351" y="185872"/>
                  <a:pt x="3363351" y="205525"/>
                </a:cubicBezTo>
                <a:cubicBezTo>
                  <a:pt x="3363351" y="226407"/>
                  <a:pt x="3346153" y="242377"/>
                  <a:pt x="3325271" y="241148"/>
                </a:cubicBezTo>
                <a:cubicBezTo>
                  <a:pt x="3305617" y="241148"/>
                  <a:pt x="3288419" y="222722"/>
                  <a:pt x="3289647" y="203068"/>
                </a:cubicBezTo>
                <a:cubicBezTo>
                  <a:pt x="3290876" y="183415"/>
                  <a:pt x="3308074" y="166216"/>
                  <a:pt x="3327728" y="167444"/>
                </a:cubicBezTo>
                <a:close/>
                <a:moveTo>
                  <a:pt x="3509531" y="1608"/>
                </a:moveTo>
                <a:cubicBezTo>
                  <a:pt x="3526728" y="1608"/>
                  <a:pt x="3540242" y="1608"/>
                  <a:pt x="3554981" y="1608"/>
                </a:cubicBezTo>
                <a:cubicBezTo>
                  <a:pt x="3553753" y="6522"/>
                  <a:pt x="3554981" y="11435"/>
                  <a:pt x="3552526" y="13892"/>
                </a:cubicBezTo>
                <a:cubicBezTo>
                  <a:pt x="3547610" y="18806"/>
                  <a:pt x="3541469" y="23719"/>
                  <a:pt x="3535326" y="23719"/>
                </a:cubicBezTo>
                <a:cubicBezTo>
                  <a:pt x="3523042" y="26176"/>
                  <a:pt x="3513216" y="20035"/>
                  <a:pt x="3509531" y="1608"/>
                </a:cubicBezTo>
                <a:close/>
                <a:moveTo>
                  <a:pt x="3944230" y="73"/>
                </a:moveTo>
                <a:cubicBezTo>
                  <a:pt x="3951447" y="380"/>
                  <a:pt x="3958510" y="1609"/>
                  <a:pt x="3965267" y="2837"/>
                </a:cubicBezTo>
                <a:cubicBezTo>
                  <a:pt x="3961581" y="18806"/>
                  <a:pt x="3954211" y="26176"/>
                  <a:pt x="3944384" y="24948"/>
                </a:cubicBezTo>
                <a:cubicBezTo>
                  <a:pt x="3932100" y="23719"/>
                  <a:pt x="3923502" y="17578"/>
                  <a:pt x="3922272" y="2837"/>
                </a:cubicBezTo>
                <a:cubicBezTo>
                  <a:pt x="3929643" y="380"/>
                  <a:pt x="3937013" y="-233"/>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877" name="iŝļiḓe">
            <a:extLst>
              <a:ext uri="{FF2B5EF4-FFF2-40B4-BE49-F238E27FC236}">
                <a16:creationId xmlns:a16="http://schemas.microsoft.com/office/drawing/2014/main" id="{B374F818-4339-4DFC-8BCB-6DD66871F90E}"/>
              </a:ext>
            </a:extLst>
          </p:cNvPr>
          <p:cNvSpPr/>
          <p:nvPr userDrawn="1"/>
        </p:nvSpPr>
        <p:spPr>
          <a:xfrm>
            <a:off x="7081284" y="3372706"/>
            <a:ext cx="2020186" cy="2721935"/>
          </a:xfrm>
          <a:custGeom>
            <a:avLst/>
            <a:gdLst>
              <a:gd name="connsiteX0" fmla="*/ 2020186 w 2020186"/>
              <a:gd name="connsiteY0" fmla="*/ 0 h 2721935"/>
              <a:gd name="connsiteX1" fmla="*/ 1010093 w 2020186"/>
              <a:gd name="connsiteY1" fmla="*/ 1860698 h 2721935"/>
              <a:gd name="connsiteX2" fmla="*/ 0 w 2020186"/>
              <a:gd name="connsiteY2" fmla="*/ 2721935 h 2721935"/>
            </a:gdLst>
            <a:ahLst/>
            <a:cxnLst>
              <a:cxn ang="0">
                <a:pos x="connsiteX0" y="connsiteY0"/>
              </a:cxn>
              <a:cxn ang="0">
                <a:pos x="connsiteX1" y="connsiteY1"/>
              </a:cxn>
              <a:cxn ang="0">
                <a:pos x="connsiteX2" y="connsiteY2"/>
              </a:cxn>
            </a:cxnLst>
            <a:rect l="l" t="t" r="r" b="b"/>
            <a:pathLst>
              <a:path w="2020186" h="2721935">
                <a:moveTo>
                  <a:pt x="2020186" y="0"/>
                </a:moveTo>
                <a:cubicBezTo>
                  <a:pt x="1683488" y="703521"/>
                  <a:pt x="1346791" y="1407042"/>
                  <a:pt x="1010093" y="1860698"/>
                </a:cubicBezTo>
                <a:cubicBezTo>
                  <a:pt x="673395" y="2314354"/>
                  <a:pt x="336697" y="2518144"/>
                  <a:pt x="0" y="2721935"/>
                </a:cubicBezTo>
              </a:path>
            </a:pathLst>
          </a:custGeom>
          <a:noFill/>
          <a:ln w="25400">
            <a:gradFill>
              <a:gsLst>
                <a:gs pos="0">
                  <a:schemeClr val="accent4">
                    <a:alpha val="0"/>
                  </a:schemeClr>
                </a:gs>
                <a:gs pos="53000">
                  <a:schemeClr val="accent2"/>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9" name="îṡliḋé">
            <a:extLst>
              <a:ext uri="{FF2B5EF4-FFF2-40B4-BE49-F238E27FC236}">
                <a16:creationId xmlns:a16="http://schemas.microsoft.com/office/drawing/2014/main" id="{10A10407-1347-4EB2-9EC0-E082D07BA3F5}"/>
              </a:ext>
            </a:extLst>
          </p:cNvPr>
          <p:cNvSpPr/>
          <p:nvPr userDrawn="1"/>
        </p:nvSpPr>
        <p:spPr>
          <a:xfrm>
            <a:off x="10017919" y="4395497"/>
            <a:ext cx="1569188" cy="632396"/>
          </a:xfrm>
          <a:custGeom>
            <a:avLst/>
            <a:gdLst>
              <a:gd name="connsiteX0" fmla="*/ 0 w 1594883"/>
              <a:gd name="connsiteY0" fmla="*/ 387847 h 632396"/>
              <a:gd name="connsiteX1" fmla="*/ 882502 w 1594883"/>
              <a:gd name="connsiteY1" fmla="*/ 5075 h 632396"/>
              <a:gd name="connsiteX2" fmla="*/ 1594883 w 1594883"/>
              <a:gd name="connsiteY2" fmla="*/ 632396 h 632396"/>
            </a:gdLst>
            <a:ahLst/>
            <a:cxnLst>
              <a:cxn ang="0">
                <a:pos x="connsiteX0" y="connsiteY0"/>
              </a:cxn>
              <a:cxn ang="0">
                <a:pos x="connsiteX1" y="connsiteY1"/>
              </a:cxn>
              <a:cxn ang="0">
                <a:pos x="connsiteX2" y="connsiteY2"/>
              </a:cxn>
            </a:cxnLst>
            <a:rect l="l" t="t" r="r" b="b"/>
            <a:pathLst>
              <a:path w="1594883" h="632396">
                <a:moveTo>
                  <a:pt x="0" y="387847"/>
                </a:moveTo>
                <a:cubicBezTo>
                  <a:pt x="308344" y="176082"/>
                  <a:pt x="616688" y="-35683"/>
                  <a:pt x="882502" y="5075"/>
                </a:cubicBezTo>
                <a:cubicBezTo>
                  <a:pt x="1148316" y="45833"/>
                  <a:pt x="1371599" y="339114"/>
                  <a:pt x="1594883" y="63239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80" name="iSļîḋê">
            <a:extLst>
              <a:ext uri="{FF2B5EF4-FFF2-40B4-BE49-F238E27FC236}">
                <a16:creationId xmlns:a16="http://schemas.microsoft.com/office/drawing/2014/main" id="{1F7E01A5-C7FD-47BF-95FB-8EDA8669D6F2}"/>
              </a:ext>
            </a:extLst>
          </p:cNvPr>
          <p:cNvSpPr/>
          <p:nvPr userDrawn="1"/>
        </p:nvSpPr>
        <p:spPr>
          <a:xfrm>
            <a:off x="1894901" y="4973575"/>
            <a:ext cx="2159306" cy="545876"/>
          </a:xfrm>
          <a:custGeom>
            <a:avLst/>
            <a:gdLst>
              <a:gd name="connsiteX0" fmla="*/ 0 w 2159306"/>
              <a:gd name="connsiteY0" fmla="*/ 72150 h 545876"/>
              <a:gd name="connsiteX1" fmla="*/ 1101687 w 2159306"/>
              <a:gd name="connsiteY1" fmla="*/ 39100 h 545876"/>
              <a:gd name="connsiteX2" fmla="*/ 2159306 w 2159306"/>
              <a:gd name="connsiteY2" fmla="*/ 545876 h 545876"/>
            </a:gdLst>
            <a:ahLst/>
            <a:cxnLst>
              <a:cxn ang="0">
                <a:pos x="connsiteX0" y="connsiteY0"/>
              </a:cxn>
              <a:cxn ang="0">
                <a:pos x="connsiteX1" y="connsiteY1"/>
              </a:cxn>
              <a:cxn ang="0">
                <a:pos x="connsiteX2" y="connsiteY2"/>
              </a:cxn>
            </a:cxnLst>
            <a:rect l="l" t="t" r="r" b="b"/>
            <a:pathLst>
              <a:path w="2159306" h="545876">
                <a:moveTo>
                  <a:pt x="0" y="72150"/>
                </a:moveTo>
                <a:cubicBezTo>
                  <a:pt x="370901" y="16148"/>
                  <a:pt x="741803" y="-39854"/>
                  <a:pt x="1101687" y="39100"/>
                </a:cubicBezTo>
                <a:cubicBezTo>
                  <a:pt x="1461571" y="118054"/>
                  <a:pt x="1810438" y="331965"/>
                  <a:pt x="2159306" y="54587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39419414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AD9CF57B-B3AE-48DB-9F9D-4AECC59F4642}"/>
              </a:ext>
            </a:extLst>
          </p:cNvPr>
          <p:cNvPicPr>
            <a:picLocks noChangeAspect="1"/>
          </p:cNvPicPr>
          <p:nvPr userDrawn="1"/>
        </p:nvPicPr>
        <p:blipFill rotWithShape="1">
          <a:blip r:embed="rId2">
            <a:duotone>
              <a:schemeClr val="accent5">
                <a:shade val="45000"/>
                <a:satMod val="135000"/>
              </a:schemeClr>
              <a:prstClr val="white"/>
            </a:duotone>
            <a:extLst>
              <a:ext uri="{96DAC541-7B7A-43D3-8B79-37D633B846F1}">
                <asvg:svgBlip xmlns:asvg="http://schemas.microsoft.com/office/drawing/2016/SVG/main" r:embed="rId3"/>
              </a:ext>
            </a:extLst>
          </a:blip>
          <a:srcRect l="640" t="881" r="770" b="955"/>
          <a:stretch/>
        </p:blipFill>
        <p:spPr>
          <a:xfrm>
            <a:off x="0" y="0"/>
            <a:ext cx="12192000" cy="6858000"/>
          </a:xfrm>
          <a:prstGeom prst="rect">
            <a:avLst/>
          </a:prstGeom>
        </p:spPr>
      </p:pic>
      <p:pic>
        <p:nvPicPr>
          <p:cNvPr id="7" name="图形 6">
            <a:extLst>
              <a:ext uri="{FF2B5EF4-FFF2-40B4-BE49-F238E27FC236}">
                <a16:creationId xmlns:a16="http://schemas.microsoft.com/office/drawing/2014/main" id="{D1DCBA5B-97D0-4BD4-B059-4DFC74DA398D}"/>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26519"/>
          <a:stretch/>
        </p:blipFill>
        <p:spPr>
          <a:xfrm flipH="1">
            <a:off x="0" y="4901177"/>
            <a:ext cx="12192000" cy="1956823"/>
          </a:xfrm>
          <a:prstGeom prst="rect">
            <a:avLst/>
          </a:prstGeom>
        </p:spPr>
      </p:pic>
      <p:pic>
        <p:nvPicPr>
          <p:cNvPr id="11" name="图形 10">
            <a:extLst>
              <a:ext uri="{FF2B5EF4-FFF2-40B4-BE49-F238E27FC236}">
                <a16:creationId xmlns:a16="http://schemas.microsoft.com/office/drawing/2014/main" id="{4D16AAE3-16B6-467C-B73B-E99E6E05C2C4}"/>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l="52931" t="46785"/>
          <a:stretch/>
        </p:blipFill>
        <p:spPr>
          <a:xfrm flipH="1">
            <a:off x="9977235" y="0"/>
            <a:ext cx="2214765" cy="1328012"/>
          </a:xfrm>
          <a:prstGeom prst="rect">
            <a:avLst/>
          </a:prstGeom>
        </p:spPr>
      </p:pic>
      <p:pic>
        <p:nvPicPr>
          <p:cNvPr id="9" name="图形 8">
            <a:extLst>
              <a:ext uri="{FF2B5EF4-FFF2-40B4-BE49-F238E27FC236}">
                <a16:creationId xmlns:a16="http://schemas.microsoft.com/office/drawing/2014/main" id="{ADB3D322-1BEF-4DA6-86BB-029DB08AFD6C}"/>
              </a:ext>
            </a:extLst>
          </p:cNvPr>
          <p:cNvPicPr>
            <a:picLocks noChangeAspect="1"/>
          </p:cNvPicPr>
          <p:nvPr userDrawn="1"/>
        </p:nvPicPr>
        <p:blipFill rotWithShape="1">
          <a:blip r:embed="rId8">
            <a:extLst>
              <a:ext uri="{96DAC541-7B7A-43D3-8B79-37D633B846F1}">
                <asvg:svgBlip xmlns:asvg="http://schemas.microsoft.com/office/drawing/2016/SVG/main" r:embed="rId9"/>
              </a:ext>
            </a:extLst>
          </a:blip>
          <a:srcRect r="30112" b="28240"/>
          <a:stretch/>
        </p:blipFill>
        <p:spPr>
          <a:xfrm flipH="1">
            <a:off x="-2" y="2277329"/>
            <a:ext cx="8617137" cy="4580671"/>
          </a:xfrm>
          <a:prstGeom prst="rect">
            <a:avLst/>
          </a:prstGeom>
        </p:spPr>
      </p:pic>
      <p:pic>
        <p:nvPicPr>
          <p:cNvPr id="13" name="图形 12">
            <a:extLst>
              <a:ext uri="{FF2B5EF4-FFF2-40B4-BE49-F238E27FC236}">
                <a16:creationId xmlns:a16="http://schemas.microsoft.com/office/drawing/2014/main" id="{EF20F201-3D23-438B-9D04-F1BDA6BCB7E3}"/>
              </a:ext>
            </a:extLst>
          </p:cNvPr>
          <p:cNvPicPr>
            <a:picLocks noChangeAspect="1"/>
          </p:cNvPicPr>
          <p:nvPr userDrawn="1"/>
        </p:nvPicPr>
        <p:blipFill rotWithShape="1">
          <a:blip r:embed="rId10">
            <a:extLst>
              <a:ext uri="{96DAC541-7B7A-43D3-8B79-37D633B846F1}">
                <asvg:svgBlip xmlns:asvg="http://schemas.microsoft.com/office/drawing/2016/SVG/main" r:embed="rId11"/>
              </a:ext>
            </a:extLst>
          </a:blip>
          <a:srcRect l="3015" r="3499" b="40814"/>
          <a:stretch/>
        </p:blipFill>
        <p:spPr>
          <a:xfrm flipH="1">
            <a:off x="-1" y="5115339"/>
            <a:ext cx="12192001" cy="1742662"/>
          </a:xfrm>
          <a:prstGeom prst="rect">
            <a:avLst/>
          </a:prstGeom>
        </p:spPr>
      </p:pic>
      <p:sp>
        <p:nvSpPr>
          <p:cNvPr id="20" name="标题 19"/>
          <p:cNvSpPr>
            <a:spLocks noGrp="1"/>
          </p:cNvSpPr>
          <p:nvPr userDrawn="1">
            <p:ph type="title" hasCustomPrompt="1"/>
          </p:nvPr>
        </p:nvSpPr>
        <p:spPr>
          <a:xfrm>
            <a:off x="3559750" y="2927663"/>
            <a:ext cx="5419185" cy="895350"/>
          </a:xfrm>
        </p:spPr>
        <p:txBody>
          <a:bodyPr anchor="b">
            <a:normAutofit/>
          </a:bodyPr>
          <a:lstStyle>
            <a:lvl1pPr algn="l">
              <a:defRPr sz="2400" b="1">
                <a:solidFill>
                  <a:schemeClr val="tx1">
                    <a:lumMod val="85000"/>
                    <a:lumOff val="15000"/>
                  </a:schemeClr>
                </a:solidFill>
              </a:defRPr>
            </a:lvl1pPr>
          </a:lstStyle>
          <a:p>
            <a:r>
              <a:rPr lang="en-US" altLang="zh-CN" dirty="0"/>
              <a:t>Click to edit Master title style</a:t>
            </a:r>
            <a:endParaRPr lang="zh-CN" altLang="en-US" dirty="0"/>
          </a:p>
        </p:txBody>
      </p:sp>
      <p:sp>
        <p:nvSpPr>
          <p:cNvPr id="21" name="文本占位符 20"/>
          <p:cNvSpPr>
            <a:spLocks noGrp="1"/>
          </p:cNvSpPr>
          <p:nvPr userDrawn="1">
            <p:ph type="body" idx="1" hasCustomPrompt="1"/>
          </p:nvPr>
        </p:nvSpPr>
        <p:spPr>
          <a:xfrm>
            <a:off x="3560866" y="3823013"/>
            <a:ext cx="5419185" cy="1015623"/>
          </a:xfrm>
        </p:spPr>
        <p:txBody>
          <a:bodyPr anchor="t">
            <a:normAutofit/>
          </a:bodyPr>
          <a:lstStyle>
            <a:lvl1pPr marL="0" indent="0" algn="l">
              <a:lnSpc>
                <a:spcPct val="150000"/>
              </a:lnSpc>
              <a:spcBef>
                <a:spcPts val="0"/>
              </a:spcBef>
              <a:buNone/>
              <a:defRPr sz="1100">
                <a:solidFill>
                  <a:schemeClr val="tx1">
                    <a:lumMod val="65000"/>
                    <a:lumOff val="3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ltLang="zh-CN" dirty="0"/>
              <a:t>Edit Master text styles</a:t>
            </a:r>
          </a:p>
        </p:txBody>
      </p:sp>
      <p:sp>
        <p:nvSpPr>
          <p:cNvPr id="30" name="îṥ1íḋè">
            <a:extLst>
              <a:ext uri="{FF2B5EF4-FFF2-40B4-BE49-F238E27FC236}">
                <a16:creationId xmlns:a16="http://schemas.microsoft.com/office/drawing/2014/main" id="{E1802CF4-812B-4E0B-9F1D-B1192E121CBB}"/>
              </a:ext>
            </a:extLst>
          </p:cNvPr>
          <p:cNvSpPr/>
          <p:nvPr userDrawn="1"/>
        </p:nvSpPr>
        <p:spPr>
          <a:xfrm>
            <a:off x="0" y="0"/>
            <a:ext cx="4176718" cy="2650960"/>
          </a:xfrm>
          <a:custGeom>
            <a:avLst/>
            <a:gdLst>
              <a:gd name="connsiteX0" fmla="*/ 2081218 w 4176718"/>
              <a:gd name="connsiteY0" fmla="*/ 2610002 h 2650960"/>
              <a:gd name="connsiteX1" fmla="*/ 2093600 w 4176718"/>
              <a:gd name="connsiteY1" fmla="*/ 2628099 h 2650960"/>
              <a:gd name="connsiteX2" fmla="*/ 2078360 w 4176718"/>
              <a:gd name="connsiteY2" fmla="*/ 2633814 h 2650960"/>
              <a:gd name="connsiteX3" fmla="*/ 2066930 w 4176718"/>
              <a:gd name="connsiteY3" fmla="*/ 2630957 h 2650960"/>
              <a:gd name="connsiteX4" fmla="*/ 2066930 w 4176718"/>
              <a:gd name="connsiteY4" fmla="*/ 2618574 h 2650960"/>
              <a:gd name="connsiteX5" fmla="*/ 2081218 w 4176718"/>
              <a:gd name="connsiteY5" fmla="*/ 2610002 h 2650960"/>
              <a:gd name="connsiteX6" fmla="*/ 482923 w 4176718"/>
              <a:gd name="connsiteY6" fmla="*/ 2608097 h 2650960"/>
              <a:gd name="connsiteX7" fmla="*/ 495306 w 4176718"/>
              <a:gd name="connsiteY7" fmla="*/ 2629052 h 2650960"/>
              <a:gd name="connsiteX8" fmla="*/ 489591 w 4176718"/>
              <a:gd name="connsiteY8" fmla="*/ 2632862 h 2650960"/>
              <a:gd name="connsiteX9" fmla="*/ 481971 w 4176718"/>
              <a:gd name="connsiteY9" fmla="*/ 2630957 h 2650960"/>
              <a:gd name="connsiteX10" fmla="*/ 466731 w 4176718"/>
              <a:gd name="connsiteY10" fmla="*/ 2626194 h 2650960"/>
              <a:gd name="connsiteX11" fmla="*/ 482923 w 4176718"/>
              <a:gd name="connsiteY11" fmla="*/ 2608097 h 2650960"/>
              <a:gd name="connsiteX12" fmla="*/ 1761178 w 4176718"/>
              <a:gd name="connsiteY12" fmla="*/ 2601429 h 2650960"/>
              <a:gd name="connsiteX13" fmla="*/ 1782133 w 4176718"/>
              <a:gd name="connsiteY13" fmla="*/ 2624288 h 2650960"/>
              <a:gd name="connsiteX14" fmla="*/ 1760225 w 4176718"/>
              <a:gd name="connsiteY14" fmla="*/ 2645244 h 2650960"/>
              <a:gd name="connsiteX15" fmla="*/ 1737365 w 4176718"/>
              <a:gd name="connsiteY15" fmla="*/ 2621431 h 2650960"/>
              <a:gd name="connsiteX16" fmla="*/ 1761178 w 4176718"/>
              <a:gd name="connsiteY16" fmla="*/ 2601429 h 2650960"/>
              <a:gd name="connsiteX17" fmla="*/ 801058 w 4176718"/>
              <a:gd name="connsiteY17" fmla="*/ 2601429 h 2650960"/>
              <a:gd name="connsiteX18" fmla="*/ 822966 w 4176718"/>
              <a:gd name="connsiteY18" fmla="*/ 2622384 h 2650960"/>
              <a:gd name="connsiteX19" fmla="*/ 802011 w 4176718"/>
              <a:gd name="connsiteY19" fmla="*/ 2645244 h 2650960"/>
              <a:gd name="connsiteX20" fmla="*/ 778198 w 4176718"/>
              <a:gd name="connsiteY20" fmla="*/ 2622384 h 2650960"/>
              <a:gd name="connsiteX21" fmla="*/ 801058 w 4176718"/>
              <a:gd name="connsiteY21" fmla="*/ 2601429 h 2650960"/>
              <a:gd name="connsiteX22" fmla="*/ 1440185 w 4176718"/>
              <a:gd name="connsiteY22" fmla="*/ 2598572 h 2650960"/>
              <a:gd name="connsiteX23" fmla="*/ 1465903 w 4176718"/>
              <a:gd name="connsiteY23" fmla="*/ 2626194 h 2650960"/>
              <a:gd name="connsiteX24" fmla="*/ 1439233 w 4176718"/>
              <a:gd name="connsiteY24" fmla="*/ 2650960 h 2650960"/>
              <a:gd name="connsiteX25" fmla="*/ 1413516 w 4176718"/>
              <a:gd name="connsiteY25" fmla="*/ 2623337 h 2650960"/>
              <a:gd name="connsiteX26" fmla="*/ 1440185 w 4176718"/>
              <a:gd name="connsiteY26" fmla="*/ 2598572 h 2650960"/>
              <a:gd name="connsiteX27" fmla="*/ 1122051 w 4176718"/>
              <a:gd name="connsiteY27" fmla="*/ 2597619 h 2650960"/>
              <a:gd name="connsiteX28" fmla="*/ 1146816 w 4176718"/>
              <a:gd name="connsiteY28" fmla="*/ 2622384 h 2650960"/>
              <a:gd name="connsiteX29" fmla="*/ 1121098 w 4176718"/>
              <a:gd name="connsiteY29" fmla="*/ 2650007 h 2650960"/>
              <a:gd name="connsiteX30" fmla="*/ 1095380 w 4176718"/>
              <a:gd name="connsiteY30" fmla="*/ 2624289 h 2650960"/>
              <a:gd name="connsiteX31" fmla="*/ 1122051 w 4176718"/>
              <a:gd name="connsiteY31" fmla="*/ 2597619 h 2650960"/>
              <a:gd name="connsiteX32" fmla="*/ 2241238 w 4176718"/>
              <a:gd name="connsiteY32" fmla="*/ 2439505 h 2650960"/>
              <a:gd name="connsiteX33" fmla="*/ 2265050 w 4176718"/>
              <a:gd name="connsiteY33" fmla="*/ 2466174 h 2650960"/>
              <a:gd name="connsiteX34" fmla="*/ 2237428 w 4176718"/>
              <a:gd name="connsiteY34" fmla="*/ 2489035 h 2650960"/>
              <a:gd name="connsiteX35" fmla="*/ 2215520 w 4176718"/>
              <a:gd name="connsiteY35" fmla="*/ 2463317 h 2650960"/>
              <a:gd name="connsiteX36" fmla="*/ 2241238 w 4176718"/>
              <a:gd name="connsiteY36" fmla="*/ 2439505 h 2650960"/>
              <a:gd name="connsiteX37" fmla="*/ 320999 w 4176718"/>
              <a:gd name="connsiteY37" fmla="*/ 2437599 h 2650960"/>
              <a:gd name="connsiteX38" fmla="*/ 346716 w 4176718"/>
              <a:gd name="connsiteY38" fmla="*/ 2463317 h 2650960"/>
              <a:gd name="connsiteX39" fmla="*/ 320999 w 4176718"/>
              <a:gd name="connsiteY39" fmla="*/ 2487129 h 2650960"/>
              <a:gd name="connsiteX40" fmla="*/ 297186 w 4176718"/>
              <a:gd name="connsiteY40" fmla="*/ 2463317 h 2650960"/>
              <a:gd name="connsiteX41" fmla="*/ 320999 w 4176718"/>
              <a:gd name="connsiteY41" fmla="*/ 2437599 h 2650960"/>
              <a:gd name="connsiteX42" fmla="*/ 1920245 w 4176718"/>
              <a:gd name="connsiteY42" fmla="*/ 2430931 h 2650960"/>
              <a:gd name="connsiteX43" fmla="*/ 1953583 w 4176718"/>
              <a:gd name="connsiteY43" fmla="*/ 2464269 h 2650960"/>
              <a:gd name="connsiteX44" fmla="*/ 1919293 w 4176718"/>
              <a:gd name="connsiteY44" fmla="*/ 2497606 h 2650960"/>
              <a:gd name="connsiteX45" fmla="*/ 1885955 w 4176718"/>
              <a:gd name="connsiteY45" fmla="*/ 2464269 h 2650960"/>
              <a:gd name="connsiteX46" fmla="*/ 1920245 w 4176718"/>
              <a:gd name="connsiteY46" fmla="*/ 2430931 h 2650960"/>
              <a:gd name="connsiteX47" fmla="*/ 641039 w 4176718"/>
              <a:gd name="connsiteY47" fmla="*/ 2429026 h 2650960"/>
              <a:gd name="connsiteX48" fmla="*/ 675328 w 4176718"/>
              <a:gd name="connsiteY48" fmla="*/ 2462364 h 2650960"/>
              <a:gd name="connsiteX49" fmla="*/ 641991 w 4176718"/>
              <a:gd name="connsiteY49" fmla="*/ 2496654 h 2650960"/>
              <a:gd name="connsiteX50" fmla="*/ 607701 w 4176718"/>
              <a:gd name="connsiteY50" fmla="*/ 2463316 h 2650960"/>
              <a:gd name="connsiteX51" fmla="*/ 641039 w 4176718"/>
              <a:gd name="connsiteY51" fmla="*/ 2429026 h 2650960"/>
              <a:gd name="connsiteX52" fmla="*/ 1598300 w 4176718"/>
              <a:gd name="connsiteY52" fmla="*/ 2427122 h 2650960"/>
              <a:gd name="connsiteX53" fmla="*/ 1638305 w 4176718"/>
              <a:gd name="connsiteY53" fmla="*/ 2464269 h 2650960"/>
              <a:gd name="connsiteX54" fmla="*/ 1602110 w 4176718"/>
              <a:gd name="connsiteY54" fmla="*/ 2502369 h 2650960"/>
              <a:gd name="connsiteX55" fmla="*/ 1562105 w 4176718"/>
              <a:gd name="connsiteY55" fmla="*/ 2465222 h 2650960"/>
              <a:gd name="connsiteX56" fmla="*/ 1598300 w 4176718"/>
              <a:gd name="connsiteY56" fmla="*/ 2427122 h 2650960"/>
              <a:gd name="connsiteX57" fmla="*/ 962983 w 4176718"/>
              <a:gd name="connsiteY57" fmla="*/ 2425217 h 2650960"/>
              <a:gd name="connsiteX58" fmla="*/ 999178 w 4176718"/>
              <a:gd name="connsiteY58" fmla="*/ 2463317 h 2650960"/>
              <a:gd name="connsiteX59" fmla="*/ 959173 w 4176718"/>
              <a:gd name="connsiteY59" fmla="*/ 2500464 h 2650960"/>
              <a:gd name="connsiteX60" fmla="*/ 922978 w 4176718"/>
              <a:gd name="connsiteY60" fmla="*/ 2462364 h 2650960"/>
              <a:gd name="connsiteX61" fmla="*/ 962983 w 4176718"/>
              <a:gd name="connsiteY61" fmla="*/ 2425217 h 2650960"/>
              <a:gd name="connsiteX62" fmla="*/ 1279213 w 4176718"/>
              <a:gd name="connsiteY62" fmla="*/ 2423311 h 2650960"/>
              <a:gd name="connsiteX63" fmla="*/ 1320170 w 4176718"/>
              <a:gd name="connsiteY63" fmla="*/ 2463316 h 2650960"/>
              <a:gd name="connsiteX64" fmla="*/ 1282070 w 4176718"/>
              <a:gd name="connsiteY64" fmla="*/ 2502369 h 2650960"/>
              <a:gd name="connsiteX65" fmla="*/ 1241113 w 4176718"/>
              <a:gd name="connsiteY65" fmla="*/ 2463316 h 2650960"/>
              <a:gd name="connsiteX66" fmla="*/ 1279213 w 4176718"/>
              <a:gd name="connsiteY66" fmla="*/ 2423311 h 2650960"/>
              <a:gd name="connsiteX67" fmla="*/ 2718441 w 4176718"/>
              <a:gd name="connsiteY67" fmla="*/ 2284247 h 2650960"/>
              <a:gd name="connsiteX68" fmla="*/ 2739395 w 4176718"/>
              <a:gd name="connsiteY68" fmla="*/ 2303297 h 2650960"/>
              <a:gd name="connsiteX69" fmla="*/ 2720345 w 4176718"/>
              <a:gd name="connsiteY69" fmla="*/ 2325204 h 2650960"/>
              <a:gd name="connsiteX70" fmla="*/ 2698438 w 4176718"/>
              <a:gd name="connsiteY70" fmla="*/ 2304249 h 2650960"/>
              <a:gd name="connsiteX71" fmla="*/ 2718441 w 4176718"/>
              <a:gd name="connsiteY71" fmla="*/ 2284247 h 2650960"/>
              <a:gd name="connsiteX72" fmla="*/ 2400305 w 4176718"/>
              <a:gd name="connsiteY72" fmla="*/ 2271864 h 2650960"/>
              <a:gd name="connsiteX73" fmla="*/ 2433643 w 4176718"/>
              <a:gd name="connsiteY73" fmla="*/ 2306154 h 2650960"/>
              <a:gd name="connsiteX74" fmla="*/ 2399353 w 4176718"/>
              <a:gd name="connsiteY74" fmla="*/ 2338539 h 2650960"/>
              <a:gd name="connsiteX75" fmla="*/ 2366968 w 4176718"/>
              <a:gd name="connsiteY75" fmla="*/ 2304249 h 2650960"/>
              <a:gd name="connsiteX76" fmla="*/ 2400305 w 4176718"/>
              <a:gd name="connsiteY76" fmla="*/ 2271864 h 2650960"/>
              <a:gd name="connsiteX77" fmla="*/ 162883 w 4176718"/>
              <a:gd name="connsiteY77" fmla="*/ 2269959 h 2650960"/>
              <a:gd name="connsiteX78" fmla="*/ 196220 w 4176718"/>
              <a:gd name="connsiteY78" fmla="*/ 2304249 h 2650960"/>
              <a:gd name="connsiteX79" fmla="*/ 161931 w 4176718"/>
              <a:gd name="connsiteY79" fmla="*/ 2336634 h 2650960"/>
              <a:gd name="connsiteX80" fmla="*/ 128593 w 4176718"/>
              <a:gd name="connsiteY80" fmla="*/ 2303297 h 2650960"/>
              <a:gd name="connsiteX81" fmla="*/ 162883 w 4176718"/>
              <a:gd name="connsiteY81" fmla="*/ 2269959 h 2650960"/>
              <a:gd name="connsiteX82" fmla="*/ 2079313 w 4176718"/>
              <a:gd name="connsiteY82" fmla="*/ 2262339 h 2650960"/>
              <a:gd name="connsiteX83" fmla="*/ 2121223 w 4176718"/>
              <a:gd name="connsiteY83" fmla="*/ 2303297 h 2650960"/>
              <a:gd name="connsiteX84" fmla="*/ 2081218 w 4176718"/>
              <a:gd name="connsiteY84" fmla="*/ 2347112 h 2650960"/>
              <a:gd name="connsiteX85" fmla="*/ 2038355 w 4176718"/>
              <a:gd name="connsiteY85" fmla="*/ 2306155 h 2650960"/>
              <a:gd name="connsiteX86" fmla="*/ 2079313 w 4176718"/>
              <a:gd name="connsiteY86" fmla="*/ 2262339 h 2650960"/>
              <a:gd name="connsiteX87" fmla="*/ 481971 w 4176718"/>
              <a:gd name="connsiteY87" fmla="*/ 2261387 h 2650960"/>
              <a:gd name="connsiteX88" fmla="*/ 522928 w 4176718"/>
              <a:gd name="connsiteY88" fmla="*/ 2304250 h 2650960"/>
              <a:gd name="connsiteX89" fmla="*/ 480066 w 4176718"/>
              <a:gd name="connsiteY89" fmla="*/ 2345207 h 2650960"/>
              <a:gd name="connsiteX90" fmla="*/ 439108 w 4176718"/>
              <a:gd name="connsiteY90" fmla="*/ 2302344 h 2650960"/>
              <a:gd name="connsiteX91" fmla="*/ 481971 w 4176718"/>
              <a:gd name="connsiteY91" fmla="*/ 2261387 h 2650960"/>
              <a:gd name="connsiteX92" fmla="*/ 1759273 w 4176718"/>
              <a:gd name="connsiteY92" fmla="*/ 2257576 h 2650960"/>
              <a:gd name="connsiteX93" fmla="*/ 1805945 w 4176718"/>
              <a:gd name="connsiteY93" fmla="*/ 2302344 h 2650960"/>
              <a:gd name="connsiteX94" fmla="*/ 1760225 w 4176718"/>
              <a:gd name="connsiteY94" fmla="*/ 2350921 h 2650960"/>
              <a:gd name="connsiteX95" fmla="*/ 1713553 w 4176718"/>
              <a:gd name="connsiteY95" fmla="*/ 2306154 h 2650960"/>
              <a:gd name="connsiteX96" fmla="*/ 1759273 w 4176718"/>
              <a:gd name="connsiteY96" fmla="*/ 2257576 h 2650960"/>
              <a:gd name="connsiteX97" fmla="*/ 800106 w 4176718"/>
              <a:gd name="connsiteY97" fmla="*/ 2256624 h 2650960"/>
              <a:gd name="connsiteX98" fmla="*/ 846779 w 4176718"/>
              <a:gd name="connsiteY98" fmla="*/ 2303297 h 2650960"/>
              <a:gd name="connsiteX99" fmla="*/ 801058 w 4176718"/>
              <a:gd name="connsiteY99" fmla="*/ 2349017 h 2650960"/>
              <a:gd name="connsiteX100" fmla="*/ 754386 w 4176718"/>
              <a:gd name="connsiteY100" fmla="*/ 2304249 h 2650960"/>
              <a:gd name="connsiteX101" fmla="*/ 800106 w 4176718"/>
              <a:gd name="connsiteY101" fmla="*/ 2256624 h 2650960"/>
              <a:gd name="connsiteX102" fmla="*/ 1439233 w 4176718"/>
              <a:gd name="connsiteY102" fmla="*/ 2255672 h 2650960"/>
              <a:gd name="connsiteX103" fmla="*/ 1489715 w 4176718"/>
              <a:gd name="connsiteY103" fmla="*/ 2303297 h 2650960"/>
              <a:gd name="connsiteX104" fmla="*/ 1441138 w 4176718"/>
              <a:gd name="connsiteY104" fmla="*/ 2352827 h 2650960"/>
              <a:gd name="connsiteX105" fmla="*/ 1390655 w 4176718"/>
              <a:gd name="connsiteY105" fmla="*/ 2305202 h 2650960"/>
              <a:gd name="connsiteX106" fmla="*/ 1439233 w 4176718"/>
              <a:gd name="connsiteY106" fmla="*/ 2255672 h 2650960"/>
              <a:gd name="connsiteX107" fmla="*/ 1120145 w 4176718"/>
              <a:gd name="connsiteY107" fmla="*/ 2254719 h 2650960"/>
              <a:gd name="connsiteX108" fmla="*/ 1169676 w 4176718"/>
              <a:gd name="connsiteY108" fmla="*/ 2302344 h 2650960"/>
              <a:gd name="connsiteX109" fmla="*/ 1121098 w 4176718"/>
              <a:gd name="connsiteY109" fmla="*/ 2351874 h 2650960"/>
              <a:gd name="connsiteX110" fmla="*/ 1071568 w 4176718"/>
              <a:gd name="connsiteY110" fmla="*/ 2303297 h 2650960"/>
              <a:gd name="connsiteX111" fmla="*/ 1120145 w 4176718"/>
              <a:gd name="connsiteY111" fmla="*/ 2254719 h 2650960"/>
              <a:gd name="connsiteX112" fmla="*/ 2878461 w 4176718"/>
              <a:gd name="connsiteY112" fmla="*/ 2119464 h 2650960"/>
              <a:gd name="connsiteX113" fmla="*/ 2903226 w 4176718"/>
              <a:gd name="connsiteY113" fmla="*/ 2146134 h 2650960"/>
              <a:gd name="connsiteX114" fmla="*/ 2876555 w 4176718"/>
              <a:gd name="connsiteY114" fmla="*/ 2169947 h 2650960"/>
              <a:gd name="connsiteX115" fmla="*/ 2853695 w 4176718"/>
              <a:gd name="connsiteY115" fmla="*/ 2142324 h 2650960"/>
              <a:gd name="connsiteX116" fmla="*/ 2878461 w 4176718"/>
              <a:gd name="connsiteY116" fmla="*/ 2119464 h 2650960"/>
              <a:gd name="connsiteX117" fmla="*/ 2558421 w 4176718"/>
              <a:gd name="connsiteY117" fmla="*/ 2106129 h 2650960"/>
              <a:gd name="connsiteX118" fmla="*/ 2598426 w 4176718"/>
              <a:gd name="connsiteY118" fmla="*/ 2143276 h 2650960"/>
              <a:gd name="connsiteX119" fmla="*/ 2560326 w 4176718"/>
              <a:gd name="connsiteY119" fmla="*/ 2182329 h 2650960"/>
              <a:gd name="connsiteX120" fmla="*/ 2520321 w 4176718"/>
              <a:gd name="connsiteY120" fmla="*/ 2145181 h 2650960"/>
              <a:gd name="connsiteX121" fmla="*/ 2558421 w 4176718"/>
              <a:gd name="connsiteY121" fmla="*/ 2106129 h 2650960"/>
              <a:gd name="connsiteX122" fmla="*/ 2863 w 4176718"/>
              <a:gd name="connsiteY122" fmla="*/ 2104224 h 2650960"/>
              <a:gd name="connsiteX123" fmla="*/ 40963 w 4176718"/>
              <a:gd name="connsiteY123" fmla="*/ 2144229 h 2650960"/>
              <a:gd name="connsiteX124" fmla="*/ 958 w 4176718"/>
              <a:gd name="connsiteY124" fmla="*/ 2182329 h 2650960"/>
              <a:gd name="connsiteX125" fmla="*/ 0 w 4176718"/>
              <a:gd name="connsiteY125" fmla="*/ 2181919 h 2650960"/>
              <a:gd name="connsiteX126" fmla="*/ 0 w 4176718"/>
              <a:gd name="connsiteY126" fmla="*/ 2105372 h 2650960"/>
              <a:gd name="connsiteX127" fmla="*/ 2238380 w 4176718"/>
              <a:gd name="connsiteY127" fmla="*/ 2096604 h 2650960"/>
              <a:gd name="connsiteX128" fmla="*/ 2286958 w 4176718"/>
              <a:gd name="connsiteY128" fmla="*/ 2142324 h 2650960"/>
              <a:gd name="connsiteX129" fmla="*/ 2239333 w 4176718"/>
              <a:gd name="connsiteY129" fmla="*/ 2191854 h 2650960"/>
              <a:gd name="connsiteX130" fmla="*/ 2191708 w 4176718"/>
              <a:gd name="connsiteY130" fmla="*/ 2145182 h 2650960"/>
              <a:gd name="connsiteX131" fmla="*/ 2238380 w 4176718"/>
              <a:gd name="connsiteY131" fmla="*/ 2096604 h 2650960"/>
              <a:gd name="connsiteX132" fmla="*/ 320998 w 4176718"/>
              <a:gd name="connsiteY132" fmla="*/ 2095651 h 2650960"/>
              <a:gd name="connsiteX133" fmla="*/ 369575 w 4176718"/>
              <a:gd name="connsiteY133" fmla="*/ 2141371 h 2650960"/>
              <a:gd name="connsiteX134" fmla="*/ 321950 w 4176718"/>
              <a:gd name="connsiteY134" fmla="*/ 2190901 h 2650960"/>
              <a:gd name="connsiteX135" fmla="*/ 274325 w 4176718"/>
              <a:gd name="connsiteY135" fmla="*/ 2143276 h 2650960"/>
              <a:gd name="connsiteX136" fmla="*/ 320998 w 4176718"/>
              <a:gd name="connsiteY136" fmla="*/ 2095651 h 2650960"/>
              <a:gd name="connsiteX137" fmla="*/ 1921198 w 4176718"/>
              <a:gd name="connsiteY137" fmla="*/ 2091842 h 2650960"/>
              <a:gd name="connsiteX138" fmla="*/ 1972633 w 4176718"/>
              <a:gd name="connsiteY138" fmla="*/ 2145181 h 2650960"/>
              <a:gd name="connsiteX139" fmla="*/ 1918341 w 4176718"/>
              <a:gd name="connsiteY139" fmla="*/ 2198522 h 2650960"/>
              <a:gd name="connsiteX140" fmla="*/ 1865953 w 4176718"/>
              <a:gd name="connsiteY140" fmla="*/ 2145181 h 2650960"/>
              <a:gd name="connsiteX141" fmla="*/ 1921198 w 4176718"/>
              <a:gd name="connsiteY141" fmla="*/ 2091842 h 2650960"/>
              <a:gd name="connsiteX142" fmla="*/ 641990 w 4176718"/>
              <a:gd name="connsiteY142" fmla="*/ 2089937 h 2650960"/>
              <a:gd name="connsiteX143" fmla="*/ 694378 w 4176718"/>
              <a:gd name="connsiteY143" fmla="*/ 2142325 h 2650960"/>
              <a:gd name="connsiteX144" fmla="*/ 641038 w 4176718"/>
              <a:gd name="connsiteY144" fmla="*/ 2196617 h 2650960"/>
              <a:gd name="connsiteX145" fmla="*/ 587698 w 4176718"/>
              <a:gd name="connsiteY145" fmla="*/ 2144230 h 2650960"/>
              <a:gd name="connsiteX146" fmla="*/ 641990 w 4176718"/>
              <a:gd name="connsiteY146" fmla="*/ 2089937 h 2650960"/>
              <a:gd name="connsiteX147" fmla="*/ 1599253 w 4176718"/>
              <a:gd name="connsiteY147" fmla="*/ 2088984 h 2650960"/>
              <a:gd name="connsiteX148" fmla="*/ 1656403 w 4176718"/>
              <a:gd name="connsiteY148" fmla="*/ 2144229 h 2650960"/>
              <a:gd name="connsiteX149" fmla="*/ 1599253 w 4176718"/>
              <a:gd name="connsiteY149" fmla="*/ 2202331 h 2650960"/>
              <a:gd name="connsiteX150" fmla="*/ 1544008 w 4176718"/>
              <a:gd name="connsiteY150" fmla="*/ 2145181 h 2650960"/>
              <a:gd name="connsiteX151" fmla="*/ 1599253 w 4176718"/>
              <a:gd name="connsiteY151" fmla="*/ 2088984 h 2650960"/>
              <a:gd name="connsiteX152" fmla="*/ 1279213 w 4176718"/>
              <a:gd name="connsiteY152" fmla="*/ 2087079 h 2650960"/>
              <a:gd name="connsiteX153" fmla="*/ 1337316 w 4176718"/>
              <a:gd name="connsiteY153" fmla="*/ 2142324 h 2650960"/>
              <a:gd name="connsiteX154" fmla="*/ 1281118 w 4176718"/>
              <a:gd name="connsiteY154" fmla="*/ 2201379 h 2650960"/>
              <a:gd name="connsiteX155" fmla="*/ 1223016 w 4176718"/>
              <a:gd name="connsiteY155" fmla="*/ 2145182 h 2650960"/>
              <a:gd name="connsiteX156" fmla="*/ 1279213 w 4176718"/>
              <a:gd name="connsiteY156" fmla="*/ 2087079 h 2650960"/>
              <a:gd name="connsiteX157" fmla="*/ 962030 w 4176718"/>
              <a:gd name="connsiteY157" fmla="*/ 2087079 h 2650960"/>
              <a:gd name="connsiteX158" fmla="*/ 1017275 w 4176718"/>
              <a:gd name="connsiteY158" fmla="*/ 2144229 h 2650960"/>
              <a:gd name="connsiteX159" fmla="*/ 961078 w 4176718"/>
              <a:gd name="connsiteY159" fmla="*/ 2199474 h 2650960"/>
              <a:gd name="connsiteX160" fmla="*/ 904880 w 4176718"/>
              <a:gd name="connsiteY160" fmla="*/ 2144229 h 2650960"/>
              <a:gd name="connsiteX161" fmla="*/ 962030 w 4176718"/>
              <a:gd name="connsiteY161" fmla="*/ 2087079 h 2650960"/>
              <a:gd name="connsiteX162" fmla="*/ 3040385 w 4176718"/>
              <a:gd name="connsiteY162" fmla="*/ 1957539 h 2650960"/>
              <a:gd name="connsiteX163" fmla="*/ 3067055 w 4176718"/>
              <a:gd name="connsiteY163" fmla="*/ 1985162 h 2650960"/>
              <a:gd name="connsiteX164" fmla="*/ 3039433 w 4176718"/>
              <a:gd name="connsiteY164" fmla="*/ 2011832 h 2650960"/>
              <a:gd name="connsiteX165" fmla="*/ 3011810 w 4176718"/>
              <a:gd name="connsiteY165" fmla="*/ 1986114 h 2650960"/>
              <a:gd name="connsiteX166" fmla="*/ 3040385 w 4176718"/>
              <a:gd name="connsiteY166" fmla="*/ 1957539 h 2650960"/>
              <a:gd name="connsiteX167" fmla="*/ 2719393 w 4176718"/>
              <a:gd name="connsiteY167" fmla="*/ 1943251 h 2650960"/>
              <a:gd name="connsiteX168" fmla="*/ 2761303 w 4176718"/>
              <a:gd name="connsiteY168" fmla="*/ 1986114 h 2650960"/>
              <a:gd name="connsiteX169" fmla="*/ 2719393 w 4176718"/>
              <a:gd name="connsiteY169" fmla="*/ 2028024 h 2650960"/>
              <a:gd name="connsiteX170" fmla="*/ 2675578 w 4176718"/>
              <a:gd name="connsiteY170" fmla="*/ 1987067 h 2650960"/>
              <a:gd name="connsiteX171" fmla="*/ 2719393 w 4176718"/>
              <a:gd name="connsiteY171" fmla="*/ 1943251 h 2650960"/>
              <a:gd name="connsiteX172" fmla="*/ 2397448 w 4176718"/>
              <a:gd name="connsiteY172" fmla="*/ 1932774 h 2650960"/>
              <a:gd name="connsiteX173" fmla="*/ 2450788 w 4176718"/>
              <a:gd name="connsiteY173" fmla="*/ 1984209 h 2650960"/>
              <a:gd name="connsiteX174" fmla="*/ 2400305 w 4176718"/>
              <a:gd name="connsiteY174" fmla="*/ 2037549 h 2650960"/>
              <a:gd name="connsiteX175" fmla="*/ 2346966 w 4176718"/>
              <a:gd name="connsiteY175" fmla="*/ 1986113 h 2650960"/>
              <a:gd name="connsiteX176" fmla="*/ 2397448 w 4176718"/>
              <a:gd name="connsiteY176" fmla="*/ 1932774 h 2650960"/>
              <a:gd name="connsiteX177" fmla="*/ 160978 w 4176718"/>
              <a:gd name="connsiteY177" fmla="*/ 1931822 h 2650960"/>
              <a:gd name="connsiteX178" fmla="*/ 213365 w 4176718"/>
              <a:gd name="connsiteY178" fmla="*/ 1984210 h 2650960"/>
              <a:gd name="connsiteX179" fmla="*/ 160026 w 4176718"/>
              <a:gd name="connsiteY179" fmla="*/ 2035644 h 2650960"/>
              <a:gd name="connsiteX180" fmla="*/ 109543 w 4176718"/>
              <a:gd name="connsiteY180" fmla="*/ 1984210 h 2650960"/>
              <a:gd name="connsiteX181" fmla="*/ 160978 w 4176718"/>
              <a:gd name="connsiteY181" fmla="*/ 1931822 h 2650960"/>
              <a:gd name="connsiteX182" fmla="*/ 2078360 w 4176718"/>
              <a:gd name="connsiteY182" fmla="*/ 1927059 h 2650960"/>
              <a:gd name="connsiteX183" fmla="*/ 2137416 w 4176718"/>
              <a:gd name="connsiteY183" fmla="*/ 1985161 h 2650960"/>
              <a:gd name="connsiteX184" fmla="*/ 2078360 w 4176718"/>
              <a:gd name="connsiteY184" fmla="*/ 2043263 h 2650960"/>
              <a:gd name="connsiteX185" fmla="*/ 2020258 w 4176718"/>
              <a:gd name="connsiteY185" fmla="*/ 1986113 h 2650960"/>
              <a:gd name="connsiteX186" fmla="*/ 2078360 w 4176718"/>
              <a:gd name="connsiteY186" fmla="*/ 1927059 h 2650960"/>
              <a:gd name="connsiteX187" fmla="*/ 481970 w 4176718"/>
              <a:gd name="connsiteY187" fmla="*/ 1925155 h 2650960"/>
              <a:gd name="connsiteX188" fmla="*/ 539120 w 4176718"/>
              <a:gd name="connsiteY188" fmla="*/ 1985162 h 2650960"/>
              <a:gd name="connsiteX189" fmla="*/ 480065 w 4176718"/>
              <a:gd name="connsiteY189" fmla="*/ 2042312 h 2650960"/>
              <a:gd name="connsiteX190" fmla="*/ 421963 w 4176718"/>
              <a:gd name="connsiteY190" fmla="*/ 1984210 h 2650960"/>
              <a:gd name="connsiteX191" fmla="*/ 481970 w 4176718"/>
              <a:gd name="connsiteY191" fmla="*/ 1925155 h 2650960"/>
              <a:gd name="connsiteX192" fmla="*/ 1761179 w 4176718"/>
              <a:gd name="connsiteY192" fmla="*/ 1921344 h 2650960"/>
              <a:gd name="connsiteX193" fmla="*/ 1822139 w 4176718"/>
              <a:gd name="connsiteY193" fmla="*/ 1985162 h 2650960"/>
              <a:gd name="connsiteX194" fmla="*/ 1758321 w 4176718"/>
              <a:gd name="connsiteY194" fmla="*/ 2047074 h 2650960"/>
              <a:gd name="connsiteX195" fmla="*/ 1697361 w 4176718"/>
              <a:gd name="connsiteY195" fmla="*/ 1983257 h 2650960"/>
              <a:gd name="connsiteX196" fmla="*/ 1761179 w 4176718"/>
              <a:gd name="connsiteY196" fmla="*/ 1921344 h 2650960"/>
              <a:gd name="connsiteX197" fmla="*/ 1440186 w 4176718"/>
              <a:gd name="connsiteY197" fmla="*/ 1920392 h 2650960"/>
              <a:gd name="connsiteX198" fmla="*/ 1504956 w 4176718"/>
              <a:gd name="connsiteY198" fmla="*/ 1987067 h 2650960"/>
              <a:gd name="connsiteX199" fmla="*/ 1439233 w 4176718"/>
              <a:gd name="connsiteY199" fmla="*/ 2048980 h 2650960"/>
              <a:gd name="connsiteX200" fmla="*/ 1375416 w 4176718"/>
              <a:gd name="connsiteY200" fmla="*/ 1984210 h 2650960"/>
              <a:gd name="connsiteX201" fmla="*/ 1440186 w 4176718"/>
              <a:gd name="connsiteY201" fmla="*/ 1920392 h 2650960"/>
              <a:gd name="connsiteX202" fmla="*/ 801058 w 4176718"/>
              <a:gd name="connsiteY202" fmla="*/ 1920392 h 2650960"/>
              <a:gd name="connsiteX203" fmla="*/ 863923 w 4176718"/>
              <a:gd name="connsiteY203" fmla="*/ 1982305 h 2650960"/>
              <a:gd name="connsiteX204" fmla="*/ 802010 w 4176718"/>
              <a:gd name="connsiteY204" fmla="*/ 2046122 h 2650960"/>
              <a:gd name="connsiteX205" fmla="*/ 739145 w 4176718"/>
              <a:gd name="connsiteY205" fmla="*/ 1984210 h 2650960"/>
              <a:gd name="connsiteX206" fmla="*/ 801058 w 4176718"/>
              <a:gd name="connsiteY206" fmla="*/ 1920392 h 2650960"/>
              <a:gd name="connsiteX207" fmla="*/ 1119193 w 4176718"/>
              <a:gd name="connsiteY207" fmla="*/ 1919439 h 2650960"/>
              <a:gd name="connsiteX208" fmla="*/ 1186820 w 4176718"/>
              <a:gd name="connsiteY208" fmla="*/ 1983257 h 2650960"/>
              <a:gd name="connsiteX209" fmla="*/ 1122050 w 4176718"/>
              <a:gd name="connsiteY209" fmla="*/ 2048026 h 2650960"/>
              <a:gd name="connsiteX210" fmla="*/ 1056328 w 4176718"/>
              <a:gd name="connsiteY210" fmla="*/ 1985162 h 2650960"/>
              <a:gd name="connsiteX211" fmla="*/ 1119193 w 4176718"/>
              <a:gd name="connsiteY211" fmla="*/ 1919439 h 2650960"/>
              <a:gd name="connsiteX212" fmla="*/ 3198501 w 4176718"/>
              <a:gd name="connsiteY212" fmla="*/ 1795614 h 2650960"/>
              <a:gd name="connsiteX213" fmla="*/ 3227076 w 4176718"/>
              <a:gd name="connsiteY213" fmla="*/ 1824189 h 2650960"/>
              <a:gd name="connsiteX214" fmla="*/ 3196595 w 4176718"/>
              <a:gd name="connsiteY214" fmla="*/ 1854669 h 2650960"/>
              <a:gd name="connsiteX215" fmla="*/ 3168973 w 4176718"/>
              <a:gd name="connsiteY215" fmla="*/ 1826094 h 2650960"/>
              <a:gd name="connsiteX216" fmla="*/ 3198501 w 4176718"/>
              <a:gd name="connsiteY216" fmla="*/ 1795614 h 2650960"/>
              <a:gd name="connsiteX217" fmla="*/ 2881318 w 4176718"/>
              <a:gd name="connsiteY217" fmla="*/ 1780374 h 2650960"/>
              <a:gd name="connsiteX218" fmla="*/ 2924181 w 4176718"/>
              <a:gd name="connsiteY218" fmla="*/ 1826094 h 2650960"/>
              <a:gd name="connsiteX219" fmla="*/ 2876556 w 4176718"/>
              <a:gd name="connsiteY219" fmla="*/ 1869909 h 2650960"/>
              <a:gd name="connsiteX220" fmla="*/ 2833693 w 4176718"/>
              <a:gd name="connsiteY220" fmla="*/ 1824189 h 2650960"/>
              <a:gd name="connsiteX221" fmla="*/ 2881318 w 4176718"/>
              <a:gd name="connsiteY221" fmla="*/ 1780374 h 2650960"/>
              <a:gd name="connsiteX222" fmla="*/ 2559373 w 4176718"/>
              <a:gd name="connsiteY222" fmla="*/ 1769897 h 2650960"/>
              <a:gd name="connsiteX223" fmla="*/ 2614618 w 4176718"/>
              <a:gd name="connsiteY223" fmla="*/ 1824189 h 2650960"/>
              <a:gd name="connsiteX224" fmla="*/ 2558420 w 4176718"/>
              <a:gd name="connsiteY224" fmla="*/ 1879434 h 2650960"/>
              <a:gd name="connsiteX225" fmla="*/ 2504128 w 4176718"/>
              <a:gd name="connsiteY225" fmla="*/ 1825141 h 2650960"/>
              <a:gd name="connsiteX226" fmla="*/ 2559373 w 4176718"/>
              <a:gd name="connsiteY226" fmla="*/ 1769897 h 2650960"/>
              <a:gd name="connsiteX227" fmla="*/ 2863 w 4176718"/>
              <a:gd name="connsiteY227" fmla="*/ 1767992 h 2650960"/>
              <a:gd name="connsiteX228" fmla="*/ 57155 w 4176718"/>
              <a:gd name="connsiteY228" fmla="*/ 1822284 h 2650960"/>
              <a:gd name="connsiteX229" fmla="*/ 1910 w 4176718"/>
              <a:gd name="connsiteY229" fmla="*/ 1878481 h 2650960"/>
              <a:gd name="connsiteX230" fmla="*/ 0 w 4176718"/>
              <a:gd name="connsiteY230" fmla="*/ 1878095 h 2650960"/>
              <a:gd name="connsiteX231" fmla="*/ 0 w 4176718"/>
              <a:gd name="connsiteY231" fmla="*/ 1768514 h 2650960"/>
              <a:gd name="connsiteX232" fmla="*/ 2241238 w 4176718"/>
              <a:gd name="connsiteY232" fmla="*/ 1762276 h 2650960"/>
              <a:gd name="connsiteX233" fmla="*/ 2302198 w 4176718"/>
              <a:gd name="connsiteY233" fmla="*/ 1824189 h 2650960"/>
              <a:gd name="connsiteX234" fmla="*/ 2240286 w 4176718"/>
              <a:gd name="connsiteY234" fmla="*/ 1887054 h 2650960"/>
              <a:gd name="connsiteX235" fmla="*/ 2177421 w 4176718"/>
              <a:gd name="connsiteY235" fmla="*/ 1824189 h 2650960"/>
              <a:gd name="connsiteX236" fmla="*/ 2241238 w 4176718"/>
              <a:gd name="connsiteY236" fmla="*/ 1762276 h 2650960"/>
              <a:gd name="connsiteX237" fmla="*/ 320998 w 4176718"/>
              <a:gd name="connsiteY237" fmla="*/ 1761324 h 2650960"/>
              <a:gd name="connsiteX238" fmla="*/ 383863 w 4176718"/>
              <a:gd name="connsiteY238" fmla="*/ 1824189 h 2650960"/>
              <a:gd name="connsiteX239" fmla="*/ 320998 w 4176718"/>
              <a:gd name="connsiteY239" fmla="*/ 1886101 h 2650960"/>
              <a:gd name="connsiteX240" fmla="*/ 260038 w 4176718"/>
              <a:gd name="connsiteY240" fmla="*/ 1825142 h 2650960"/>
              <a:gd name="connsiteX241" fmla="*/ 320998 w 4176718"/>
              <a:gd name="connsiteY241" fmla="*/ 1761324 h 2650960"/>
              <a:gd name="connsiteX242" fmla="*/ 1919293 w 4176718"/>
              <a:gd name="connsiteY242" fmla="*/ 1756562 h 2650960"/>
              <a:gd name="connsiteX243" fmla="*/ 1986920 w 4176718"/>
              <a:gd name="connsiteY243" fmla="*/ 1824189 h 2650960"/>
              <a:gd name="connsiteX244" fmla="*/ 1920245 w 4176718"/>
              <a:gd name="connsiteY244" fmla="*/ 1891817 h 2650960"/>
              <a:gd name="connsiteX245" fmla="*/ 1853570 w 4176718"/>
              <a:gd name="connsiteY245" fmla="*/ 1826094 h 2650960"/>
              <a:gd name="connsiteX246" fmla="*/ 1919293 w 4176718"/>
              <a:gd name="connsiteY246" fmla="*/ 1756562 h 2650960"/>
              <a:gd name="connsiteX247" fmla="*/ 639133 w 4176718"/>
              <a:gd name="connsiteY247" fmla="*/ 1756562 h 2650960"/>
              <a:gd name="connsiteX248" fmla="*/ 707713 w 4176718"/>
              <a:gd name="connsiteY248" fmla="*/ 1823237 h 2650960"/>
              <a:gd name="connsiteX249" fmla="*/ 641038 w 4176718"/>
              <a:gd name="connsiteY249" fmla="*/ 1890864 h 2650960"/>
              <a:gd name="connsiteX250" fmla="*/ 574363 w 4176718"/>
              <a:gd name="connsiteY250" fmla="*/ 1823237 h 2650960"/>
              <a:gd name="connsiteX251" fmla="*/ 639133 w 4176718"/>
              <a:gd name="connsiteY251" fmla="*/ 1756562 h 2650960"/>
              <a:gd name="connsiteX252" fmla="*/ 1600205 w 4176718"/>
              <a:gd name="connsiteY252" fmla="*/ 1754656 h 2650960"/>
              <a:gd name="connsiteX253" fmla="*/ 1670690 w 4176718"/>
              <a:gd name="connsiteY253" fmla="*/ 1823236 h 2650960"/>
              <a:gd name="connsiteX254" fmla="*/ 1601158 w 4176718"/>
              <a:gd name="connsiteY254" fmla="*/ 1894674 h 2650960"/>
              <a:gd name="connsiteX255" fmla="*/ 1529720 w 4176718"/>
              <a:gd name="connsiteY255" fmla="*/ 1825141 h 2650960"/>
              <a:gd name="connsiteX256" fmla="*/ 1600205 w 4176718"/>
              <a:gd name="connsiteY256" fmla="*/ 1754656 h 2650960"/>
              <a:gd name="connsiteX257" fmla="*/ 962983 w 4176718"/>
              <a:gd name="connsiteY257" fmla="*/ 1753704 h 2650960"/>
              <a:gd name="connsiteX258" fmla="*/ 1031563 w 4176718"/>
              <a:gd name="connsiteY258" fmla="*/ 1824188 h 2650960"/>
              <a:gd name="connsiteX259" fmla="*/ 960126 w 4176718"/>
              <a:gd name="connsiteY259" fmla="*/ 1893721 h 2650960"/>
              <a:gd name="connsiteX260" fmla="*/ 890593 w 4176718"/>
              <a:gd name="connsiteY260" fmla="*/ 1822284 h 2650960"/>
              <a:gd name="connsiteX261" fmla="*/ 962983 w 4176718"/>
              <a:gd name="connsiteY261" fmla="*/ 1753704 h 2650960"/>
              <a:gd name="connsiteX262" fmla="*/ 1280165 w 4176718"/>
              <a:gd name="connsiteY262" fmla="*/ 1752751 h 2650960"/>
              <a:gd name="connsiteX263" fmla="*/ 1352555 w 4176718"/>
              <a:gd name="connsiteY263" fmla="*/ 1825141 h 2650960"/>
              <a:gd name="connsiteX264" fmla="*/ 1280165 w 4176718"/>
              <a:gd name="connsiteY264" fmla="*/ 1894674 h 2650960"/>
              <a:gd name="connsiteX265" fmla="*/ 1209680 w 4176718"/>
              <a:gd name="connsiteY265" fmla="*/ 1824188 h 2650960"/>
              <a:gd name="connsiteX266" fmla="*/ 1280165 w 4176718"/>
              <a:gd name="connsiteY266" fmla="*/ 1752751 h 2650960"/>
              <a:gd name="connsiteX267" fmla="*/ 3359473 w 4176718"/>
              <a:gd name="connsiteY267" fmla="*/ 1637499 h 2650960"/>
              <a:gd name="connsiteX268" fmla="*/ 3387096 w 4176718"/>
              <a:gd name="connsiteY268" fmla="*/ 1664169 h 2650960"/>
              <a:gd name="connsiteX269" fmla="*/ 3358521 w 4176718"/>
              <a:gd name="connsiteY269" fmla="*/ 1693697 h 2650960"/>
              <a:gd name="connsiteX270" fmla="*/ 3329946 w 4176718"/>
              <a:gd name="connsiteY270" fmla="*/ 1665122 h 2650960"/>
              <a:gd name="connsiteX271" fmla="*/ 3359473 w 4176718"/>
              <a:gd name="connsiteY271" fmla="*/ 1637499 h 2650960"/>
              <a:gd name="connsiteX272" fmla="*/ 3038480 w 4176718"/>
              <a:gd name="connsiteY272" fmla="*/ 1619402 h 2650960"/>
              <a:gd name="connsiteX273" fmla="*/ 3084200 w 4176718"/>
              <a:gd name="connsiteY273" fmla="*/ 1665122 h 2650960"/>
              <a:gd name="connsiteX274" fmla="*/ 3039433 w 4176718"/>
              <a:gd name="connsiteY274" fmla="*/ 1711794 h 2650960"/>
              <a:gd name="connsiteX275" fmla="*/ 2993713 w 4176718"/>
              <a:gd name="connsiteY275" fmla="*/ 1666074 h 2650960"/>
              <a:gd name="connsiteX276" fmla="*/ 3038480 w 4176718"/>
              <a:gd name="connsiteY276" fmla="*/ 1619402 h 2650960"/>
              <a:gd name="connsiteX277" fmla="*/ 2718441 w 4176718"/>
              <a:gd name="connsiteY277" fmla="*/ 1607971 h 2650960"/>
              <a:gd name="connsiteX278" fmla="*/ 2775591 w 4176718"/>
              <a:gd name="connsiteY278" fmla="*/ 1665121 h 2650960"/>
              <a:gd name="connsiteX279" fmla="*/ 2718441 w 4176718"/>
              <a:gd name="connsiteY279" fmla="*/ 1722271 h 2650960"/>
              <a:gd name="connsiteX280" fmla="*/ 2662243 w 4176718"/>
              <a:gd name="connsiteY280" fmla="*/ 1664168 h 2650960"/>
              <a:gd name="connsiteX281" fmla="*/ 2718441 w 4176718"/>
              <a:gd name="connsiteY281" fmla="*/ 1607971 h 2650960"/>
              <a:gd name="connsiteX282" fmla="*/ 2397448 w 4176718"/>
              <a:gd name="connsiteY282" fmla="*/ 1600352 h 2650960"/>
              <a:gd name="connsiteX283" fmla="*/ 2464123 w 4176718"/>
              <a:gd name="connsiteY283" fmla="*/ 1665121 h 2650960"/>
              <a:gd name="connsiteX284" fmla="*/ 2400305 w 4176718"/>
              <a:gd name="connsiteY284" fmla="*/ 1729892 h 2650960"/>
              <a:gd name="connsiteX285" fmla="*/ 2333630 w 4176718"/>
              <a:gd name="connsiteY285" fmla="*/ 1665121 h 2650960"/>
              <a:gd name="connsiteX286" fmla="*/ 2397448 w 4176718"/>
              <a:gd name="connsiteY286" fmla="*/ 1600352 h 2650960"/>
              <a:gd name="connsiteX287" fmla="*/ 161931 w 4176718"/>
              <a:gd name="connsiteY287" fmla="*/ 1598446 h 2650960"/>
              <a:gd name="connsiteX288" fmla="*/ 226701 w 4176718"/>
              <a:gd name="connsiteY288" fmla="*/ 1663216 h 2650960"/>
              <a:gd name="connsiteX289" fmla="*/ 160978 w 4176718"/>
              <a:gd name="connsiteY289" fmla="*/ 1728939 h 2650960"/>
              <a:gd name="connsiteX290" fmla="*/ 96208 w 4176718"/>
              <a:gd name="connsiteY290" fmla="*/ 1664168 h 2650960"/>
              <a:gd name="connsiteX291" fmla="*/ 161931 w 4176718"/>
              <a:gd name="connsiteY291" fmla="*/ 1598446 h 2650960"/>
              <a:gd name="connsiteX292" fmla="*/ 2078360 w 4176718"/>
              <a:gd name="connsiteY292" fmla="*/ 1594636 h 2650960"/>
              <a:gd name="connsiteX293" fmla="*/ 2151703 w 4176718"/>
              <a:gd name="connsiteY293" fmla="*/ 1665121 h 2650960"/>
              <a:gd name="connsiteX294" fmla="*/ 2080265 w 4176718"/>
              <a:gd name="connsiteY294" fmla="*/ 1736559 h 2650960"/>
              <a:gd name="connsiteX295" fmla="*/ 2008828 w 4176718"/>
              <a:gd name="connsiteY295" fmla="*/ 1667026 h 2650960"/>
              <a:gd name="connsiteX296" fmla="*/ 2078360 w 4176718"/>
              <a:gd name="connsiteY296" fmla="*/ 1594636 h 2650960"/>
              <a:gd name="connsiteX297" fmla="*/ 481018 w 4176718"/>
              <a:gd name="connsiteY297" fmla="*/ 1591779 h 2650960"/>
              <a:gd name="connsiteX298" fmla="*/ 552456 w 4176718"/>
              <a:gd name="connsiteY298" fmla="*/ 1663217 h 2650960"/>
              <a:gd name="connsiteX299" fmla="*/ 481971 w 4176718"/>
              <a:gd name="connsiteY299" fmla="*/ 1734654 h 2650960"/>
              <a:gd name="connsiteX300" fmla="*/ 409581 w 4176718"/>
              <a:gd name="connsiteY300" fmla="*/ 1665122 h 2650960"/>
              <a:gd name="connsiteX301" fmla="*/ 481018 w 4176718"/>
              <a:gd name="connsiteY301" fmla="*/ 1591779 h 2650960"/>
              <a:gd name="connsiteX302" fmla="*/ 1759273 w 4176718"/>
              <a:gd name="connsiteY302" fmla="*/ 1589874 h 2650960"/>
              <a:gd name="connsiteX303" fmla="*/ 1834521 w 4176718"/>
              <a:gd name="connsiteY303" fmla="*/ 1666074 h 2650960"/>
              <a:gd name="connsiteX304" fmla="*/ 1760226 w 4176718"/>
              <a:gd name="connsiteY304" fmla="*/ 1740369 h 2650960"/>
              <a:gd name="connsiteX305" fmla="*/ 1684026 w 4176718"/>
              <a:gd name="connsiteY305" fmla="*/ 1664169 h 2650960"/>
              <a:gd name="connsiteX306" fmla="*/ 1759273 w 4176718"/>
              <a:gd name="connsiteY306" fmla="*/ 1589874 h 2650960"/>
              <a:gd name="connsiteX307" fmla="*/ 802963 w 4176718"/>
              <a:gd name="connsiteY307" fmla="*/ 1589874 h 2650960"/>
              <a:gd name="connsiteX308" fmla="*/ 876305 w 4176718"/>
              <a:gd name="connsiteY308" fmla="*/ 1664169 h 2650960"/>
              <a:gd name="connsiteX309" fmla="*/ 799153 w 4176718"/>
              <a:gd name="connsiteY309" fmla="*/ 1739417 h 2650960"/>
              <a:gd name="connsiteX310" fmla="*/ 725810 w 4176718"/>
              <a:gd name="connsiteY310" fmla="*/ 1664169 h 2650960"/>
              <a:gd name="connsiteX311" fmla="*/ 802963 w 4176718"/>
              <a:gd name="connsiteY311" fmla="*/ 1589874 h 2650960"/>
              <a:gd name="connsiteX312" fmla="*/ 1439233 w 4176718"/>
              <a:gd name="connsiteY312" fmla="*/ 1588921 h 2650960"/>
              <a:gd name="connsiteX313" fmla="*/ 1517339 w 4176718"/>
              <a:gd name="connsiteY313" fmla="*/ 1665121 h 2650960"/>
              <a:gd name="connsiteX314" fmla="*/ 1439233 w 4176718"/>
              <a:gd name="connsiteY314" fmla="*/ 1741321 h 2650960"/>
              <a:gd name="connsiteX315" fmla="*/ 1363986 w 4176718"/>
              <a:gd name="connsiteY315" fmla="*/ 1665121 h 2650960"/>
              <a:gd name="connsiteX316" fmla="*/ 1439233 w 4176718"/>
              <a:gd name="connsiteY316" fmla="*/ 1588921 h 2650960"/>
              <a:gd name="connsiteX317" fmla="*/ 1122050 w 4176718"/>
              <a:gd name="connsiteY317" fmla="*/ 1587017 h 2650960"/>
              <a:gd name="connsiteX318" fmla="*/ 1198250 w 4176718"/>
              <a:gd name="connsiteY318" fmla="*/ 1664169 h 2650960"/>
              <a:gd name="connsiteX319" fmla="*/ 1119192 w 4176718"/>
              <a:gd name="connsiteY319" fmla="*/ 1740369 h 2650960"/>
              <a:gd name="connsiteX320" fmla="*/ 1043945 w 4176718"/>
              <a:gd name="connsiteY320" fmla="*/ 1664169 h 2650960"/>
              <a:gd name="connsiteX321" fmla="*/ 1122050 w 4176718"/>
              <a:gd name="connsiteY321" fmla="*/ 1587017 h 2650960"/>
              <a:gd name="connsiteX322" fmla="*/ 3519493 w 4176718"/>
              <a:gd name="connsiteY322" fmla="*/ 1478431 h 2650960"/>
              <a:gd name="connsiteX323" fmla="*/ 3545211 w 4176718"/>
              <a:gd name="connsiteY323" fmla="*/ 1506054 h 2650960"/>
              <a:gd name="connsiteX324" fmla="*/ 3518541 w 4176718"/>
              <a:gd name="connsiteY324" fmla="*/ 1532724 h 2650960"/>
              <a:gd name="connsiteX325" fmla="*/ 3490918 w 4176718"/>
              <a:gd name="connsiteY325" fmla="*/ 1506054 h 2650960"/>
              <a:gd name="connsiteX326" fmla="*/ 3519493 w 4176718"/>
              <a:gd name="connsiteY326" fmla="*/ 1478431 h 2650960"/>
              <a:gd name="connsiteX327" fmla="*/ 3198500 w 4176718"/>
              <a:gd name="connsiteY327" fmla="*/ 1460334 h 2650960"/>
              <a:gd name="connsiteX328" fmla="*/ 3243268 w 4176718"/>
              <a:gd name="connsiteY328" fmla="*/ 1507007 h 2650960"/>
              <a:gd name="connsiteX329" fmla="*/ 3197548 w 4176718"/>
              <a:gd name="connsiteY329" fmla="*/ 1551774 h 2650960"/>
              <a:gd name="connsiteX330" fmla="*/ 3152780 w 4176718"/>
              <a:gd name="connsiteY330" fmla="*/ 1505102 h 2650960"/>
              <a:gd name="connsiteX331" fmla="*/ 3198500 w 4176718"/>
              <a:gd name="connsiteY331" fmla="*/ 1460334 h 2650960"/>
              <a:gd name="connsiteX332" fmla="*/ 2879413 w 4176718"/>
              <a:gd name="connsiteY332" fmla="*/ 1446999 h 2650960"/>
              <a:gd name="connsiteX333" fmla="*/ 2936563 w 4176718"/>
              <a:gd name="connsiteY333" fmla="*/ 1506054 h 2650960"/>
              <a:gd name="connsiteX334" fmla="*/ 2878461 w 4176718"/>
              <a:gd name="connsiteY334" fmla="*/ 1563204 h 2650960"/>
              <a:gd name="connsiteX335" fmla="*/ 2820358 w 4176718"/>
              <a:gd name="connsiteY335" fmla="*/ 1505101 h 2650960"/>
              <a:gd name="connsiteX336" fmla="*/ 2879413 w 4176718"/>
              <a:gd name="connsiteY336" fmla="*/ 1446999 h 2650960"/>
              <a:gd name="connsiteX337" fmla="*/ 2560326 w 4176718"/>
              <a:gd name="connsiteY337" fmla="*/ 1438427 h 2650960"/>
              <a:gd name="connsiteX338" fmla="*/ 2626048 w 4176718"/>
              <a:gd name="connsiteY338" fmla="*/ 1505102 h 2650960"/>
              <a:gd name="connsiteX339" fmla="*/ 2559373 w 4176718"/>
              <a:gd name="connsiteY339" fmla="*/ 1573682 h 2650960"/>
              <a:gd name="connsiteX340" fmla="*/ 2492698 w 4176718"/>
              <a:gd name="connsiteY340" fmla="*/ 1505102 h 2650960"/>
              <a:gd name="connsiteX341" fmla="*/ 2560326 w 4176718"/>
              <a:gd name="connsiteY341" fmla="*/ 1438427 h 2650960"/>
              <a:gd name="connsiteX342" fmla="*/ 6 w 4176718"/>
              <a:gd name="connsiteY342" fmla="*/ 1436522 h 2650960"/>
              <a:gd name="connsiteX343" fmla="*/ 68585 w 4176718"/>
              <a:gd name="connsiteY343" fmla="*/ 1503197 h 2650960"/>
              <a:gd name="connsiteX344" fmla="*/ 1910 w 4176718"/>
              <a:gd name="connsiteY344" fmla="*/ 1570824 h 2650960"/>
              <a:gd name="connsiteX345" fmla="*/ 0 w 4176718"/>
              <a:gd name="connsiteY345" fmla="*/ 1570464 h 2650960"/>
              <a:gd name="connsiteX346" fmla="*/ 0 w 4176718"/>
              <a:gd name="connsiteY346" fmla="*/ 1436524 h 2650960"/>
              <a:gd name="connsiteX347" fmla="*/ 2239333 w 4176718"/>
              <a:gd name="connsiteY347" fmla="*/ 1430806 h 2650960"/>
              <a:gd name="connsiteX348" fmla="*/ 2312676 w 4176718"/>
              <a:gd name="connsiteY348" fmla="*/ 1506054 h 2650960"/>
              <a:gd name="connsiteX349" fmla="*/ 2238381 w 4176718"/>
              <a:gd name="connsiteY349" fmla="*/ 1579396 h 2650960"/>
              <a:gd name="connsiteX350" fmla="*/ 2165991 w 4176718"/>
              <a:gd name="connsiteY350" fmla="*/ 1506054 h 2650960"/>
              <a:gd name="connsiteX351" fmla="*/ 2239333 w 4176718"/>
              <a:gd name="connsiteY351" fmla="*/ 1430806 h 2650960"/>
              <a:gd name="connsiteX352" fmla="*/ 321951 w 4176718"/>
              <a:gd name="connsiteY352" fmla="*/ 1430806 h 2650960"/>
              <a:gd name="connsiteX353" fmla="*/ 395294 w 4176718"/>
              <a:gd name="connsiteY353" fmla="*/ 1506054 h 2650960"/>
              <a:gd name="connsiteX354" fmla="*/ 319094 w 4176718"/>
              <a:gd name="connsiteY354" fmla="*/ 1578443 h 2650960"/>
              <a:gd name="connsiteX355" fmla="*/ 247656 w 4176718"/>
              <a:gd name="connsiteY355" fmla="*/ 1504149 h 2650960"/>
              <a:gd name="connsiteX356" fmla="*/ 321951 w 4176718"/>
              <a:gd name="connsiteY356" fmla="*/ 1430806 h 2650960"/>
              <a:gd name="connsiteX357" fmla="*/ 640086 w 4176718"/>
              <a:gd name="connsiteY357" fmla="*/ 1426044 h 2650960"/>
              <a:gd name="connsiteX358" fmla="*/ 720096 w 4176718"/>
              <a:gd name="connsiteY358" fmla="*/ 1503196 h 2650960"/>
              <a:gd name="connsiteX359" fmla="*/ 641991 w 4176718"/>
              <a:gd name="connsiteY359" fmla="*/ 1583206 h 2650960"/>
              <a:gd name="connsiteX360" fmla="*/ 562933 w 4176718"/>
              <a:gd name="connsiteY360" fmla="*/ 1504149 h 2650960"/>
              <a:gd name="connsiteX361" fmla="*/ 640086 w 4176718"/>
              <a:gd name="connsiteY361" fmla="*/ 1426044 h 2650960"/>
              <a:gd name="connsiteX362" fmla="*/ 1918341 w 4176718"/>
              <a:gd name="connsiteY362" fmla="*/ 1425092 h 2650960"/>
              <a:gd name="connsiteX363" fmla="*/ 1998351 w 4176718"/>
              <a:gd name="connsiteY363" fmla="*/ 1504149 h 2650960"/>
              <a:gd name="connsiteX364" fmla="*/ 1920245 w 4176718"/>
              <a:gd name="connsiteY364" fmla="*/ 1584159 h 2650960"/>
              <a:gd name="connsiteX365" fmla="*/ 1841188 w 4176718"/>
              <a:gd name="connsiteY365" fmla="*/ 1504149 h 2650960"/>
              <a:gd name="connsiteX366" fmla="*/ 1918341 w 4176718"/>
              <a:gd name="connsiteY366" fmla="*/ 1425092 h 2650960"/>
              <a:gd name="connsiteX367" fmla="*/ 1598301 w 4176718"/>
              <a:gd name="connsiteY367" fmla="*/ 1424139 h 2650960"/>
              <a:gd name="connsiteX368" fmla="*/ 1682121 w 4176718"/>
              <a:gd name="connsiteY368" fmla="*/ 1505101 h 2650960"/>
              <a:gd name="connsiteX369" fmla="*/ 1601158 w 4176718"/>
              <a:gd name="connsiteY369" fmla="*/ 1587016 h 2650960"/>
              <a:gd name="connsiteX370" fmla="*/ 1518291 w 4176718"/>
              <a:gd name="connsiteY370" fmla="*/ 1507006 h 2650960"/>
              <a:gd name="connsiteX371" fmla="*/ 1598301 w 4176718"/>
              <a:gd name="connsiteY371" fmla="*/ 1424139 h 2650960"/>
              <a:gd name="connsiteX372" fmla="*/ 961078 w 4176718"/>
              <a:gd name="connsiteY372" fmla="*/ 1422234 h 2650960"/>
              <a:gd name="connsiteX373" fmla="*/ 1042993 w 4176718"/>
              <a:gd name="connsiteY373" fmla="*/ 1504149 h 2650960"/>
              <a:gd name="connsiteX374" fmla="*/ 962030 w 4176718"/>
              <a:gd name="connsiteY374" fmla="*/ 1586064 h 2650960"/>
              <a:gd name="connsiteX375" fmla="*/ 879163 w 4176718"/>
              <a:gd name="connsiteY375" fmla="*/ 1506054 h 2650960"/>
              <a:gd name="connsiteX376" fmla="*/ 961078 w 4176718"/>
              <a:gd name="connsiteY376" fmla="*/ 1422234 h 2650960"/>
              <a:gd name="connsiteX377" fmla="*/ 1280165 w 4176718"/>
              <a:gd name="connsiteY377" fmla="*/ 1420329 h 2650960"/>
              <a:gd name="connsiteX378" fmla="*/ 1363033 w 4176718"/>
              <a:gd name="connsiteY378" fmla="*/ 1503197 h 2650960"/>
              <a:gd name="connsiteX379" fmla="*/ 1280165 w 4176718"/>
              <a:gd name="connsiteY379" fmla="*/ 1586064 h 2650960"/>
              <a:gd name="connsiteX380" fmla="*/ 1197298 w 4176718"/>
              <a:gd name="connsiteY380" fmla="*/ 1503197 h 2650960"/>
              <a:gd name="connsiteX381" fmla="*/ 1280165 w 4176718"/>
              <a:gd name="connsiteY381" fmla="*/ 1420329 h 2650960"/>
              <a:gd name="connsiteX382" fmla="*/ 3677608 w 4176718"/>
              <a:gd name="connsiteY382" fmla="*/ 1322221 h 2650960"/>
              <a:gd name="connsiteX383" fmla="*/ 3701421 w 4176718"/>
              <a:gd name="connsiteY383" fmla="*/ 1345081 h 2650960"/>
              <a:gd name="connsiteX384" fmla="*/ 3678561 w 4176718"/>
              <a:gd name="connsiteY384" fmla="*/ 1368893 h 2650960"/>
              <a:gd name="connsiteX385" fmla="*/ 3654748 w 4176718"/>
              <a:gd name="connsiteY385" fmla="*/ 1346034 h 2650960"/>
              <a:gd name="connsiteX386" fmla="*/ 3677608 w 4176718"/>
              <a:gd name="connsiteY386" fmla="*/ 1322221 h 2650960"/>
              <a:gd name="connsiteX387" fmla="*/ 3361378 w 4176718"/>
              <a:gd name="connsiteY387" fmla="*/ 1302219 h 2650960"/>
              <a:gd name="connsiteX388" fmla="*/ 3403288 w 4176718"/>
              <a:gd name="connsiteY388" fmla="*/ 1347939 h 2650960"/>
              <a:gd name="connsiteX389" fmla="*/ 3354711 w 4176718"/>
              <a:gd name="connsiteY389" fmla="*/ 1389849 h 2650960"/>
              <a:gd name="connsiteX390" fmla="*/ 3314706 w 4176718"/>
              <a:gd name="connsiteY390" fmla="*/ 1343177 h 2650960"/>
              <a:gd name="connsiteX391" fmla="*/ 3361378 w 4176718"/>
              <a:gd name="connsiteY391" fmla="*/ 1302219 h 2650960"/>
              <a:gd name="connsiteX392" fmla="*/ 3038480 w 4176718"/>
              <a:gd name="connsiteY392" fmla="*/ 1287931 h 2650960"/>
              <a:gd name="connsiteX393" fmla="*/ 3095630 w 4176718"/>
              <a:gd name="connsiteY393" fmla="*/ 1345081 h 2650960"/>
              <a:gd name="connsiteX394" fmla="*/ 3038480 w 4176718"/>
              <a:gd name="connsiteY394" fmla="*/ 1403184 h 2650960"/>
              <a:gd name="connsiteX395" fmla="*/ 2981330 w 4176718"/>
              <a:gd name="connsiteY395" fmla="*/ 1346034 h 2650960"/>
              <a:gd name="connsiteX396" fmla="*/ 3038480 w 4176718"/>
              <a:gd name="connsiteY396" fmla="*/ 1287931 h 2650960"/>
              <a:gd name="connsiteX397" fmla="*/ 2720346 w 4176718"/>
              <a:gd name="connsiteY397" fmla="*/ 1278406 h 2650960"/>
              <a:gd name="connsiteX398" fmla="*/ 2787021 w 4176718"/>
              <a:gd name="connsiteY398" fmla="*/ 1346987 h 2650960"/>
              <a:gd name="connsiteX399" fmla="*/ 2718441 w 4176718"/>
              <a:gd name="connsiteY399" fmla="*/ 1413662 h 2650960"/>
              <a:gd name="connsiteX400" fmla="*/ 2651766 w 4176718"/>
              <a:gd name="connsiteY400" fmla="*/ 1345081 h 2650960"/>
              <a:gd name="connsiteX401" fmla="*/ 2720346 w 4176718"/>
              <a:gd name="connsiteY401" fmla="*/ 1278406 h 2650960"/>
              <a:gd name="connsiteX402" fmla="*/ 2398401 w 4176718"/>
              <a:gd name="connsiteY402" fmla="*/ 1270787 h 2650960"/>
              <a:gd name="connsiteX403" fmla="*/ 2475553 w 4176718"/>
              <a:gd name="connsiteY403" fmla="*/ 1346034 h 2650960"/>
              <a:gd name="connsiteX404" fmla="*/ 2399353 w 4176718"/>
              <a:gd name="connsiteY404" fmla="*/ 1421282 h 2650960"/>
              <a:gd name="connsiteX405" fmla="*/ 2324105 w 4176718"/>
              <a:gd name="connsiteY405" fmla="*/ 1345082 h 2650960"/>
              <a:gd name="connsiteX406" fmla="*/ 2398401 w 4176718"/>
              <a:gd name="connsiteY406" fmla="*/ 1270787 h 2650960"/>
              <a:gd name="connsiteX407" fmla="*/ 161931 w 4176718"/>
              <a:gd name="connsiteY407" fmla="*/ 1269834 h 2650960"/>
              <a:gd name="connsiteX408" fmla="*/ 237178 w 4176718"/>
              <a:gd name="connsiteY408" fmla="*/ 1343177 h 2650960"/>
              <a:gd name="connsiteX409" fmla="*/ 162883 w 4176718"/>
              <a:gd name="connsiteY409" fmla="*/ 1420330 h 2650960"/>
              <a:gd name="connsiteX410" fmla="*/ 85731 w 4176718"/>
              <a:gd name="connsiteY410" fmla="*/ 1345082 h 2650960"/>
              <a:gd name="connsiteX411" fmla="*/ 161931 w 4176718"/>
              <a:gd name="connsiteY411" fmla="*/ 1269834 h 2650960"/>
              <a:gd name="connsiteX412" fmla="*/ 2079314 w 4176718"/>
              <a:gd name="connsiteY412" fmla="*/ 1264119 h 2650960"/>
              <a:gd name="connsiteX413" fmla="*/ 2162181 w 4176718"/>
              <a:gd name="connsiteY413" fmla="*/ 1346987 h 2650960"/>
              <a:gd name="connsiteX414" fmla="*/ 2079314 w 4176718"/>
              <a:gd name="connsiteY414" fmla="*/ 1426996 h 2650960"/>
              <a:gd name="connsiteX415" fmla="*/ 1998351 w 4176718"/>
              <a:gd name="connsiteY415" fmla="*/ 1346034 h 2650960"/>
              <a:gd name="connsiteX416" fmla="*/ 2079314 w 4176718"/>
              <a:gd name="connsiteY416" fmla="*/ 1264119 h 2650960"/>
              <a:gd name="connsiteX417" fmla="*/ 481018 w 4176718"/>
              <a:gd name="connsiteY417" fmla="*/ 1262214 h 2650960"/>
              <a:gd name="connsiteX418" fmla="*/ 562933 w 4176718"/>
              <a:gd name="connsiteY418" fmla="*/ 1344129 h 2650960"/>
              <a:gd name="connsiteX419" fmla="*/ 481970 w 4176718"/>
              <a:gd name="connsiteY419" fmla="*/ 1426044 h 2650960"/>
              <a:gd name="connsiteX420" fmla="*/ 399103 w 4176718"/>
              <a:gd name="connsiteY420" fmla="*/ 1346034 h 2650960"/>
              <a:gd name="connsiteX421" fmla="*/ 481018 w 4176718"/>
              <a:gd name="connsiteY421" fmla="*/ 1262214 h 2650960"/>
              <a:gd name="connsiteX422" fmla="*/ 1761178 w 4176718"/>
              <a:gd name="connsiteY422" fmla="*/ 1259356 h 2650960"/>
              <a:gd name="connsiteX423" fmla="*/ 1844998 w 4176718"/>
              <a:gd name="connsiteY423" fmla="*/ 1346034 h 2650960"/>
              <a:gd name="connsiteX424" fmla="*/ 1758320 w 4176718"/>
              <a:gd name="connsiteY424" fmla="*/ 1430806 h 2650960"/>
              <a:gd name="connsiteX425" fmla="*/ 1673548 w 4176718"/>
              <a:gd name="connsiteY425" fmla="*/ 1345081 h 2650960"/>
              <a:gd name="connsiteX426" fmla="*/ 1761178 w 4176718"/>
              <a:gd name="connsiteY426" fmla="*/ 1259356 h 2650960"/>
              <a:gd name="connsiteX427" fmla="*/ 1440185 w 4176718"/>
              <a:gd name="connsiteY427" fmla="*/ 1258404 h 2650960"/>
              <a:gd name="connsiteX428" fmla="*/ 1527815 w 4176718"/>
              <a:gd name="connsiteY428" fmla="*/ 1346986 h 2650960"/>
              <a:gd name="connsiteX429" fmla="*/ 1441138 w 4176718"/>
              <a:gd name="connsiteY429" fmla="*/ 1433664 h 2650960"/>
              <a:gd name="connsiteX430" fmla="*/ 1352555 w 4176718"/>
              <a:gd name="connsiteY430" fmla="*/ 1346034 h 2650960"/>
              <a:gd name="connsiteX431" fmla="*/ 1440185 w 4176718"/>
              <a:gd name="connsiteY431" fmla="*/ 1258404 h 2650960"/>
              <a:gd name="connsiteX432" fmla="*/ 802963 w 4176718"/>
              <a:gd name="connsiteY432" fmla="*/ 1258404 h 2650960"/>
              <a:gd name="connsiteX433" fmla="*/ 885831 w 4176718"/>
              <a:gd name="connsiteY433" fmla="*/ 1345081 h 2650960"/>
              <a:gd name="connsiteX434" fmla="*/ 801058 w 4176718"/>
              <a:gd name="connsiteY434" fmla="*/ 1429854 h 2650960"/>
              <a:gd name="connsiteX435" fmla="*/ 715333 w 4176718"/>
              <a:gd name="connsiteY435" fmla="*/ 1343176 h 2650960"/>
              <a:gd name="connsiteX436" fmla="*/ 802963 w 4176718"/>
              <a:gd name="connsiteY436" fmla="*/ 1258404 h 2650960"/>
              <a:gd name="connsiteX437" fmla="*/ 1120146 w 4176718"/>
              <a:gd name="connsiteY437" fmla="*/ 1256499 h 2650960"/>
              <a:gd name="connsiteX438" fmla="*/ 1208728 w 4176718"/>
              <a:gd name="connsiteY438" fmla="*/ 1343177 h 2650960"/>
              <a:gd name="connsiteX439" fmla="*/ 1122051 w 4176718"/>
              <a:gd name="connsiteY439" fmla="*/ 1431759 h 2650960"/>
              <a:gd name="connsiteX440" fmla="*/ 1033468 w 4176718"/>
              <a:gd name="connsiteY440" fmla="*/ 1345082 h 2650960"/>
              <a:gd name="connsiteX441" fmla="*/ 1120146 w 4176718"/>
              <a:gd name="connsiteY441" fmla="*/ 1256499 h 2650960"/>
              <a:gd name="connsiteX442" fmla="*/ 3837628 w 4176718"/>
              <a:gd name="connsiteY442" fmla="*/ 1168869 h 2650960"/>
              <a:gd name="connsiteX443" fmla="*/ 3855725 w 4176718"/>
              <a:gd name="connsiteY443" fmla="*/ 1184109 h 2650960"/>
              <a:gd name="connsiteX444" fmla="*/ 3840485 w 4176718"/>
              <a:gd name="connsiteY444" fmla="*/ 1202207 h 2650960"/>
              <a:gd name="connsiteX445" fmla="*/ 3821435 w 4176718"/>
              <a:gd name="connsiteY445" fmla="*/ 1187919 h 2650960"/>
              <a:gd name="connsiteX446" fmla="*/ 3837628 w 4176718"/>
              <a:gd name="connsiteY446" fmla="*/ 1168869 h 2650960"/>
              <a:gd name="connsiteX447" fmla="*/ 3517587 w 4176718"/>
              <a:gd name="connsiteY447" fmla="*/ 1144104 h 2650960"/>
              <a:gd name="connsiteX448" fmla="*/ 3559498 w 4176718"/>
              <a:gd name="connsiteY448" fmla="*/ 1183156 h 2650960"/>
              <a:gd name="connsiteX449" fmla="*/ 3519492 w 4176718"/>
              <a:gd name="connsiteY449" fmla="*/ 1226971 h 2650960"/>
              <a:gd name="connsiteX450" fmla="*/ 3477583 w 4176718"/>
              <a:gd name="connsiteY450" fmla="*/ 1187919 h 2650960"/>
              <a:gd name="connsiteX451" fmla="*/ 3517587 w 4176718"/>
              <a:gd name="connsiteY451" fmla="*/ 1144104 h 2650960"/>
              <a:gd name="connsiteX452" fmla="*/ 3197548 w 4176718"/>
              <a:gd name="connsiteY452" fmla="*/ 1128864 h 2650960"/>
              <a:gd name="connsiteX453" fmla="*/ 3253745 w 4176718"/>
              <a:gd name="connsiteY453" fmla="*/ 1184109 h 2650960"/>
              <a:gd name="connsiteX454" fmla="*/ 3196595 w 4176718"/>
              <a:gd name="connsiteY454" fmla="*/ 1241259 h 2650960"/>
              <a:gd name="connsiteX455" fmla="*/ 3142303 w 4176718"/>
              <a:gd name="connsiteY455" fmla="*/ 1185061 h 2650960"/>
              <a:gd name="connsiteX456" fmla="*/ 3197548 w 4176718"/>
              <a:gd name="connsiteY456" fmla="*/ 1128864 h 2650960"/>
              <a:gd name="connsiteX457" fmla="*/ 2877508 w 4176718"/>
              <a:gd name="connsiteY457" fmla="*/ 1118386 h 2650960"/>
              <a:gd name="connsiteX458" fmla="*/ 2946088 w 4176718"/>
              <a:gd name="connsiteY458" fmla="*/ 1185061 h 2650960"/>
              <a:gd name="connsiteX459" fmla="*/ 2879413 w 4176718"/>
              <a:gd name="connsiteY459" fmla="*/ 1253641 h 2650960"/>
              <a:gd name="connsiteX460" fmla="*/ 2810833 w 4176718"/>
              <a:gd name="connsiteY460" fmla="*/ 1186966 h 2650960"/>
              <a:gd name="connsiteX461" fmla="*/ 2877508 w 4176718"/>
              <a:gd name="connsiteY461" fmla="*/ 1118386 h 2650960"/>
              <a:gd name="connsiteX462" fmla="*/ 2559373 w 4176718"/>
              <a:gd name="connsiteY462" fmla="*/ 1109814 h 2650960"/>
              <a:gd name="connsiteX463" fmla="*/ 2636526 w 4176718"/>
              <a:gd name="connsiteY463" fmla="*/ 1185061 h 2650960"/>
              <a:gd name="connsiteX464" fmla="*/ 2558420 w 4176718"/>
              <a:gd name="connsiteY464" fmla="*/ 1262214 h 2650960"/>
              <a:gd name="connsiteX465" fmla="*/ 2483173 w 4176718"/>
              <a:gd name="connsiteY465" fmla="*/ 1185061 h 2650960"/>
              <a:gd name="connsiteX466" fmla="*/ 2559373 w 4176718"/>
              <a:gd name="connsiteY466" fmla="*/ 1109814 h 2650960"/>
              <a:gd name="connsiteX467" fmla="*/ 2863 w 4176718"/>
              <a:gd name="connsiteY467" fmla="*/ 1107909 h 2650960"/>
              <a:gd name="connsiteX468" fmla="*/ 79063 w 4176718"/>
              <a:gd name="connsiteY468" fmla="*/ 1186967 h 2650960"/>
              <a:gd name="connsiteX469" fmla="*/ 6 w 4176718"/>
              <a:gd name="connsiteY469" fmla="*/ 1260309 h 2650960"/>
              <a:gd name="connsiteX470" fmla="*/ 0 w 4176718"/>
              <a:gd name="connsiteY470" fmla="*/ 1260308 h 2650960"/>
              <a:gd name="connsiteX471" fmla="*/ 0 w 4176718"/>
              <a:gd name="connsiteY471" fmla="*/ 1108437 h 2650960"/>
              <a:gd name="connsiteX472" fmla="*/ 2237428 w 4176718"/>
              <a:gd name="connsiteY472" fmla="*/ 1102194 h 2650960"/>
              <a:gd name="connsiteX473" fmla="*/ 2322200 w 4176718"/>
              <a:gd name="connsiteY473" fmla="*/ 1186014 h 2650960"/>
              <a:gd name="connsiteX474" fmla="*/ 2239333 w 4176718"/>
              <a:gd name="connsiteY474" fmla="*/ 1268881 h 2650960"/>
              <a:gd name="connsiteX475" fmla="*/ 2156465 w 4176718"/>
              <a:gd name="connsiteY475" fmla="*/ 1186967 h 2650960"/>
              <a:gd name="connsiteX476" fmla="*/ 2237428 w 4176718"/>
              <a:gd name="connsiteY476" fmla="*/ 1102194 h 2650960"/>
              <a:gd name="connsiteX477" fmla="*/ 320045 w 4176718"/>
              <a:gd name="connsiteY477" fmla="*/ 1100289 h 2650960"/>
              <a:gd name="connsiteX478" fmla="*/ 403865 w 4176718"/>
              <a:gd name="connsiteY478" fmla="*/ 1184109 h 2650960"/>
              <a:gd name="connsiteX479" fmla="*/ 320998 w 4176718"/>
              <a:gd name="connsiteY479" fmla="*/ 1266977 h 2650960"/>
              <a:gd name="connsiteX480" fmla="*/ 238130 w 4176718"/>
              <a:gd name="connsiteY480" fmla="*/ 1184109 h 2650960"/>
              <a:gd name="connsiteX481" fmla="*/ 320045 w 4176718"/>
              <a:gd name="connsiteY481" fmla="*/ 1100289 h 2650960"/>
              <a:gd name="connsiteX482" fmla="*/ 1919292 w 4176718"/>
              <a:gd name="connsiteY482" fmla="*/ 1097431 h 2650960"/>
              <a:gd name="connsiteX483" fmla="*/ 2008828 w 4176718"/>
              <a:gd name="connsiteY483" fmla="*/ 1186967 h 2650960"/>
              <a:gd name="connsiteX484" fmla="*/ 1920245 w 4176718"/>
              <a:gd name="connsiteY484" fmla="*/ 1274596 h 2650960"/>
              <a:gd name="connsiteX485" fmla="*/ 1831663 w 4176718"/>
              <a:gd name="connsiteY485" fmla="*/ 1186014 h 2650960"/>
              <a:gd name="connsiteX486" fmla="*/ 1919292 w 4176718"/>
              <a:gd name="connsiteY486" fmla="*/ 1097431 h 2650960"/>
              <a:gd name="connsiteX487" fmla="*/ 641991 w 4176718"/>
              <a:gd name="connsiteY487" fmla="*/ 1095527 h 2650960"/>
              <a:gd name="connsiteX488" fmla="*/ 728668 w 4176718"/>
              <a:gd name="connsiteY488" fmla="*/ 1185062 h 2650960"/>
              <a:gd name="connsiteX489" fmla="*/ 641038 w 4176718"/>
              <a:gd name="connsiteY489" fmla="*/ 1272692 h 2650960"/>
              <a:gd name="connsiteX490" fmla="*/ 552456 w 4176718"/>
              <a:gd name="connsiteY490" fmla="*/ 1185062 h 2650960"/>
              <a:gd name="connsiteX491" fmla="*/ 641991 w 4176718"/>
              <a:gd name="connsiteY491" fmla="*/ 1095527 h 2650960"/>
              <a:gd name="connsiteX492" fmla="*/ 1603063 w 4176718"/>
              <a:gd name="connsiteY492" fmla="*/ 1094574 h 2650960"/>
              <a:gd name="connsiteX493" fmla="*/ 1692598 w 4176718"/>
              <a:gd name="connsiteY493" fmla="*/ 1187919 h 2650960"/>
              <a:gd name="connsiteX494" fmla="*/ 1599254 w 4176718"/>
              <a:gd name="connsiteY494" fmla="*/ 1277454 h 2650960"/>
              <a:gd name="connsiteX495" fmla="*/ 1508766 w 4176718"/>
              <a:gd name="connsiteY495" fmla="*/ 1186014 h 2650960"/>
              <a:gd name="connsiteX496" fmla="*/ 1603063 w 4176718"/>
              <a:gd name="connsiteY496" fmla="*/ 1094574 h 2650960"/>
              <a:gd name="connsiteX497" fmla="*/ 962983 w 4176718"/>
              <a:gd name="connsiteY497" fmla="*/ 1092669 h 2650960"/>
              <a:gd name="connsiteX498" fmla="*/ 1053470 w 4176718"/>
              <a:gd name="connsiteY498" fmla="*/ 1185062 h 2650960"/>
              <a:gd name="connsiteX499" fmla="*/ 961078 w 4176718"/>
              <a:gd name="connsiteY499" fmla="*/ 1276502 h 2650960"/>
              <a:gd name="connsiteX500" fmla="*/ 869638 w 4176718"/>
              <a:gd name="connsiteY500" fmla="*/ 1185062 h 2650960"/>
              <a:gd name="connsiteX501" fmla="*/ 962983 w 4176718"/>
              <a:gd name="connsiteY501" fmla="*/ 1092669 h 2650960"/>
              <a:gd name="connsiteX502" fmla="*/ 1280166 w 4176718"/>
              <a:gd name="connsiteY502" fmla="*/ 1091717 h 2650960"/>
              <a:gd name="connsiteX503" fmla="*/ 1373511 w 4176718"/>
              <a:gd name="connsiteY503" fmla="*/ 1184109 h 2650960"/>
              <a:gd name="connsiteX504" fmla="*/ 1280166 w 4176718"/>
              <a:gd name="connsiteY504" fmla="*/ 1276502 h 2650960"/>
              <a:gd name="connsiteX505" fmla="*/ 1187773 w 4176718"/>
              <a:gd name="connsiteY505" fmla="*/ 1183157 h 2650960"/>
              <a:gd name="connsiteX506" fmla="*/ 1280166 w 4176718"/>
              <a:gd name="connsiteY506" fmla="*/ 1091717 h 2650960"/>
              <a:gd name="connsiteX507" fmla="*/ 3677609 w 4176718"/>
              <a:gd name="connsiteY507" fmla="*/ 988846 h 2650960"/>
              <a:gd name="connsiteX508" fmla="*/ 3714756 w 4176718"/>
              <a:gd name="connsiteY508" fmla="*/ 1025041 h 2650960"/>
              <a:gd name="connsiteX509" fmla="*/ 3678561 w 4176718"/>
              <a:gd name="connsiteY509" fmla="*/ 1063141 h 2650960"/>
              <a:gd name="connsiteX510" fmla="*/ 3640461 w 4176718"/>
              <a:gd name="connsiteY510" fmla="*/ 1026946 h 2650960"/>
              <a:gd name="connsiteX511" fmla="*/ 3677609 w 4176718"/>
              <a:gd name="connsiteY511" fmla="*/ 988846 h 2650960"/>
              <a:gd name="connsiteX512" fmla="*/ 3357568 w 4176718"/>
              <a:gd name="connsiteY512" fmla="*/ 971702 h 2650960"/>
              <a:gd name="connsiteX513" fmla="*/ 3412813 w 4176718"/>
              <a:gd name="connsiteY513" fmla="*/ 1024089 h 2650960"/>
              <a:gd name="connsiteX514" fmla="*/ 3359473 w 4176718"/>
              <a:gd name="connsiteY514" fmla="*/ 1079334 h 2650960"/>
              <a:gd name="connsiteX515" fmla="*/ 3304229 w 4176718"/>
              <a:gd name="connsiteY515" fmla="*/ 1026947 h 2650960"/>
              <a:gd name="connsiteX516" fmla="*/ 3357568 w 4176718"/>
              <a:gd name="connsiteY516" fmla="*/ 971702 h 2650960"/>
              <a:gd name="connsiteX517" fmla="*/ 3040385 w 4176718"/>
              <a:gd name="connsiteY517" fmla="*/ 959318 h 2650960"/>
              <a:gd name="connsiteX518" fmla="*/ 3105155 w 4176718"/>
              <a:gd name="connsiteY518" fmla="*/ 1026946 h 2650960"/>
              <a:gd name="connsiteX519" fmla="*/ 3038480 w 4176718"/>
              <a:gd name="connsiteY519" fmla="*/ 1092668 h 2650960"/>
              <a:gd name="connsiteX520" fmla="*/ 2971805 w 4176718"/>
              <a:gd name="connsiteY520" fmla="*/ 1025041 h 2650960"/>
              <a:gd name="connsiteX521" fmla="*/ 3040385 w 4176718"/>
              <a:gd name="connsiteY521" fmla="*/ 959318 h 2650960"/>
              <a:gd name="connsiteX522" fmla="*/ 2718441 w 4176718"/>
              <a:gd name="connsiteY522" fmla="*/ 949794 h 2650960"/>
              <a:gd name="connsiteX523" fmla="*/ 2795593 w 4176718"/>
              <a:gd name="connsiteY523" fmla="*/ 1024090 h 2650960"/>
              <a:gd name="connsiteX524" fmla="*/ 2718441 w 4176718"/>
              <a:gd name="connsiteY524" fmla="*/ 1101242 h 2650960"/>
              <a:gd name="connsiteX525" fmla="*/ 2642241 w 4176718"/>
              <a:gd name="connsiteY525" fmla="*/ 1025042 h 2650960"/>
              <a:gd name="connsiteX526" fmla="*/ 2718441 w 4176718"/>
              <a:gd name="connsiteY526" fmla="*/ 949794 h 2650960"/>
              <a:gd name="connsiteX527" fmla="*/ 2399353 w 4176718"/>
              <a:gd name="connsiteY527" fmla="*/ 941221 h 2650960"/>
              <a:gd name="connsiteX528" fmla="*/ 2483173 w 4176718"/>
              <a:gd name="connsiteY528" fmla="*/ 1025994 h 2650960"/>
              <a:gd name="connsiteX529" fmla="*/ 2398400 w 4176718"/>
              <a:gd name="connsiteY529" fmla="*/ 1109814 h 2650960"/>
              <a:gd name="connsiteX530" fmla="*/ 2314580 w 4176718"/>
              <a:gd name="connsiteY530" fmla="*/ 1025042 h 2650960"/>
              <a:gd name="connsiteX531" fmla="*/ 2399353 w 4176718"/>
              <a:gd name="connsiteY531" fmla="*/ 941221 h 2650960"/>
              <a:gd name="connsiteX532" fmla="*/ 160978 w 4176718"/>
              <a:gd name="connsiteY532" fmla="*/ 940269 h 2650960"/>
              <a:gd name="connsiteX533" fmla="*/ 245751 w 4176718"/>
              <a:gd name="connsiteY533" fmla="*/ 1023137 h 2650960"/>
              <a:gd name="connsiteX534" fmla="*/ 162883 w 4176718"/>
              <a:gd name="connsiteY534" fmla="*/ 1108862 h 2650960"/>
              <a:gd name="connsiteX535" fmla="*/ 78111 w 4176718"/>
              <a:gd name="connsiteY535" fmla="*/ 1025994 h 2650960"/>
              <a:gd name="connsiteX536" fmla="*/ 160978 w 4176718"/>
              <a:gd name="connsiteY536" fmla="*/ 940269 h 2650960"/>
              <a:gd name="connsiteX537" fmla="*/ 2079313 w 4176718"/>
              <a:gd name="connsiteY537" fmla="*/ 935506 h 2650960"/>
              <a:gd name="connsiteX538" fmla="*/ 2169800 w 4176718"/>
              <a:gd name="connsiteY538" fmla="*/ 1027899 h 2650960"/>
              <a:gd name="connsiteX539" fmla="*/ 2079313 w 4176718"/>
              <a:gd name="connsiteY539" fmla="*/ 1116481 h 2650960"/>
              <a:gd name="connsiteX540" fmla="*/ 1988825 w 4176718"/>
              <a:gd name="connsiteY540" fmla="*/ 1025041 h 2650960"/>
              <a:gd name="connsiteX541" fmla="*/ 2079313 w 4176718"/>
              <a:gd name="connsiteY541" fmla="*/ 935506 h 2650960"/>
              <a:gd name="connsiteX542" fmla="*/ 481971 w 4176718"/>
              <a:gd name="connsiteY542" fmla="*/ 934555 h 2650960"/>
              <a:gd name="connsiteX543" fmla="*/ 571506 w 4176718"/>
              <a:gd name="connsiteY543" fmla="*/ 1026947 h 2650960"/>
              <a:gd name="connsiteX544" fmla="*/ 480066 w 4176718"/>
              <a:gd name="connsiteY544" fmla="*/ 1115530 h 2650960"/>
              <a:gd name="connsiteX545" fmla="*/ 390531 w 4176718"/>
              <a:gd name="connsiteY545" fmla="*/ 1025042 h 2650960"/>
              <a:gd name="connsiteX546" fmla="*/ 481971 w 4176718"/>
              <a:gd name="connsiteY546" fmla="*/ 934555 h 2650960"/>
              <a:gd name="connsiteX547" fmla="*/ 1763083 w 4176718"/>
              <a:gd name="connsiteY547" fmla="*/ 930744 h 2650960"/>
              <a:gd name="connsiteX548" fmla="*/ 1855475 w 4176718"/>
              <a:gd name="connsiteY548" fmla="*/ 1027899 h 2650960"/>
              <a:gd name="connsiteX549" fmla="*/ 1758320 w 4176718"/>
              <a:gd name="connsiteY549" fmla="*/ 1120292 h 2650960"/>
              <a:gd name="connsiteX550" fmla="*/ 1665928 w 4176718"/>
              <a:gd name="connsiteY550" fmla="*/ 1023136 h 2650960"/>
              <a:gd name="connsiteX551" fmla="*/ 1763083 w 4176718"/>
              <a:gd name="connsiteY551" fmla="*/ 930744 h 2650960"/>
              <a:gd name="connsiteX552" fmla="*/ 800105 w 4176718"/>
              <a:gd name="connsiteY552" fmla="*/ 929792 h 2650960"/>
              <a:gd name="connsiteX553" fmla="*/ 895355 w 4176718"/>
              <a:gd name="connsiteY553" fmla="*/ 1024089 h 2650960"/>
              <a:gd name="connsiteX554" fmla="*/ 802010 w 4176718"/>
              <a:gd name="connsiteY554" fmla="*/ 1119339 h 2650960"/>
              <a:gd name="connsiteX555" fmla="*/ 706760 w 4176718"/>
              <a:gd name="connsiteY555" fmla="*/ 1025042 h 2650960"/>
              <a:gd name="connsiteX556" fmla="*/ 800105 w 4176718"/>
              <a:gd name="connsiteY556" fmla="*/ 929792 h 2650960"/>
              <a:gd name="connsiteX557" fmla="*/ 1443996 w 4176718"/>
              <a:gd name="connsiteY557" fmla="*/ 928839 h 2650960"/>
              <a:gd name="connsiteX558" fmla="*/ 1538293 w 4176718"/>
              <a:gd name="connsiteY558" fmla="*/ 1027899 h 2650960"/>
              <a:gd name="connsiteX559" fmla="*/ 1439233 w 4176718"/>
              <a:gd name="connsiteY559" fmla="*/ 1122197 h 2650960"/>
              <a:gd name="connsiteX560" fmla="*/ 1343983 w 4176718"/>
              <a:gd name="connsiteY560" fmla="*/ 1025042 h 2650960"/>
              <a:gd name="connsiteX561" fmla="*/ 1443996 w 4176718"/>
              <a:gd name="connsiteY561" fmla="*/ 928839 h 2650960"/>
              <a:gd name="connsiteX562" fmla="*/ 1121098 w 4176718"/>
              <a:gd name="connsiteY562" fmla="*/ 927887 h 2650960"/>
              <a:gd name="connsiteX563" fmla="*/ 1217301 w 4176718"/>
              <a:gd name="connsiteY563" fmla="*/ 1025042 h 2650960"/>
              <a:gd name="connsiteX564" fmla="*/ 1121098 w 4176718"/>
              <a:gd name="connsiteY564" fmla="*/ 1121244 h 2650960"/>
              <a:gd name="connsiteX565" fmla="*/ 1022991 w 4176718"/>
              <a:gd name="connsiteY565" fmla="*/ 1025994 h 2650960"/>
              <a:gd name="connsiteX566" fmla="*/ 1121098 w 4176718"/>
              <a:gd name="connsiteY566" fmla="*/ 927887 h 2650960"/>
              <a:gd name="connsiteX567" fmla="*/ 3839533 w 4176718"/>
              <a:gd name="connsiteY567" fmla="*/ 834542 h 2650960"/>
              <a:gd name="connsiteX568" fmla="*/ 3868108 w 4176718"/>
              <a:gd name="connsiteY568" fmla="*/ 866927 h 2650960"/>
              <a:gd name="connsiteX569" fmla="*/ 3837628 w 4176718"/>
              <a:gd name="connsiteY569" fmla="*/ 896455 h 2650960"/>
              <a:gd name="connsiteX570" fmla="*/ 3808100 w 4176718"/>
              <a:gd name="connsiteY570" fmla="*/ 863117 h 2650960"/>
              <a:gd name="connsiteX571" fmla="*/ 3839533 w 4176718"/>
              <a:gd name="connsiteY571" fmla="*/ 834542 h 2650960"/>
              <a:gd name="connsiteX572" fmla="*/ 3518541 w 4176718"/>
              <a:gd name="connsiteY572" fmla="*/ 816444 h 2650960"/>
              <a:gd name="connsiteX573" fmla="*/ 3569023 w 4176718"/>
              <a:gd name="connsiteY573" fmla="*/ 865974 h 2650960"/>
              <a:gd name="connsiteX574" fmla="*/ 3518541 w 4176718"/>
              <a:gd name="connsiteY574" fmla="*/ 916456 h 2650960"/>
              <a:gd name="connsiteX575" fmla="*/ 3469011 w 4176718"/>
              <a:gd name="connsiteY575" fmla="*/ 867879 h 2650960"/>
              <a:gd name="connsiteX576" fmla="*/ 3518541 w 4176718"/>
              <a:gd name="connsiteY576" fmla="*/ 816444 h 2650960"/>
              <a:gd name="connsiteX577" fmla="*/ 3197548 w 4176718"/>
              <a:gd name="connsiteY577" fmla="*/ 802156 h 2650960"/>
              <a:gd name="connsiteX578" fmla="*/ 3262318 w 4176718"/>
              <a:gd name="connsiteY578" fmla="*/ 865974 h 2650960"/>
              <a:gd name="connsiteX579" fmla="*/ 3199453 w 4176718"/>
              <a:gd name="connsiteY579" fmla="*/ 930744 h 2650960"/>
              <a:gd name="connsiteX580" fmla="*/ 3134683 w 4176718"/>
              <a:gd name="connsiteY580" fmla="*/ 867879 h 2650960"/>
              <a:gd name="connsiteX581" fmla="*/ 3197548 w 4176718"/>
              <a:gd name="connsiteY581" fmla="*/ 802156 h 2650960"/>
              <a:gd name="connsiteX582" fmla="*/ 2878461 w 4176718"/>
              <a:gd name="connsiteY582" fmla="*/ 790727 h 2650960"/>
              <a:gd name="connsiteX583" fmla="*/ 2953708 w 4176718"/>
              <a:gd name="connsiteY583" fmla="*/ 866927 h 2650960"/>
              <a:gd name="connsiteX584" fmla="*/ 2878461 w 4176718"/>
              <a:gd name="connsiteY584" fmla="*/ 941222 h 2650960"/>
              <a:gd name="connsiteX585" fmla="*/ 2802261 w 4176718"/>
              <a:gd name="connsiteY585" fmla="*/ 865022 h 2650960"/>
              <a:gd name="connsiteX586" fmla="*/ 2878461 w 4176718"/>
              <a:gd name="connsiteY586" fmla="*/ 790727 h 2650960"/>
              <a:gd name="connsiteX587" fmla="*/ 2561278 w 4176718"/>
              <a:gd name="connsiteY587" fmla="*/ 782154 h 2650960"/>
              <a:gd name="connsiteX588" fmla="*/ 2643193 w 4176718"/>
              <a:gd name="connsiteY588" fmla="*/ 868831 h 2650960"/>
              <a:gd name="connsiteX589" fmla="*/ 2559373 w 4176718"/>
              <a:gd name="connsiteY589" fmla="*/ 950746 h 2650960"/>
              <a:gd name="connsiteX590" fmla="*/ 2475553 w 4176718"/>
              <a:gd name="connsiteY590" fmla="*/ 865021 h 2650960"/>
              <a:gd name="connsiteX591" fmla="*/ 2561278 w 4176718"/>
              <a:gd name="connsiteY591" fmla="*/ 782154 h 2650960"/>
              <a:gd name="connsiteX592" fmla="*/ 1910 w 4176718"/>
              <a:gd name="connsiteY592" fmla="*/ 781202 h 2650960"/>
              <a:gd name="connsiteX593" fmla="*/ 85730 w 4176718"/>
              <a:gd name="connsiteY593" fmla="*/ 865974 h 2650960"/>
              <a:gd name="connsiteX594" fmla="*/ 3815 w 4176718"/>
              <a:gd name="connsiteY594" fmla="*/ 949794 h 2650960"/>
              <a:gd name="connsiteX595" fmla="*/ 0 w 4176718"/>
              <a:gd name="connsiteY595" fmla="*/ 948980 h 2650960"/>
              <a:gd name="connsiteX596" fmla="*/ 0 w 4176718"/>
              <a:gd name="connsiteY596" fmla="*/ 781579 h 2650960"/>
              <a:gd name="connsiteX597" fmla="*/ 2238381 w 4176718"/>
              <a:gd name="connsiteY597" fmla="*/ 775487 h 2650960"/>
              <a:gd name="connsiteX598" fmla="*/ 2330773 w 4176718"/>
              <a:gd name="connsiteY598" fmla="*/ 865974 h 2650960"/>
              <a:gd name="connsiteX599" fmla="*/ 2240286 w 4176718"/>
              <a:gd name="connsiteY599" fmla="*/ 957414 h 2650960"/>
              <a:gd name="connsiteX600" fmla="*/ 2147893 w 4176718"/>
              <a:gd name="connsiteY600" fmla="*/ 866927 h 2650960"/>
              <a:gd name="connsiteX601" fmla="*/ 2238381 w 4176718"/>
              <a:gd name="connsiteY601" fmla="*/ 775487 h 2650960"/>
              <a:gd name="connsiteX602" fmla="*/ 322903 w 4176718"/>
              <a:gd name="connsiteY602" fmla="*/ 773581 h 2650960"/>
              <a:gd name="connsiteX603" fmla="*/ 412438 w 4176718"/>
              <a:gd name="connsiteY603" fmla="*/ 865974 h 2650960"/>
              <a:gd name="connsiteX604" fmla="*/ 320045 w 4176718"/>
              <a:gd name="connsiteY604" fmla="*/ 955508 h 2650960"/>
              <a:gd name="connsiteX605" fmla="*/ 230510 w 4176718"/>
              <a:gd name="connsiteY605" fmla="*/ 863116 h 2650960"/>
              <a:gd name="connsiteX606" fmla="*/ 322903 w 4176718"/>
              <a:gd name="connsiteY606" fmla="*/ 773581 h 2650960"/>
              <a:gd name="connsiteX607" fmla="*/ 1921198 w 4176718"/>
              <a:gd name="connsiteY607" fmla="*/ 769772 h 2650960"/>
              <a:gd name="connsiteX608" fmla="*/ 2017400 w 4176718"/>
              <a:gd name="connsiteY608" fmla="*/ 866927 h 2650960"/>
              <a:gd name="connsiteX609" fmla="*/ 1920245 w 4176718"/>
              <a:gd name="connsiteY609" fmla="*/ 963129 h 2650960"/>
              <a:gd name="connsiteX610" fmla="*/ 1823091 w 4176718"/>
              <a:gd name="connsiteY610" fmla="*/ 864069 h 2650960"/>
              <a:gd name="connsiteX611" fmla="*/ 1921198 w 4176718"/>
              <a:gd name="connsiteY611" fmla="*/ 769772 h 2650960"/>
              <a:gd name="connsiteX612" fmla="*/ 640086 w 4176718"/>
              <a:gd name="connsiteY612" fmla="*/ 768819 h 2650960"/>
              <a:gd name="connsiteX613" fmla="*/ 738193 w 4176718"/>
              <a:gd name="connsiteY613" fmla="*/ 865974 h 2650960"/>
              <a:gd name="connsiteX614" fmla="*/ 641038 w 4176718"/>
              <a:gd name="connsiteY614" fmla="*/ 962176 h 2650960"/>
              <a:gd name="connsiteX615" fmla="*/ 543883 w 4176718"/>
              <a:gd name="connsiteY615" fmla="*/ 865974 h 2650960"/>
              <a:gd name="connsiteX616" fmla="*/ 640086 w 4176718"/>
              <a:gd name="connsiteY616" fmla="*/ 768819 h 2650960"/>
              <a:gd name="connsiteX617" fmla="*/ 1600206 w 4176718"/>
              <a:gd name="connsiteY617" fmla="*/ 765962 h 2650960"/>
              <a:gd name="connsiteX618" fmla="*/ 1700218 w 4176718"/>
              <a:gd name="connsiteY618" fmla="*/ 865974 h 2650960"/>
              <a:gd name="connsiteX619" fmla="*/ 1599254 w 4176718"/>
              <a:gd name="connsiteY619" fmla="*/ 966939 h 2650960"/>
              <a:gd name="connsiteX620" fmla="*/ 1499241 w 4176718"/>
              <a:gd name="connsiteY620" fmla="*/ 866927 h 2650960"/>
              <a:gd name="connsiteX621" fmla="*/ 1600206 w 4176718"/>
              <a:gd name="connsiteY621" fmla="*/ 765962 h 2650960"/>
              <a:gd name="connsiteX622" fmla="*/ 961078 w 4176718"/>
              <a:gd name="connsiteY622" fmla="*/ 764056 h 2650960"/>
              <a:gd name="connsiteX623" fmla="*/ 1061090 w 4176718"/>
              <a:gd name="connsiteY623" fmla="*/ 864069 h 2650960"/>
              <a:gd name="connsiteX624" fmla="*/ 960125 w 4176718"/>
              <a:gd name="connsiteY624" fmla="*/ 965034 h 2650960"/>
              <a:gd name="connsiteX625" fmla="*/ 860113 w 4176718"/>
              <a:gd name="connsiteY625" fmla="*/ 865021 h 2650960"/>
              <a:gd name="connsiteX626" fmla="*/ 961078 w 4176718"/>
              <a:gd name="connsiteY626" fmla="*/ 764056 h 2650960"/>
              <a:gd name="connsiteX627" fmla="*/ 1280166 w 4176718"/>
              <a:gd name="connsiteY627" fmla="*/ 763104 h 2650960"/>
              <a:gd name="connsiteX628" fmla="*/ 1382083 w 4176718"/>
              <a:gd name="connsiteY628" fmla="*/ 864068 h 2650960"/>
              <a:gd name="connsiteX629" fmla="*/ 1281118 w 4176718"/>
              <a:gd name="connsiteY629" fmla="*/ 966939 h 2650960"/>
              <a:gd name="connsiteX630" fmla="*/ 1178248 w 4176718"/>
              <a:gd name="connsiteY630" fmla="*/ 864068 h 2650960"/>
              <a:gd name="connsiteX631" fmla="*/ 1280166 w 4176718"/>
              <a:gd name="connsiteY631" fmla="*/ 763104 h 2650960"/>
              <a:gd name="connsiteX632" fmla="*/ 3999554 w 4176718"/>
              <a:gd name="connsiteY632" fmla="*/ 684999 h 2650960"/>
              <a:gd name="connsiteX633" fmla="*/ 4019556 w 4176718"/>
              <a:gd name="connsiteY633" fmla="*/ 706907 h 2650960"/>
              <a:gd name="connsiteX634" fmla="*/ 3997648 w 4176718"/>
              <a:gd name="connsiteY634" fmla="*/ 727862 h 2650960"/>
              <a:gd name="connsiteX635" fmla="*/ 3975741 w 4176718"/>
              <a:gd name="connsiteY635" fmla="*/ 706907 h 2650960"/>
              <a:gd name="connsiteX636" fmla="*/ 3999554 w 4176718"/>
              <a:gd name="connsiteY636" fmla="*/ 684999 h 2650960"/>
              <a:gd name="connsiteX637" fmla="*/ 3678561 w 4176718"/>
              <a:gd name="connsiteY637" fmla="*/ 661186 h 2650960"/>
              <a:gd name="connsiteX638" fmla="*/ 3723329 w 4176718"/>
              <a:gd name="connsiteY638" fmla="*/ 707859 h 2650960"/>
              <a:gd name="connsiteX639" fmla="*/ 3677609 w 4176718"/>
              <a:gd name="connsiteY639" fmla="*/ 752626 h 2650960"/>
              <a:gd name="connsiteX640" fmla="*/ 3632841 w 4176718"/>
              <a:gd name="connsiteY640" fmla="*/ 705954 h 2650960"/>
              <a:gd name="connsiteX641" fmla="*/ 3678561 w 4176718"/>
              <a:gd name="connsiteY641" fmla="*/ 661186 h 2650960"/>
              <a:gd name="connsiteX642" fmla="*/ 3358521 w 4176718"/>
              <a:gd name="connsiteY642" fmla="*/ 645946 h 2650960"/>
              <a:gd name="connsiteX643" fmla="*/ 3420434 w 4176718"/>
              <a:gd name="connsiteY643" fmla="*/ 705954 h 2650960"/>
              <a:gd name="connsiteX644" fmla="*/ 3357568 w 4176718"/>
              <a:gd name="connsiteY644" fmla="*/ 767866 h 2650960"/>
              <a:gd name="connsiteX645" fmla="*/ 3297561 w 4176718"/>
              <a:gd name="connsiteY645" fmla="*/ 705954 h 2650960"/>
              <a:gd name="connsiteX646" fmla="*/ 3358521 w 4176718"/>
              <a:gd name="connsiteY646" fmla="*/ 645946 h 2650960"/>
              <a:gd name="connsiteX647" fmla="*/ 3039433 w 4176718"/>
              <a:gd name="connsiteY647" fmla="*/ 633564 h 2650960"/>
              <a:gd name="connsiteX648" fmla="*/ 3111824 w 4176718"/>
              <a:gd name="connsiteY648" fmla="*/ 708811 h 2650960"/>
              <a:gd name="connsiteX649" fmla="*/ 3036576 w 4176718"/>
              <a:gd name="connsiteY649" fmla="*/ 779296 h 2650960"/>
              <a:gd name="connsiteX650" fmla="*/ 2966091 w 4176718"/>
              <a:gd name="connsiteY650" fmla="*/ 705001 h 2650960"/>
              <a:gd name="connsiteX651" fmla="*/ 3039433 w 4176718"/>
              <a:gd name="connsiteY651" fmla="*/ 633564 h 2650960"/>
              <a:gd name="connsiteX652" fmla="*/ 2719393 w 4176718"/>
              <a:gd name="connsiteY652" fmla="*/ 624039 h 2650960"/>
              <a:gd name="connsiteX653" fmla="*/ 2801308 w 4176718"/>
              <a:gd name="connsiteY653" fmla="*/ 707859 h 2650960"/>
              <a:gd name="connsiteX654" fmla="*/ 2717489 w 4176718"/>
              <a:gd name="connsiteY654" fmla="*/ 789774 h 2650960"/>
              <a:gd name="connsiteX655" fmla="*/ 2636526 w 4176718"/>
              <a:gd name="connsiteY655" fmla="*/ 705954 h 2650960"/>
              <a:gd name="connsiteX656" fmla="*/ 2719393 w 4176718"/>
              <a:gd name="connsiteY656" fmla="*/ 624039 h 2650960"/>
              <a:gd name="connsiteX657" fmla="*/ 2400305 w 4176718"/>
              <a:gd name="connsiteY657" fmla="*/ 615466 h 2650960"/>
              <a:gd name="connsiteX658" fmla="*/ 2490793 w 4176718"/>
              <a:gd name="connsiteY658" fmla="*/ 706906 h 2650960"/>
              <a:gd name="connsiteX659" fmla="*/ 2398401 w 4176718"/>
              <a:gd name="connsiteY659" fmla="*/ 797394 h 2650960"/>
              <a:gd name="connsiteX660" fmla="*/ 2307913 w 4176718"/>
              <a:gd name="connsiteY660" fmla="*/ 705001 h 2650960"/>
              <a:gd name="connsiteX661" fmla="*/ 2400305 w 4176718"/>
              <a:gd name="connsiteY661" fmla="*/ 615466 h 2650960"/>
              <a:gd name="connsiteX662" fmla="*/ 161930 w 4176718"/>
              <a:gd name="connsiteY662" fmla="*/ 613562 h 2650960"/>
              <a:gd name="connsiteX663" fmla="*/ 252418 w 4176718"/>
              <a:gd name="connsiteY663" fmla="*/ 705002 h 2650960"/>
              <a:gd name="connsiteX664" fmla="*/ 160978 w 4176718"/>
              <a:gd name="connsiteY664" fmla="*/ 795490 h 2650960"/>
              <a:gd name="connsiteX665" fmla="*/ 71443 w 4176718"/>
              <a:gd name="connsiteY665" fmla="*/ 705002 h 2650960"/>
              <a:gd name="connsiteX666" fmla="*/ 161930 w 4176718"/>
              <a:gd name="connsiteY666" fmla="*/ 613562 h 2650960"/>
              <a:gd name="connsiteX667" fmla="*/ 2081218 w 4176718"/>
              <a:gd name="connsiteY667" fmla="*/ 608799 h 2650960"/>
              <a:gd name="connsiteX668" fmla="*/ 2178373 w 4176718"/>
              <a:gd name="connsiteY668" fmla="*/ 706906 h 2650960"/>
              <a:gd name="connsiteX669" fmla="*/ 2079313 w 4176718"/>
              <a:gd name="connsiteY669" fmla="*/ 804062 h 2650960"/>
              <a:gd name="connsiteX670" fmla="*/ 1982158 w 4176718"/>
              <a:gd name="connsiteY670" fmla="*/ 705954 h 2650960"/>
              <a:gd name="connsiteX671" fmla="*/ 2081218 w 4176718"/>
              <a:gd name="connsiteY671" fmla="*/ 608799 h 2650960"/>
              <a:gd name="connsiteX672" fmla="*/ 483876 w 4176718"/>
              <a:gd name="connsiteY672" fmla="*/ 607846 h 2650960"/>
              <a:gd name="connsiteX673" fmla="*/ 580078 w 4176718"/>
              <a:gd name="connsiteY673" fmla="*/ 707859 h 2650960"/>
              <a:gd name="connsiteX674" fmla="*/ 480065 w 4176718"/>
              <a:gd name="connsiteY674" fmla="*/ 803109 h 2650960"/>
              <a:gd name="connsiteX675" fmla="*/ 383863 w 4176718"/>
              <a:gd name="connsiteY675" fmla="*/ 704049 h 2650960"/>
              <a:gd name="connsiteX676" fmla="*/ 483876 w 4176718"/>
              <a:gd name="connsiteY676" fmla="*/ 607846 h 2650960"/>
              <a:gd name="connsiteX677" fmla="*/ 1760225 w 4176718"/>
              <a:gd name="connsiteY677" fmla="*/ 603084 h 2650960"/>
              <a:gd name="connsiteX678" fmla="*/ 1863095 w 4176718"/>
              <a:gd name="connsiteY678" fmla="*/ 705954 h 2650960"/>
              <a:gd name="connsiteX679" fmla="*/ 1760225 w 4176718"/>
              <a:gd name="connsiteY679" fmla="*/ 808824 h 2650960"/>
              <a:gd name="connsiteX680" fmla="*/ 1657355 w 4176718"/>
              <a:gd name="connsiteY680" fmla="*/ 705954 h 2650960"/>
              <a:gd name="connsiteX681" fmla="*/ 1760225 w 4176718"/>
              <a:gd name="connsiteY681" fmla="*/ 603084 h 2650960"/>
              <a:gd name="connsiteX682" fmla="*/ 802963 w 4176718"/>
              <a:gd name="connsiteY682" fmla="*/ 602132 h 2650960"/>
              <a:gd name="connsiteX683" fmla="*/ 903928 w 4176718"/>
              <a:gd name="connsiteY683" fmla="*/ 706907 h 2650960"/>
              <a:gd name="connsiteX684" fmla="*/ 799153 w 4176718"/>
              <a:gd name="connsiteY684" fmla="*/ 807872 h 2650960"/>
              <a:gd name="connsiteX685" fmla="*/ 698188 w 4176718"/>
              <a:gd name="connsiteY685" fmla="*/ 703097 h 2650960"/>
              <a:gd name="connsiteX686" fmla="*/ 802963 w 4176718"/>
              <a:gd name="connsiteY686" fmla="*/ 602132 h 2650960"/>
              <a:gd name="connsiteX687" fmla="*/ 1441138 w 4176718"/>
              <a:gd name="connsiteY687" fmla="*/ 600227 h 2650960"/>
              <a:gd name="connsiteX688" fmla="*/ 1545913 w 4176718"/>
              <a:gd name="connsiteY688" fmla="*/ 705954 h 2650960"/>
              <a:gd name="connsiteX689" fmla="*/ 1439233 w 4176718"/>
              <a:gd name="connsiteY689" fmla="*/ 812634 h 2650960"/>
              <a:gd name="connsiteX690" fmla="*/ 1334458 w 4176718"/>
              <a:gd name="connsiteY690" fmla="*/ 706907 h 2650960"/>
              <a:gd name="connsiteX691" fmla="*/ 1441138 w 4176718"/>
              <a:gd name="connsiteY691" fmla="*/ 600227 h 2650960"/>
              <a:gd name="connsiteX692" fmla="*/ 1122051 w 4176718"/>
              <a:gd name="connsiteY692" fmla="*/ 599274 h 2650960"/>
              <a:gd name="connsiteX693" fmla="*/ 1225873 w 4176718"/>
              <a:gd name="connsiteY693" fmla="*/ 705002 h 2650960"/>
              <a:gd name="connsiteX694" fmla="*/ 1121098 w 4176718"/>
              <a:gd name="connsiteY694" fmla="*/ 810729 h 2650960"/>
              <a:gd name="connsiteX695" fmla="*/ 1014418 w 4176718"/>
              <a:gd name="connsiteY695" fmla="*/ 705002 h 2650960"/>
              <a:gd name="connsiteX696" fmla="*/ 1122051 w 4176718"/>
              <a:gd name="connsiteY696" fmla="*/ 599274 h 2650960"/>
              <a:gd name="connsiteX697" fmla="*/ 3838580 w 4176718"/>
              <a:gd name="connsiteY697" fmla="*/ 507834 h 2650960"/>
              <a:gd name="connsiteX698" fmla="*/ 3876680 w 4176718"/>
              <a:gd name="connsiteY698" fmla="*/ 546887 h 2650960"/>
              <a:gd name="connsiteX699" fmla="*/ 3836675 w 4176718"/>
              <a:gd name="connsiteY699" fmla="*/ 584987 h 2650960"/>
              <a:gd name="connsiteX700" fmla="*/ 3798575 w 4176718"/>
              <a:gd name="connsiteY700" fmla="*/ 545934 h 2650960"/>
              <a:gd name="connsiteX701" fmla="*/ 3838580 w 4176718"/>
              <a:gd name="connsiteY701" fmla="*/ 507834 h 2650960"/>
              <a:gd name="connsiteX702" fmla="*/ 3517588 w 4176718"/>
              <a:gd name="connsiteY702" fmla="*/ 488784 h 2650960"/>
              <a:gd name="connsiteX703" fmla="*/ 3574738 w 4176718"/>
              <a:gd name="connsiteY703" fmla="*/ 545934 h 2650960"/>
              <a:gd name="connsiteX704" fmla="*/ 3517588 w 4176718"/>
              <a:gd name="connsiteY704" fmla="*/ 603084 h 2650960"/>
              <a:gd name="connsiteX705" fmla="*/ 3461391 w 4176718"/>
              <a:gd name="connsiteY705" fmla="*/ 544981 h 2650960"/>
              <a:gd name="connsiteX706" fmla="*/ 3517588 w 4176718"/>
              <a:gd name="connsiteY706" fmla="*/ 488784 h 2650960"/>
              <a:gd name="connsiteX707" fmla="*/ 3199454 w 4176718"/>
              <a:gd name="connsiteY707" fmla="*/ 476402 h 2650960"/>
              <a:gd name="connsiteX708" fmla="*/ 3268034 w 4176718"/>
              <a:gd name="connsiteY708" fmla="*/ 547840 h 2650960"/>
              <a:gd name="connsiteX709" fmla="*/ 3197548 w 4176718"/>
              <a:gd name="connsiteY709" fmla="*/ 616419 h 2650960"/>
              <a:gd name="connsiteX710" fmla="*/ 3128016 w 4176718"/>
              <a:gd name="connsiteY710" fmla="*/ 546887 h 2650960"/>
              <a:gd name="connsiteX711" fmla="*/ 3199454 w 4176718"/>
              <a:gd name="connsiteY711" fmla="*/ 476402 h 2650960"/>
              <a:gd name="connsiteX712" fmla="*/ 2879414 w 4176718"/>
              <a:gd name="connsiteY712" fmla="*/ 465924 h 2650960"/>
              <a:gd name="connsiteX713" fmla="*/ 2959423 w 4176718"/>
              <a:gd name="connsiteY713" fmla="*/ 545934 h 2650960"/>
              <a:gd name="connsiteX714" fmla="*/ 2878461 w 4176718"/>
              <a:gd name="connsiteY714" fmla="*/ 626896 h 2650960"/>
              <a:gd name="connsiteX715" fmla="*/ 2798451 w 4176718"/>
              <a:gd name="connsiteY715" fmla="*/ 546887 h 2650960"/>
              <a:gd name="connsiteX716" fmla="*/ 2879414 w 4176718"/>
              <a:gd name="connsiteY716" fmla="*/ 465924 h 2650960"/>
              <a:gd name="connsiteX717" fmla="*/ 2560326 w 4176718"/>
              <a:gd name="connsiteY717" fmla="*/ 456399 h 2650960"/>
              <a:gd name="connsiteX718" fmla="*/ 2648908 w 4176718"/>
              <a:gd name="connsiteY718" fmla="*/ 545934 h 2650960"/>
              <a:gd name="connsiteX719" fmla="*/ 2560326 w 4176718"/>
              <a:gd name="connsiteY719" fmla="*/ 636421 h 2650960"/>
              <a:gd name="connsiteX720" fmla="*/ 2469838 w 4176718"/>
              <a:gd name="connsiteY720" fmla="*/ 544981 h 2650960"/>
              <a:gd name="connsiteX721" fmla="*/ 2560326 w 4176718"/>
              <a:gd name="connsiteY721" fmla="*/ 456399 h 2650960"/>
              <a:gd name="connsiteX722" fmla="*/ 1911 w 4176718"/>
              <a:gd name="connsiteY722" fmla="*/ 455446 h 2650960"/>
              <a:gd name="connsiteX723" fmla="*/ 91446 w 4176718"/>
              <a:gd name="connsiteY723" fmla="*/ 544981 h 2650960"/>
              <a:gd name="connsiteX724" fmla="*/ 2864 w 4176718"/>
              <a:gd name="connsiteY724" fmla="*/ 635468 h 2650960"/>
              <a:gd name="connsiteX725" fmla="*/ 0 w 4176718"/>
              <a:gd name="connsiteY725" fmla="*/ 634946 h 2650960"/>
              <a:gd name="connsiteX726" fmla="*/ 0 w 4176718"/>
              <a:gd name="connsiteY726" fmla="*/ 455824 h 2650960"/>
              <a:gd name="connsiteX727" fmla="*/ 2241239 w 4176718"/>
              <a:gd name="connsiteY727" fmla="*/ 448779 h 2650960"/>
              <a:gd name="connsiteX728" fmla="*/ 2337441 w 4176718"/>
              <a:gd name="connsiteY728" fmla="*/ 548792 h 2650960"/>
              <a:gd name="connsiteX729" fmla="*/ 2239333 w 4176718"/>
              <a:gd name="connsiteY729" fmla="*/ 644042 h 2650960"/>
              <a:gd name="connsiteX730" fmla="*/ 2142179 w 4176718"/>
              <a:gd name="connsiteY730" fmla="*/ 544982 h 2650960"/>
              <a:gd name="connsiteX731" fmla="*/ 2241239 w 4176718"/>
              <a:gd name="connsiteY731" fmla="*/ 448779 h 2650960"/>
              <a:gd name="connsiteX732" fmla="*/ 320998 w 4176718"/>
              <a:gd name="connsiteY732" fmla="*/ 446874 h 2650960"/>
              <a:gd name="connsiteX733" fmla="*/ 419106 w 4176718"/>
              <a:gd name="connsiteY733" fmla="*/ 544982 h 2650960"/>
              <a:gd name="connsiteX734" fmla="*/ 320998 w 4176718"/>
              <a:gd name="connsiteY734" fmla="*/ 642137 h 2650960"/>
              <a:gd name="connsiteX735" fmla="*/ 223843 w 4176718"/>
              <a:gd name="connsiteY735" fmla="*/ 543077 h 2650960"/>
              <a:gd name="connsiteX736" fmla="*/ 320998 w 4176718"/>
              <a:gd name="connsiteY736" fmla="*/ 446874 h 2650960"/>
              <a:gd name="connsiteX737" fmla="*/ 1919293 w 4176718"/>
              <a:gd name="connsiteY737" fmla="*/ 442111 h 2650960"/>
              <a:gd name="connsiteX738" fmla="*/ 2025020 w 4176718"/>
              <a:gd name="connsiteY738" fmla="*/ 545933 h 2650960"/>
              <a:gd name="connsiteX739" fmla="*/ 1919293 w 4176718"/>
              <a:gd name="connsiteY739" fmla="*/ 649756 h 2650960"/>
              <a:gd name="connsiteX740" fmla="*/ 1816423 w 4176718"/>
              <a:gd name="connsiteY740" fmla="*/ 545933 h 2650960"/>
              <a:gd name="connsiteX741" fmla="*/ 1919293 w 4176718"/>
              <a:gd name="connsiteY741" fmla="*/ 442111 h 2650960"/>
              <a:gd name="connsiteX742" fmla="*/ 641038 w 4176718"/>
              <a:gd name="connsiteY742" fmla="*/ 441159 h 2650960"/>
              <a:gd name="connsiteX743" fmla="*/ 745813 w 4176718"/>
              <a:gd name="connsiteY743" fmla="*/ 545934 h 2650960"/>
              <a:gd name="connsiteX744" fmla="*/ 641991 w 4176718"/>
              <a:gd name="connsiteY744" fmla="*/ 648804 h 2650960"/>
              <a:gd name="connsiteX745" fmla="*/ 537216 w 4176718"/>
              <a:gd name="connsiteY745" fmla="*/ 546886 h 2650960"/>
              <a:gd name="connsiteX746" fmla="*/ 641038 w 4176718"/>
              <a:gd name="connsiteY746" fmla="*/ 441159 h 2650960"/>
              <a:gd name="connsiteX747" fmla="*/ 1601233 w 4176718"/>
              <a:gd name="connsiteY747" fmla="*/ 437587 h 2650960"/>
              <a:gd name="connsiteX748" fmla="*/ 1708791 w 4176718"/>
              <a:gd name="connsiteY748" fmla="*/ 529741 h 2650960"/>
              <a:gd name="connsiteX749" fmla="*/ 1620208 w 4176718"/>
              <a:gd name="connsiteY749" fmla="*/ 652614 h 2650960"/>
              <a:gd name="connsiteX750" fmla="*/ 1513528 w 4176718"/>
              <a:gd name="connsiteY750" fmla="*/ 607846 h 2650960"/>
              <a:gd name="connsiteX751" fmla="*/ 1507813 w 4176718"/>
              <a:gd name="connsiteY751" fmla="*/ 492593 h 2650960"/>
              <a:gd name="connsiteX752" fmla="*/ 1514481 w 4176718"/>
              <a:gd name="connsiteY752" fmla="*/ 476401 h 2650960"/>
              <a:gd name="connsiteX753" fmla="*/ 1532578 w 4176718"/>
              <a:gd name="connsiteY753" fmla="*/ 456399 h 2650960"/>
              <a:gd name="connsiteX754" fmla="*/ 1552581 w 4176718"/>
              <a:gd name="connsiteY754" fmla="*/ 448779 h 2650960"/>
              <a:gd name="connsiteX755" fmla="*/ 1601233 w 4176718"/>
              <a:gd name="connsiteY755" fmla="*/ 437587 h 2650960"/>
              <a:gd name="connsiteX756" fmla="*/ 951077 w 4176718"/>
              <a:gd name="connsiteY756" fmla="*/ 435697 h 2650960"/>
              <a:gd name="connsiteX757" fmla="*/ 1002988 w 4176718"/>
              <a:gd name="connsiteY757" fmla="*/ 444017 h 2650960"/>
              <a:gd name="connsiteX758" fmla="*/ 1029658 w 4176718"/>
              <a:gd name="connsiteY758" fmla="*/ 456399 h 2650960"/>
              <a:gd name="connsiteX759" fmla="*/ 1047755 w 4176718"/>
              <a:gd name="connsiteY759" fmla="*/ 476402 h 2650960"/>
              <a:gd name="connsiteX760" fmla="*/ 1058233 w 4176718"/>
              <a:gd name="connsiteY760" fmla="*/ 497356 h 2650960"/>
              <a:gd name="connsiteX761" fmla="*/ 1038230 w 4176718"/>
              <a:gd name="connsiteY761" fmla="*/ 620229 h 2650960"/>
              <a:gd name="connsiteX762" fmla="*/ 918216 w 4176718"/>
              <a:gd name="connsiteY762" fmla="*/ 644042 h 2650960"/>
              <a:gd name="connsiteX763" fmla="*/ 852493 w 4176718"/>
              <a:gd name="connsiteY763" fmla="*/ 537362 h 2650960"/>
              <a:gd name="connsiteX764" fmla="*/ 951077 w 4176718"/>
              <a:gd name="connsiteY764" fmla="*/ 435697 h 2650960"/>
              <a:gd name="connsiteX765" fmla="*/ 3997648 w 4176718"/>
              <a:gd name="connsiteY765" fmla="*/ 357339 h 2650960"/>
              <a:gd name="connsiteX766" fmla="*/ 4028128 w 4176718"/>
              <a:gd name="connsiteY766" fmla="*/ 387819 h 2650960"/>
              <a:gd name="connsiteX767" fmla="*/ 3998600 w 4176718"/>
              <a:gd name="connsiteY767" fmla="*/ 416394 h 2650960"/>
              <a:gd name="connsiteX768" fmla="*/ 3969073 w 4176718"/>
              <a:gd name="connsiteY768" fmla="*/ 385914 h 2650960"/>
              <a:gd name="connsiteX769" fmla="*/ 3997648 w 4176718"/>
              <a:gd name="connsiteY769" fmla="*/ 357339 h 2650960"/>
              <a:gd name="connsiteX770" fmla="*/ 3677608 w 4176718"/>
              <a:gd name="connsiteY770" fmla="*/ 335431 h 2650960"/>
              <a:gd name="connsiteX771" fmla="*/ 3729043 w 4176718"/>
              <a:gd name="connsiteY771" fmla="*/ 385914 h 2650960"/>
              <a:gd name="connsiteX772" fmla="*/ 3676655 w 4176718"/>
              <a:gd name="connsiteY772" fmla="*/ 437349 h 2650960"/>
              <a:gd name="connsiteX773" fmla="*/ 3627125 w 4176718"/>
              <a:gd name="connsiteY773" fmla="*/ 385914 h 2650960"/>
              <a:gd name="connsiteX774" fmla="*/ 3677608 w 4176718"/>
              <a:gd name="connsiteY774" fmla="*/ 335431 h 2650960"/>
              <a:gd name="connsiteX775" fmla="*/ 1336363 w 4176718"/>
              <a:gd name="connsiteY775" fmla="*/ 335431 h 2650960"/>
              <a:gd name="connsiteX776" fmla="*/ 1309693 w 4176718"/>
              <a:gd name="connsiteY776" fmla="*/ 343051 h 2650960"/>
              <a:gd name="connsiteX777" fmla="*/ 1281118 w 4176718"/>
              <a:gd name="connsiteY777" fmla="*/ 345909 h 2650960"/>
              <a:gd name="connsiteX778" fmla="*/ 1254448 w 4176718"/>
              <a:gd name="connsiteY778" fmla="*/ 343051 h 2650960"/>
              <a:gd name="connsiteX779" fmla="*/ 1225873 w 4176718"/>
              <a:gd name="connsiteY779" fmla="*/ 337336 h 2650960"/>
              <a:gd name="connsiteX780" fmla="*/ 1217300 w 4176718"/>
              <a:gd name="connsiteY780" fmla="*/ 454493 h 2650960"/>
              <a:gd name="connsiteX781" fmla="*/ 1241113 w 4176718"/>
              <a:gd name="connsiteY781" fmla="*/ 444016 h 2650960"/>
              <a:gd name="connsiteX782" fmla="*/ 1266830 w 4176718"/>
              <a:gd name="connsiteY782" fmla="*/ 437349 h 2650960"/>
              <a:gd name="connsiteX783" fmla="*/ 1295405 w 4176718"/>
              <a:gd name="connsiteY783" fmla="*/ 437349 h 2650960"/>
              <a:gd name="connsiteX784" fmla="*/ 1321123 w 4176718"/>
              <a:gd name="connsiteY784" fmla="*/ 444016 h 2650960"/>
              <a:gd name="connsiteX785" fmla="*/ 1344935 w 4176718"/>
              <a:gd name="connsiteY785" fmla="*/ 452589 h 2650960"/>
              <a:gd name="connsiteX786" fmla="*/ 1330648 w 4176718"/>
              <a:gd name="connsiteY786" fmla="*/ 414489 h 2650960"/>
              <a:gd name="connsiteX787" fmla="*/ 1327790 w 4176718"/>
              <a:gd name="connsiteY787" fmla="*/ 375436 h 2650960"/>
              <a:gd name="connsiteX788" fmla="*/ 1336363 w 4176718"/>
              <a:gd name="connsiteY788" fmla="*/ 335431 h 2650960"/>
              <a:gd name="connsiteX789" fmla="*/ 3360425 w 4176718"/>
              <a:gd name="connsiteY789" fmla="*/ 321144 h 2650960"/>
              <a:gd name="connsiteX790" fmla="*/ 3424243 w 4176718"/>
              <a:gd name="connsiteY790" fmla="*/ 386867 h 2650960"/>
              <a:gd name="connsiteX791" fmla="*/ 3357568 w 4176718"/>
              <a:gd name="connsiteY791" fmla="*/ 451637 h 2650960"/>
              <a:gd name="connsiteX792" fmla="*/ 3292798 w 4176718"/>
              <a:gd name="connsiteY792" fmla="*/ 384962 h 2650960"/>
              <a:gd name="connsiteX793" fmla="*/ 3360425 w 4176718"/>
              <a:gd name="connsiteY793" fmla="*/ 321144 h 2650960"/>
              <a:gd name="connsiteX794" fmla="*/ 3039433 w 4176718"/>
              <a:gd name="connsiteY794" fmla="*/ 308762 h 2650960"/>
              <a:gd name="connsiteX795" fmla="*/ 3116585 w 4176718"/>
              <a:gd name="connsiteY795" fmla="*/ 387819 h 2650960"/>
              <a:gd name="connsiteX796" fmla="*/ 3037528 w 4176718"/>
              <a:gd name="connsiteY796" fmla="*/ 464972 h 2650960"/>
              <a:gd name="connsiteX797" fmla="*/ 2961328 w 4176718"/>
              <a:gd name="connsiteY797" fmla="*/ 385914 h 2650960"/>
              <a:gd name="connsiteX798" fmla="*/ 3039433 w 4176718"/>
              <a:gd name="connsiteY798" fmla="*/ 308762 h 2650960"/>
              <a:gd name="connsiteX799" fmla="*/ 2720345 w 4176718"/>
              <a:gd name="connsiteY799" fmla="*/ 299236 h 2650960"/>
              <a:gd name="connsiteX800" fmla="*/ 2807023 w 4176718"/>
              <a:gd name="connsiteY800" fmla="*/ 385914 h 2650960"/>
              <a:gd name="connsiteX801" fmla="*/ 2719392 w 4176718"/>
              <a:gd name="connsiteY801" fmla="*/ 474496 h 2650960"/>
              <a:gd name="connsiteX802" fmla="*/ 2631763 w 4176718"/>
              <a:gd name="connsiteY802" fmla="*/ 385914 h 2650960"/>
              <a:gd name="connsiteX803" fmla="*/ 2720345 w 4176718"/>
              <a:gd name="connsiteY803" fmla="*/ 299236 h 2650960"/>
              <a:gd name="connsiteX804" fmla="*/ 2398400 w 4176718"/>
              <a:gd name="connsiteY804" fmla="*/ 290664 h 2650960"/>
              <a:gd name="connsiteX805" fmla="*/ 2495555 w 4176718"/>
              <a:gd name="connsiteY805" fmla="*/ 385914 h 2650960"/>
              <a:gd name="connsiteX806" fmla="*/ 2400305 w 4176718"/>
              <a:gd name="connsiteY806" fmla="*/ 483069 h 2650960"/>
              <a:gd name="connsiteX807" fmla="*/ 2303150 w 4176718"/>
              <a:gd name="connsiteY807" fmla="*/ 387819 h 2650960"/>
              <a:gd name="connsiteX808" fmla="*/ 2398400 w 4176718"/>
              <a:gd name="connsiteY808" fmla="*/ 290664 h 2650960"/>
              <a:gd name="connsiteX809" fmla="*/ 163835 w 4176718"/>
              <a:gd name="connsiteY809" fmla="*/ 288759 h 2650960"/>
              <a:gd name="connsiteX810" fmla="*/ 258133 w 4176718"/>
              <a:gd name="connsiteY810" fmla="*/ 386867 h 2650960"/>
              <a:gd name="connsiteX811" fmla="*/ 160978 w 4176718"/>
              <a:gd name="connsiteY811" fmla="*/ 482117 h 2650960"/>
              <a:gd name="connsiteX812" fmla="*/ 65728 w 4176718"/>
              <a:gd name="connsiteY812" fmla="*/ 384009 h 2650960"/>
              <a:gd name="connsiteX813" fmla="*/ 163835 w 4176718"/>
              <a:gd name="connsiteY813" fmla="*/ 288759 h 2650960"/>
              <a:gd name="connsiteX814" fmla="*/ 2081218 w 4176718"/>
              <a:gd name="connsiteY814" fmla="*/ 283997 h 2650960"/>
              <a:gd name="connsiteX815" fmla="*/ 2184088 w 4176718"/>
              <a:gd name="connsiteY815" fmla="*/ 387819 h 2650960"/>
              <a:gd name="connsiteX816" fmla="*/ 2077408 w 4176718"/>
              <a:gd name="connsiteY816" fmla="*/ 490690 h 2650960"/>
              <a:gd name="connsiteX817" fmla="*/ 1976443 w 4176718"/>
              <a:gd name="connsiteY817" fmla="*/ 384962 h 2650960"/>
              <a:gd name="connsiteX818" fmla="*/ 2081218 w 4176718"/>
              <a:gd name="connsiteY818" fmla="*/ 283997 h 2650960"/>
              <a:gd name="connsiteX819" fmla="*/ 481018 w 4176718"/>
              <a:gd name="connsiteY819" fmla="*/ 282092 h 2650960"/>
              <a:gd name="connsiteX820" fmla="*/ 585793 w 4176718"/>
              <a:gd name="connsiteY820" fmla="*/ 386867 h 2650960"/>
              <a:gd name="connsiteX821" fmla="*/ 481018 w 4176718"/>
              <a:gd name="connsiteY821" fmla="*/ 488784 h 2650960"/>
              <a:gd name="connsiteX822" fmla="*/ 378148 w 4176718"/>
              <a:gd name="connsiteY822" fmla="*/ 385914 h 2650960"/>
              <a:gd name="connsiteX823" fmla="*/ 481018 w 4176718"/>
              <a:gd name="connsiteY823" fmla="*/ 282092 h 2650960"/>
              <a:gd name="connsiteX824" fmla="*/ 4157668 w 4176718"/>
              <a:gd name="connsiteY824" fmla="*/ 207796 h 2650960"/>
              <a:gd name="connsiteX825" fmla="*/ 4176718 w 4176718"/>
              <a:gd name="connsiteY825" fmla="*/ 225893 h 2650960"/>
              <a:gd name="connsiteX826" fmla="*/ 4156715 w 4176718"/>
              <a:gd name="connsiteY826" fmla="*/ 245896 h 2650960"/>
              <a:gd name="connsiteX827" fmla="*/ 4139571 w 4176718"/>
              <a:gd name="connsiteY827" fmla="*/ 225893 h 2650960"/>
              <a:gd name="connsiteX828" fmla="*/ 4157668 w 4176718"/>
              <a:gd name="connsiteY828" fmla="*/ 207796 h 2650960"/>
              <a:gd name="connsiteX829" fmla="*/ 1487810 w 4176718"/>
              <a:gd name="connsiteY829" fmla="*/ 184936 h 2650960"/>
              <a:gd name="connsiteX830" fmla="*/ 1443995 w 4176718"/>
              <a:gd name="connsiteY830" fmla="*/ 190651 h 2650960"/>
              <a:gd name="connsiteX831" fmla="*/ 1396370 w 4176718"/>
              <a:gd name="connsiteY831" fmla="*/ 186841 h 2650960"/>
              <a:gd name="connsiteX832" fmla="*/ 1395418 w 4176718"/>
              <a:gd name="connsiteY832" fmla="*/ 194461 h 2650960"/>
              <a:gd name="connsiteX833" fmla="*/ 1389703 w 4176718"/>
              <a:gd name="connsiteY833" fmla="*/ 274471 h 2650960"/>
              <a:gd name="connsiteX834" fmla="*/ 1391608 w 4176718"/>
              <a:gd name="connsiteY834" fmla="*/ 281139 h 2650960"/>
              <a:gd name="connsiteX835" fmla="*/ 1425898 w 4176718"/>
              <a:gd name="connsiteY835" fmla="*/ 273518 h 2650960"/>
              <a:gd name="connsiteX836" fmla="*/ 1463045 w 4176718"/>
              <a:gd name="connsiteY836" fmla="*/ 274471 h 2650960"/>
              <a:gd name="connsiteX837" fmla="*/ 1495430 w 4176718"/>
              <a:gd name="connsiteY837" fmla="*/ 283043 h 2650960"/>
              <a:gd name="connsiteX838" fmla="*/ 1487810 w 4176718"/>
              <a:gd name="connsiteY838" fmla="*/ 184936 h 2650960"/>
              <a:gd name="connsiteX839" fmla="*/ 3838581 w 4176718"/>
              <a:gd name="connsiteY839" fmla="*/ 183984 h 2650960"/>
              <a:gd name="connsiteX840" fmla="*/ 3881443 w 4176718"/>
              <a:gd name="connsiteY840" fmla="*/ 228752 h 2650960"/>
              <a:gd name="connsiteX841" fmla="*/ 3837628 w 4176718"/>
              <a:gd name="connsiteY841" fmla="*/ 270662 h 2650960"/>
              <a:gd name="connsiteX842" fmla="*/ 3793813 w 4176718"/>
              <a:gd name="connsiteY842" fmla="*/ 226847 h 2650960"/>
              <a:gd name="connsiteX843" fmla="*/ 3838581 w 4176718"/>
              <a:gd name="connsiteY843" fmla="*/ 183984 h 2650960"/>
              <a:gd name="connsiteX844" fmla="*/ 1079188 w 4176718"/>
              <a:gd name="connsiteY844" fmla="*/ 183984 h 2650960"/>
              <a:gd name="connsiteX845" fmla="*/ 1073473 w 4176718"/>
              <a:gd name="connsiteY845" fmla="*/ 185889 h 2650960"/>
              <a:gd name="connsiteX846" fmla="*/ 1076330 w 4176718"/>
              <a:gd name="connsiteY846" fmla="*/ 234466 h 2650960"/>
              <a:gd name="connsiteX847" fmla="*/ 1065853 w 4176718"/>
              <a:gd name="connsiteY847" fmla="*/ 284949 h 2650960"/>
              <a:gd name="connsiteX848" fmla="*/ 1170628 w 4176718"/>
              <a:gd name="connsiteY848" fmla="*/ 282091 h 2650960"/>
              <a:gd name="connsiteX849" fmla="*/ 1161103 w 4176718"/>
              <a:gd name="connsiteY849" fmla="*/ 234466 h 2650960"/>
              <a:gd name="connsiteX850" fmla="*/ 1164913 w 4176718"/>
              <a:gd name="connsiteY850" fmla="*/ 183984 h 2650960"/>
              <a:gd name="connsiteX851" fmla="*/ 1079188 w 4176718"/>
              <a:gd name="connsiteY851" fmla="*/ 183984 h 2650960"/>
              <a:gd name="connsiteX852" fmla="*/ 3517588 w 4176718"/>
              <a:gd name="connsiteY852" fmla="*/ 166839 h 2650960"/>
              <a:gd name="connsiteX853" fmla="*/ 3579501 w 4176718"/>
              <a:gd name="connsiteY853" fmla="*/ 225894 h 2650960"/>
              <a:gd name="connsiteX854" fmla="*/ 3519493 w 4176718"/>
              <a:gd name="connsiteY854" fmla="*/ 286854 h 2650960"/>
              <a:gd name="connsiteX855" fmla="*/ 3457581 w 4176718"/>
              <a:gd name="connsiteY855" fmla="*/ 227799 h 2650960"/>
              <a:gd name="connsiteX856" fmla="*/ 3517588 w 4176718"/>
              <a:gd name="connsiteY856" fmla="*/ 166839 h 2650960"/>
              <a:gd name="connsiteX857" fmla="*/ 735335 w 4176718"/>
              <a:gd name="connsiteY857" fmla="*/ 166839 h 2650960"/>
              <a:gd name="connsiteX858" fmla="*/ 742003 w 4176718"/>
              <a:gd name="connsiteY858" fmla="*/ 183031 h 2650960"/>
              <a:gd name="connsiteX859" fmla="*/ 746765 w 4176718"/>
              <a:gd name="connsiteY859" fmla="*/ 198271 h 2650960"/>
              <a:gd name="connsiteX860" fmla="*/ 750575 w 4176718"/>
              <a:gd name="connsiteY860" fmla="*/ 216368 h 2650960"/>
              <a:gd name="connsiteX861" fmla="*/ 750575 w 4176718"/>
              <a:gd name="connsiteY861" fmla="*/ 234466 h 2650960"/>
              <a:gd name="connsiteX862" fmla="*/ 746765 w 4176718"/>
              <a:gd name="connsiteY862" fmla="*/ 252564 h 2650960"/>
              <a:gd name="connsiteX863" fmla="*/ 742003 w 4176718"/>
              <a:gd name="connsiteY863" fmla="*/ 267804 h 2650960"/>
              <a:gd name="connsiteX864" fmla="*/ 733430 w 4176718"/>
              <a:gd name="connsiteY864" fmla="*/ 283996 h 2650960"/>
              <a:gd name="connsiteX865" fmla="*/ 725810 w 4176718"/>
              <a:gd name="connsiteY865" fmla="*/ 301141 h 2650960"/>
              <a:gd name="connsiteX866" fmla="*/ 734383 w 4176718"/>
              <a:gd name="connsiteY866" fmla="*/ 298284 h 2650960"/>
              <a:gd name="connsiteX867" fmla="*/ 852493 w 4176718"/>
              <a:gd name="connsiteY867" fmla="*/ 287806 h 2650960"/>
              <a:gd name="connsiteX868" fmla="*/ 863923 w 4176718"/>
              <a:gd name="connsiteY868" fmla="*/ 289711 h 2650960"/>
              <a:gd name="connsiteX869" fmla="*/ 856303 w 4176718"/>
              <a:gd name="connsiteY869" fmla="*/ 174459 h 2650960"/>
              <a:gd name="connsiteX870" fmla="*/ 853445 w 4176718"/>
              <a:gd name="connsiteY870" fmla="*/ 169696 h 2650960"/>
              <a:gd name="connsiteX871" fmla="*/ 735335 w 4176718"/>
              <a:gd name="connsiteY871" fmla="*/ 166839 h 2650960"/>
              <a:gd name="connsiteX872" fmla="*/ 3199453 w 4176718"/>
              <a:gd name="connsiteY872" fmla="*/ 153504 h 2650960"/>
              <a:gd name="connsiteX873" fmla="*/ 3271843 w 4176718"/>
              <a:gd name="connsiteY873" fmla="*/ 226846 h 2650960"/>
              <a:gd name="connsiteX874" fmla="*/ 3197548 w 4176718"/>
              <a:gd name="connsiteY874" fmla="*/ 301142 h 2650960"/>
              <a:gd name="connsiteX875" fmla="*/ 3125158 w 4176718"/>
              <a:gd name="connsiteY875" fmla="*/ 227799 h 2650960"/>
              <a:gd name="connsiteX876" fmla="*/ 3199453 w 4176718"/>
              <a:gd name="connsiteY876" fmla="*/ 153504 h 2650960"/>
              <a:gd name="connsiteX877" fmla="*/ 2882271 w 4176718"/>
              <a:gd name="connsiteY877" fmla="*/ 142074 h 2650960"/>
              <a:gd name="connsiteX878" fmla="*/ 2963233 w 4176718"/>
              <a:gd name="connsiteY878" fmla="*/ 228751 h 2650960"/>
              <a:gd name="connsiteX879" fmla="*/ 2877508 w 4176718"/>
              <a:gd name="connsiteY879" fmla="*/ 311619 h 2650960"/>
              <a:gd name="connsiteX880" fmla="*/ 2795593 w 4176718"/>
              <a:gd name="connsiteY880" fmla="*/ 224942 h 2650960"/>
              <a:gd name="connsiteX881" fmla="*/ 2882271 w 4176718"/>
              <a:gd name="connsiteY881" fmla="*/ 142074 h 2650960"/>
              <a:gd name="connsiteX882" fmla="*/ 2560326 w 4176718"/>
              <a:gd name="connsiteY882" fmla="*/ 132549 h 2650960"/>
              <a:gd name="connsiteX883" fmla="*/ 2652718 w 4176718"/>
              <a:gd name="connsiteY883" fmla="*/ 225894 h 2650960"/>
              <a:gd name="connsiteX884" fmla="*/ 2558421 w 4176718"/>
              <a:gd name="connsiteY884" fmla="*/ 320192 h 2650960"/>
              <a:gd name="connsiteX885" fmla="*/ 2466028 w 4176718"/>
              <a:gd name="connsiteY885" fmla="*/ 226846 h 2650960"/>
              <a:gd name="connsiteX886" fmla="*/ 2560326 w 4176718"/>
              <a:gd name="connsiteY886" fmla="*/ 132549 h 2650960"/>
              <a:gd name="connsiteX887" fmla="*/ 957 w 4176718"/>
              <a:gd name="connsiteY887" fmla="*/ 132549 h 2650960"/>
              <a:gd name="connsiteX888" fmla="*/ 95255 w 4176718"/>
              <a:gd name="connsiteY888" fmla="*/ 225894 h 2650960"/>
              <a:gd name="connsiteX889" fmla="*/ 2863 w 4176718"/>
              <a:gd name="connsiteY889" fmla="*/ 319239 h 2650960"/>
              <a:gd name="connsiteX890" fmla="*/ 0 w 4176718"/>
              <a:gd name="connsiteY890" fmla="*/ 318684 h 2650960"/>
              <a:gd name="connsiteX891" fmla="*/ 0 w 4176718"/>
              <a:gd name="connsiteY891" fmla="*/ 132746 h 2650960"/>
              <a:gd name="connsiteX892" fmla="*/ 2238380 w 4176718"/>
              <a:gd name="connsiteY892" fmla="*/ 124929 h 2650960"/>
              <a:gd name="connsiteX893" fmla="*/ 2342203 w 4176718"/>
              <a:gd name="connsiteY893" fmla="*/ 226847 h 2650960"/>
              <a:gd name="connsiteX894" fmla="*/ 2241238 w 4176718"/>
              <a:gd name="connsiteY894" fmla="*/ 328764 h 2650960"/>
              <a:gd name="connsiteX895" fmla="*/ 2137416 w 4176718"/>
              <a:gd name="connsiteY895" fmla="*/ 226847 h 2650960"/>
              <a:gd name="connsiteX896" fmla="*/ 2238380 w 4176718"/>
              <a:gd name="connsiteY896" fmla="*/ 124929 h 2650960"/>
              <a:gd name="connsiteX897" fmla="*/ 320998 w 4176718"/>
              <a:gd name="connsiteY897" fmla="*/ 123977 h 2650960"/>
              <a:gd name="connsiteX898" fmla="*/ 423869 w 4176718"/>
              <a:gd name="connsiteY898" fmla="*/ 226847 h 2650960"/>
              <a:gd name="connsiteX899" fmla="*/ 321951 w 4176718"/>
              <a:gd name="connsiteY899" fmla="*/ 327812 h 2650960"/>
              <a:gd name="connsiteX900" fmla="*/ 219081 w 4176718"/>
              <a:gd name="connsiteY900" fmla="*/ 224942 h 2650960"/>
              <a:gd name="connsiteX901" fmla="*/ 320998 w 4176718"/>
              <a:gd name="connsiteY901" fmla="*/ 123977 h 2650960"/>
              <a:gd name="connsiteX902" fmla="*/ 1246828 w 4176718"/>
              <a:gd name="connsiteY902" fmla="*/ 40156 h 2650960"/>
              <a:gd name="connsiteX903" fmla="*/ 1241113 w 4176718"/>
              <a:gd name="connsiteY903" fmla="*/ 110641 h 2650960"/>
              <a:gd name="connsiteX904" fmla="*/ 1278260 w 4176718"/>
              <a:gd name="connsiteY904" fmla="*/ 106831 h 2650960"/>
              <a:gd name="connsiteX905" fmla="*/ 1321123 w 4176718"/>
              <a:gd name="connsiteY905" fmla="*/ 110641 h 2650960"/>
              <a:gd name="connsiteX906" fmla="*/ 1316360 w 4176718"/>
              <a:gd name="connsiteY906" fmla="*/ 74446 h 2650960"/>
              <a:gd name="connsiteX907" fmla="*/ 1315408 w 4176718"/>
              <a:gd name="connsiteY907" fmla="*/ 40156 h 2650960"/>
              <a:gd name="connsiteX908" fmla="*/ 1246828 w 4176718"/>
              <a:gd name="connsiteY908" fmla="*/ 40156 h 2650960"/>
              <a:gd name="connsiteX909" fmla="*/ 4000506 w 4176718"/>
              <a:gd name="connsiteY909" fmla="*/ 34442 h 2650960"/>
              <a:gd name="connsiteX910" fmla="*/ 4031938 w 4176718"/>
              <a:gd name="connsiteY910" fmla="*/ 69684 h 2650960"/>
              <a:gd name="connsiteX911" fmla="*/ 3995743 w 4176718"/>
              <a:gd name="connsiteY911" fmla="*/ 100164 h 2650960"/>
              <a:gd name="connsiteX912" fmla="*/ 3964311 w 4176718"/>
              <a:gd name="connsiteY912" fmla="*/ 64922 h 2650960"/>
              <a:gd name="connsiteX913" fmla="*/ 4000506 w 4176718"/>
              <a:gd name="connsiteY913" fmla="*/ 34442 h 2650960"/>
              <a:gd name="connsiteX914" fmla="*/ 1650688 w 4176718"/>
              <a:gd name="connsiteY914" fmla="*/ 21106 h 2650960"/>
              <a:gd name="connsiteX915" fmla="*/ 1627828 w 4176718"/>
              <a:gd name="connsiteY915" fmla="*/ 26821 h 2650960"/>
              <a:gd name="connsiteX916" fmla="*/ 1606873 w 4176718"/>
              <a:gd name="connsiteY916" fmla="*/ 29679 h 2650960"/>
              <a:gd name="connsiteX917" fmla="*/ 1583060 w 4176718"/>
              <a:gd name="connsiteY917" fmla="*/ 28726 h 2650960"/>
              <a:gd name="connsiteX918" fmla="*/ 1562105 w 4176718"/>
              <a:gd name="connsiteY918" fmla="*/ 25868 h 2650960"/>
              <a:gd name="connsiteX919" fmla="*/ 1561153 w 4176718"/>
              <a:gd name="connsiteY919" fmla="*/ 35393 h 2650960"/>
              <a:gd name="connsiteX920" fmla="*/ 1559248 w 4176718"/>
              <a:gd name="connsiteY920" fmla="*/ 105879 h 2650960"/>
              <a:gd name="connsiteX921" fmla="*/ 1559248 w 4176718"/>
              <a:gd name="connsiteY921" fmla="*/ 117309 h 2650960"/>
              <a:gd name="connsiteX922" fmla="*/ 1654498 w 4176718"/>
              <a:gd name="connsiteY922" fmla="*/ 122071 h 2650960"/>
              <a:gd name="connsiteX923" fmla="*/ 1650688 w 4176718"/>
              <a:gd name="connsiteY923" fmla="*/ 21106 h 2650960"/>
              <a:gd name="connsiteX924" fmla="*/ 909643 w 4176718"/>
              <a:gd name="connsiteY924" fmla="*/ 19201 h 2650960"/>
              <a:gd name="connsiteX925" fmla="*/ 915358 w 4176718"/>
              <a:gd name="connsiteY925" fmla="*/ 55396 h 2650960"/>
              <a:gd name="connsiteX926" fmla="*/ 914405 w 4176718"/>
              <a:gd name="connsiteY926" fmla="*/ 86829 h 2650960"/>
              <a:gd name="connsiteX927" fmla="*/ 906785 w 4176718"/>
              <a:gd name="connsiteY927" fmla="*/ 120166 h 2650960"/>
              <a:gd name="connsiteX928" fmla="*/ 939170 w 4176718"/>
              <a:gd name="connsiteY928" fmla="*/ 111593 h 2650960"/>
              <a:gd name="connsiteX929" fmla="*/ 970603 w 4176718"/>
              <a:gd name="connsiteY929" fmla="*/ 109689 h 2650960"/>
              <a:gd name="connsiteX930" fmla="*/ 1002035 w 4176718"/>
              <a:gd name="connsiteY930" fmla="*/ 114451 h 2650960"/>
              <a:gd name="connsiteX931" fmla="*/ 1002035 w 4176718"/>
              <a:gd name="connsiteY931" fmla="*/ 104926 h 2650960"/>
              <a:gd name="connsiteX932" fmla="*/ 1000130 w 4176718"/>
              <a:gd name="connsiteY932" fmla="*/ 31583 h 2650960"/>
              <a:gd name="connsiteX933" fmla="*/ 997273 w 4176718"/>
              <a:gd name="connsiteY933" fmla="*/ 23011 h 2650960"/>
              <a:gd name="connsiteX934" fmla="*/ 909643 w 4176718"/>
              <a:gd name="connsiteY934" fmla="*/ 19201 h 2650960"/>
              <a:gd name="connsiteX935" fmla="*/ 3679512 w 4176718"/>
              <a:gd name="connsiteY935" fmla="*/ 13487 h 2650960"/>
              <a:gd name="connsiteX936" fmla="*/ 3732853 w 4176718"/>
              <a:gd name="connsiteY936" fmla="*/ 68731 h 2650960"/>
              <a:gd name="connsiteX937" fmla="*/ 3677608 w 4176718"/>
              <a:gd name="connsiteY937" fmla="*/ 121119 h 2650960"/>
              <a:gd name="connsiteX938" fmla="*/ 3624268 w 4176718"/>
              <a:gd name="connsiteY938" fmla="*/ 66827 h 2650960"/>
              <a:gd name="connsiteX939" fmla="*/ 3679512 w 4176718"/>
              <a:gd name="connsiteY939" fmla="*/ 13487 h 2650960"/>
              <a:gd name="connsiteX940" fmla="*/ 3349903 w 4176718"/>
              <a:gd name="connsiteY940" fmla="*/ 0 h 2650960"/>
              <a:gd name="connsiteX941" fmla="*/ 3367049 w 4176718"/>
              <a:gd name="connsiteY941" fmla="*/ 0 h 2650960"/>
              <a:gd name="connsiteX942" fmla="*/ 3385296 w 4176718"/>
              <a:gd name="connsiteY942" fmla="*/ 3753 h 2650960"/>
              <a:gd name="connsiteX943" fmla="*/ 3426149 w 4176718"/>
              <a:gd name="connsiteY943" fmla="*/ 67779 h 2650960"/>
              <a:gd name="connsiteX944" fmla="*/ 3358521 w 4176718"/>
              <a:gd name="connsiteY944" fmla="*/ 135406 h 2650960"/>
              <a:gd name="connsiteX945" fmla="*/ 3289941 w 4176718"/>
              <a:gd name="connsiteY945" fmla="*/ 65874 h 2650960"/>
              <a:gd name="connsiteX946" fmla="*/ 3332268 w 4176718"/>
              <a:gd name="connsiteY946" fmla="*/ 3589 h 2650960"/>
              <a:gd name="connsiteX947" fmla="*/ 2997073 w 4176718"/>
              <a:gd name="connsiteY947" fmla="*/ 0 h 2650960"/>
              <a:gd name="connsiteX948" fmla="*/ 3081982 w 4176718"/>
              <a:gd name="connsiteY948" fmla="*/ 0 h 2650960"/>
              <a:gd name="connsiteX949" fmla="*/ 3095392 w 4176718"/>
              <a:gd name="connsiteY949" fmla="*/ 9081 h 2650960"/>
              <a:gd name="connsiteX950" fmla="*/ 3118490 w 4176718"/>
              <a:gd name="connsiteY950" fmla="*/ 65874 h 2650960"/>
              <a:gd name="connsiteX951" fmla="*/ 3037528 w 4176718"/>
              <a:gd name="connsiteY951" fmla="*/ 146836 h 2650960"/>
              <a:gd name="connsiteX952" fmla="*/ 2958470 w 4176718"/>
              <a:gd name="connsiteY952" fmla="*/ 66827 h 2650960"/>
              <a:gd name="connsiteX953" fmla="*/ 2982521 w 4176718"/>
              <a:gd name="connsiteY953" fmla="*/ 9915 h 2650960"/>
              <a:gd name="connsiteX954" fmla="*/ 2659663 w 4176718"/>
              <a:gd name="connsiteY954" fmla="*/ 0 h 2650960"/>
              <a:gd name="connsiteX955" fmla="*/ 2778600 w 4176718"/>
              <a:gd name="connsiteY955" fmla="*/ 0 h 2650960"/>
              <a:gd name="connsiteX956" fmla="*/ 2784044 w 4176718"/>
              <a:gd name="connsiteY956" fmla="*/ 3843 h 2650960"/>
              <a:gd name="connsiteX957" fmla="*/ 2808928 w 4176718"/>
              <a:gd name="connsiteY957" fmla="*/ 67779 h 2650960"/>
              <a:gd name="connsiteX958" fmla="*/ 2718440 w 4176718"/>
              <a:gd name="connsiteY958" fmla="*/ 157314 h 2650960"/>
              <a:gd name="connsiteX959" fmla="*/ 2628905 w 4176718"/>
              <a:gd name="connsiteY959" fmla="*/ 66827 h 2650960"/>
              <a:gd name="connsiteX960" fmla="*/ 2656171 w 4176718"/>
              <a:gd name="connsiteY960" fmla="*/ 2295 h 2650960"/>
              <a:gd name="connsiteX961" fmla="*/ 2542426 w 4176718"/>
              <a:gd name="connsiteY961" fmla="*/ 0 h 2650960"/>
              <a:gd name="connsiteX962" fmla="*/ 2574325 w 4176718"/>
              <a:gd name="connsiteY962" fmla="*/ 0 h 2650960"/>
              <a:gd name="connsiteX963" fmla="*/ 2560326 w 4176718"/>
              <a:gd name="connsiteY963" fmla="*/ 3009 h 2650960"/>
              <a:gd name="connsiteX964" fmla="*/ 2325218 w 4176718"/>
              <a:gd name="connsiteY964" fmla="*/ 0 h 2650960"/>
              <a:gd name="connsiteX965" fmla="*/ 2473716 w 4176718"/>
              <a:gd name="connsiteY965" fmla="*/ 0 h 2650960"/>
              <a:gd name="connsiteX966" fmla="*/ 2475554 w 4176718"/>
              <a:gd name="connsiteY966" fmla="*/ 1461 h 2650960"/>
              <a:gd name="connsiteX967" fmla="*/ 2499366 w 4176718"/>
              <a:gd name="connsiteY967" fmla="*/ 66826 h 2650960"/>
              <a:gd name="connsiteX968" fmla="*/ 2398401 w 4176718"/>
              <a:gd name="connsiteY968" fmla="*/ 165886 h 2650960"/>
              <a:gd name="connsiteX969" fmla="*/ 2300293 w 4176718"/>
              <a:gd name="connsiteY969" fmla="*/ 65874 h 2650960"/>
              <a:gd name="connsiteX970" fmla="*/ 2306678 w 4176718"/>
              <a:gd name="connsiteY970" fmla="*/ 30170 h 2650960"/>
              <a:gd name="connsiteX971" fmla="*/ 2191741 w 4176718"/>
              <a:gd name="connsiteY971" fmla="*/ 0 h 2650960"/>
              <a:gd name="connsiteX972" fmla="*/ 2287903 w 4176718"/>
              <a:gd name="connsiteY972" fmla="*/ 0 h 2650960"/>
              <a:gd name="connsiteX973" fmla="*/ 2285574 w 4176718"/>
              <a:gd name="connsiteY973" fmla="*/ 1774 h 2650960"/>
              <a:gd name="connsiteX974" fmla="*/ 2239333 w 4176718"/>
              <a:gd name="connsiteY974" fmla="*/ 11581 h 2650960"/>
              <a:gd name="connsiteX975" fmla="*/ 2194432 w 4176718"/>
              <a:gd name="connsiteY975" fmla="*/ 2027 h 2650960"/>
              <a:gd name="connsiteX976" fmla="*/ 1993756 w 4176718"/>
              <a:gd name="connsiteY976" fmla="*/ 0 h 2650960"/>
              <a:gd name="connsiteX977" fmla="*/ 2158963 w 4176718"/>
              <a:gd name="connsiteY977" fmla="*/ 0 h 2650960"/>
              <a:gd name="connsiteX978" fmla="*/ 2178731 w 4176718"/>
              <a:gd name="connsiteY978" fmla="*/ 23012 h 2650960"/>
              <a:gd name="connsiteX979" fmla="*/ 2185041 w 4176718"/>
              <a:gd name="connsiteY979" fmla="*/ 82067 h 2650960"/>
              <a:gd name="connsiteX980" fmla="*/ 2109793 w 4176718"/>
              <a:gd name="connsiteY980" fmla="*/ 169697 h 2650960"/>
              <a:gd name="connsiteX981" fmla="*/ 1996445 w 4176718"/>
              <a:gd name="connsiteY981" fmla="*/ 135407 h 2650960"/>
              <a:gd name="connsiteX982" fmla="*/ 1983110 w 4176718"/>
              <a:gd name="connsiteY982" fmla="*/ 18249 h 2650960"/>
              <a:gd name="connsiteX983" fmla="*/ 585554 w 4176718"/>
              <a:gd name="connsiteY983" fmla="*/ 0 h 2650960"/>
              <a:gd name="connsiteX984" fmla="*/ 1978688 w 4176718"/>
              <a:gd name="connsiteY984" fmla="*/ 0 h 2650960"/>
              <a:gd name="connsiteX985" fmla="*/ 1978348 w 4176718"/>
              <a:gd name="connsiteY985" fmla="*/ 151 h 2650960"/>
              <a:gd name="connsiteX986" fmla="*/ 1871668 w 4176718"/>
              <a:gd name="connsiteY986" fmla="*/ 6818 h 2650960"/>
              <a:gd name="connsiteX987" fmla="*/ 1859285 w 4176718"/>
              <a:gd name="connsiteY987" fmla="*/ 3008 h 2650960"/>
              <a:gd name="connsiteX988" fmla="*/ 1869763 w 4176718"/>
              <a:gd name="connsiteY988" fmla="*/ 34441 h 2650960"/>
              <a:gd name="connsiteX989" fmla="*/ 1873573 w 4176718"/>
              <a:gd name="connsiteY989" fmla="*/ 68731 h 2650960"/>
              <a:gd name="connsiteX990" fmla="*/ 1867858 w 4176718"/>
              <a:gd name="connsiteY990" fmla="*/ 100164 h 2650960"/>
              <a:gd name="connsiteX991" fmla="*/ 1855475 w 4176718"/>
              <a:gd name="connsiteY991" fmla="*/ 129691 h 2650960"/>
              <a:gd name="connsiteX992" fmla="*/ 1933580 w 4176718"/>
              <a:gd name="connsiteY992" fmla="*/ 116356 h 2650960"/>
              <a:gd name="connsiteX993" fmla="*/ 1980253 w 4176718"/>
              <a:gd name="connsiteY993" fmla="*/ 134454 h 2650960"/>
              <a:gd name="connsiteX994" fmla="*/ 2012638 w 4176718"/>
              <a:gd name="connsiteY994" fmla="*/ 169696 h 2650960"/>
              <a:gd name="connsiteX995" fmla="*/ 1994540 w 4176718"/>
              <a:gd name="connsiteY995" fmla="*/ 303999 h 2650960"/>
              <a:gd name="connsiteX996" fmla="*/ 1859285 w 4176718"/>
              <a:gd name="connsiteY996" fmla="*/ 317334 h 2650960"/>
              <a:gd name="connsiteX997" fmla="*/ 1810708 w 4176718"/>
              <a:gd name="connsiteY997" fmla="*/ 246849 h 2650960"/>
              <a:gd name="connsiteX998" fmla="*/ 1826900 w 4176718"/>
              <a:gd name="connsiteY998" fmla="*/ 163029 h 2650960"/>
              <a:gd name="connsiteX999" fmla="*/ 1802135 w 4176718"/>
              <a:gd name="connsiteY999" fmla="*/ 171601 h 2650960"/>
              <a:gd name="connsiteX1000" fmla="*/ 1779275 w 4176718"/>
              <a:gd name="connsiteY1000" fmla="*/ 178268 h 2650960"/>
              <a:gd name="connsiteX1001" fmla="*/ 1752605 w 4176718"/>
              <a:gd name="connsiteY1001" fmla="*/ 180174 h 2650960"/>
              <a:gd name="connsiteX1002" fmla="*/ 1728793 w 4176718"/>
              <a:gd name="connsiteY1002" fmla="*/ 176364 h 2650960"/>
              <a:gd name="connsiteX1003" fmla="*/ 1704028 w 4176718"/>
              <a:gd name="connsiteY1003" fmla="*/ 168743 h 2650960"/>
              <a:gd name="connsiteX1004" fmla="*/ 1704028 w 4176718"/>
              <a:gd name="connsiteY1004" fmla="*/ 178268 h 2650960"/>
              <a:gd name="connsiteX1005" fmla="*/ 1700218 w 4176718"/>
              <a:gd name="connsiteY1005" fmla="*/ 281139 h 2650960"/>
              <a:gd name="connsiteX1006" fmla="*/ 1699265 w 4176718"/>
              <a:gd name="connsiteY1006" fmla="*/ 285901 h 2650960"/>
              <a:gd name="connsiteX1007" fmla="*/ 1713553 w 4176718"/>
              <a:gd name="connsiteY1007" fmla="*/ 283996 h 2650960"/>
              <a:gd name="connsiteX1008" fmla="*/ 1778323 w 4176718"/>
              <a:gd name="connsiteY1008" fmla="*/ 276376 h 2650960"/>
              <a:gd name="connsiteX1009" fmla="*/ 1867858 w 4176718"/>
              <a:gd name="connsiteY1009" fmla="*/ 394486 h 2650960"/>
              <a:gd name="connsiteX1010" fmla="*/ 1759273 w 4176718"/>
              <a:gd name="connsiteY1010" fmla="*/ 494499 h 2650960"/>
              <a:gd name="connsiteX1011" fmla="*/ 1654498 w 4176718"/>
              <a:gd name="connsiteY1011" fmla="*/ 350671 h 2650960"/>
              <a:gd name="connsiteX1012" fmla="*/ 1664975 w 4176718"/>
              <a:gd name="connsiteY1012" fmla="*/ 324001 h 2650960"/>
              <a:gd name="connsiteX1013" fmla="*/ 1624018 w 4176718"/>
              <a:gd name="connsiteY1013" fmla="*/ 337336 h 2650960"/>
              <a:gd name="connsiteX1014" fmla="*/ 1584013 w 4176718"/>
              <a:gd name="connsiteY1014" fmla="*/ 339241 h 2650960"/>
              <a:gd name="connsiteX1015" fmla="*/ 1543055 w 4176718"/>
              <a:gd name="connsiteY1015" fmla="*/ 327811 h 2650960"/>
              <a:gd name="connsiteX1016" fmla="*/ 1544008 w 4176718"/>
              <a:gd name="connsiteY1016" fmla="*/ 339241 h 2650960"/>
              <a:gd name="connsiteX1017" fmla="*/ 1535435 w 4176718"/>
              <a:gd name="connsiteY1017" fmla="*/ 444016 h 2650960"/>
              <a:gd name="connsiteX1018" fmla="*/ 1530673 w 4176718"/>
              <a:gd name="connsiteY1018" fmla="*/ 453541 h 2650960"/>
              <a:gd name="connsiteX1019" fmla="*/ 1512575 w 4176718"/>
              <a:gd name="connsiteY1019" fmla="*/ 473543 h 2650960"/>
              <a:gd name="connsiteX1020" fmla="*/ 1503050 w 4176718"/>
              <a:gd name="connsiteY1020" fmla="*/ 477354 h 2650960"/>
              <a:gd name="connsiteX1021" fmla="*/ 1383988 w 4176718"/>
              <a:gd name="connsiteY1021" fmla="*/ 483068 h 2650960"/>
              <a:gd name="connsiteX1022" fmla="*/ 1374463 w 4176718"/>
              <a:gd name="connsiteY1022" fmla="*/ 481164 h 2650960"/>
              <a:gd name="connsiteX1023" fmla="*/ 1379225 w 4176718"/>
              <a:gd name="connsiteY1023" fmla="*/ 497356 h 2650960"/>
              <a:gd name="connsiteX1024" fmla="*/ 1296358 w 4176718"/>
              <a:gd name="connsiteY1024" fmla="*/ 650709 h 2650960"/>
              <a:gd name="connsiteX1025" fmla="*/ 1169675 w 4176718"/>
              <a:gd name="connsiteY1025" fmla="*/ 557364 h 2650960"/>
              <a:gd name="connsiteX1026" fmla="*/ 1181105 w 4176718"/>
              <a:gd name="connsiteY1026" fmla="*/ 490689 h 2650960"/>
              <a:gd name="connsiteX1027" fmla="*/ 1187773 w 4176718"/>
              <a:gd name="connsiteY1027" fmla="*/ 477354 h 2650960"/>
              <a:gd name="connsiteX1028" fmla="*/ 1172533 w 4176718"/>
              <a:gd name="connsiteY1028" fmla="*/ 482116 h 2650960"/>
              <a:gd name="connsiteX1029" fmla="*/ 1061090 w 4176718"/>
              <a:gd name="connsiteY1029" fmla="*/ 479259 h 2650960"/>
              <a:gd name="connsiteX1030" fmla="*/ 1046803 w 4176718"/>
              <a:gd name="connsiteY1030" fmla="*/ 472591 h 2650960"/>
              <a:gd name="connsiteX1031" fmla="*/ 1029658 w 4176718"/>
              <a:gd name="connsiteY1031" fmla="*/ 456399 h 2650960"/>
              <a:gd name="connsiteX1032" fmla="*/ 1017275 w 4176718"/>
              <a:gd name="connsiteY1032" fmla="*/ 335431 h 2650960"/>
              <a:gd name="connsiteX1033" fmla="*/ 1016323 w 4176718"/>
              <a:gd name="connsiteY1033" fmla="*/ 328764 h 2650960"/>
              <a:gd name="connsiteX1034" fmla="*/ 900118 w 4176718"/>
              <a:gd name="connsiteY1034" fmla="*/ 324954 h 2650960"/>
              <a:gd name="connsiteX1035" fmla="*/ 901070 w 4176718"/>
              <a:gd name="connsiteY1035" fmla="*/ 339241 h 2650960"/>
              <a:gd name="connsiteX1036" fmla="*/ 904880 w 4176718"/>
              <a:gd name="connsiteY1036" fmla="*/ 422109 h 2650960"/>
              <a:gd name="connsiteX1037" fmla="*/ 780103 w 4176718"/>
              <a:gd name="connsiteY1037" fmla="*/ 493546 h 2650960"/>
              <a:gd name="connsiteX1038" fmla="*/ 691520 w 4176718"/>
              <a:gd name="connsiteY1038" fmla="*/ 387818 h 2650960"/>
              <a:gd name="connsiteX1039" fmla="*/ 709618 w 4176718"/>
              <a:gd name="connsiteY1039" fmla="*/ 324954 h 2650960"/>
              <a:gd name="connsiteX1040" fmla="*/ 720095 w 4176718"/>
              <a:gd name="connsiteY1040" fmla="*/ 308761 h 2650960"/>
              <a:gd name="connsiteX1041" fmla="*/ 701998 w 4176718"/>
              <a:gd name="connsiteY1041" fmla="*/ 316381 h 2650960"/>
              <a:gd name="connsiteX1042" fmla="*/ 682948 w 4176718"/>
              <a:gd name="connsiteY1042" fmla="*/ 325906 h 2650960"/>
              <a:gd name="connsiteX1043" fmla="*/ 664850 w 4176718"/>
              <a:gd name="connsiteY1043" fmla="*/ 331621 h 2650960"/>
              <a:gd name="connsiteX1044" fmla="*/ 643895 w 4176718"/>
              <a:gd name="connsiteY1044" fmla="*/ 333526 h 2650960"/>
              <a:gd name="connsiteX1045" fmla="*/ 625798 w 4176718"/>
              <a:gd name="connsiteY1045" fmla="*/ 332574 h 2650960"/>
              <a:gd name="connsiteX1046" fmla="*/ 604843 w 4176718"/>
              <a:gd name="connsiteY1046" fmla="*/ 327811 h 2650960"/>
              <a:gd name="connsiteX1047" fmla="*/ 587698 w 4176718"/>
              <a:gd name="connsiteY1047" fmla="*/ 320191 h 2650960"/>
              <a:gd name="connsiteX1048" fmla="*/ 570553 w 4176718"/>
              <a:gd name="connsiteY1048" fmla="*/ 307809 h 2650960"/>
              <a:gd name="connsiteX1049" fmla="*/ 557218 w 4176718"/>
              <a:gd name="connsiteY1049" fmla="*/ 294474 h 2650960"/>
              <a:gd name="connsiteX1050" fmla="*/ 551503 w 4176718"/>
              <a:gd name="connsiteY1050" fmla="*/ 161124 h 2650960"/>
              <a:gd name="connsiteX1051" fmla="*/ 619130 w 4176718"/>
              <a:gd name="connsiteY1051" fmla="*/ 117309 h 2650960"/>
              <a:gd name="connsiteX1052" fmla="*/ 698188 w 4176718"/>
              <a:gd name="connsiteY1052" fmla="*/ 129691 h 2650960"/>
              <a:gd name="connsiteX1053" fmla="*/ 700093 w 4176718"/>
              <a:gd name="connsiteY1053" fmla="*/ 120166 h 2650960"/>
              <a:gd name="connsiteX1054" fmla="*/ 697235 w 4176718"/>
              <a:gd name="connsiteY1054" fmla="*/ 12533 h 2650960"/>
              <a:gd name="connsiteX1055" fmla="*/ 699140 w 4176718"/>
              <a:gd name="connsiteY1055" fmla="*/ 4914 h 2650960"/>
              <a:gd name="connsiteX1056" fmla="*/ 684853 w 4176718"/>
              <a:gd name="connsiteY1056" fmla="*/ 7771 h 2650960"/>
              <a:gd name="connsiteX1057" fmla="*/ 630441 w 4176718"/>
              <a:gd name="connsiteY1057" fmla="*/ 16463 h 2650960"/>
              <a:gd name="connsiteX1058" fmla="*/ 399243 w 4176718"/>
              <a:gd name="connsiteY1058" fmla="*/ 0 h 2650960"/>
              <a:gd name="connsiteX1059" fmla="*/ 567783 w 4176718"/>
              <a:gd name="connsiteY1059" fmla="*/ 0 h 2650960"/>
              <a:gd name="connsiteX1060" fmla="*/ 574363 w 4176718"/>
              <a:gd name="connsiteY1060" fmla="*/ 10629 h 2650960"/>
              <a:gd name="connsiteX1061" fmla="*/ 564838 w 4176718"/>
              <a:gd name="connsiteY1061" fmla="*/ 132549 h 2650960"/>
              <a:gd name="connsiteX1062" fmla="*/ 450538 w 4176718"/>
              <a:gd name="connsiteY1062" fmla="*/ 167792 h 2650960"/>
              <a:gd name="connsiteX1063" fmla="*/ 373385 w 4176718"/>
              <a:gd name="connsiteY1063" fmla="*/ 72542 h 2650960"/>
              <a:gd name="connsiteX1064" fmla="*/ 383387 w 4176718"/>
              <a:gd name="connsiteY1064" fmla="*/ 17177 h 2650960"/>
              <a:gd name="connsiteX1065" fmla="*/ 277193 w 4176718"/>
              <a:gd name="connsiteY1065" fmla="*/ 0 h 2650960"/>
              <a:gd name="connsiteX1066" fmla="*/ 364688 w 4176718"/>
              <a:gd name="connsiteY1066" fmla="*/ 0 h 2650960"/>
              <a:gd name="connsiteX1067" fmla="*/ 361480 w 4176718"/>
              <a:gd name="connsiteY1067" fmla="*/ 2160 h 2650960"/>
              <a:gd name="connsiteX1068" fmla="*/ 320046 w 4176718"/>
              <a:gd name="connsiteY1068" fmla="*/ 9676 h 2650960"/>
              <a:gd name="connsiteX1069" fmla="*/ 279327 w 4176718"/>
              <a:gd name="connsiteY1069" fmla="*/ 1461 h 2650960"/>
              <a:gd name="connsiteX1070" fmla="*/ 88852 w 4176718"/>
              <a:gd name="connsiteY1070" fmla="*/ 0 h 2650960"/>
              <a:gd name="connsiteX1071" fmla="*/ 235298 w 4176718"/>
              <a:gd name="connsiteY1071" fmla="*/ 0 h 2650960"/>
              <a:gd name="connsiteX1072" fmla="*/ 253832 w 4176718"/>
              <a:gd name="connsiteY1072" fmla="*/ 28683 h 2650960"/>
              <a:gd name="connsiteX1073" fmla="*/ 260990 w 4176718"/>
              <a:gd name="connsiteY1073" fmla="*/ 67780 h 2650960"/>
              <a:gd name="connsiteX1074" fmla="*/ 161930 w 4176718"/>
              <a:gd name="connsiteY1074" fmla="*/ 164934 h 2650960"/>
              <a:gd name="connsiteX1075" fmla="*/ 62870 w 4176718"/>
              <a:gd name="connsiteY1075" fmla="*/ 64922 h 2650960"/>
              <a:gd name="connsiteX1076" fmla="*/ 70862 w 4176718"/>
              <a:gd name="connsiteY1076" fmla="*/ 26138 h 2650960"/>
              <a:gd name="connsiteX1077" fmla="*/ 0 w 4176718"/>
              <a:gd name="connsiteY1077" fmla="*/ 0 h 2650960"/>
              <a:gd name="connsiteX1078" fmla="*/ 11106 w 4176718"/>
              <a:gd name="connsiteY1078" fmla="*/ 0 h 2650960"/>
              <a:gd name="connsiteX1079" fmla="*/ 1911 w 4176718"/>
              <a:gd name="connsiteY1079" fmla="*/ 2056 h 2650960"/>
              <a:gd name="connsiteX1080" fmla="*/ 0 w 4176718"/>
              <a:gd name="connsiteY1080" fmla="*/ 1713 h 265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Lst>
            <a:rect l="l" t="t" r="r" b="b"/>
            <a:pathLst>
              <a:path w="4176718" h="2650960">
                <a:moveTo>
                  <a:pt x="2081218" y="2610002"/>
                </a:moveTo>
                <a:cubicBezTo>
                  <a:pt x="2089790" y="2610002"/>
                  <a:pt x="2095505" y="2615717"/>
                  <a:pt x="2093600" y="2628099"/>
                </a:cubicBezTo>
                <a:cubicBezTo>
                  <a:pt x="2087885" y="2630004"/>
                  <a:pt x="2083123" y="2631909"/>
                  <a:pt x="2078360" y="2633814"/>
                </a:cubicBezTo>
                <a:cubicBezTo>
                  <a:pt x="2073598" y="2634767"/>
                  <a:pt x="2068835" y="2635719"/>
                  <a:pt x="2066930" y="2630957"/>
                </a:cubicBezTo>
                <a:cubicBezTo>
                  <a:pt x="2065978" y="2627147"/>
                  <a:pt x="2065978" y="2622384"/>
                  <a:pt x="2066930" y="2618574"/>
                </a:cubicBezTo>
                <a:cubicBezTo>
                  <a:pt x="2068835" y="2611907"/>
                  <a:pt x="2074550" y="2609049"/>
                  <a:pt x="2081218" y="2610002"/>
                </a:cubicBezTo>
                <a:close/>
                <a:moveTo>
                  <a:pt x="482923" y="2608097"/>
                </a:moveTo>
                <a:cubicBezTo>
                  <a:pt x="493401" y="2609049"/>
                  <a:pt x="500069" y="2619527"/>
                  <a:pt x="495306" y="2629052"/>
                </a:cubicBezTo>
                <a:cubicBezTo>
                  <a:pt x="494353" y="2630957"/>
                  <a:pt x="491496" y="2632862"/>
                  <a:pt x="489591" y="2632862"/>
                </a:cubicBezTo>
                <a:cubicBezTo>
                  <a:pt x="486733" y="2632862"/>
                  <a:pt x="483876" y="2631910"/>
                  <a:pt x="481971" y="2630957"/>
                </a:cubicBezTo>
                <a:cubicBezTo>
                  <a:pt x="476256" y="2630004"/>
                  <a:pt x="471494" y="2628099"/>
                  <a:pt x="466731" y="2626194"/>
                </a:cubicBezTo>
                <a:cubicBezTo>
                  <a:pt x="470541" y="2610954"/>
                  <a:pt x="473398" y="2608097"/>
                  <a:pt x="482923" y="2608097"/>
                </a:cubicBezTo>
                <a:close/>
                <a:moveTo>
                  <a:pt x="1761178" y="2601429"/>
                </a:moveTo>
                <a:cubicBezTo>
                  <a:pt x="1773560" y="2603334"/>
                  <a:pt x="1782133" y="2612859"/>
                  <a:pt x="1782133" y="2624288"/>
                </a:cubicBezTo>
                <a:cubicBezTo>
                  <a:pt x="1782133" y="2636671"/>
                  <a:pt x="1772608" y="2645244"/>
                  <a:pt x="1760225" y="2645244"/>
                </a:cubicBezTo>
                <a:cubicBezTo>
                  <a:pt x="1746890" y="2645244"/>
                  <a:pt x="1736413" y="2633813"/>
                  <a:pt x="1737365" y="2621431"/>
                </a:cubicBezTo>
                <a:cubicBezTo>
                  <a:pt x="1738317" y="2610001"/>
                  <a:pt x="1748795" y="2600476"/>
                  <a:pt x="1761178" y="2601429"/>
                </a:cubicBezTo>
                <a:close/>
                <a:moveTo>
                  <a:pt x="801058" y="2601429"/>
                </a:moveTo>
                <a:cubicBezTo>
                  <a:pt x="813440" y="2601429"/>
                  <a:pt x="822966" y="2610954"/>
                  <a:pt x="822966" y="2622384"/>
                </a:cubicBezTo>
                <a:cubicBezTo>
                  <a:pt x="822966" y="2633814"/>
                  <a:pt x="813440" y="2644292"/>
                  <a:pt x="802011" y="2645244"/>
                </a:cubicBezTo>
                <a:cubicBezTo>
                  <a:pt x="789628" y="2646197"/>
                  <a:pt x="778198" y="2634767"/>
                  <a:pt x="778198" y="2622384"/>
                </a:cubicBezTo>
                <a:cubicBezTo>
                  <a:pt x="779151" y="2610954"/>
                  <a:pt x="789628" y="2601429"/>
                  <a:pt x="801058" y="2601429"/>
                </a:cubicBezTo>
                <a:close/>
                <a:moveTo>
                  <a:pt x="1440185" y="2598572"/>
                </a:moveTo>
                <a:cubicBezTo>
                  <a:pt x="1455426" y="2598572"/>
                  <a:pt x="1466855" y="2610954"/>
                  <a:pt x="1465903" y="2626194"/>
                </a:cubicBezTo>
                <a:cubicBezTo>
                  <a:pt x="1464951" y="2640482"/>
                  <a:pt x="1453520" y="2650960"/>
                  <a:pt x="1439233" y="2650960"/>
                </a:cubicBezTo>
                <a:cubicBezTo>
                  <a:pt x="1424945" y="2650960"/>
                  <a:pt x="1412563" y="2637624"/>
                  <a:pt x="1413516" y="2623337"/>
                </a:cubicBezTo>
                <a:cubicBezTo>
                  <a:pt x="1414468" y="2610002"/>
                  <a:pt x="1426851" y="2598572"/>
                  <a:pt x="1440185" y="2598572"/>
                </a:cubicBezTo>
                <a:close/>
                <a:moveTo>
                  <a:pt x="1122051" y="2597619"/>
                </a:moveTo>
                <a:cubicBezTo>
                  <a:pt x="1135386" y="2597619"/>
                  <a:pt x="1145863" y="2608097"/>
                  <a:pt x="1146816" y="2622384"/>
                </a:cubicBezTo>
                <a:cubicBezTo>
                  <a:pt x="1146816" y="2637624"/>
                  <a:pt x="1135386" y="2650007"/>
                  <a:pt x="1121098" y="2650007"/>
                </a:cubicBezTo>
                <a:cubicBezTo>
                  <a:pt x="1107763" y="2650007"/>
                  <a:pt x="1096333" y="2637624"/>
                  <a:pt x="1095380" y="2624289"/>
                </a:cubicBezTo>
                <a:cubicBezTo>
                  <a:pt x="1094428" y="2610001"/>
                  <a:pt x="1106811" y="2597619"/>
                  <a:pt x="1122051" y="2597619"/>
                </a:cubicBezTo>
                <a:close/>
                <a:moveTo>
                  <a:pt x="2241238" y="2439505"/>
                </a:moveTo>
                <a:cubicBezTo>
                  <a:pt x="2254573" y="2440457"/>
                  <a:pt x="2266003" y="2452839"/>
                  <a:pt x="2265050" y="2466174"/>
                </a:cubicBezTo>
                <a:cubicBezTo>
                  <a:pt x="2264098" y="2479510"/>
                  <a:pt x="2250763" y="2490939"/>
                  <a:pt x="2237428" y="2489035"/>
                </a:cubicBezTo>
                <a:cubicBezTo>
                  <a:pt x="2224092" y="2487130"/>
                  <a:pt x="2215520" y="2476652"/>
                  <a:pt x="2215520" y="2463317"/>
                </a:cubicBezTo>
                <a:cubicBezTo>
                  <a:pt x="2215520" y="2449982"/>
                  <a:pt x="2226950" y="2438552"/>
                  <a:pt x="2241238" y="2439505"/>
                </a:cubicBezTo>
                <a:close/>
                <a:moveTo>
                  <a:pt x="320999" y="2437599"/>
                </a:moveTo>
                <a:cubicBezTo>
                  <a:pt x="335286" y="2438551"/>
                  <a:pt x="346716" y="2449981"/>
                  <a:pt x="346716" y="2463317"/>
                </a:cubicBezTo>
                <a:cubicBezTo>
                  <a:pt x="346716" y="2477604"/>
                  <a:pt x="335286" y="2488081"/>
                  <a:pt x="320999" y="2487129"/>
                </a:cubicBezTo>
                <a:cubicBezTo>
                  <a:pt x="307664" y="2486176"/>
                  <a:pt x="298139" y="2476651"/>
                  <a:pt x="297186" y="2463317"/>
                </a:cubicBezTo>
                <a:cubicBezTo>
                  <a:pt x="297186" y="2449029"/>
                  <a:pt x="307664" y="2437599"/>
                  <a:pt x="320999" y="2437599"/>
                </a:cubicBezTo>
                <a:close/>
                <a:moveTo>
                  <a:pt x="1920245" y="2430931"/>
                </a:moveTo>
                <a:cubicBezTo>
                  <a:pt x="1939295" y="2430931"/>
                  <a:pt x="1953583" y="2446171"/>
                  <a:pt x="1953583" y="2464269"/>
                </a:cubicBezTo>
                <a:cubicBezTo>
                  <a:pt x="1953583" y="2482366"/>
                  <a:pt x="1938343" y="2497606"/>
                  <a:pt x="1919293" y="2497606"/>
                </a:cubicBezTo>
                <a:cubicBezTo>
                  <a:pt x="1900243" y="2497606"/>
                  <a:pt x="1885955" y="2483319"/>
                  <a:pt x="1885955" y="2464269"/>
                </a:cubicBezTo>
                <a:cubicBezTo>
                  <a:pt x="1885955" y="2446171"/>
                  <a:pt x="1901195" y="2430931"/>
                  <a:pt x="1920245" y="2430931"/>
                </a:cubicBezTo>
                <a:close/>
                <a:moveTo>
                  <a:pt x="641039" y="2429026"/>
                </a:moveTo>
                <a:cubicBezTo>
                  <a:pt x="659136" y="2429026"/>
                  <a:pt x="675328" y="2444266"/>
                  <a:pt x="675328" y="2462364"/>
                </a:cubicBezTo>
                <a:cubicBezTo>
                  <a:pt x="675328" y="2480461"/>
                  <a:pt x="660089" y="2495701"/>
                  <a:pt x="641991" y="2496654"/>
                </a:cubicBezTo>
                <a:cubicBezTo>
                  <a:pt x="622941" y="2496654"/>
                  <a:pt x="607701" y="2482366"/>
                  <a:pt x="607701" y="2463316"/>
                </a:cubicBezTo>
                <a:cubicBezTo>
                  <a:pt x="607701" y="2445219"/>
                  <a:pt x="622941" y="2429026"/>
                  <a:pt x="641039" y="2429026"/>
                </a:cubicBezTo>
                <a:close/>
                <a:moveTo>
                  <a:pt x="1598300" y="2427122"/>
                </a:moveTo>
                <a:cubicBezTo>
                  <a:pt x="1620208" y="2426169"/>
                  <a:pt x="1638305" y="2442362"/>
                  <a:pt x="1638305" y="2464269"/>
                </a:cubicBezTo>
                <a:cubicBezTo>
                  <a:pt x="1638305" y="2485224"/>
                  <a:pt x="1623065" y="2501417"/>
                  <a:pt x="1602110" y="2502369"/>
                </a:cubicBezTo>
                <a:cubicBezTo>
                  <a:pt x="1580203" y="2503322"/>
                  <a:pt x="1562105" y="2486177"/>
                  <a:pt x="1562105" y="2465222"/>
                </a:cubicBezTo>
                <a:cubicBezTo>
                  <a:pt x="1562105" y="2445219"/>
                  <a:pt x="1578298" y="2428074"/>
                  <a:pt x="1598300" y="2427122"/>
                </a:cubicBezTo>
                <a:close/>
                <a:moveTo>
                  <a:pt x="962983" y="2425217"/>
                </a:moveTo>
                <a:cubicBezTo>
                  <a:pt x="983938" y="2426169"/>
                  <a:pt x="999178" y="2443314"/>
                  <a:pt x="999178" y="2463317"/>
                </a:cubicBezTo>
                <a:cubicBezTo>
                  <a:pt x="999178" y="2484272"/>
                  <a:pt x="980128" y="2501417"/>
                  <a:pt x="959173" y="2500464"/>
                </a:cubicBezTo>
                <a:cubicBezTo>
                  <a:pt x="938218" y="2500464"/>
                  <a:pt x="922025" y="2482367"/>
                  <a:pt x="922978" y="2462364"/>
                </a:cubicBezTo>
                <a:cubicBezTo>
                  <a:pt x="923930" y="2441410"/>
                  <a:pt x="941075" y="2424264"/>
                  <a:pt x="962983" y="2425217"/>
                </a:cubicBezTo>
                <a:close/>
                <a:moveTo>
                  <a:pt x="1279213" y="2423311"/>
                </a:moveTo>
                <a:cubicBezTo>
                  <a:pt x="1300168" y="2422359"/>
                  <a:pt x="1320170" y="2441409"/>
                  <a:pt x="1320170" y="2463316"/>
                </a:cubicBezTo>
                <a:cubicBezTo>
                  <a:pt x="1320170" y="2484271"/>
                  <a:pt x="1303026" y="2502369"/>
                  <a:pt x="1282070" y="2502369"/>
                </a:cubicBezTo>
                <a:cubicBezTo>
                  <a:pt x="1259210" y="2503321"/>
                  <a:pt x="1241113" y="2486176"/>
                  <a:pt x="1241113" y="2463316"/>
                </a:cubicBezTo>
                <a:cubicBezTo>
                  <a:pt x="1241113" y="2442361"/>
                  <a:pt x="1258258" y="2424264"/>
                  <a:pt x="1279213" y="2423311"/>
                </a:cubicBezTo>
                <a:close/>
                <a:moveTo>
                  <a:pt x="2718441" y="2284247"/>
                </a:moveTo>
                <a:cubicBezTo>
                  <a:pt x="2729870" y="2283294"/>
                  <a:pt x="2738443" y="2292819"/>
                  <a:pt x="2739395" y="2303297"/>
                </a:cubicBezTo>
                <a:cubicBezTo>
                  <a:pt x="2739395" y="2314726"/>
                  <a:pt x="2731776" y="2324251"/>
                  <a:pt x="2720345" y="2325204"/>
                </a:cubicBezTo>
                <a:cubicBezTo>
                  <a:pt x="2708916" y="2326157"/>
                  <a:pt x="2698438" y="2315679"/>
                  <a:pt x="2698438" y="2304249"/>
                </a:cubicBezTo>
                <a:cubicBezTo>
                  <a:pt x="2698438" y="2293772"/>
                  <a:pt x="2707963" y="2284247"/>
                  <a:pt x="2718441" y="2284247"/>
                </a:cubicBezTo>
                <a:close/>
                <a:moveTo>
                  <a:pt x="2400305" y="2271864"/>
                </a:moveTo>
                <a:cubicBezTo>
                  <a:pt x="2418403" y="2271864"/>
                  <a:pt x="2433643" y="2288057"/>
                  <a:pt x="2433643" y="2306154"/>
                </a:cubicBezTo>
                <a:cubicBezTo>
                  <a:pt x="2432691" y="2324251"/>
                  <a:pt x="2417451" y="2338539"/>
                  <a:pt x="2399353" y="2338539"/>
                </a:cubicBezTo>
                <a:cubicBezTo>
                  <a:pt x="2380303" y="2338539"/>
                  <a:pt x="2366016" y="2323299"/>
                  <a:pt x="2366968" y="2304249"/>
                </a:cubicBezTo>
                <a:cubicBezTo>
                  <a:pt x="2366016" y="2285199"/>
                  <a:pt x="2381255" y="2270912"/>
                  <a:pt x="2400305" y="2271864"/>
                </a:cubicBezTo>
                <a:close/>
                <a:moveTo>
                  <a:pt x="162883" y="2269959"/>
                </a:moveTo>
                <a:cubicBezTo>
                  <a:pt x="180981" y="2269959"/>
                  <a:pt x="196220" y="2286151"/>
                  <a:pt x="196220" y="2304249"/>
                </a:cubicBezTo>
                <a:cubicBezTo>
                  <a:pt x="195268" y="2321394"/>
                  <a:pt x="180028" y="2336634"/>
                  <a:pt x="161931" y="2336634"/>
                </a:cubicBezTo>
                <a:cubicBezTo>
                  <a:pt x="143833" y="2336634"/>
                  <a:pt x="128593" y="2321394"/>
                  <a:pt x="128593" y="2303297"/>
                </a:cubicBezTo>
                <a:cubicBezTo>
                  <a:pt x="128593" y="2285199"/>
                  <a:pt x="144785" y="2269959"/>
                  <a:pt x="162883" y="2269959"/>
                </a:cubicBezTo>
                <a:close/>
                <a:moveTo>
                  <a:pt x="2079313" y="2262339"/>
                </a:moveTo>
                <a:cubicBezTo>
                  <a:pt x="2101220" y="2261387"/>
                  <a:pt x="2121223" y="2280437"/>
                  <a:pt x="2121223" y="2303297"/>
                </a:cubicBezTo>
                <a:cubicBezTo>
                  <a:pt x="2122175" y="2327110"/>
                  <a:pt x="2104078" y="2346160"/>
                  <a:pt x="2081218" y="2347112"/>
                </a:cubicBezTo>
                <a:cubicBezTo>
                  <a:pt x="2058358" y="2348064"/>
                  <a:pt x="2038355" y="2329014"/>
                  <a:pt x="2038355" y="2306155"/>
                </a:cubicBezTo>
                <a:cubicBezTo>
                  <a:pt x="2037403" y="2283294"/>
                  <a:pt x="2056453" y="2263292"/>
                  <a:pt x="2079313" y="2262339"/>
                </a:cubicBezTo>
                <a:close/>
                <a:moveTo>
                  <a:pt x="481971" y="2261387"/>
                </a:moveTo>
                <a:cubicBezTo>
                  <a:pt x="505783" y="2262339"/>
                  <a:pt x="522928" y="2280437"/>
                  <a:pt x="522928" y="2304250"/>
                </a:cubicBezTo>
                <a:cubicBezTo>
                  <a:pt x="522928" y="2328062"/>
                  <a:pt x="502926" y="2345207"/>
                  <a:pt x="480066" y="2345207"/>
                </a:cubicBezTo>
                <a:cubicBezTo>
                  <a:pt x="457206" y="2344255"/>
                  <a:pt x="438156" y="2324252"/>
                  <a:pt x="439108" y="2302344"/>
                </a:cubicBezTo>
                <a:cubicBezTo>
                  <a:pt x="440061" y="2279485"/>
                  <a:pt x="459111" y="2261387"/>
                  <a:pt x="481971" y="2261387"/>
                </a:cubicBezTo>
                <a:close/>
                <a:moveTo>
                  <a:pt x="1759273" y="2257576"/>
                </a:moveTo>
                <a:cubicBezTo>
                  <a:pt x="1784038" y="2257576"/>
                  <a:pt x="1804993" y="2277579"/>
                  <a:pt x="1805945" y="2302344"/>
                </a:cubicBezTo>
                <a:cubicBezTo>
                  <a:pt x="1806898" y="2328061"/>
                  <a:pt x="1785943" y="2350921"/>
                  <a:pt x="1760225" y="2350921"/>
                </a:cubicBezTo>
                <a:cubicBezTo>
                  <a:pt x="1735460" y="2350921"/>
                  <a:pt x="1714505" y="2330919"/>
                  <a:pt x="1713553" y="2306154"/>
                </a:cubicBezTo>
                <a:cubicBezTo>
                  <a:pt x="1712600" y="2278531"/>
                  <a:pt x="1734508" y="2259481"/>
                  <a:pt x="1759273" y="2257576"/>
                </a:cubicBezTo>
                <a:close/>
                <a:moveTo>
                  <a:pt x="800106" y="2256624"/>
                </a:moveTo>
                <a:cubicBezTo>
                  <a:pt x="825824" y="2256624"/>
                  <a:pt x="846779" y="2277579"/>
                  <a:pt x="846779" y="2303297"/>
                </a:cubicBezTo>
                <a:cubicBezTo>
                  <a:pt x="846779" y="2328062"/>
                  <a:pt x="826776" y="2348064"/>
                  <a:pt x="801058" y="2349017"/>
                </a:cubicBezTo>
                <a:cubicBezTo>
                  <a:pt x="775341" y="2349017"/>
                  <a:pt x="755339" y="2329967"/>
                  <a:pt x="754386" y="2304249"/>
                </a:cubicBezTo>
                <a:cubicBezTo>
                  <a:pt x="754386" y="2278531"/>
                  <a:pt x="774389" y="2257576"/>
                  <a:pt x="800106" y="2256624"/>
                </a:cubicBezTo>
                <a:close/>
                <a:moveTo>
                  <a:pt x="1439233" y="2255672"/>
                </a:moveTo>
                <a:cubicBezTo>
                  <a:pt x="1466855" y="2255672"/>
                  <a:pt x="1488763" y="2276627"/>
                  <a:pt x="1489715" y="2303297"/>
                </a:cubicBezTo>
                <a:cubicBezTo>
                  <a:pt x="1490668" y="2329967"/>
                  <a:pt x="1468760" y="2352827"/>
                  <a:pt x="1441138" y="2352827"/>
                </a:cubicBezTo>
                <a:cubicBezTo>
                  <a:pt x="1413515" y="2352827"/>
                  <a:pt x="1391608" y="2331872"/>
                  <a:pt x="1390655" y="2305202"/>
                </a:cubicBezTo>
                <a:cubicBezTo>
                  <a:pt x="1390655" y="2278532"/>
                  <a:pt x="1412563" y="2256624"/>
                  <a:pt x="1439233" y="2255672"/>
                </a:cubicBezTo>
                <a:close/>
                <a:moveTo>
                  <a:pt x="1120145" y="2254719"/>
                </a:moveTo>
                <a:cubicBezTo>
                  <a:pt x="1147768" y="2254719"/>
                  <a:pt x="1169676" y="2275674"/>
                  <a:pt x="1169676" y="2302344"/>
                </a:cubicBezTo>
                <a:cubicBezTo>
                  <a:pt x="1169676" y="2329014"/>
                  <a:pt x="1147768" y="2351874"/>
                  <a:pt x="1121098" y="2351874"/>
                </a:cubicBezTo>
                <a:cubicBezTo>
                  <a:pt x="1094428" y="2351874"/>
                  <a:pt x="1071568" y="2329967"/>
                  <a:pt x="1071568" y="2303297"/>
                </a:cubicBezTo>
                <a:cubicBezTo>
                  <a:pt x="1070616" y="2277579"/>
                  <a:pt x="1092523" y="2254719"/>
                  <a:pt x="1120145" y="2254719"/>
                </a:cubicBezTo>
                <a:close/>
                <a:moveTo>
                  <a:pt x="2878461" y="2119464"/>
                </a:moveTo>
                <a:cubicBezTo>
                  <a:pt x="2892748" y="2119464"/>
                  <a:pt x="2904178" y="2131847"/>
                  <a:pt x="2903226" y="2146134"/>
                </a:cubicBezTo>
                <a:cubicBezTo>
                  <a:pt x="2902273" y="2159469"/>
                  <a:pt x="2889891" y="2170899"/>
                  <a:pt x="2876555" y="2169947"/>
                </a:cubicBezTo>
                <a:cubicBezTo>
                  <a:pt x="2862268" y="2168994"/>
                  <a:pt x="2852743" y="2156612"/>
                  <a:pt x="2853695" y="2142324"/>
                </a:cubicBezTo>
                <a:cubicBezTo>
                  <a:pt x="2854648" y="2129942"/>
                  <a:pt x="2866078" y="2119464"/>
                  <a:pt x="2878461" y="2119464"/>
                </a:cubicBezTo>
                <a:close/>
                <a:moveTo>
                  <a:pt x="2558421" y="2106129"/>
                </a:moveTo>
                <a:cubicBezTo>
                  <a:pt x="2579376" y="2106129"/>
                  <a:pt x="2597473" y="2122322"/>
                  <a:pt x="2598426" y="2143276"/>
                </a:cubicBezTo>
                <a:cubicBezTo>
                  <a:pt x="2599379" y="2164231"/>
                  <a:pt x="2581281" y="2182329"/>
                  <a:pt x="2560326" y="2182329"/>
                </a:cubicBezTo>
                <a:cubicBezTo>
                  <a:pt x="2538418" y="2182329"/>
                  <a:pt x="2521273" y="2166136"/>
                  <a:pt x="2520321" y="2145181"/>
                </a:cubicBezTo>
                <a:cubicBezTo>
                  <a:pt x="2519368" y="2124226"/>
                  <a:pt x="2536513" y="2106129"/>
                  <a:pt x="2558421" y="2106129"/>
                </a:cubicBezTo>
                <a:close/>
                <a:moveTo>
                  <a:pt x="2863" y="2104224"/>
                </a:moveTo>
                <a:cubicBezTo>
                  <a:pt x="23818" y="2104224"/>
                  <a:pt x="41916" y="2123274"/>
                  <a:pt x="40963" y="2144229"/>
                </a:cubicBezTo>
                <a:cubicBezTo>
                  <a:pt x="40963" y="2165184"/>
                  <a:pt x="22866" y="2182329"/>
                  <a:pt x="958" y="2182329"/>
                </a:cubicBezTo>
                <a:lnTo>
                  <a:pt x="0" y="2181919"/>
                </a:lnTo>
                <a:lnTo>
                  <a:pt x="0" y="2105372"/>
                </a:lnTo>
                <a:close/>
                <a:moveTo>
                  <a:pt x="2238380" y="2096604"/>
                </a:moveTo>
                <a:cubicBezTo>
                  <a:pt x="2264098" y="2095651"/>
                  <a:pt x="2286005" y="2116607"/>
                  <a:pt x="2286958" y="2142324"/>
                </a:cubicBezTo>
                <a:cubicBezTo>
                  <a:pt x="2287911" y="2169947"/>
                  <a:pt x="2266955" y="2191854"/>
                  <a:pt x="2239333" y="2191854"/>
                </a:cubicBezTo>
                <a:cubicBezTo>
                  <a:pt x="2213616" y="2191854"/>
                  <a:pt x="2191708" y="2170899"/>
                  <a:pt x="2191708" y="2145182"/>
                </a:cubicBezTo>
                <a:cubicBezTo>
                  <a:pt x="2190755" y="2119464"/>
                  <a:pt x="2212663" y="2097557"/>
                  <a:pt x="2238380" y="2096604"/>
                </a:cubicBezTo>
                <a:close/>
                <a:moveTo>
                  <a:pt x="320998" y="2095651"/>
                </a:moveTo>
                <a:cubicBezTo>
                  <a:pt x="347668" y="2095651"/>
                  <a:pt x="368623" y="2114701"/>
                  <a:pt x="369575" y="2141371"/>
                </a:cubicBezTo>
                <a:cubicBezTo>
                  <a:pt x="370528" y="2168994"/>
                  <a:pt x="348620" y="2190901"/>
                  <a:pt x="321950" y="2190901"/>
                </a:cubicBezTo>
                <a:cubicBezTo>
                  <a:pt x="296233" y="2190901"/>
                  <a:pt x="274325" y="2168041"/>
                  <a:pt x="274325" y="2143276"/>
                </a:cubicBezTo>
                <a:cubicBezTo>
                  <a:pt x="273373" y="2117559"/>
                  <a:pt x="294328" y="2096604"/>
                  <a:pt x="320998" y="2095651"/>
                </a:cubicBezTo>
                <a:close/>
                <a:moveTo>
                  <a:pt x="1921198" y="2091842"/>
                </a:moveTo>
                <a:cubicBezTo>
                  <a:pt x="1950725" y="2091842"/>
                  <a:pt x="1972633" y="2115654"/>
                  <a:pt x="1972633" y="2145181"/>
                </a:cubicBezTo>
                <a:cubicBezTo>
                  <a:pt x="1972633" y="2175661"/>
                  <a:pt x="1948820" y="2199474"/>
                  <a:pt x="1918341" y="2198522"/>
                </a:cubicBezTo>
                <a:cubicBezTo>
                  <a:pt x="1889766" y="2197569"/>
                  <a:pt x="1865953" y="2173756"/>
                  <a:pt x="1865953" y="2145181"/>
                </a:cubicBezTo>
                <a:cubicBezTo>
                  <a:pt x="1865953" y="2115654"/>
                  <a:pt x="1891670" y="2090889"/>
                  <a:pt x="1921198" y="2091842"/>
                </a:cubicBezTo>
                <a:close/>
                <a:moveTo>
                  <a:pt x="641990" y="2089937"/>
                </a:moveTo>
                <a:cubicBezTo>
                  <a:pt x="671518" y="2090889"/>
                  <a:pt x="693425" y="2112797"/>
                  <a:pt x="694378" y="2142325"/>
                </a:cubicBezTo>
                <a:cubicBezTo>
                  <a:pt x="694378" y="2172805"/>
                  <a:pt x="670565" y="2197569"/>
                  <a:pt x="641038" y="2196617"/>
                </a:cubicBezTo>
                <a:cubicBezTo>
                  <a:pt x="612463" y="2196617"/>
                  <a:pt x="588650" y="2171852"/>
                  <a:pt x="587698" y="2144230"/>
                </a:cubicBezTo>
                <a:cubicBezTo>
                  <a:pt x="586745" y="2114702"/>
                  <a:pt x="611510" y="2089937"/>
                  <a:pt x="641990" y="2089937"/>
                </a:cubicBezTo>
                <a:close/>
                <a:moveTo>
                  <a:pt x="1599253" y="2088984"/>
                </a:moveTo>
                <a:cubicBezTo>
                  <a:pt x="1629733" y="2088984"/>
                  <a:pt x="1655451" y="2113749"/>
                  <a:pt x="1656403" y="2144229"/>
                </a:cubicBezTo>
                <a:cubicBezTo>
                  <a:pt x="1657355" y="2175661"/>
                  <a:pt x="1630686" y="2202331"/>
                  <a:pt x="1599253" y="2202331"/>
                </a:cubicBezTo>
                <a:cubicBezTo>
                  <a:pt x="1568773" y="2200426"/>
                  <a:pt x="1544008" y="2175661"/>
                  <a:pt x="1544008" y="2145181"/>
                </a:cubicBezTo>
                <a:cubicBezTo>
                  <a:pt x="1544008" y="2113749"/>
                  <a:pt x="1568773" y="2088984"/>
                  <a:pt x="1599253" y="2088984"/>
                </a:cubicBezTo>
                <a:close/>
                <a:moveTo>
                  <a:pt x="1279213" y="2087079"/>
                </a:moveTo>
                <a:cubicBezTo>
                  <a:pt x="1311598" y="2085174"/>
                  <a:pt x="1337316" y="2110892"/>
                  <a:pt x="1337316" y="2142324"/>
                </a:cubicBezTo>
                <a:cubicBezTo>
                  <a:pt x="1338268" y="2174710"/>
                  <a:pt x="1313503" y="2200427"/>
                  <a:pt x="1281118" y="2201379"/>
                </a:cubicBezTo>
                <a:cubicBezTo>
                  <a:pt x="1249685" y="2202332"/>
                  <a:pt x="1223968" y="2176614"/>
                  <a:pt x="1223016" y="2145182"/>
                </a:cubicBezTo>
                <a:cubicBezTo>
                  <a:pt x="1222063" y="2112797"/>
                  <a:pt x="1246828" y="2087079"/>
                  <a:pt x="1279213" y="2087079"/>
                </a:cubicBezTo>
                <a:close/>
                <a:moveTo>
                  <a:pt x="962030" y="2087079"/>
                </a:moveTo>
                <a:cubicBezTo>
                  <a:pt x="992510" y="2088031"/>
                  <a:pt x="1017275" y="2113749"/>
                  <a:pt x="1017275" y="2144229"/>
                </a:cubicBezTo>
                <a:cubicBezTo>
                  <a:pt x="1017275" y="2174709"/>
                  <a:pt x="992510" y="2199474"/>
                  <a:pt x="961078" y="2199474"/>
                </a:cubicBezTo>
                <a:cubicBezTo>
                  <a:pt x="929645" y="2199474"/>
                  <a:pt x="904880" y="2175661"/>
                  <a:pt x="904880" y="2144229"/>
                </a:cubicBezTo>
                <a:cubicBezTo>
                  <a:pt x="904880" y="2111843"/>
                  <a:pt x="930598" y="2086126"/>
                  <a:pt x="962030" y="2087079"/>
                </a:cubicBezTo>
                <a:close/>
                <a:moveTo>
                  <a:pt x="3040385" y="1957539"/>
                </a:moveTo>
                <a:cubicBezTo>
                  <a:pt x="3055625" y="1957539"/>
                  <a:pt x="3067055" y="1969922"/>
                  <a:pt x="3067055" y="1985162"/>
                </a:cubicBezTo>
                <a:cubicBezTo>
                  <a:pt x="3066103" y="1999449"/>
                  <a:pt x="3053720" y="2011832"/>
                  <a:pt x="3039433" y="2011832"/>
                </a:cubicBezTo>
                <a:cubicBezTo>
                  <a:pt x="3025145" y="2011832"/>
                  <a:pt x="3011810" y="2000402"/>
                  <a:pt x="3011810" y="1986114"/>
                </a:cubicBezTo>
                <a:cubicBezTo>
                  <a:pt x="3010858" y="1970874"/>
                  <a:pt x="3024192" y="1957539"/>
                  <a:pt x="3040385" y="1957539"/>
                </a:cubicBezTo>
                <a:close/>
                <a:moveTo>
                  <a:pt x="2719393" y="1943251"/>
                </a:moveTo>
                <a:cubicBezTo>
                  <a:pt x="2743206" y="1943251"/>
                  <a:pt x="2761303" y="1962301"/>
                  <a:pt x="2761303" y="1986114"/>
                </a:cubicBezTo>
                <a:cubicBezTo>
                  <a:pt x="2761303" y="2008974"/>
                  <a:pt x="2743206" y="2027072"/>
                  <a:pt x="2719393" y="2028024"/>
                </a:cubicBezTo>
                <a:cubicBezTo>
                  <a:pt x="2696533" y="2028024"/>
                  <a:pt x="2676531" y="2009926"/>
                  <a:pt x="2675578" y="1987067"/>
                </a:cubicBezTo>
                <a:cubicBezTo>
                  <a:pt x="2674626" y="1963254"/>
                  <a:pt x="2695581" y="1942299"/>
                  <a:pt x="2719393" y="1943251"/>
                </a:cubicBezTo>
                <a:close/>
                <a:moveTo>
                  <a:pt x="2397448" y="1932774"/>
                </a:moveTo>
                <a:cubicBezTo>
                  <a:pt x="2426976" y="1931821"/>
                  <a:pt x="2450788" y="1954681"/>
                  <a:pt x="2450788" y="1984209"/>
                </a:cubicBezTo>
                <a:cubicBezTo>
                  <a:pt x="2451741" y="2013736"/>
                  <a:pt x="2428880" y="2036596"/>
                  <a:pt x="2400305" y="2037549"/>
                </a:cubicBezTo>
                <a:cubicBezTo>
                  <a:pt x="2371730" y="2038501"/>
                  <a:pt x="2347918" y="2015641"/>
                  <a:pt x="2346966" y="1986113"/>
                </a:cubicBezTo>
                <a:cubicBezTo>
                  <a:pt x="2346013" y="1957538"/>
                  <a:pt x="2368873" y="1932774"/>
                  <a:pt x="2397448" y="1932774"/>
                </a:cubicBezTo>
                <a:close/>
                <a:moveTo>
                  <a:pt x="160978" y="1931822"/>
                </a:moveTo>
                <a:cubicBezTo>
                  <a:pt x="191458" y="1931822"/>
                  <a:pt x="213365" y="1954682"/>
                  <a:pt x="213365" y="1984210"/>
                </a:cubicBezTo>
                <a:cubicBezTo>
                  <a:pt x="213365" y="2012785"/>
                  <a:pt x="188601" y="2036597"/>
                  <a:pt x="160026" y="2035644"/>
                </a:cubicBezTo>
                <a:cubicBezTo>
                  <a:pt x="131451" y="2034692"/>
                  <a:pt x="109543" y="2011832"/>
                  <a:pt x="109543" y="1984210"/>
                </a:cubicBezTo>
                <a:cubicBezTo>
                  <a:pt x="109543" y="1954682"/>
                  <a:pt x="132403" y="1931822"/>
                  <a:pt x="160978" y="1931822"/>
                </a:cubicBezTo>
                <a:close/>
                <a:moveTo>
                  <a:pt x="2078360" y="1927059"/>
                </a:moveTo>
                <a:cubicBezTo>
                  <a:pt x="2111698" y="1926106"/>
                  <a:pt x="2138368" y="1952776"/>
                  <a:pt x="2137416" y="1985161"/>
                </a:cubicBezTo>
                <a:cubicBezTo>
                  <a:pt x="2137416" y="2018499"/>
                  <a:pt x="2110745" y="2044216"/>
                  <a:pt x="2078360" y="2043263"/>
                </a:cubicBezTo>
                <a:cubicBezTo>
                  <a:pt x="2046928" y="2042311"/>
                  <a:pt x="2021210" y="2016593"/>
                  <a:pt x="2020258" y="1986113"/>
                </a:cubicBezTo>
                <a:cubicBezTo>
                  <a:pt x="2019305" y="1953729"/>
                  <a:pt x="2046928" y="1927059"/>
                  <a:pt x="2078360" y="1927059"/>
                </a:cubicBezTo>
                <a:close/>
                <a:moveTo>
                  <a:pt x="481970" y="1925155"/>
                </a:moveTo>
                <a:cubicBezTo>
                  <a:pt x="515308" y="1925155"/>
                  <a:pt x="540073" y="1951824"/>
                  <a:pt x="539120" y="1985162"/>
                </a:cubicBezTo>
                <a:cubicBezTo>
                  <a:pt x="538168" y="2016594"/>
                  <a:pt x="511498" y="2042312"/>
                  <a:pt x="480065" y="2042312"/>
                </a:cubicBezTo>
                <a:cubicBezTo>
                  <a:pt x="448633" y="2042312"/>
                  <a:pt x="421963" y="2015642"/>
                  <a:pt x="421963" y="1984210"/>
                </a:cubicBezTo>
                <a:cubicBezTo>
                  <a:pt x="422915" y="1944205"/>
                  <a:pt x="456253" y="1924202"/>
                  <a:pt x="481970" y="1925155"/>
                </a:cubicBezTo>
                <a:close/>
                <a:moveTo>
                  <a:pt x="1761179" y="1921344"/>
                </a:moveTo>
                <a:cubicBezTo>
                  <a:pt x="1795468" y="1921344"/>
                  <a:pt x="1823091" y="1950872"/>
                  <a:pt x="1822139" y="1985162"/>
                </a:cubicBezTo>
                <a:cubicBezTo>
                  <a:pt x="1821186" y="2019451"/>
                  <a:pt x="1792611" y="2048026"/>
                  <a:pt x="1758321" y="2047074"/>
                </a:cubicBezTo>
                <a:cubicBezTo>
                  <a:pt x="1724031" y="2047074"/>
                  <a:pt x="1697361" y="2018499"/>
                  <a:pt x="1697361" y="1983257"/>
                </a:cubicBezTo>
                <a:cubicBezTo>
                  <a:pt x="1697361" y="1946109"/>
                  <a:pt x="1727841" y="1921344"/>
                  <a:pt x="1761179" y="1921344"/>
                </a:cubicBezTo>
                <a:close/>
                <a:moveTo>
                  <a:pt x="1440186" y="1920392"/>
                </a:moveTo>
                <a:cubicBezTo>
                  <a:pt x="1477333" y="1920392"/>
                  <a:pt x="1505908" y="1950872"/>
                  <a:pt x="1504956" y="1987067"/>
                </a:cubicBezTo>
                <a:cubicBezTo>
                  <a:pt x="1504004" y="2022310"/>
                  <a:pt x="1475429" y="2049932"/>
                  <a:pt x="1439233" y="2048980"/>
                </a:cubicBezTo>
                <a:cubicBezTo>
                  <a:pt x="1403991" y="2048027"/>
                  <a:pt x="1375416" y="2019452"/>
                  <a:pt x="1375416" y="1984210"/>
                </a:cubicBezTo>
                <a:cubicBezTo>
                  <a:pt x="1375416" y="1948967"/>
                  <a:pt x="1404943" y="1920392"/>
                  <a:pt x="1440186" y="1920392"/>
                </a:cubicBezTo>
                <a:close/>
                <a:moveTo>
                  <a:pt x="801058" y="1920392"/>
                </a:moveTo>
                <a:cubicBezTo>
                  <a:pt x="836300" y="1920392"/>
                  <a:pt x="863923" y="1947062"/>
                  <a:pt x="863923" y="1982305"/>
                </a:cubicBezTo>
                <a:cubicBezTo>
                  <a:pt x="863923" y="2016594"/>
                  <a:pt x="836300" y="2045169"/>
                  <a:pt x="802010" y="2046122"/>
                </a:cubicBezTo>
                <a:cubicBezTo>
                  <a:pt x="767720" y="2047074"/>
                  <a:pt x="739145" y="2019452"/>
                  <a:pt x="739145" y="1984210"/>
                </a:cubicBezTo>
                <a:cubicBezTo>
                  <a:pt x="739145" y="1948967"/>
                  <a:pt x="765815" y="1921344"/>
                  <a:pt x="801058" y="1920392"/>
                </a:cubicBezTo>
                <a:close/>
                <a:moveTo>
                  <a:pt x="1119193" y="1919439"/>
                </a:moveTo>
                <a:cubicBezTo>
                  <a:pt x="1156340" y="1918487"/>
                  <a:pt x="1185868" y="1946109"/>
                  <a:pt x="1186820" y="1983257"/>
                </a:cubicBezTo>
                <a:cubicBezTo>
                  <a:pt x="1185868" y="2018499"/>
                  <a:pt x="1157293" y="2048026"/>
                  <a:pt x="1122050" y="2048026"/>
                </a:cubicBezTo>
                <a:cubicBezTo>
                  <a:pt x="1086808" y="2048979"/>
                  <a:pt x="1057280" y="2020404"/>
                  <a:pt x="1056328" y="1985162"/>
                </a:cubicBezTo>
                <a:cubicBezTo>
                  <a:pt x="1055375" y="1949919"/>
                  <a:pt x="1082998" y="1920392"/>
                  <a:pt x="1119193" y="1919439"/>
                </a:cubicBezTo>
                <a:close/>
                <a:moveTo>
                  <a:pt x="3198501" y="1795614"/>
                </a:moveTo>
                <a:cubicBezTo>
                  <a:pt x="3213741" y="1795614"/>
                  <a:pt x="3227076" y="1808949"/>
                  <a:pt x="3227076" y="1824189"/>
                </a:cubicBezTo>
                <a:cubicBezTo>
                  <a:pt x="3227076" y="1840382"/>
                  <a:pt x="3213741" y="1854669"/>
                  <a:pt x="3196595" y="1854669"/>
                </a:cubicBezTo>
                <a:cubicBezTo>
                  <a:pt x="3182308" y="1854669"/>
                  <a:pt x="3169926" y="1841334"/>
                  <a:pt x="3168973" y="1826094"/>
                </a:cubicBezTo>
                <a:cubicBezTo>
                  <a:pt x="3168973" y="1808949"/>
                  <a:pt x="3182308" y="1795614"/>
                  <a:pt x="3198501" y="1795614"/>
                </a:cubicBezTo>
                <a:close/>
                <a:moveTo>
                  <a:pt x="2881318" y="1780374"/>
                </a:moveTo>
                <a:cubicBezTo>
                  <a:pt x="2906083" y="1782279"/>
                  <a:pt x="2925133" y="1802282"/>
                  <a:pt x="2924181" y="1826094"/>
                </a:cubicBezTo>
                <a:cubicBezTo>
                  <a:pt x="2923228" y="1850859"/>
                  <a:pt x="2902273" y="1870862"/>
                  <a:pt x="2876556" y="1869909"/>
                </a:cubicBezTo>
                <a:cubicBezTo>
                  <a:pt x="2851791" y="1868957"/>
                  <a:pt x="2833693" y="1848954"/>
                  <a:pt x="2833693" y="1824189"/>
                </a:cubicBezTo>
                <a:cubicBezTo>
                  <a:pt x="2834646" y="1798472"/>
                  <a:pt x="2854648" y="1779422"/>
                  <a:pt x="2881318" y="1780374"/>
                </a:cubicBezTo>
                <a:close/>
                <a:moveTo>
                  <a:pt x="2559373" y="1769897"/>
                </a:moveTo>
                <a:cubicBezTo>
                  <a:pt x="2588900" y="1769897"/>
                  <a:pt x="2613666" y="1793709"/>
                  <a:pt x="2614618" y="1824189"/>
                </a:cubicBezTo>
                <a:cubicBezTo>
                  <a:pt x="2615570" y="1854669"/>
                  <a:pt x="2589853" y="1880386"/>
                  <a:pt x="2558420" y="1879434"/>
                </a:cubicBezTo>
                <a:cubicBezTo>
                  <a:pt x="2527941" y="1879434"/>
                  <a:pt x="2504128" y="1855622"/>
                  <a:pt x="2504128" y="1825141"/>
                </a:cubicBezTo>
                <a:cubicBezTo>
                  <a:pt x="2504128" y="1793709"/>
                  <a:pt x="2527941" y="1768944"/>
                  <a:pt x="2559373" y="1769897"/>
                </a:cubicBezTo>
                <a:close/>
                <a:moveTo>
                  <a:pt x="2863" y="1767992"/>
                </a:moveTo>
                <a:cubicBezTo>
                  <a:pt x="32390" y="1768944"/>
                  <a:pt x="56203" y="1793709"/>
                  <a:pt x="57155" y="1822284"/>
                </a:cubicBezTo>
                <a:cubicBezTo>
                  <a:pt x="58107" y="1852764"/>
                  <a:pt x="32390" y="1878481"/>
                  <a:pt x="1910" y="1878481"/>
                </a:cubicBezTo>
                <a:lnTo>
                  <a:pt x="0" y="1878095"/>
                </a:lnTo>
                <a:lnTo>
                  <a:pt x="0" y="1768514"/>
                </a:lnTo>
                <a:close/>
                <a:moveTo>
                  <a:pt x="2241238" y="1762276"/>
                </a:moveTo>
                <a:cubicBezTo>
                  <a:pt x="2274576" y="1762276"/>
                  <a:pt x="2301246" y="1790851"/>
                  <a:pt x="2302198" y="1824189"/>
                </a:cubicBezTo>
                <a:cubicBezTo>
                  <a:pt x="2302198" y="1858479"/>
                  <a:pt x="2273623" y="1888006"/>
                  <a:pt x="2240286" y="1887054"/>
                </a:cubicBezTo>
                <a:cubicBezTo>
                  <a:pt x="2201233" y="1886101"/>
                  <a:pt x="2176468" y="1855621"/>
                  <a:pt x="2177421" y="1824189"/>
                </a:cubicBezTo>
                <a:cubicBezTo>
                  <a:pt x="2176468" y="1792756"/>
                  <a:pt x="2202186" y="1762276"/>
                  <a:pt x="2241238" y="1762276"/>
                </a:cubicBezTo>
                <a:close/>
                <a:moveTo>
                  <a:pt x="320998" y="1761324"/>
                </a:moveTo>
                <a:cubicBezTo>
                  <a:pt x="355288" y="1761324"/>
                  <a:pt x="383863" y="1788947"/>
                  <a:pt x="383863" y="1824189"/>
                </a:cubicBezTo>
                <a:cubicBezTo>
                  <a:pt x="383863" y="1858479"/>
                  <a:pt x="356240" y="1886101"/>
                  <a:pt x="320998" y="1886101"/>
                </a:cubicBezTo>
                <a:cubicBezTo>
                  <a:pt x="286708" y="1886101"/>
                  <a:pt x="260038" y="1859431"/>
                  <a:pt x="260038" y="1825142"/>
                </a:cubicBezTo>
                <a:cubicBezTo>
                  <a:pt x="259085" y="1789899"/>
                  <a:pt x="286708" y="1762276"/>
                  <a:pt x="320998" y="1761324"/>
                </a:cubicBezTo>
                <a:close/>
                <a:moveTo>
                  <a:pt x="1919293" y="1756562"/>
                </a:moveTo>
                <a:cubicBezTo>
                  <a:pt x="1955488" y="1756562"/>
                  <a:pt x="1986920" y="1787042"/>
                  <a:pt x="1986920" y="1824189"/>
                </a:cubicBezTo>
                <a:cubicBezTo>
                  <a:pt x="1986920" y="1861337"/>
                  <a:pt x="1956440" y="1891817"/>
                  <a:pt x="1920245" y="1891817"/>
                </a:cubicBezTo>
                <a:cubicBezTo>
                  <a:pt x="1884050" y="1891817"/>
                  <a:pt x="1854523" y="1862289"/>
                  <a:pt x="1853570" y="1826094"/>
                </a:cubicBezTo>
                <a:cubicBezTo>
                  <a:pt x="1852618" y="1787994"/>
                  <a:pt x="1881193" y="1757514"/>
                  <a:pt x="1919293" y="1756562"/>
                </a:cubicBezTo>
                <a:close/>
                <a:moveTo>
                  <a:pt x="639133" y="1756562"/>
                </a:moveTo>
                <a:cubicBezTo>
                  <a:pt x="676281" y="1755609"/>
                  <a:pt x="707713" y="1786089"/>
                  <a:pt x="707713" y="1823237"/>
                </a:cubicBezTo>
                <a:cubicBezTo>
                  <a:pt x="708666" y="1860384"/>
                  <a:pt x="679138" y="1889912"/>
                  <a:pt x="641038" y="1890864"/>
                </a:cubicBezTo>
                <a:cubicBezTo>
                  <a:pt x="602938" y="1890864"/>
                  <a:pt x="573411" y="1861337"/>
                  <a:pt x="574363" y="1823237"/>
                </a:cubicBezTo>
                <a:cubicBezTo>
                  <a:pt x="574363" y="1787042"/>
                  <a:pt x="602938" y="1757514"/>
                  <a:pt x="639133" y="1756562"/>
                </a:cubicBezTo>
                <a:close/>
                <a:moveTo>
                  <a:pt x="1600205" y="1754656"/>
                </a:moveTo>
                <a:cubicBezTo>
                  <a:pt x="1638305" y="1754656"/>
                  <a:pt x="1669738" y="1785136"/>
                  <a:pt x="1670690" y="1823236"/>
                </a:cubicBezTo>
                <a:cubicBezTo>
                  <a:pt x="1670690" y="1871813"/>
                  <a:pt x="1631638" y="1896579"/>
                  <a:pt x="1601158" y="1894674"/>
                </a:cubicBezTo>
                <a:cubicBezTo>
                  <a:pt x="1561153" y="1894674"/>
                  <a:pt x="1529720" y="1864194"/>
                  <a:pt x="1529720" y="1825141"/>
                </a:cubicBezTo>
                <a:cubicBezTo>
                  <a:pt x="1529720" y="1786088"/>
                  <a:pt x="1561153" y="1754656"/>
                  <a:pt x="1600205" y="1754656"/>
                </a:cubicBezTo>
                <a:close/>
                <a:moveTo>
                  <a:pt x="962983" y="1753704"/>
                </a:moveTo>
                <a:cubicBezTo>
                  <a:pt x="1001083" y="1754656"/>
                  <a:pt x="1031563" y="1786088"/>
                  <a:pt x="1031563" y="1824188"/>
                </a:cubicBezTo>
                <a:cubicBezTo>
                  <a:pt x="1031563" y="1862288"/>
                  <a:pt x="999178" y="1894674"/>
                  <a:pt x="960126" y="1893721"/>
                </a:cubicBezTo>
                <a:cubicBezTo>
                  <a:pt x="921073" y="1893721"/>
                  <a:pt x="889641" y="1860384"/>
                  <a:pt x="890593" y="1822284"/>
                </a:cubicBezTo>
                <a:cubicBezTo>
                  <a:pt x="891546" y="1783231"/>
                  <a:pt x="923931" y="1752751"/>
                  <a:pt x="962983" y="1753704"/>
                </a:cubicBezTo>
                <a:close/>
                <a:moveTo>
                  <a:pt x="1280165" y="1752751"/>
                </a:moveTo>
                <a:cubicBezTo>
                  <a:pt x="1326838" y="1752751"/>
                  <a:pt x="1352555" y="1788946"/>
                  <a:pt x="1352555" y="1825141"/>
                </a:cubicBezTo>
                <a:cubicBezTo>
                  <a:pt x="1351603" y="1864194"/>
                  <a:pt x="1319218" y="1894674"/>
                  <a:pt x="1280165" y="1894674"/>
                </a:cubicBezTo>
                <a:cubicBezTo>
                  <a:pt x="1241113" y="1894674"/>
                  <a:pt x="1209680" y="1863241"/>
                  <a:pt x="1209680" y="1824188"/>
                </a:cubicBezTo>
                <a:cubicBezTo>
                  <a:pt x="1209680" y="1785136"/>
                  <a:pt x="1241113" y="1751799"/>
                  <a:pt x="1280165" y="1752751"/>
                </a:cubicBezTo>
                <a:close/>
                <a:moveTo>
                  <a:pt x="3359473" y="1637499"/>
                </a:moveTo>
                <a:cubicBezTo>
                  <a:pt x="3374713" y="1637499"/>
                  <a:pt x="3386143" y="1649882"/>
                  <a:pt x="3387096" y="1664169"/>
                </a:cubicBezTo>
                <a:cubicBezTo>
                  <a:pt x="3388048" y="1679409"/>
                  <a:pt x="3374713" y="1692744"/>
                  <a:pt x="3358521" y="1693697"/>
                </a:cubicBezTo>
                <a:cubicBezTo>
                  <a:pt x="3342328" y="1693697"/>
                  <a:pt x="3329946" y="1681315"/>
                  <a:pt x="3329946" y="1665122"/>
                </a:cubicBezTo>
                <a:cubicBezTo>
                  <a:pt x="3329946" y="1648930"/>
                  <a:pt x="3343281" y="1636547"/>
                  <a:pt x="3359473" y="1637499"/>
                </a:cubicBezTo>
                <a:close/>
                <a:moveTo>
                  <a:pt x="3038480" y="1619402"/>
                </a:moveTo>
                <a:cubicBezTo>
                  <a:pt x="3063245" y="1619402"/>
                  <a:pt x="3084200" y="1639405"/>
                  <a:pt x="3084200" y="1665122"/>
                </a:cubicBezTo>
                <a:cubicBezTo>
                  <a:pt x="3084200" y="1689887"/>
                  <a:pt x="3064198" y="1710842"/>
                  <a:pt x="3039433" y="1711794"/>
                </a:cubicBezTo>
                <a:cubicBezTo>
                  <a:pt x="3014667" y="1711794"/>
                  <a:pt x="2993713" y="1691792"/>
                  <a:pt x="2993713" y="1666074"/>
                </a:cubicBezTo>
                <a:cubicBezTo>
                  <a:pt x="2992760" y="1640357"/>
                  <a:pt x="3012763" y="1619402"/>
                  <a:pt x="3038480" y="1619402"/>
                </a:cubicBezTo>
                <a:close/>
                <a:moveTo>
                  <a:pt x="2718441" y="1607971"/>
                </a:moveTo>
                <a:cubicBezTo>
                  <a:pt x="2749873" y="1607971"/>
                  <a:pt x="2775591" y="1633689"/>
                  <a:pt x="2775591" y="1665121"/>
                </a:cubicBezTo>
                <a:cubicBezTo>
                  <a:pt x="2775591" y="1696554"/>
                  <a:pt x="2749873" y="1723224"/>
                  <a:pt x="2718441" y="1722271"/>
                </a:cubicBezTo>
                <a:cubicBezTo>
                  <a:pt x="2687008" y="1722271"/>
                  <a:pt x="2662243" y="1695601"/>
                  <a:pt x="2662243" y="1664168"/>
                </a:cubicBezTo>
                <a:cubicBezTo>
                  <a:pt x="2663196" y="1633689"/>
                  <a:pt x="2687961" y="1608924"/>
                  <a:pt x="2718441" y="1607971"/>
                </a:cubicBezTo>
                <a:close/>
                <a:moveTo>
                  <a:pt x="2397448" y="1600352"/>
                </a:moveTo>
                <a:cubicBezTo>
                  <a:pt x="2427928" y="1599399"/>
                  <a:pt x="2463170" y="1622259"/>
                  <a:pt x="2464123" y="1665121"/>
                </a:cubicBezTo>
                <a:cubicBezTo>
                  <a:pt x="2465075" y="1700364"/>
                  <a:pt x="2435548" y="1729892"/>
                  <a:pt x="2400305" y="1729892"/>
                </a:cubicBezTo>
                <a:cubicBezTo>
                  <a:pt x="2363158" y="1729892"/>
                  <a:pt x="2333630" y="1701317"/>
                  <a:pt x="2333630" y="1665121"/>
                </a:cubicBezTo>
                <a:cubicBezTo>
                  <a:pt x="2333630" y="1629879"/>
                  <a:pt x="2362205" y="1601304"/>
                  <a:pt x="2397448" y="1600352"/>
                </a:cubicBezTo>
                <a:close/>
                <a:moveTo>
                  <a:pt x="161931" y="1598446"/>
                </a:moveTo>
                <a:cubicBezTo>
                  <a:pt x="197173" y="1598446"/>
                  <a:pt x="226701" y="1627021"/>
                  <a:pt x="226701" y="1663216"/>
                </a:cubicBezTo>
                <a:cubicBezTo>
                  <a:pt x="227653" y="1699411"/>
                  <a:pt x="197173" y="1728939"/>
                  <a:pt x="160978" y="1728939"/>
                </a:cubicBezTo>
                <a:cubicBezTo>
                  <a:pt x="125736" y="1728939"/>
                  <a:pt x="96208" y="1699411"/>
                  <a:pt x="96208" y="1664168"/>
                </a:cubicBezTo>
                <a:cubicBezTo>
                  <a:pt x="96208" y="1627974"/>
                  <a:pt x="125736" y="1598446"/>
                  <a:pt x="161931" y="1598446"/>
                </a:cubicBezTo>
                <a:close/>
                <a:moveTo>
                  <a:pt x="2078360" y="1594636"/>
                </a:moveTo>
                <a:cubicBezTo>
                  <a:pt x="2119317" y="1593684"/>
                  <a:pt x="2151703" y="1625116"/>
                  <a:pt x="2151703" y="1665121"/>
                </a:cubicBezTo>
                <a:cubicBezTo>
                  <a:pt x="2151703" y="1704174"/>
                  <a:pt x="2119317" y="1735606"/>
                  <a:pt x="2080265" y="1736559"/>
                </a:cubicBezTo>
                <a:cubicBezTo>
                  <a:pt x="2041213" y="1736559"/>
                  <a:pt x="2008828" y="1706079"/>
                  <a:pt x="2008828" y="1667026"/>
                </a:cubicBezTo>
                <a:cubicBezTo>
                  <a:pt x="2007875" y="1627974"/>
                  <a:pt x="2038355" y="1595589"/>
                  <a:pt x="2078360" y="1594636"/>
                </a:cubicBezTo>
                <a:close/>
                <a:moveTo>
                  <a:pt x="481018" y="1591779"/>
                </a:moveTo>
                <a:cubicBezTo>
                  <a:pt x="526738" y="1592732"/>
                  <a:pt x="551503" y="1627974"/>
                  <a:pt x="552456" y="1663217"/>
                </a:cubicBezTo>
                <a:cubicBezTo>
                  <a:pt x="553408" y="1702269"/>
                  <a:pt x="521976" y="1734654"/>
                  <a:pt x="481971" y="1734654"/>
                </a:cubicBezTo>
                <a:cubicBezTo>
                  <a:pt x="442918" y="1734654"/>
                  <a:pt x="410533" y="1704174"/>
                  <a:pt x="409581" y="1665122"/>
                </a:cubicBezTo>
                <a:cubicBezTo>
                  <a:pt x="408628" y="1625117"/>
                  <a:pt x="441966" y="1590827"/>
                  <a:pt x="481018" y="1591779"/>
                </a:cubicBezTo>
                <a:close/>
                <a:moveTo>
                  <a:pt x="1759273" y="1589874"/>
                </a:moveTo>
                <a:cubicBezTo>
                  <a:pt x="1801183" y="1589874"/>
                  <a:pt x="1835473" y="1623212"/>
                  <a:pt x="1834521" y="1666074"/>
                </a:cubicBezTo>
                <a:cubicBezTo>
                  <a:pt x="1834521" y="1707031"/>
                  <a:pt x="1802136" y="1740369"/>
                  <a:pt x="1760226" y="1740369"/>
                </a:cubicBezTo>
                <a:cubicBezTo>
                  <a:pt x="1718316" y="1740369"/>
                  <a:pt x="1684026" y="1706079"/>
                  <a:pt x="1684026" y="1664169"/>
                </a:cubicBezTo>
                <a:cubicBezTo>
                  <a:pt x="1684979" y="1623212"/>
                  <a:pt x="1718316" y="1589874"/>
                  <a:pt x="1759273" y="1589874"/>
                </a:cubicBezTo>
                <a:close/>
                <a:moveTo>
                  <a:pt x="802963" y="1589874"/>
                </a:moveTo>
                <a:cubicBezTo>
                  <a:pt x="843920" y="1590826"/>
                  <a:pt x="876305" y="1623211"/>
                  <a:pt x="876305" y="1664169"/>
                </a:cubicBezTo>
                <a:cubicBezTo>
                  <a:pt x="876305" y="1706079"/>
                  <a:pt x="841063" y="1740369"/>
                  <a:pt x="799153" y="1739417"/>
                </a:cubicBezTo>
                <a:cubicBezTo>
                  <a:pt x="759148" y="1738464"/>
                  <a:pt x="724858" y="1704174"/>
                  <a:pt x="725810" y="1664169"/>
                </a:cubicBezTo>
                <a:cubicBezTo>
                  <a:pt x="726763" y="1620354"/>
                  <a:pt x="762005" y="1587969"/>
                  <a:pt x="802963" y="1589874"/>
                </a:cubicBezTo>
                <a:close/>
                <a:moveTo>
                  <a:pt x="1439233" y="1588921"/>
                </a:moveTo>
                <a:cubicBezTo>
                  <a:pt x="1482096" y="1587969"/>
                  <a:pt x="1517339" y="1622259"/>
                  <a:pt x="1517339" y="1665121"/>
                </a:cubicBezTo>
                <a:cubicBezTo>
                  <a:pt x="1517339" y="1707984"/>
                  <a:pt x="1482096" y="1742274"/>
                  <a:pt x="1439233" y="1741321"/>
                </a:cubicBezTo>
                <a:cubicBezTo>
                  <a:pt x="1397324" y="1740369"/>
                  <a:pt x="1363986" y="1707031"/>
                  <a:pt x="1363986" y="1665121"/>
                </a:cubicBezTo>
                <a:cubicBezTo>
                  <a:pt x="1363986" y="1623211"/>
                  <a:pt x="1397324" y="1588921"/>
                  <a:pt x="1439233" y="1588921"/>
                </a:cubicBezTo>
                <a:close/>
                <a:moveTo>
                  <a:pt x="1122050" y="1587017"/>
                </a:moveTo>
                <a:cubicBezTo>
                  <a:pt x="1172533" y="1588922"/>
                  <a:pt x="1197298" y="1628927"/>
                  <a:pt x="1198250" y="1664169"/>
                </a:cubicBezTo>
                <a:cubicBezTo>
                  <a:pt x="1198250" y="1707032"/>
                  <a:pt x="1163008" y="1741322"/>
                  <a:pt x="1119192" y="1740369"/>
                </a:cubicBezTo>
                <a:cubicBezTo>
                  <a:pt x="1077283" y="1740369"/>
                  <a:pt x="1043945" y="1706079"/>
                  <a:pt x="1043945" y="1664169"/>
                </a:cubicBezTo>
                <a:cubicBezTo>
                  <a:pt x="1043945" y="1621307"/>
                  <a:pt x="1080140" y="1585112"/>
                  <a:pt x="1122050" y="1587017"/>
                </a:cubicBezTo>
                <a:close/>
                <a:moveTo>
                  <a:pt x="3519493" y="1478431"/>
                </a:moveTo>
                <a:cubicBezTo>
                  <a:pt x="3534733" y="1479384"/>
                  <a:pt x="3546163" y="1491766"/>
                  <a:pt x="3545211" y="1506054"/>
                </a:cubicBezTo>
                <a:cubicBezTo>
                  <a:pt x="3545211" y="1521294"/>
                  <a:pt x="3532828" y="1532724"/>
                  <a:pt x="3518541" y="1532724"/>
                </a:cubicBezTo>
                <a:cubicBezTo>
                  <a:pt x="3504253" y="1532724"/>
                  <a:pt x="3491871" y="1521294"/>
                  <a:pt x="3490918" y="1506054"/>
                </a:cubicBezTo>
                <a:cubicBezTo>
                  <a:pt x="3489966" y="1490814"/>
                  <a:pt x="3504253" y="1477479"/>
                  <a:pt x="3519493" y="1478431"/>
                </a:cubicBezTo>
                <a:close/>
                <a:moveTo>
                  <a:pt x="3198500" y="1460334"/>
                </a:moveTo>
                <a:cubicBezTo>
                  <a:pt x="3223265" y="1460334"/>
                  <a:pt x="3244220" y="1482242"/>
                  <a:pt x="3243268" y="1507007"/>
                </a:cubicBezTo>
                <a:cubicBezTo>
                  <a:pt x="3244220" y="1530819"/>
                  <a:pt x="3222313" y="1551774"/>
                  <a:pt x="3197548" y="1551774"/>
                </a:cubicBezTo>
                <a:cubicBezTo>
                  <a:pt x="3172783" y="1551774"/>
                  <a:pt x="3152780" y="1530819"/>
                  <a:pt x="3152780" y="1505102"/>
                </a:cubicBezTo>
                <a:cubicBezTo>
                  <a:pt x="3152780" y="1480337"/>
                  <a:pt x="3173735" y="1459382"/>
                  <a:pt x="3198500" y="1460334"/>
                </a:cubicBezTo>
                <a:close/>
                <a:moveTo>
                  <a:pt x="2879413" y="1446999"/>
                </a:moveTo>
                <a:cubicBezTo>
                  <a:pt x="2911798" y="1447951"/>
                  <a:pt x="2936563" y="1474621"/>
                  <a:pt x="2936563" y="1506054"/>
                </a:cubicBezTo>
                <a:cubicBezTo>
                  <a:pt x="2936563" y="1537486"/>
                  <a:pt x="2910846" y="1563204"/>
                  <a:pt x="2878461" y="1563204"/>
                </a:cubicBezTo>
                <a:cubicBezTo>
                  <a:pt x="2847028" y="1563204"/>
                  <a:pt x="2821311" y="1537486"/>
                  <a:pt x="2820358" y="1505101"/>
                </a:cubicBezTo>
                <a:cubicBezTo>
                  <a:pt x="2820358" y="1472716"/>
                  <a:pt x="2847028" y="1446046"/>
                  <a:pt x="2879413" y="1446999"/>
                </a:cubicBezTo>
                <a:close/>
                <a:moveTo>
                  <a:pt x="2560326" y="1438427"/>
                </a:moveTo>
                <a:cubicBezTo>
                  <a:pt x="2596520" y="1438427"/>
                  <a:pt x="2626048" y="1468907"/>
                  <a:pt x="2626048" y="1505102"/>
                </a:cubicBezTo>
                <a:cubicBezTo>
                  <a:pt x="2626048" y="1542249"/>
                  <a:pt x="2596520" y="1573682"/>
                  <a:pt x="2559373" y="1573682"/>
                </a:cubicBezTo>
                <a:cubicBezTo>
                  <a:pt x="2513653" y="1571777"/>
                  <a:pt x="2490793" y="1534630"/>
                  <a:pt x="2492698" y="1505102"/>
                </a:cubicBezTo>
                <a:cubicBezTo>
                  <a:pt x="2491745" y="1475574"/>
                  <a:pt x="2514605" y="1438427"/>
                  <a:pt x="2560326" y="1438427"/>
                </a:cubicBezTo>
                <a:close/>
                <a:moveTo>
                  <a:pt x="6" y="1436522"/>
                </a:moveTo>
                <a:cubicBezTo>
                  <a:pt x="37153" y="1435569"/>
                  <a:pt x="68585" y="1466049"/>
                  <a:pt x="68585" y="1503197"/>
                </a:cubicBezTo>
                <a:cubicBezTo>
                  <a:pt x="69538" y="1540344"/>
                  <a:pt x="39058" y="1570824"/>
                  <a:pt x="1910" y="1570824"/>
                </a:cubicBezTo>
                <a:lnTo>
                  <a:pt x="0" y="1570464"/>
                </a:lnTo>
                <a:lnTo>
                  <a:pt x="0" y="1436524"/>
                </a:lnTo>
                <a:close/>
                <a:moveTo>
                  <a:pt x="2239333" y="1430806"/>
                </a:moveTo>
                <a:cubicBezTo>
                  <a:pt x="2280291" y="1430806"/>
                  <a:pt x="2313628" y="1464144"/>
                  <a:pt x="2312676" y="1506054"/>
                </a:cubicBezTo>
                <a:cubicBezTo>
                  <a:pt x="2312676" y="1547011"/>
                  <a:pt x="2279338" y="1580349"/>
                  <a:pt x="2238381" y="1579396"/>
                </a:cubicBezTo>
                <a:cubicBezTo>
                  <a:pt x="2198376" y="1578444"/>
                  <a:pt x="2165991" y="1546059"/>
                  <a:pt x="2165991" y="1506054"/>
                </a:cubicBezTo>
                <a:cubicBezTo>
                  <a:pt x="2165038" y="1465096"/>
                  <a:pt x="2198376" y="1430806"/>
                  <a:pt x="2239333" y="1430806"/>
                </a:cubicBezTo>
                <a:close/>
                <a:moveTo>
                  <a:pt x="321951" y="1430806"/>
                </a:moveTo>
                <a:cubicBezTo>
                  <a:pt x="363861" y="1430806"/>
                  <a:pt x="395294" y="1464143"/>
                  <a:pt x="395294" y="1506054"/>
                </a:cubicBezTo>
                <a:cubicBezTo>
                  <a:pt x="396246" y="1539391"/>
                  <a:pt x="368623" y="1579396"/>
                  <a:pt x="319094" y="1578443"/>
                </a:cubicBezTo>
                <a:cubicBezTo>
                  <a:pt x="279089" y="1577491"/>
                  <a:pt x="247656" y="1544154"/>
                  <a:pt x="247656" y="1504149"/>
                </a:cubicBezTo>
                <a:cubicBezTo>
                  <a:pt x="247656" y="1463191"/>
                  <a:pt x="280994" y="1429854"/>
                  <a:pt x="321951" y="1430806"/>
                </a:cubicBezTo>
                <a:close/>
                <a:moveTo>
                  <a:pt x="640086" y="1426044"/>
                </a:moveTo>
                <a:cubicBezTo>
                  <a:pt x="683901" y="1424139"/>
                  <a:pt x="719143" y="1459381"/>
                  <a:pt x="720096" y="1503196"/>
                </a:cubicBezTo>
                <a:cubicBezTo>
                  <a:pt x="722001" y="1537486"/>
                  <a:pt x="695331" y="1582254"/>
                  <a:pt x="641991" y="1583206"/>
                </a:cubicBezTo>
                <a:cubicBezTo>
                  <a:pt x="594366" y="1583206"/>
                  <a:pt x="562933" y="1545106"/>
                  <a:pt x="562933" y="1504149"/>
                </a:cubicBezTo>
                <a:cubicBezTo>
                  <a:pt x="562933" y="1461286"/>
                  <a:pt x="597223" y="1426044"/>
                  <a:pt x="640086" y="1426044"/>
                </a:cubicBezTo>
                <a:close/>
                <a:moveTo>
                  <a:pt x="1918341" y="1425092"/>
                </a:moveTo>
                <a:cubicBezTo>
                  <a:pt x="1968823" y="1426044"/>
                  <a:pt x="1999303" y="1467002"/>
                  <a:pt x="1998351" y="1504149"/>
                </a:cubicBezTo>
                <a:cubicBezTo>
                  <a:pt x="1998351" y="1547964"/>
                  <a:pt x="1964060" y="1584159"/>
                  <a:pt x="1920245" y="1584159"/>
                </a:cubicBezTo>
                <a:cubicBezTo>
                  <a:pt x="1876430" y="1584159"/>
                  <a:pt x="1841188" y="1548917"/>
                  <a:pt x="1841188" y="1504149"/>
                </a:cubicBezTo>
                <a:cubicBezTo>
                  <a:pt x="1841188" y="1461287"/>
                  <a:pt x="1875478" y="1426044"/>
                  <a:pt x="1918341" y="1425092"/>
                </a:cubicBezTo>
                <a:close/>
                <a:moveTo>
                  <a:pt x="1598301" y="1424139"/>
                </a:moveTo>
                <a:cubicBezTo>
                  <a:pt x="1641163" y="1422234"/>
                  <a:pt x="1682121" y="1455571"/>
                  <a:pt x="1682121" y="1505101"/>
                </a:cubicBezTo>
                <a:cubicBezTo>
                  <a:pt x="1682121" y="1553679"/>
                  <a:pt x="1643068" y="1587016"/>
                  <a:pt x="1601158" y="1587016"/>
                </a:cubicBezTo>
                <a:cubicBezTo>
                  <a:pt x="1555438" y="1587016"/>
                  <a:pt x="1519243" y="1551774"/>
                  <a:pt x="1518291" y="1507006"/>
                </a:cubicBezTo>
                <a:cubicBezTo>
                  <a:pt x="1517338" y="1462239"/>
                  <a:pt x="1552581" y="1426043"/>
                  <a:pt x="1598301" y="1424139"/>
                </a:cubicBezTo>
                <a:close/>
                <a:moveTo>
                  <a:pt x="961078" y="1422234"/>
                </a:moveTo>
                <a:cubicBezTo>
                  <a:pt x="1005845" y="1422234"/>
                  <a:pt x="1042993" y="1459381"/>
                  <a:pt x="1042993" y="1504149"/>
                </a:cubicBezTo>
                <a:cubicBezTo>
                  <a:pt x="1042993" y="1547964"/>
                  <a:pt x="1006798" y="1585112"/>
                  <a:pt x="962030" y="1586064"/>
                </a:cubicBezTo>
                <a:cubicBezTo>
                  <a:pt x="917263" y="1587017"/>
                  <a:pt x="880115" y="1550822"/>
                  <a:pt x="879163" y="1506054"/>
                </a:cubicBezTo>
                <a:cubicBezTo>
                  <a:pt x="878210" y="1460334"/>
                  <a:pt x="915358" y="1422234"/>
                  <a:pt x="961078" y="1422234"/>
                </a:cubicBezTo>
                <a:close/>
                <a:moveTo>
                  <a:pt x="1280165" y="1420329"/>
                </a:moveTo>
                <a:cubicBezTo>
                  <a:pt x="1325885" y="1419377"/>
                  <a:pt x="1363033" y="1457477"/>
                  <a:pt x="1363033" y="1503197"/>
                </a:cubicBezTo>
                <a:cubicBezTo>
                  <a:pt x="1363985" y="1549869"/>
                  <a:pt x="1326838" y="1586064"/>
                  <a:pt x="1280165" y="1586064"/>
                </a:cubicBezTo>
                <a:cubicBezTo>
                  <a:pt x="1233493" y="1586064"/>
                  <a:pt x="1198250" y="1549869"/>
                  <a:pt x="1197298" y="1503197"/>
                </a:cubicBezTo>
                <a:cubicBezTo>
                  <a:pt x="1196345" y="1465097"/>
                  <a:pt x="1226825" y="1421282"/>
                  <a:pt x="1280165" y="1420329"/>
                </a:cubicBezTo>
                <a:close/>
                <a:moveTo>
                  <a:pt x="3677608" y="1322221"/>
                </a:moveTo>
                <a:cubicBezTo>
                  <a:pt x="3689991" y="1322221"/>
                  <a:pt x="3701421" y="1332699"/>
                  <a:pt x="3701421" y="1345081"/>
                </a:cubicBezTo>
                <a:cubicBezTo>
                  <a:pt x="3701421" y="1357464"/>
                  <a:pt x="3690943" y="1368893"/>
                  <a:pt x="3678561" y="1368893"/>
                </a:cubicBezTo>
                <a:cubicBezTo>
                  <a:pt x="3665225" y="1368893"/>
                  <a:pt x="3654748" y="1359368"/>
                  <a:pt x="3654748" y="1346034"/>
                </a:cubicBezTo>
                <a:cubicBezTo>
                  <a:pt x="3654748" y="1332699"/>
                  <a:pt x="3664273" y="1322221"/>
                  <a:pt x="3677608" y="1322221"/>
                </a:cubicBezTo>
                <a:close/>
                <a:moveTo>
                  <a:pt x="3361378" y="1302219"/>
                </a:moveTo>
                <a:cubicBezTo>
                  <a:pt x="3385191" y="1303171"/>
                  <a:pt x="3404241" y="1324127"/>
                  <a:pt x="3403288" y="1347939"/>
                </a:cubicBezTo>
                <a:cubicBezTo>
                  <a:pt x="3402336" y="1372704"/>
                  <a:pt x="3380428" y="1391754"/>
                  <a:pt x="3354711" y="1389849"/>
                </a:cubicBezTo>
                <a:cubicBezTo>
                  <a:pt x="3330898" y="1387944"/>
                  <a:pt x="3312801" y="1366989"/>
                  <a:pt x="3314706" y="1343177"/>
                </a:cubicBezTo>
                <a:cubicBezTo>
                  <a:pt x="3316611" y="1319364"/>
                  <a:pt x="3336613" y="1301267"/>
                  <a:pt x="3361378" y="1302219"/>
                </a:cubicBezTo>
                <a:close/>
                <a:moveTo>
                  <a:pt x="3038480" y="1287931"/>
                </a:moveTo>
                <a:cubicBezTo>
                  <a:pt x="3069913" y="1287931"/>
                  <a:pt x="3095630" y="1313649"/>
                  <a:pt x="3095630" y="1345081"/>
                </a:cubicBezTo>
                <a:cubicBezTo>
                  <a:pt x="3095630" y="1376514"/>
                  <a:pt x="3069913" y="1403184"/>
                  <a:pt x="3038480" y="1403184"/>
                </a:cubicBezTo>
                <a:cubicBezTo>
                  <a:pt x="3007048" y="1403184"/>
                  <a:pt x="2981330" y="1377466"/>
                  <a:pt x="2981330" y="1346034"/>
                </a:cubicBezTo>
                <a:cubicBezTo>
                  <a:pt x="2981330" y="1314601"/>
                  <a:pt x="3007048" y="1287931"/>
                  <a:pt x="3038480" y="1287931"/>
                </a:cubicBezTo>
                <a:close/>
                <a:moveTo>
                  <a:pt x="2720346" y="1278406"/>
                </a:moveTo>
                <a:cubicBezTo>
                  <a:pt x="2757493" y="1277454"/>
                  <a:pt x="2787021" y="1309839"/>
                  <a:pt x="2787021" y="1346987"/>
                </a:cubicBezTo>
                <a:cubicBezTo>
                  <a:pt x="2786068" y="1384134"/>
                  <a:pt x="2755588" y="1415567"/>
                  <a:pt x="2718441" y="1413662"/>
                </a:cubicBezTo>
                <a:cubicBezTo>
                  <a:pt x="2677483" y="1411756"/>
                  <a:pt x="2651766" y="1379372"/>
                  <a:pt x="2651766" y="1345081"/>
                </a:cubicBezTo>
                <a:cubicBezTo>
                  <a:pt x="2651766" y="1312697"/>
                  <a:pt x="2677483" y="1278406"/>
                  <a:pt x="2720346" y="1278406"/>
                </a:cubicBezTo>
                <a:close/>
                <a:moveTo>
                  <a:pt x="2398401" y="1270787"/>
                </a:moveTo>
                <a:cubicBezTo>
                  <a:pt x="2441263" y="1270787"/>
                  <a:pt x="2475553" y="1303172"/>
                  <a:pt x="2475553" y="1346034"/>
                </a:cubicBezTo>
                <a:cubicBezTo>
                  <a:pt x="2474601" y="1396517"/>
                  <a:pt x="2431738" y="1422234"/>
                  <a:pt x="2399353" y="1421282"/>
                </a:cubicBezTo>
                <a:cubicBezTo>
                  <a:pt x="2357443" y="1421282"/>
                  <a:pt x="2323153" y="1386992"/>
                  <a:pt x="2324105" y="1345082"/>
                </a:cubicBezTo>
                <a:cubicBezTo>
                  <a:pt x="2325058" y="1304125"/>
                  <a:pt x="2357443" y="1270787"/>
                  <a:pt x="2398401" y="1270787"/>
                </a:cubicBezTo>
                <a:close/>
                <a:moveTo>
                  <a:pt x="161931" y="1269834"/>
                </a:moveTo>
                <a:cubicBezTo>
                  <a:pt x="202889" y="1269834"/>
                  <a:pt x="236226" y="1302219"/>
                  <a:pt x="237178" y="1343177"/>
                </a:cubicBezTo>
                <a:cubicBezTo>
                  <a:pt x="239083" y="1384134"/>
                  <a:pt x="204794" y="1419377"/>
                  <a:pt x="162883" y="1420330"/>
                </a:cubicBezTo>
                <a:cubicBezTo>
                  <a:pt x="120973" y="1420330"/>
                  <a:pt x="86683" y="1386992"/>
                  <a:pt x="85731" y="1345082"/>
                </a:cubicBezTo>
                <a:cubicBezTo>
                  <a:pt x="85731" y="1303172"/>
                  <a:pt x="120021" y="1268882"/>
                  <a:pt x="161931" y="1269834"/>
                </a:cubicBezTo>
                <a:close/>
                <a:moveTo>
                  <a:pt x="2079314" y="1264119"/>
                </a:moveTo>
                <a:cubicBezTo>
                  <a:pt x="2121223" y="1263167"/>
                  <a:pt x="2162181" y="1296504"/>
                  <a:pt x="2162181" y="1346987"/>
                </a:cubicBezTo>
                <a:cubicBezTo>
                  <a:pt x="2160276" y="1395564"/>
                  <a:pt x="2120271" y="1427949"/>
                  <a:pt x="2079314" y="1426996"/>
                </a:cubicBezTo>
                <a:cubicBezTo>
                  <a:pt x="2034546" y="1426996"/>
                  <a:pt x="1998351" y="1390802"/>
                  <a:pt x="1998351" y="1346034"/>
                </a:cubicBezTo>
                <a:cubicBezTo>
                  <a:pt x="1998351" y="1301267"/>
                  <a:pt x="2034546" y="1265071"/>
                  <a:pt x="2079314" y="1264119"/>
                </a:cubicBezTo>
                <a:close/>
                <a:moveTo>
                  <a:pt x="481018" y="1262214"/>
                </a:moveTo>
                <a:cubicBezTo>
                  <a:pt x="525785" y="1262214"/>
                  <a:pt x="562933" y="1299361"/>
                  <a:pt x="562933" y="1344129"/>
                </a:cubicBezTo>
                <a:cubicBezTo>
                  <a:pt x="561980" y="1399374"/>
                  <a:pt x="517213" y="1426996"/>
                  <a:pt x="481970" y="1426044"/>
                </a:cubicBezTo>
                <a:cubicBezTo>
                  <a:pt x="437203" y="1426044"/>
                  <a:pt x="400055" y="1390802"/>
                  <a:pt x="399103" y="1346034"/>
                </a:cubicBezTo>
                <a:cubicBezTo>
                  <a:pt x="398151" y="1300314"/>
                  <a:pt x="435298" y="1262214"/>
                  <a:pt x="481018" y="1262214"/>
                </a:cubicBezTo>
                <a:close/>
                <a:moveTo>
                  <a:pt x="1761178" y="1259356"/>
                </a:moveTo>
                <a:cubicBezTo>
                  <a:pt x="1807851" y="1261261"/>
                  <a:pt x="1844998" y="1298409"/>
                  <a:pt x="1844998" y="1346034"/>
                </a:cubicBezTo>
                <a:cubicBezTo>
                  <a:pt x="1844998" y="1394611"/>
                  <a:pt x="1806898" y="1431759"/>
                  <a:pt x="1758320" y="1430806"/>
                </a:cubicBezTo>
                <a:cubicBezTo>
                  <a:pt x="1711648" y="1429854"/>
                  <a:pt x="1673548" y="1391754"/>
                  <a:pt x="1673548" y="1345081"/>
                </a:cubicBezTo>
                <a:cubicBezTo>
                  <a:pt x="1673548" y="1297456"/>
                  <a:pt x="1712601" y="1259356"/>
                  <a:pt x="1761178" y="1259356"/>
                </a:cubicBezTo>
                <a:close/>
                <a:moveTo>
                  <a:pt x="1440185" y="1258404"/>
                </a:moveTo>
                <a:cubicBezTo>
                  <a:pt x="1488763" y="1258404"/>
                  <a:pt x="1528768" y="1298409"/>
                  <a:pt x="1527815" y="1346986"/>
                </a:cubicBezTo>
                <a:cubicBezTo>
                  <a:pt x="1526863" y="1394611"/>
                  <a:pt x="1488763" y="1432711"/>
                  <a:pt x="1441138" y="1433664"/>
                </a:cubicBezTo>
                <a:cubicBezTo>
                  <a:pt x="1392560" y="1433664"/>
                  <a:pt x="1352555" y="1394611"/>
                  <a:pt x="1352555" y="1346034"/>
                </a:cubicBezTo>
                <a:cubicBezTo>
                  <a:pt x="1352555" y="1297456"/>
                  <a:pt x="1391608" y="1258404"/>
                  <a:pt x="1440185" y="1258404"/>
                </a:cubicBezTo>
                <a:close/>
                <a:moveTo>
                  <a:pt x="802963" y="1258404"/>
                </a:moveTo>
                <a:cubicBezTo>
                  <a:pt x="849636" y="1260309"/>
                  <a:pt x="886783" y="1297456"/>
                  <a:pt x="885831" y="1345081"/>
                </a:cubicBezTo>
                <a:cubicBezTo>
                  <a:pt x="885831" y="1391754"/>
                  <a:pt x="847731" y="1429854"/>
                  <a:pt x="801058" y="1429854"/>
                </a:cubicBezTo>
                <a:cubicBezTo>
                  <a:pt x="758196" y="1429854"/>
                  <a:pt x="714381" y="1397469"/>
                  <a:pt x="715333" y="1343176"/>
                </a:cubicBezTo>
                <a:cubicBezTo>
                  <a:pt x="715333" y="1288884"/>
                  <a:pt x="761053" y="1257451"/>
                  <a:pt x="802963" y="1258404"/>
                </a:cubicBezTo>
                <a:close/>
                <a:moveTo>
                  <a:pt x="1120146" y="1256499"/>
                </a:moveTo>
                <a:cubicBezTo>
                  <a:pt x="1174438" y="1256499"/>
                  <a:pt x="1207776" y="1298409"/>
                  <a:pt x="1208728" y="1343177"/>
                </a:cubicBezTo>
                <a:cubicBezTo>
                  <a:pt x="1209681" y="1391754"/>
                  <a:pt x="1170628" y="1430807"/>
                  <a:pt x="1122051" y="1431759"/>
                </a:cubicBezTo>
                <a:cubicBezTo>
                  <a:pt x="1073473" y="1433664"/>
                  <a:pt x="1033468" y="1391754"/>
                  <a:pt x="1033468" y="1345082"/>
                </a:cubicBezTo>
                <a:cubicBezTo>
                  <a:pt x="1033468" y="1296504"/>
                  <a:pt x="1071568" y="1255547"/>
                  <a:pt x="1120146" y="1256499"/>
                </a:cubicBezTo>
                <a:close/>
                <a:moveTo>
                  <a:pt x="3837628" y="1168869"/>
                </a:moveTo>
                <a:cubicBezTo>
                  <a:pt x="3846200" y="1168869"/>
                  <a:pt x="3854773" y="1175537"/>
                  <a:pt x="3855725" y="1184109"/>
                </a:cubicBezTo>
                <a:cubicBezTo>
                  <a:pt x="3856678" y="1192682"/>
                  <a:pt x="3849058" y="1201254"/>
                  <a:pt x="3840485" y="1202207"/>
                </a:cubicBezTo>
                <a:cubicBezTo>
                  <a:pt x="3830960" y="1203159"/>
                  <a:pt x="3823341" y="1197444"/>
                  <a:pt x="3821435" y="1187919"/>
                </a:cubicBezTo>
                <a:cubicBezTo>
                  <a:pt x="3819530" y="1178394"/>
                  <a:pt x="3828103" y="1168869"/>
                  <a:pt x="3837628" y="1168869"/>
                </a:cubicBezTo>
                <a:close/>
                <a:moveTo>
                  <a:pt x="3517587" y="1144104"/>
                </a:moveTo>
                <a:cubicBezTo>
                  <a:pt x="3539495" y="1143151"/>
                  <a:pt x="3558545" y="1161249"/>
                  <a:pt x="3559498" y="1183156"/>
                </a:cubicBezTo>
                <a:cubicBezTo>
                  <a:pt x="3560450" y="1206969"/>
                  <a:pt x="3542353" y="1226019"/>
                  <a:pt x="3519492" y="1226971"/>
                </a:cubicBezTo>
                <a:cubicBezTo>
                  <a:pt x="3497585" y="1227924"/>
                  <a:pt x="3478535" y="1209826"/>
                  <a:pt x="3477583" y="1187919"/>
                </a:cubicBezTo>
                <a:cubicBezTo>
                  <a:pt x="3476630" y="1165059"/>
                  <a:pt x="3493775" y="1145056"/>
                  <a:pt x="3517587" y="1144104"/>
                </a:cubicBezTo>
                <a:close/>
                <a:moveTo>
                  <a:pt x="3197548" y="1128864"/>
                </a:moveTo>
                <a:cubicBezTo>
                  <a:pt x="3228028" y="1128864"/>
                  <a:pt x="3253745" y="1153629"/>
                  <a:pt x="3253745" y="1184109"/>
                </a:cubicBezTo>
                <a:cubicBezTo>
                  <a:pt x="3254698" y="1215542"/>
                  <a:pt x="3228028" y="1242211"/>
                  <a:pt x="3196595" y="1241259"/>
                </a:cubicBezTo>
                <a:cubicBezTo>
                  <a:pt x="3167068" y="1241259"/>
                  <a:pt x="3142303" y="1216494"/>
                  <a:pt x="3142303" y="1185061"/>
                </a:cubicBezTo>
                <a:cubicBezTo>
                  <a:pt x="3142303" y="1153629"/>
                  <a:pt x="3167068" y="1128864"/>
                  <a:pt x="3197548" y="1128864"/>
                </a:cubicBezTo>
                <a:close/>
                <a:moveTo>
                  <a:pt x="2877508" y="1118386"/>
                </a:moveTo>
                <a:cubicBezTo>
                  <a:pt x="2914655" y="1116481"/>
                  <a:pt x="2946088" y="1147914"/>
                  <a:pt x="2946088" y="1185061"/>
                </a:cubicBezTo>
                <a:cubicBezTo>
                  <a:pt x="2947041" y="1222209"/>
                  <a:pt x="2916561" y="1253641"/>
                  <a:pt x="2879413" y="1253641"/>
                </a:cubicBezTo>
                <a:cubicBezTo>
                  <a:pt x="2838455" y="1253641"/>
                  <a:pt x="2811786" y="1221256"/>
                  <a:pt x="2810833" y="1186966"/>
                </a:cubicBezTo>
                <a:cubicBezTo>
                  <a:pt x="2810833" y="1153629"/>
                  <a:pt x="2834646" y="1120291"/>
                  <a:pt x="2877508" y="1118386"/>
                </a:cubicBezTo>
                <a:close/>
                <a:moveTo>
                  <a:pt x="2559373" y="1109814"/>
                </a:moveTo>
                <a:cubicBezTo>
                  <a:pt x="2601283" y="1109814"/>
                  <a:pt x="2636526" y="1143152"/>
                  <a:pt x="2636526" y="1185061"/>
                </a:cubicBezTo>
                <a:cubicBezTo>
                  <a:pt x="2636526" y="1228877"/>
                  <a:pt x="2601283" y="1263167"/>
                  <a:pt x="2558420" y="1262214"/>
                </a:cubicBezTo>
                <a:cubicBezTo>
                  <a:pt x="2516511" y="1261261"/>
                  <a:pt x="2483173" y="1227924"/>
                  <a:pt x="2483173" y="1185061"/>
                </a:cubicBezTo>
                <a:cubicBezTo>
                  <a:pt x="2483173" y="1143152"/>
                  <a:pt x="2516511" y="1109814"/>
                  <a:pt x="2559373" y="1109814"/>
                </a:cubicBezTo>
                <a:close/>
                <a:moveTo>
                  <a:pt x="2863" y="1107909"/>
                </a:moveTo>
                <a:cubicBezTo>
                  <a:pt x="52393" y="1109814"/>
                  <a:pt x="80016" y="1148867"/>
                  <a:pt x="79063" y="1186967"/>
                </a:cubicBezTo>
                <a:cubicBezTo>
                  <a:pt x="77158" y="1228877"/>
                  <a:pt x="41916" y="1261262"/>
                  <a:pt x="6" y="1260309"/>
                </a:cubicBezTo>
                <a:lnTo>
                  <a:pt x="0" y="1260308"/>
                </a:lnTo>
                <a:lnTo>
                  <a:pt x="0" y="1108437"/>
                </a:lnTo>
                <a:close/>
                <a:moveTo>
                  <a:pt x="2237428" y="1102194"/>
                </a:moveTo>
                <a:cubicBezTo>
                  <a:pt x="2283148" y="1100289"/>
                  <a:pt x="2322200" y="1139342"/>
                  <a:pt x="2322200" y="1186014"/>
                </a:cubicBezTo>
                <a:cubicBezTo>
                  <a:pt x="2322200" y="1231734"/>
                  <a:pt x="2285053" y="1269834"/>
                  <a:pt x="2239333" y="1268881"/>
                </a:cubicBezTo>
                <a:cubicBezTo>
                  <a:pt x="2184088" y="1268881"/>
                  <a:pt x="2155513" y="1223161"/>
                  <a:pt x="2156465" y="1186967"/>
                </a:cubicBezTo>
                <a:cubicBezTo>
                  <a:pt x="2154560" y="1149819"/>
                  <a:pt x="2183135" y="1105052"/>
                  <a:pt x="2237428" y="1102194"/>
                </a:cubicBezTo>
                <a:close/>
                <a:moveTo>
                  <a:pt x="320045" y="1100289"/>
                </a:moveTo>
                <a:cubicBezTo>
                  <a:pt x="366718" y="1099337"/>
                  <a:pt x="404818" y="1138389"/>
                  <a:pt x="403865" y="1184109"/>
                </a:cubicBezTo>
                <a:cubicBezTo>
                  <a:pt x="404818" y="1230781"/>
                  <a:pt x="367670" y="1266977"/>
                  <a:pt x="320998" y="1266977"/>
                </a:cubicBezTo>
                <a:cubicBezTo>
                  <a:pt x="274325" y="1266977"/>
                  <a:pt x="239083" y="1230781"/>
                  <a:pt x="238130" y="1184109"/>
                </a:cubicBezTo>
                <a:cubicBezTo>
                  <a:pt x="237178" y="1142199"/>
                  <a:pt x="271468" y="1101242"/>
                  <a:pt x="320045" y="1100289"/>
                </a:cubicBezTo>
                <a:close/>
                <a:moveTo>
                  <a:pt x="1919292" y="1097431"/>
                </a:moveTo>
                <a:cubicBezTo>
                  <a:pt x="1979300" y="1097431"/>
                  <a:pt x="2009780" y="1146961"/>
                  <a:pt x="2008828" y="1186967"/>
                </a:cubicBezTo>
                <a:cubicBezTo>
                  <a:pt x="2007875" y="1235544"/>
                  <a:pt x="1967870" y="1275549"/>
                  <a:pt x="1920245" y="1274596"/>
                </a:cubicBezTo>
                <a:cubicBezTo>
                  <a:pt x="1859285" y="1272692"/>
                  <a:pt x="1829757" y="1223161"/>
                  <a:pt x="1831663" y="1186014"/>
                </a:cubicBezTo>
                <a:cubicBezTo>
                  <a:pt x="1831663" y="1137436"/>
                  <a:pt x="1870715" y="1096479"/>
                  <a:pt x="1919292" y="1097431"/>
                </a:cubicBezTo>
                <a:close/>
                <a:moveTo>
                  <a:pt x="641991" y="1095527"/>
                </a:moveTo>
                <a:cubicBezTo>
                  <a:pt x="690568" y="1095527"/>
                  <a:pt x="729621" y="1136484"/>
                  <a:pt x="728668" y="1185062"/>
                </a:cubicBezTo>
                <a:cubicBezTo>
                  <a:pt x="729621" y="1233640"/>
                  <a:pt x="689616" y="1272692"/>
                  <a:pt x="641038" y="1272692"/>
                </a:cubicBezTo>
                <a:cubicBezTo>
                  <a:pt x="591508" y="1272692"/>
                  <a:pt x="553408" y="1234592"/>
                  <a:pt x="552456" y="1185062"/>
                </a:cubicBezTo>
                <a:cubicBezTo>
                  <a:pt x="551503" y="1140294"/>
                  <a:pt x="588651" y="1095527"/>
                  <a:pt x="641991" y="1095527"/>
                </a:cubicBezTo>
                <a:close/>
                <a:moveTo>
                  <a:pt x="1603063" y="1094574"/>
                </a:moveTo>
                <a:cubicBezTo>
                  <a:pt x="1653546" y="1096479"/>
                  <a:pt x="1694504" y="1138389"/>
                  <a:pt x="1692598" y="1187919"/>
                </a:cubicBezTo>
                <a:cubicBezTo>
                  <a:pt x="1689741" y="1248879"/>
                  <a:pt x="1639258" y="1279359"/>
                  <a:pt x="1599254" y="1277454"/>
                </a:cubicBezTo>
                <a:cubicBezTo>
                  <a:pt x="1556391" y="1278407"/>
                  <a:pt x="1508766" y="1243164"/>
                  <a:pt x="1508766" y="1186014"/>
                </a:cubicBezTo>
                <a:cubicBezTo>
                  <a:pt x="1508766" y="1129817"/>
                  <a:pt x="1556391" y="1093622"/>
                  <a:pt x="1603063" y="1094574"/>
                </a:cubicBezTo>
                <a:close/>
                <a:moveTo>
                  <a:pt x="962983" y="1092669"/>
                </a:moveTo>
                <a:cubicBezTo>
                  <a:pt x="1009655" y="1092669"/>
                  <a:pt x="1053470" y="1130769"/>
                  <a:pt x="1053470" y="1185062"/>
                </a:cubicBezTo>
                <a:cubicBezTo>
                  <a:pt x="1052518" y="1235544"/>
                  <a:pt x="1010608" y="1276502"/>
                  <a:pt x="961078" y="1276502"/>
                </a:cubicBezTo>
                <a:cubicBezTo>
                  <a:pt x="910595" y="1276502"/>
                  <a:pt x="869638" y="1235544"/>
                  <a:pt x="869638" y="1185062"/>
                </a:cubicBezTo>
                <a:cubicBezTo>
                  <a:pt x="869638" y="1133627"/>
                  <a:pt x="911548" y="1092669"/>
                  <a:pt x="962983" y="1092669"/>
                </a:cubicBezTo>
                <a:close/>
                <a:moveTo>
                  <a:pt x="1280166" y="1091717"/>
                </a:moveTo>
                <a:cubicBezTo>
                  <a:pt x="1336363" y="1092669"/>
                  <a:pt x="1373511" y="1135532"/>
                  <a:pt x="1373511" y="1184109"/>
                </a:cubicBezTo>
                <a:cubicBezTo>
                  <a:pt x="1372558" y="1245069"/>
                  <a:pt x="1322076" y="1278407"/>
                  <a:pt x="1280166" y="1276502"/>
                </a:cubicBezTo>
                <a:cubicBezTo>
                  <a:pt x="1228730" y="1276502"/>
                  <a:pt x="1187773" y="1234592"/>
                  <a:pt x="1187773" y="1183157"/>
                </a:cubicBezTo>
                <a:cubicBezTo>
                  <a:pt x="1188726" y="1132674"/>
                  <a:pt x="1229683" y="1090764"/>
                  <a:pt x="1280166" y="1091717"/>
                </a:cubicBezTo>
                <a:close/>
                <a:moveTo>
                  <a:pt x="3677609" y="988846"/>
                </a:moveTo>
                <a:cubicBezTo>
                  <a:pt x="3698563" y="988846"/>
                  <a:pt x="3714756" y="1004086"/>
                  <a:pt x="3714756" y="1025041"/>
                </a:cubicBezTo>
                <a:cubicBezTo>
                  <a:pt x="3714756" y="1045996"/>
                  <a:pt x="3699516" y="1062189"/>
                  <a:pt x="3678561" y="1063141"/>
                </a:cubicBezTo>
                <a:cubicBezTo>
                  <a:pt x="3658559" y="1063141"/>
                  <a:pt x="3641413" y="1046949"/>
                  <a:pt x="3640461" y="1026946"/>
                </a:cubicBezTo>
                <a:cubicBezTo>
                  <a:pt x="3640461" y="1006943"/>
                  <a:pt x="3656654" y="988846"/>
                  <a:pt x="3677609" y="988846"/>
                </a:cubicBezTo>
                <a:close/>
                <a:moveTo>
                  <a:pt x="3357568" y="971702"/>
                </a:moveTo>
                <a:cubicBezTo>
                  <a:pt x="3388048" y="970749"/>
                  <a:pt x="3411861" y="994562"/>
                  <a:pt x="3412813" y="1024089"/>
                </a:cubicBezTo>
                <a:cubicBezTo>
                  <a:pt x="3412813" y="1054569"/>
                  <a:pt x="3389001" y="1079334"/>
                  <a:pt x="3359473" y="1079334"/>
                </a:cubicBezTo>
                <a:cubicBezTo>
                  <a:pt x="3329946" y="1080287"/>
                  <a:pt x="3305181" y="1056474"/>
                  <a:pt x="3304229" y="1026947"/>
                </a:cubicBezTo>
                <a:cubicBezTo>
                  <a:pt x="3303276" y="997419"/>
                  <a:pt x="3328041" y="972654"/>
                  <a:pt x="3357568" y="971702"/>
                </a:cubicBezTo>
                <a:close/>
                <a:moveTo>
                  <a:pt x="3040385" y="959318"/>
                </a:moveTo>
                <a:cubicBezTo>
                  <a:pt x="3077533" y="961224"/>
                  <a:pt x="3106108" y="990751"/>
                  <a:pt x="3105155" y="1026946"/>
                </a:cubicBezTo>
                <a:cubicBezTo>
                  <a:pt x="3104203" y="1063141"/>
                  <a:pt x="3074675" y="1092668"/>
                  <a:pt x="3038480" y="1092668"/>
                </a:cubicBezTo>
                <a:cubicBezTo>
                  <a:pt x="3001333" y="1092668"/>
                  <a:pt x="2971805" y="1062189"/>
                  <a:pt x="2971805" y="1025041"/>
                </a:cubicBezTo>
                <a:cubicBezTo>
                  <a:pt x="2972758" y="987893"/>
                  <a:pt x="3003238" y="958366"/>
                  <a:pt x="3040385" y="959318"/>
                </a:cubicBezTo>
                <a:close/>
                <a:moveTo>
                  <a:pt x="2718441" y="949794"/>
                </a:moveTo>
                <a:cubicBezTo>
                  <a:pt x="2757493" y="948842"/>
                  <a:pt x="2794641" y="978369"/>
                  <a:pt x="2795593" y="1024090"/>
                </a:cubicBezTo>
                <a:cubicBezTo>
                  <a:pt x="2796546" y="1067905"/>
                  <a:pt x="2760351" y="1102194"/>
                  <a:pt x="2718441" y="1101242"/>
                </a:cubicBezTo>
                <a:cubicBezTo>
                  <a:pt x="2676531" y="1100290"/>
                  <a:pt x="2642241" y="1066952"/>
                  <a:pt x="2642241" y="1025042"/>
                </a:cubicBezTo>
                <a:cubicBezTo>
                  <a:pt x="2642241" y="984084"/>
                  <a:pt x="2676531" y="949794"/>
                  <a:pt x="2718441" y="949794"/>
                </a:cubicBezTo>
                <a:close/>
                <a:moveTo>
                  <a:pt x="2399353" y="941221"/>
                </a:moveTo>
                <a:cubicBezTo>
                  <a:pt x="2451740" y="942174"/>
                  <a:pt x="2485078" y="985037"/>
                  <a:pt x="2483173" y="1025994"/>
                </a:cubicBezTo>
                <a:cubicBezTo>
                  <a:pt x="2483173" y="1072667"/>
                  <a:pt x="2445073" y="1110767"/>
                  <a:pt x="2398400" y="1109814"/>
                </a:cubicBezTo>
                <a:cubicBezTo>
                  <a:pt x="2351728" y="1109814"/>
                  <a:pt x="2314580" y="1071714"/>
                  <a:pt x="2314580" y="1025042"/>
                </a:cubicBezTo>
                <a:cubicBezTo>
                  <a:pt x="2314580" y="978369"/>
                  <a:pt x="2352680" y="940269"/>
                  <a:pt x="2399353" y="941221"/>
                </a:cubicBezTo>
                <a:close/>
                <a:moveTo>
                  <a:pt x="160978" y="940269"/>
                </a:moveTo>
                <a:cubicBezTo>
                  <a:pt x="207651" y="940269"/>
                  <a:pt x="244798" y="976464"/>
                  <a:pt x="245751" y="1023137"/>
                </a:cubicBezTo>
                <a:cubicBezTo>
                  <a:pt x="246703" y="1060284"/>
                  <a:pt x="220033" y="1106957"/>
                  <a:pt x="162883" y="1108862"/>
                </a:cubicBezTo>
                <a:cubicBezTo>
                  <a:pt x="113353" y="1109814"/>
                  <a:pt x="78111" y="1069809"/>
                  <a:pt x="78111" y="1025994"/>
                </a:cubicBezTo>
                <a:cubicBezTo>
                  <a:pt x="77158" y="978369"/>
                  <a:pt x="114306" y="941222"/>
                  <a:pt x="160978" y="940269"/>
                </a:cubicBezTo>
                <a:close/>
                <a:moveTo>
                  <a:pt x="2079313" y="935506"/>
                </a:moveTo>
                <a:cubicBezTo>
                  <a:pt x="2129795" y="935506"/>
                  <a:pt x="2169800" y="976464"/>
                  <a:pt x="2169800" y="1027899"/>
                </a:cubicBezTo>
                <a:cubicBezTo>
                  <a:pt x="2168848" y="1077429"/>
                  <a:pt x="2129795" y="1116481"/>
                  <a:pt x="2079313" y="1116481"/>
                </a:cubicBezTo>
                <a:cubicBezTo>
                  <a:pt x="2028830" y="1116481"/>
                  <a:pt x="1987873" y="1074571"/>
                  <a:pt x="1988825" y="1025041"/>
                </a:cubicBezTo>
                <a:cubicBezTo>
                  <a:pt x="1989778" y="975511"/>
                  <a:pt x="2030735" y="935506"/>
                  <a:pt x="2079313" y="935506"/>
                </a:cubicBezTo>
                <a:close/>
                <a:moveTo>
                  <a:pt x="481971" y="934555"/>
                </a:moveTo>
                <a:cubicBezTo>
                  <a:pt x="533406" y="934555"/>
                  <a:pt x="572458" y="975512"/>
                  <a:pt x="571506" y="1026947"/>
                </a:cubicBezTo>
                <a:cubicBezTo>
                  <a:pt x="571506" y="1072667"/>
                  <a:pt x="534358" y="1115530"/>
                  <a:pt x="480066" y="1115530"/>
                </a:cubicBezTo>
                <a:cubicBezTo>
                  <a:pt x="433394" y="1115530"/>
                  <a:pt x="390531" y="1080287"/>
                  <a:pt x="390531" y="1025042"/>
                </a:cubicBezTo>
                <a:cubicBezTo>
                  <a:pt x="390531" y="965034"/>
                  <a:pt x="441014" y="932649"/>
                  <a:pt x="481971" y="934555"/>
                </a:cubicBezTo>
                <a:close/>
                <a:moveTo>
                  <a:pt x="1763083" y="930744"/>
                </a:moveTo>
                <a:cubicBezTo>
                  <a:pt x="1824043" y="932649"/>
                  <a:pt x="1856428" y="984084"/>
                  <a:pt x="1855475" y="1027899"/>
                </a:cubicBezTo>
                <a:cubicBezTo>
                  <a:pt x="1854523" y="1072667"/>
                  <a:pt x="1818328" y="1121244"/>
                  <a:pt x="1758320" y="1120292"/>
                </a:cubicBezTo>
                <a:cubicBezTo>
                  <a:pt x="1704980" y="1120292"/>
                  <a:pt x="1664023" y="1076477"/>
                  <a:pt x="1665928" y="1023136"/>
                </a:cubicBezTo>
                <a:cubicBezTo>
                  <a:pt x="1666880" y="972654"/>
                  <a:pt x="1708790" y="928839"/>
                  <a:pt x="1763083" y="930744"/>
                </a:cubicBezTo>
                <a:close/>
                <a:moveTo>
                  <a:pt x="800105" y="929792"/>
                </a:moveTo>
                <a:cubicBezTo>
                  <a:pt x="852493" y="929792"/>
                  <a:pt x="895355" y="970749"/>
                  <a:pt x="895355" y="1024089"/>
                </a:cubicBezTo>
                <a:cubicBezTo>
                  <a:pt x="895355" y="1076477"/>
                  <a:pt x="854398" y="1119339"/>
                  <a:pt x="802010" y="1119339"/>
                </a:cubicBezTo>
                <a:cubicBezTo>
                  <a:pt x="743908" y="1119339"/>
                  <a:pt x="705808" y="1072667"/>
                  <a:pt x="706760" y="1025042"/>
                </a:cubicBezTo>
                <a:cubicBezTo>
                  <a:pt x="706760" y="972655"/>
                  <a:pt x="747718" y="929792"/>
                  <a:pt x="800105" y="929792"/>
                </a:cubicBezTo>
                <a:close/>
                <a:moveTo>
                  <a:pt x="1443996" y="928839"/>
                </a:moveTo>
                <a:cubicBezTo>
                  <a:pt x="1497336" y="930744"/>
                  <a:pt x="1541151" y="974559"/>
                  <a:pt x="1538293" y="1027899"/>
                </a:cubicBezTo>
                <a:cubicBezTo>
                  <a:pt x="1534483" y="1092669"/>
                  <a:pt x="1481143" y="1125054"/>
                  <a:pt x="1439233" y="1122197"/>
                </a:cubicBezTo>
                <a:cubicBezTo>
                  <a:pt x="1393513" y="1123149"/>
                  <a:pt x="1343031" y="1086002"/>
                  <a:pt x="1343983" y="1025042"/>
                </a:cubicBezTo>
                <a:cubicBezTo>
                  <a:pt x="1343983" y="965034"/>
                  <a:pt x="1395418" y="926934"/>
                  <a:pt x="1443996" y="928839"/>
                </a:cubicBezTo>
                <a:close/>
                <a:moveTo>
                  <a:pt x="1121098" y="927887"/>
                </a:moveTo>
                <a:cubicBezTo>
                  <a:pt x="1171581" y="927887"/>
                  <a:pt x="1217301" y="966940"/>
                  <a:pt x="1217301" y="1025042"/>
                </a:cubicBezTo>
                <a:cubicBezTo>
                  <a:pt x="1217301" y="1089812"/>
                  <a:pt x="1163008" y="1122197"/>
                  <a:pt x="1121098" y="1121244"/>
                </a:cubicBezTo>
                <a:cubicBezTo>
                  <a:pt x="1067758" y="1121244"/>
                  <a:pt x="1023943" y="1078382"/>
                  <a:pt x="1022991" y="1025994"/>
                </a:cubicBezTo>
                <a:cubicBezTo>
                  <a:pt x="1022038" y="971702"/>
                  <a:pt x="1066806" y="927887"/>
                  <a:pt x="1121098" y="927887"/>
                </a:cubicBezTo>
                <a:close/>
                <a:moveTo>
                  <a:pt x="3839533" y="834542"/>
                </a:moveTo>
                <a:cubicBezTo>
                  <a:pt x="3855725" y="836447"/>
                  <a:pt x="3869060" y="850734"/>
                  <a:pt x="3868108" y="866927"/>
                </a:cubicBezTo>
                <a:cubicBezTo>
                  <a:pt x="3868108" y="883119"/>
                  <a:pt x="3853820" y="897407"/>
                  <a:pt x="3837628" y="896455"/>
                </a:cubicBezTo>
                <a:cubicBezTo>
                  <a:pt x="3820483" y="896455"/>
                  <a:pt x="3806195" y="881215"/>
                  <a:pt x="3808100" y="863117"/>
                </a:cubicBezTo>
                <a:cubicBezTo>
                  <a:pt x="3809053" y="846924"/>
                  <a:pt x="3824292" y="833590"/>
                  <a:pt x="3839533" y="834542"/>
                </a:cubicBezTo>
                <a:close/>
                <a:moveTo>
                  <a:pt x="3518541" y="816444"/>
                </a:moveTo>
                <a:cubicBezTo>
                  <a:pt x="3545211" y="815491"/>
                  <a:pt x="3569023" y="838351"/>
                  <a:pt x="3569023" y="865974"/>
                </a:cubicBezTo>
                <a:cubicBezTo>
                  <a:pt x="3569023" y="893596"/>
                  <a:pt x="3546163" y="916456"/>
                  <a:pt x="3518541" y="916456"/>
                </a:cubicBezTo>
                <a:cubicBezTo>
                  <a:pt x="3490918" y="916456"/>
                  <a:pt x="3469963" y="894549"/>
                  <a:pt x="3469011" y="867879"/>
                </a:cubicBezTo>
                <a:cubicBezTo>
                  <a:pt x="3468059" y="839304"/>
                  <a:pt x="3489966" y="816444"/>
                  <a:pt x="3518541" y="816444"/>
                </a:cubicBezTo>
                <a:close/>
                <a:moveTo>
                  <a:pt x="3197548" y="802156"/>
                </a:moveTo>
                <a:cubicBezTo>
                  <a:pt x="3233743" y="802156"/>
                  <a:pt x="3261366" y="829779"/>
                  <a:pt x="3262318" y="865974"/>
                </a:cubicBezTo>
                <a:cubicBezTo>
                  <a:pt x="3262318" y="902169"/>
                  <a:pt x="3234696" y="930744"/>
                  <a:pt x="3199453" y="930744"/>
                </a:cubicBezTo>
                <a:cubicBezTo>
                  <a:pt x="3164211" y="930744"/>
                  <a:pt x="3134683" y="903121"/>
                  <a:pt x="3134683" y="867879"/>
                </a:cubicBezTo>
                <a:cubicBezTo>
                  <a:pt x="3133731" y="831684"/>
                  <a:pt x="3162306" y="802156"/>
                  <a:pt x="3197548" y="802156"/>
                </a:cubicBezTo>
                <a:close/>
                <a:moveTo>
                  <a:pt x="2878461" y="790727"/>
                </a:moveTo>
                <a:cubicBezTo>
                  <a:pt x="2920371" y="790727"/>
                  <a:pt x="2954661" y="825017"/>
                  <a:pt x="2953708" y="866927"/>
                </a:cubicBezTo>
                <a:cubicBezTo>
                  <a:pt x="2952756" y="907884"/>
                  <a:pt x="2920371" y="940269"/>
                  <a:pt x="2878461" y="941222"/>
                </a:cubicBezTo>
                <a:cubicBezTo>
                  <a:pt x="2836551" y="941222"/>
                  <a:pt x="2802261" y="906932"/>
                  <a:pt x="2802261" y="865022"/>
                </a:cubicBezTo>
                <a:cubicBezTo>
                  <a:pt x="2804166" y="824065"/>
                  <a:pt x="2837504" y="791680"/>
                  <a:pt x="2878461" y="790727"/>
                </a:cubicBezTo>
                <a:close/>
                <a:moveTo>
                  <a:pt x="2561278" y="782154"/>
                </a:moveTo>
                <a:cubicBezTo>
                  <a:pt x="2615570" y="784059"/>
                  <a:pt x="2645098" y="828826"/>
                  <a:pt x="2643193" y="868831"/>
                </a:cubicBezTo>
                <a:cubicBezTo>
                  <a:pt x="2641288" y="914551"/>
                  <a:pt x="2604140" y="951699"/>
                  <a:pt x="2559373" y="950746"/>
                </a:cubicBezTo>
                <a:cubicBezTo>
                  <a:pt x="2511748" y="949794"/>
                  <a:pt x="2474600" y="911694"/>
                  <a:pt x="2475553" y="865021"/>
                </a:cubicBezTo>
                <a:cubicBezTo>
                  <a:pt x="2475553" y="819301"/>
                  <a:pt x="2512700" y="780249"/>
                  <a:pt x="2561278" y="782154"/>
                </a:cubicBezTo>
                <a:close/>
                <a:moveTo>
                  <a:pt x="1910" y="781202"/>
                </a:moveTo>
                <a:cubicBezTo>
                  <a:pt x="48583" y="781202"/>
                  <a:pt x="85730" y="818349"/>
                  <a:pt x="85730" y="865974"/>
                </a:cubicBezTo>
                <a:cubicBezTo>
                  <a:pt x="85730" y="911694"/>
                  <a:pt x="49535" y="948842"/>
                  <a:pt x="3815" y="949794"/>
                </a:cubicBezTo>
                <a:lnTo>
                  <a:pt x="0" y="948980"/>
                </a:lnTo>
                <a:lnTo>
                  <a:pt x="0" y="781579"/>
                </a:lnTo>
                <a:close/>
                <a:moveTo>
                  <a:pt x="2238381" y="775487"/>
                </a:moveTo>
                <a:cubicBezTo>
                  <a:pt x="2288863" y="775487"/>
                  <a:pt x="2329821" y="815492"/>
                  <a:pt x="2330773" y="865974"/>
                </a:cubicBezTo>
                <a:cubicBezTo>
                  <a:pt x="2331726" y="916456"/>
                  <a:pt x="2290768" y="957414"/>
                  <a:pt x="2240286" y="957414"/>
                </a:cubicBezTo>
                <a:cubicBezTo>
                  <a:pt x="2189803" y="957414"/>
                  <a:pt x="2147893" y="917409"/>
                  <a:pt x="2147893" y="866927"/>
                </a:cubicBezTo>
                <a:cubicBezTo>
                  <a:pt x="2148846" y="805967"/>
                  <a:pt x="2199328" y="773581"/>
                  <a:pt x="2238381" y="775487"/>
                </a:cubicBezTo>
                <a:close/>
                <a:moveTo>
                  <a:pt x="322903" y="773581"/>
                </a:moveTo>
                <a:cubicBezTo>
                  <a:pt x="373385" y="774533"/>
                  <a:pt x="413390" y="815491"/>
                  <a:pt x="412438" y="865974"/>
                </a:cubicBezTo>
                <a:cubicBezTo>
                  <a:pt x="411485" y="916456"/>
                  <a:pt x="370528" y="956461"/>
                  <a:pt x="320045" y="955508"/>
                </a:cubicBezTo>
                <a:cubicBezTo>
                  <a:pt x="273373" y="954556"/>
                  <a:pt x="229558" y="918361"/>
                  <a:pt x="230510" y="863116"/>
                </a:cubicBezTo>
                <a:cubicBezTo>
                  <a:pt x="230510" y="809776"/>
                  <a:pt x="275278" y="772629"/>
                  <a:pt x="322903" y="773581"/>
                </a:cubicBezTo>
                <a:close/>
                <a:moveTo>
                  <a:pt x="1921198" y="769772"/>
                </a:moveTo>
                <a:cubicBezTo>
                  <a:pt x="1974538" y="770724"/>
                  <a:pt x="2018353" y="814539"/>
                  <a:pt x="2017400" y="866927"/>
                </a:cubicBezTo>
                <a:cubicBezTo>
                  <a:pt x="2015495" y="932649"/>
                  <a:pt x="1962155" y="963129"/>
                  <a:pt x="1920245" y="963129"/>
                </a:cubicBezTo>
                <a:cubicBezTo>
                  <a:pt x="1871668" y="963129"/>
                  <a:pt x="1822138" y="924077"/>
                  <a:pt x="1823091" y="864069"/>
                </a:cubicBezTo>
                <a:cubicBezTo>
                  <a:pt x="1824043" y="803109"/>
                  <a:pt x="1876430" y="766914"/>
                  <a:pt x="1921198" y="769772"/>
                </a:cubicBezTo>
                <a:close/>
                <a:moveTo>
                  <a:pt x="640086" y="768819"/>
                </a:moveTo>
                <a:cubicBezTo>
                  <a:pt x="691521" y="767866"/>
                  <a:pt x="738193" y="807871"/>
                  <a:pt x="738193" y="865974"/>
                </a:cubicBezTo>
                <a:cubicBezTo>
                  <a:pt x="739146" y="918361"/>
                  <a:pt x="694378" y="962176"/>
                  <a:pt x="641038" y="962176"/>
                </a:cubicBezTo>
                <a:cubicBezTo>
                  <a:pt x="587698" y="962176"/>
                  <a:pt x="543883" y="919314"/>
                  <a:pt x="543883" y="865974"/>
                </a:cubicBezTo>
                <a:cubicBezTo>
                  <a:pt x="543883" y="812634"/>
                  <a:pt x="586746" y="769771"/>
                  <a:pt x="640086" y="768819"/>
                </a:cubicBezTo>
                <a:close/>
                <a:moveTo>
                  <a:pt x="1600206" y="765962"/>
                </a:moveTo>
                <a:cubicBezTo>
                  <a:pt x="1656404" y="765962"/>
                  <a:pt x="1700218" y="810729"/>
                  <a:pt x="1700218" y="865974"/>
                </a:cubicBezTo>
                <a:cubicBezTo>
                  <a:pt x="1700218" y="922172"/>
                  <a:pt x="1655451" y="967892"/>
                  <a:pt x="1599254" y="966939"/>
                </a:cubicBezTo>
                <a:cubicBezTo>
                  <a:pt x="1544008" y="966939"/>
                  <a:pt x="1500193" y="921219"/>
                  <a:pt x="1499241" y="866927"/>
                </a:cubicBezTo>
                <a:cubicBezTo>
                  <a:pt x="1499241" y="810729"/>
                  <a:pt x="1544961" y="765009"/>
                  <a:pt x="1600206" y="765962"/>
                </a:cubicBezTo>
                <a:close/>
                <a:moveTo>
                  <a:pt x="961078" y="764056"/>
                </a:moveTo>
                <a:cubicBezTo>
                  <a:pt x="1016323" y="765009"/>
                  <a:pt x="1061090" y="808824"/>
                  <a:pt x="1061090" y="864069"/>
                </a:cubicBezTo>
                <a:cubicBezTo>
                  <a:pt x="1062995" y="910741"/>
                  <a:pt x="1025848" y="965034"/>
                  <a:pt x="960125" y="965034"/>
                </a:cubicBezTo>
                <a:cubicBezTo>
                  <a:pt x="902975" y="965034"/>
                  <a:pt x="861065" y="920266"/>
                  <a:pt x="860113" y="865021"/>
                </a:cubicBezTo>
                <a:cubicBezTo>
                  <a:pt x="859160" y="808824"/>
                  <a:pt x="904880" y="764056"/>
                  <a:pt x="961078" y="764056"/>
                </a:cubicBezTo>
                <a:close/>
                <a:moveTo>
                  <a:pt x="1280166" y="763104"/>
                </a:moveTo>
                <a:cubicBezTo>
                  <a:pt x="1336363" y="763104"/>
                  <a:pt x="1381130" y="807871"/>
                  <a:pt x="1382083" y="864068"/>
                </a:cubicBezTo>
                <a:cubicBezTo>
                  <a:pt x="1383036" y="920266"/>
                  <a:pt x="1337316" y="965986"/>
                  <a:pt x="1281118" y="966939"/>
                </a:cubicBezTo>
                <a:cubicBezTo>
                  <a:pt x="1230636" y="967891"/>
                  <a:pt x="1178248" y="929791"/>
                  <a:pt x="1178248" y="864068"/>
                </a:cubicBezTo>
                <a:cubicBezTo>
                  <a:pt x="1179201" y="802156"/>
                  <a:pt x="1229683" y="762151"/>
                  <a:pt x="1280166" y="763104"/>
                </a:cubicBezTo>
                <a:close/>
                <a:moveTo>
                  <a:pt x="3999554" y="684999"/>
                </a:moveTo>
                <a:cubicBezTo>
                  <a:pt x="4010984" y="684999"/>
                  <a:pt x="4020509" y="695477"/>
                  <a:pt x="4019556" y="706907"/>
                </a:cubicBezTo>
                <a:cubicBezTo>
                  <a:pt x="4018604" y="719289"/>
                  <a:pt x="4009079" y="727862"/>
                  <a:pt x="3997648" y="727862"/>
                </a:cubicBezTo>
                <a:cubicBezTo>
                  <a:pt x="3985266" y="727862"/>
                  <a:pt x="3975741" y="718337"/>
                  <a:pt x="3975741" y="706907"/>
                </a:cubicBezTo>
                <a:cubicBezTo>
                  <a:pt x="3975741" y="694524"/>
                  <a:pt x="3986218" y="684047"/>
                  <a:pt x="3999554" y="684999"/>
                </a:cubicBezTo>
                <a:close/>
                <a:moveTo>
                  <a:pt x="3678561" y="661186"/>
                </a:moveTo>
                <a:cubicBezTo>
                  <a:pt x="3703326" y="662139"/>
                  <a:pt x="3724281" y="683094"/>
                  <a:pt x="3723329" y="707859"/>
                </a:cubicBezTo>
                <a:cubicBezTo>
                  <a:pt x="3723329" y="731671"/>
                  <a:pt x="3702373" y="752626"/>
                  <a:pt x="3677609" y="752626"/>
                </a:cubicBezTo>
                <a:cubicBezTo>
                  <a:pt x="3652843" y="751674"/>
                  <a:pt x="3632841" y="731671"/>
                  <a:pt x="3632841" y="705954"/>
                </a:cubicBezTo>
                <a:cubicBezTo>
                  <a:pt x="3632841" y="681189"/>
                  <a:pt x="3653796" y="660234"/>
                  <a:pt x="3678561" y="661186"/>
                </a:cubicBezTo>
                <a:close/>
                <a:moveTo>
                  <a:pt x="3358521" y="645946"/>
                </a:moveTo>
                <a:cubicBezTo>
                  <a:pt x="3391859" y="645946"/>
                  <a:pt x="3419481" y="672616"/>
                  <a:pt x="3420434" y="705954"/>
                </a:cubicBezTo>
                <a:cubicBezTo>
                  <a:pt x="3421386" y="740243"/>
                  <a:pt x="3391859" y="768818"/>
                  <a:pt x="3357568" y="767866"/>
                </a:cubicBezTo>
                <a:cubicBezTo>
                  <a:pt x="3323279" y="766914"/>
                  <a:pt x="3297561" y="739291"/>
                  <a:pt x="3297561" y="705954"/>
                </a:cubicBezTo>
                <a:cubicBezTo>
                  <a:pt x="3297561" y="672616"/>
                  <a:pt x="3324231" y="645946"/>
                  <a:pt x="3358521" y="645946"/>
                </a:cubicBezTo>
                <a:close/>
                <a:moveTo>
                  <a:pt x="3039433" y="633564"/>
                </a:moveTo>
                <a:cubicBezTo>
                  <a:pt x="3089916" y="634516"/>
                  <a:pt x="3112776" y="676426"/>
                  <a:pt x="3111824" y="708811"/>
                </a:cubicBezTo>
                <a:cubicBezTo>
                  <a:pt x="3110871" y="740244"/>
                  <a:pt x="3085154" y="780249"/>
                  <a:pt x="3036576" y="779296"/>
                </a:cubicBezTo>
                <a:cubicBezTo>
                  <a:pt x="2993714" y="778344"/>
                  <a:pt x="2964186" y="742149"/>
                  <a:pt x="2966091" y="705001"/>
                </a:cubicBezTo>
                <a:cubicBezTo>
                  <a:pt x="2965139" y="669759"/>
                  <a:pt x="2994666" y="632611"/>
                  <a:pt x="3039433" y="633564"/>
                </a:cubicBezTo>
                <a:close/>
                <a:moveTo>
                  <a:pt x="2719393" y="624039"/>
                </a:moveTo>
                <a:cubicBezTo>
                  <a:pt x="2765114" y="624991"/>
                  <a:pt x="2802261" y="662139"/>
                  <a:pt x="2801308" y="707859"/>
                </a:cubicBezTo>
                <a:cubicBezTo>
                  <a:pt x="2801308" y="753579"/>
                  <a:pt x="2763208" y="790726"/>
                  <a:pt x="2717489" y="789774"/>
                </a:cubicBezTo>
                <a:cubicBezTo>
                  <a:pt x="2672721" y="788821"/>
                  <a:pt x="2636526" y="751674"/>
                  <a:pt x="2636526" y="705954"/>
                </a:cubicBezTo>
                <a:cubicBezTo>
                  <a:pt x="2636526" y="660234"/>
                  <a:pt x="2674626" y="623086"/>
                  <a:pt x="2719393" y="624039"/>
                </a:cubicBezTo>
                <a:close/>
                <a:moveTo>
                  <a:pt x="2400305" y="615466"/>
                </a:moveTo>
                <a:cubicBezTo>
                  <a:pt x="2450788" y="615466"/>
                  <a:pt x="2491745" y="657376"/>
                  <a:pt x="2490793" y="706906"/>
                </a:cubicBezTo>
                <a:cubicBezTo>
                  <a:pt x="2489841" y="757389"/>
                  <a:pt x="2449835" y="796441"/>
                  <a:pt x="2398401" y="797394"/>
                </a:cubicBezTo>
                <a:cubicBezTo>
                  <a:pt x="2357443" y="797394"/>
                  <a:pt x="2307913" y="765961"/>
                  <a:pt x="2307913" y="705001"/>
                </a:cubicBezTo>
                <a:cubicBezTo>
                  <a:pt x="2307913" y="655471"/>
                  <a:pt x="2349823" y="614514"/>
                  <a:pt x="2400305" y="615466"/>
                </a:cubicBezTo>
                <a:close/>
                <a:moveTo>
                  <a:pt x="161930" y="613562"/>
                </a:moveTo>
                <a:cubicBezTo>
                  <a:pt x="207650" y="613562"/>
                  <a:pt x="253370" y="651662"/>
                  <a:pt x="252418" y="705002"/>
                </a:cubicBezTo>
                <a:cubicBezTo>
                  <a:pt x="252418" y="755484"/>
                  <a:pt x="210508" y="796442"/>
                  <a:pt x="160978" y="795490"/>
                </a:cubicBezTo>
                <a:cubicBezTo>
                  <a:pt x="112400" y="794537"/>
                  <a:pt x="70490" y="754532"/>
                  <a:pt x="71443" y="705002"/>
                </a:cubicBezTo>
                <a:cubicBezTo>
                  <a:pt x="71443" y="647852"/>
                  <a:pt x="119068" y="613562"/>
                  <a:pt x="161930" y="613562"/>
                </a:cubicBezTo>
                <a:close/>
                <a:moveTo>
                  <a:pt x="2081218" y="608799"/>
                </a:moveTo>
                <a:cubicBezTo>
                  <a:pt x="2132653" y="608799"/>
                  <a:pt x="2179326" y="649756"/>
                  <a:pt x="2178373" y="706906"/>
                </a:cubicBezTo>
                <a:cubicBezTo>
                  <a:pt x="2177421" y="763104"/>
                  <a:pt x="2132653" y="805014"/>
                  <a:pt x="2079313" y="804062"/>
                </a:cubicBezTo>
                <a:cubicBezTo>
                  <a:pt x="2025021" y="804062"/>
                  <a:pt x="1982158" y="760246"/>
                  <a:pt x="1982158" y="705954"/>
                </a:cubicBezTo>
                <a:cubicBezTo>
                  <a:pt x="1982158" y="651662"/>
                  <a:pt x="2025973" y="608799"/>
                  <a:pt x="2081218" y="608799"/>
                </a:cubicBezTo>
                <a:close/>
                <a:moveTo>
                  <a:pt x="483876" y="607846"/>
                </a:moveTo>
                <a:cubicBezTo>
                  <a:pt x="538168" y="607846"/>
                  <a:pt x="581983" y="654518"/>
                  <a:pt x="580078" y="707859"/>
                </a:cubicBezTo>
                <a:cubicBezTo>
                  <a:pt x="577220" y="770724"/>
                  <a:pt x="524833" y="805014"/>
                  <a:pt x="480065" y="803109"/>
                </a:cubicBezTo>
                <a:cubicBezTo>
                  <a:pt x="425773" y="802156"/>
                  <a:pt x="383863" y="758341"/>
                  <a:pt x="383863" y="704049"/>
                </a:cubicBezTo>
                <a:cubicBezTo>
                  <a:pt x="383863" y="661186"/>
                  <a:pt x="418153" y="607846"/>
                  <a:pt x="483876" y="607846"/>
                </a:cubicBezTo>
                <a:close/>
                <a:moveTo>
                  <a:pt x="1760225" y="603084"/>
                </a:moveTo>
                <a:cubicBezTo>
                  <a:pt x="1810708" y="603084"/>
                  <a:pt x="1863095" y="642137"/>
                  <a:pt x="1863095" y="705954"/>
                </a:cubicBezTo>
                <a:cubicBezTo>
                  <a:pt x="1863095" y="767867"/>
                  <a:pt x="1812613" y="809777"/>
                  <a:pt x="1760225" y="808824"/>
                </a:cubicBezTo>
                <a:cubicBezTo>
                  <a:pt x="1702123" y="809777"/>
                  <a:pt x="1657355" y="760247"/>
                  <a:pt x="1657355" y="705954"/>
                </a:cubicBezTo>
                <a:cubicBezTo>
                  <a:pt x="1657355" y="649756"/>
                  <a:pt x="1704028" y="603084"/>
                  <a:pt x="1760225" y="603084"/>
                </a:cubicBezTo>
                <a:close/>
                <a:moveTo>
                  <a:pt x="802963" y="602132"/>
                </a:moveTo>
                <a:cubicBezTo>
                  <a:pt x="864875" y="603084"/>
                  <a:pt x="905833" y="653567"/>
                  <a:pt x="903928" y="706907"/>
                </a:cubicBezTo>
                <a:cubicBezTo>
                  <a:pt x="902023" y="775487"/>
                  <a:pt x="844873" y="809777"/>
                  <a:pt x="799153" y="807872"/>
                </a:cubicBezTo>
                <a:cubicBezTo>
                  <a:pt x="742003" y="806919"/>
                  <a:pt x="697235" y="760247"/>
                  <a:pt x="698188" y="703097"/>
                </a:cubicBezTo>
                <a:cubicBezTo>
                  <a:pt x="699140" y="654519"/>
                  <a:pt x="736288" y="601179"/>
                  <a:pt x="802963" y="602132"/>
                </a:cubicBezTo>
                <a:close/>
                <a:moveTo>
                  <a:pt x="1441138" y="600227"/>
                </a:moveTo>
                <a:cubicBezTo>
                  <a:pt x="1506861" y="601179"/>
                  <a:pt x="1546866" y="655472"/>
                  <a:pt x="1545913" y="705954"/>
                </a:cubicBezTo>
                <a:cubicBezTo>
                  <a:pt x="1547818" y="760247"/>
                  <a:pt x="1503051" y="812634"/>
                  <a:pt x="1439233" y="812634"/>
                </a:cubicBezTo>
                <a:cubicBezTo>
                  <a:pt x="1381130" y="812634"/>
                  <a:pt x="1334458" y="765009"/>
                  <a:pt x="1334458" y="706907"/>
                </a:cubicBezTo>
                <a:cubicBezTo>
                  <a:pt x="1334458" y="647852"/>
                  <a:pt x="1382083" y="599274"/>
                  <a:pt x="1441138" y="600227"/>
                </a:cubicBezTo>
                <a:close/>
                <a:moveTo>
                  <a:pt x="1122051" y="599274"/>
                </a:moveTo>
                <a:cubicBezTo>
                  <a:pt x="1178248" y="599274"/>
                  <a:pt x="1227778" y="646899"/>
                  <a:pt x="1225873" y="705002"/>
                </a:cubicBezTo>
                <a:cubicBezTo>
                  <a:pt x="1227778" y="750721"/>
                  <a:pt x="1191583" y="809777"/>
                  <a:pt x="1121098" y="810729"/>
                </a:cubicBezTo>
                <a:cubicBezTo>
                  <a:pt x="1059186" y="811681"/>
                  <a:pt x="1014418" y="763104"/>
                  <a:pt x="1014418" y="705002"/>
                </a:cubicBezTo>
                <a:cubicBezTo>
                  <a:pt x="1014418" y="645946"/>
                  <a:pt x="1062043" y="599274"/>
                  <a:pt x="1122051" y="599274"/>
                </a:cubicBezTo>
                <a:close/>
                <a:moveTo>
                  <a:pt x="3838580" y="507834"/>
                </a:moveTo>
                <a:cubicBezTo>
                  <a:pt x="3859535" y="507834"/>
                  <a:pt x="3877633" y="525931"/>
                  <a:pt x="3876680" y="546887"/>
                </a:cubicBezTo>
                <a:cubicBezTo>
                  <a:pt x="3876680" y="567842"/>
                  <a:pt x="3858583" y="584987"/>
                  <a:pt x="3836675" y="584987"/>
                </a:cubicBezTo>
                <a:cubicBezTo>
                  <a:pt x="3814767" y="584987"/>
                  <a:pt x="3797623" y="567842"/>
                  <a:pt x="3798575" y="545934"/>
                </a:cubicBezTo>
                <a:cubicBezTo>
                  <a:pt x="3798575" y="524979"/>
                  <a:pt x="3816673" y="507834"/>
                  <a:pt x="3838580" y="507834"/>
                </a:cubicBezTo>
                <a:close/>
                <a:moveTo>
                  <a:pt x="3517588" y="488784"/>
                </a:moveTo>
                <a:cubicBezTo>
                  <a:pt x="3549021" y="488784"/>
                  <a:pt x="3574738" y="514502"/>
                  <a:pt x="3574738" y="545934"/>
                </a:cubicBezTo>
                <a:cubicBezTo>
                  <a:pt x="3574738" y="577367"/>
                  <a:pt x="3549021" y="604037"/>
                  <a:pt x="3517588" y="603084"/>
                </a:cubicBezTo>
                <a:cubicBezTo>
                  <a:pt x="3483298" y="602131"/>
                  <a:pt x="3460438" y="574509"/>
                  <a:pt x="3461391" y="544981"/>
                </a:cubicBezTo>
                <a:cubicBezTo>
                  <a:pt x="3462343" y="514502"/>
                  <a:pt x="3487108" y="489737"/>
                  <a:pt x="3517588" y="488784"/>
                </a:cubicBezTo>
                <a:close/>
                <a:moveTo>
                  <a:pt x="3199454" y="476402"/>
                </a:moveTo>
                <a:cubicBezTo>
                  <a:pt x="3238506" y="477355"/>
                  <a:pt x="3268986" y="508787"/>
                  <a:pt x="3268034" y="547840"/>
                </a:cubicBezTo>
                <a:cubicBezTo>
                  <a:pt x="3267081" y="585940"/>
                  <a:pt x="3236601" y="616419"/>
                  <a:pt x="3197548" y="616419"/>
                </a:cubicBezTo>
                <a:cubicBezTo>
                  <a:pt x="3159448" y="616419"/>
                  <a:pt x="3128016" y="584987"/>
                  <a:pt x="3128016" y="546887"/>
                </a:cubicBezTo>
                <a:cubicBezTo>
                  <a:pt x="3128016" y="507834"/>
                  <a:pt x="3160401" y="476402"/>
                  <a:pt x="3199454" y="476402"/>
                </a:cubicBezTo>
                <a:close/>
                <a:moveTo>
                  <a:pt x="2879414" y="465924"/>
                </a:moveTo>
                <a:cubicBezTo>
                  <a:pt x="2923229" y="465924"/>
                  <a:pt x="2958471" y="501167"/>
                  <a:pt x="2959423" y="545934"/>
                </a:cubicBezTo>
                <a:cubicBezTo>
                  <a:pt x="2959423" y="590702"/>
                  <a:pt x="2923229" y="626896"/>
                  <a:pt x="2878461" y="626896"/>
                </a:cubicBezTo>
                <a:cubicBezTo>
                  <a:pt x="2834646" y="626896"/>
                  <a:pt x="2798451" y="590702"/>
                  <a:pt x="2798451" y="546887"/>
                </a:cubicBezTo>
                <a:cubicBezTo>
                  <a:pt x="2798451" y="502119"/>
                  <a:pt x="2834646" y="465924"/>
                  <a:pt x="2879414" y="465924"/>
                </a:cubicBezTo>
                <a:close/>
                <a:moveTo>
                  <a:pt x="2560326" y="456399"/>
                </a:moveTo>
                <a:cubicBezTo>
                  <a:pt x="2608903" y="456399"/>
                  <a:pt x="2648908" y="496404"/>
                  <a:pt x="2648908" y="545934"/>
                </a:cubicBezTo>
                <a:cubicBezTo>
                  <a:pt x="2648908" y="595464"/>
                  <a:pt x="2609856" y="635469"/>
                  <a:pt x="2560326" y="636421"/>
                </a:cubicBezTo>
                <a:cubicBezTo>
                  <a:pt x="2509843" y="636421"/>
                  <a:pt x="2468886" y="595464"/>
                  <a:pt x="2469838" y="544981"/>
                </a:cubicBezTo>
                <a:cubicBezTo>
                  <a:pt x="2470791" y="495451"/>
                  <a:pt x="2510796" y="455446"/>
                  <a:pt x="2560326" y="456399"/>
                </a:cubicBezTo>
                <a:close/>
                <a:moveTo>
                  <a:pt x="1911" y="455446"/>
                </a:moveTo>
                <a:cubicBezTo>
                  <a:pt x="51441" y="455446"/>
                  <a:pt x="90494" y="494499"/>
                  <a:pt x="91446" y="544981"/>
                </a:cubicBezTo>
                <a:cubicBezTo>
                  <a:pt x="92399" y="584034"/>
                  <a:pt x="62871" y="634516"/>
                  <a:pt x="2864" y="635468"/>
                </a:cubicBezTo>
                <a:lnTo>
                  <a:pt x="0" y="634946"/>
                </a:lnTo>
                <a:lnTo>
                  <a:pt x="0" y="455824"/>
                </a:lnTo>
                <a:close/>
                <a:moveTo>
                  <a:pt x="2241239" y="448779"/>
                </a:moveTo>
                <a:cubicBezTo>
                  <a:pt x="2287911" y="447827"/>
                  <a:pt x="2338393" y="485927"/>
                  <a:pt x="2337441" y="548792"/>
                </a:cubicBezTo>
                <a:cubicBezTo>
                  <a:pt x="2335536" y="608799"/>
                  <a:pt x="2286958" y="644042"/>
                  <a:pt x="2239333" y="644042"/>
                </a:cubicBezTo>
                <a:cubicBezTo>
                  <a:pt x="2184089" y="644042"/>
                  <a:pt x="2141226" y="597369"/>
                  <a:pt x="2142179" y="544982"/>
                </a:cubicBezTo>
                <a:cubicBezTo>
                  <a:pt x="2142179" y="492594"/>
                  <a:pt x="2186946" y="446874"/>
                  <a:pt x="2241239" y="448779"/>
                </a:cubicBezTo>
                <a:close/>
                <a:moveTo>
                  <a:pt x="320998" y="446874"/>
                </a:moveTo>
                <a:cubicBezTo>
                  <a:pt x="379101" y="446874"/>
                  <a:pt x="420058" y="491642"/>
                  <a:pt x="419106" y="544982"/>
                </a:cubicBezTo>
                <a:cubicBezTo>
                  <a:pt x="419106" y="610704"/>
                  <a:pt x="363861" y="644994"/>
                  <a:pt x="320998" y="642137"/>
                </a:cubicBezTo>
                <a:cubicBezTo>
                  <a:pt x="266706" y="642137"/>
                  <a:pt x="222891" y="597369"/>
                  <a:pt x="223843" y="543077"/>
                </a:cubicBezTo>
                <a:cubicBezTo>
                  <a:pt x="224796" y="489737"/>
                  <a:pt x="267658" y="445922"/>
                  <a:pt x="320998" y="446874"/>
                </a:cubicBezTo>
                <a:close/>
                <a:moveTo>
                  <a:pt x="1919293" y="442111"/>
                </a:moveTo>
                <a:cubicBezTo>
                  <a:pt x="1977395" y="441158"/>
                  <a:pt x="2025020" y="488783"/>
                  <a:pt x="2025020" y="545933"/>
                </a:cubicBezTo>
                <a:cubicBezTo>
                  <a:pt x="2025020" y="604036"/>
                  <a:pt x="1976443" y="650708"/>
                  <a:pt x="1919293" y="649756"/>
                </a:cubicBezTo>
                <a:cubicBezTo>
                  <a:pt x="1861191" y="649756"/>
                  <a:pt x="1816423" y="603083"/>
                  <a:pt x="1816423" y="545933"/>
                </a:cubicBezTo>
                <a:cubicBezTo>
                  <a:pt x="1816423" y="488783"/>
                  <a:pt x="1862143" y="443064"/>
                  <a:pt x="1919293" y="442111"/>
                </a:cubicBezTo>
                <a:close/>
                <a:moveTo>
                  <a:pt x="641038" y="441159"/>
                </a:moveTo>
                <a:cubicBezTo>
                  <a:pt x="705808" y="440206"/>
                  <a:pt x="745813" y="493546"/>
                  <a:pt x="745813" y="545934"/>
                </a:cubicBezTo>
                <a:cubicBezTo>
                  <a:pt x="744861" y="605941"/>
                  <a:pt x="695331" y="649756"/>
                  <a:pt x="641991" y="648804"/>
                </a:cubicBezTo>
                <a:cubicBezTo>
                  <a:pt x="583888" y="650709"/>
                  <a:pt x="538168" y="601179"/>
                  <a:pt x="537216" y="546886"/>
                </a:cubicBezTo>
                <a:cubicBezTo>
                  <a:pt x="536263" y="498309"/>
                  <a:pt x="573411" y="441159"/>
                  <a:pt x="641038" y="441159"/>
                </a:cubicBezTo>
                <a:close/>
                <a:moveTo>
                  <a:pt x="1601233" y="437587"/>
                </a:moveTo>
                <a:cubicBezTo>
                  <a:pt x="1650748" y="437766"/>
                  <a:pt x="1698790" y="471162"/>
                  <a:pt x="1708791" y="529741"/>
                </a:cubicBezTo>
                <a:cubicBezTo>
                  <a:pt x="1718316" y="585939"/>
                  <a:pt x="1676406" y="644041"/>
                  <a:pt x="1620208" y="652614"/>
                </a:cubicBezTo>
                <a:cubicBezTo>
                  <a:pt x="1576393" y="659281"/>
                  <a:pt x="1539246" y="644993"/>
                  <a:pt x="1513528" y="607846"/>
                </a:cubicBezTo>
                <a:cubicBezTo>
                  <a:pt x="1487811" y="570699"/>
                  <a:pt x="1486858" y="531646"/>
                  <a:pt x="1507813" y="492593"/>
                </a:cubicBezTo>
                <a:cubicBezTo>
                  <a:pt x="1508766" y="487831"/>
                  <a:pt x="1511623" y="482116"/>
                  <a:pt x="1514481" y="476401"/>
                </a:cubicBezTo>
                <a:cubicBezTo>
                  <a:pt x="1520196" y="469733"/>
                  <a:pt x="1526863" y="463066"/>
                  <a:pt x="1532578" y="456399"/>
                </a:cubicBezTo>
                <a:cubicBezTo>
                  <a:pt x="1539246" y="453541"/>
                  <a:pt x="1545913" y="452589"/>
                  <a:pt x="1552581" y="448779"/>
                </a:cubicBezTo>
                <a:cubicBezTo>
                  <a:pt x="1568059" y="441159"/>
                  <a:pt x="1584728" y="437528"/>
                  <a:pt x="1601233" y="437587"/>
                </a:cubicBezTo>
                <a:close/>
                <a:moveTo>
                  <a:pt x="951077" y="435697"/>
                </a:moveTo>
                <a:cubicBezTo>
                  <a:pt x="968103" y="434135"/>
                  <a:pt x="985843" y="436635"/>
                  <a:pt x="1002988" y="444017"/>
                </a:cubicBezTo>
                <a:cubicBezTo>
                  <a:pt x="1012513" y="448779"/>
                  <a:pt x="1021086" y="452589"/>
                  <a:pt x="1029658" y="456399"/>
                </a:cubicBezTo>
                <a:cubicBezTo>
                  <a:pt x="1035373" y="463067"/>
                  <a:pt x="1042041" y="469734"/>
                  <a:pt x="1047755" y="476402"/>
                </a:cubicBezTo>
                <a:cubicBezTo>
                  <a:pt x="1051566" y="483069"/>
                  <a:pt x="1054423" y="490689"/>
                  <a:pt x="1058233" y="497356"/>
                </a:cubicBezTo>
                <a:cubicBezTo>
                  <a:pt x="1078236" y="539267"/>
                  <a:pt x="1069663" y="587844"/>
                  <a:pt x="1038230" y="620229"/>
                </a:cubicBezTo>
                <a:cubicBezTo>
                  <a:pt x="1006798" y="652614"/>
                  <a:pt x="959173" y="661187"/>
                  <a:pt x="918216" y="644042"/>
                </a:cubicBezTo>
                <a:cubicBezTo>
                  <a:pt x="876305" y="625944"/>
                  <a:pt x="850588" y="584034"/>
                  <a:pt x="852493" y="537362"/>
                </a:cubicBezTo>
                <a:cubicBezTo>
                  <a:pt x="855351" y="481641"/>
                  <a:pt x="899999" y="440385"/>
                  <a:pt x="951077" y="435697"/>
                </a:cubicBezTo>
                <a:close/>
                <a:moveTo>
                  <a:pt x="3997648" y="357339"/>
                </a:moveTo>
                <a:cubicBezTo>
                  <a:pt x="4013841" y="357339"/>
                  <a:pt x="4028128" y="371627"/>
                  <a:pt x="4028128" y="387819"/>
                </a:cubicBezTo>
                <a:cubicBezTo>
                  <a:pt x="4027175" y="403059"/>
                  <a:pt x="4014793" y="416394"/>
                  <a:pt x="3998600" y="416394"/>
                </a:cubicBezTo>
                <a:cubicBezTo>
                  <a:pt x="3982408" y="416394"/>
                  <a:pt x="3968121" y="403059"/>
                  <a:pt x="3969073" y="385914"/>
                </a:cubicBezTo>
                <a:cubicBezTo>
                  <a:pt x="3969073" y="369721"/>
                  <a:pt x="3981455" y="357339"/>
                  <a:pt x="3997648" y="357339"/>
                </a:cubicBezTo>
                <a:close/>
                <a:moveTo>
                  <a:pt x="3677608" y="335431"/>
                </a:moveTo>
                <a:cubicBezTo>
                  <a:pt x="3705230" y="335431"/>
                  <a:pt x="3728090" y="358291"/>
                  <a:pt x="3729043" y="385914"/>
                </a:cubicBezTo>
                <a:cubicBezTo>
                  <a:pt x="3729043" y="414489"/>
                  <a:pt x="3705230" y="438301"/>
                  <a:pt x="3676655" y="437349"/>
                </a:cubicBezTo>
                <a:cubicBezTo>
                  <a:pt x="3649033" y="437349"/>
                  <a:pt x="3627125" y="414489"/>
                  <a:pt x="3627125" y="385914"/>
                </a:cubicBezTo>
                <a:cubicBezTo>
                  <a:pt x="3627125" y="358291"/>
                  <a:pt x="3649985" y="335431"/>
                  <a:pt x="3677608" y="335431"/>
                </a:cubicBezTo>
                <a:close/>
                <a:moveTo>
                  <a:pt x="1336363" y="335431"/>
                </a:moveTo>
                <a:cubicBezTo>
                  <a:pt x="1325885" y="338289"/>
                  <a:pt x="1318265" y="341146"/>
                  <a:pt x="1309693" y="343051"/>
                </a:cubicBezTo>
                <a:cubicBezTo>
                  <a:pt x="1300168" y="344956"/>
                  <a:pt x="1290643" y="345909"/>
                  <a:pt x="1281118" y="345909"/>
                </a:cubicBezTo>
                <a:cubicBezTo>
                  <a:pt x="1272545" y="345909"/>
                  <a:pt x="1263973" y="344004"/>
                  <a:pt x="1254448" y="343051"/>
                </a:cubicBezTo>
                <a:cubicBezTo>
                  <a:pt x="1245875" y="342099"/>
                  <a:pt x="1237303" y="335431"/>
                  <a:pt x="1225873" y="337336"/>
                </a:cubicBezTo>
                <a:cubicBezTo>
                  <a:pt x="1241113" y="378293"/>
                  <a:pt x="1236350" y="415441"/>
                  <a:pt x="1217300" y="454493"/>
                </a:cubicBezTo>
                <a:cubicBezTo>
                  <a:pt x="1224920" y="450684"/>
                  <a:pt x="1232540" y="446874"/>
                  <a:pt x="1241113" y="444016"/>
                </a:cubicBezTo>
                <a:cubicBezTo>
                  <a:pt x="1249685" y="441159"/>
                  <a:pt x="1258258" y="438301"/>
                  <a:pt x="1266830" y="437349"/>
                </a:cubicBezTo>
                <a:cubicBezTo>
                  <a:pt x="1276355" y="436396"/>
                  <a:pt x="1285880" y="436396"/>
                  <a:pt x="1295405" y="437349"/>
                </a:cubicBezTo>
                <a:cubicBezTo>
                  <a:pt x="1303978" y="438301"/>
                  <a:pt x="1312550" y="442111"/>
                  <a:pt x="1321123" y="444016"/>
                </a:cubicBezTo>
                <a:cubicBezTo>
                  <a:pt x="1328743" y="445921"/>
                  <a:pt x="1335410" y="453541"/>
                  <a:pt x="1344935" y="452589"/>
                </a:cubicBezTo>
                <a:cubicBezTo>
                  <a:pt x="1339220" y="439254"/>
                  <a:pt x="1333505" y="426871"/>
                  <a:pt x="1330648" y="414489"/>
                </a:cubicBezTo>
                <a:cubicBezTo>
                  <a:pt x="1327790" y="402106"/>
                  <a:pt x="1326838" y="387818"/>
                  <a:pt x="1327790" y="375436"/>
                </a:cubicBezTo>
                <a:cubicBezTo>
                  <a:pt x="1328743" y="363054"/>
                  <a:pt x="1332553" y="350671"/>
                  <a:pt x="1336363" y="335431"/>
                </a:cubicBezTo>
                <a:close/>
                <a:moveTo>
                  <a:pt x="3360425" y="321144"/>
                </a:moveTo>
                <a:cubicBezTo>
                  <a:pt x="3395668" y="322097"/>
                  <a:pt x="3424243" y="351624"/>
                  <a:pt x="3424243" y="386867"/>
                </a:cubicBezTo>
                <a:cubicBezTo>
                  <a:pt x="3424243" y="423062"/>
                  <a:pt x="3394716" y="452589"/>
                  <a:pt x="3357568" y="451637"/>
                </a:cubicBezTo>
                <a:cubicBezTo>
                  <a:pt x="3320421" y="451637"/>
                  <a:pt x="3291846" y="421157"/>
                  <a:pt x="3292798" y="384962"/>
                </a:cubicBezTo>
                <a:cubicBezTo>
                  <a:pt x="3293750" y="348767"/>
                  <a:pt x="3323278" y="320192"/>
                  <a:pt x="3360425" y="321144"/>
                </a:cubicBezTo>
                <a:close/>
                <a:moveTo>
                  <a:pt x="3039433" y="308762"/>
                </a:moveTo>
                <a:cubicBezTo>
                  <a:pt x="3082295" y="309714"/>
                  <a:pt x="3116585" y="344957"/>
                  <a:pt x="3116585" y="387819"/>
                </a:cubicBezTo>
                <a:cubicBezTo>
                  <a:pt x="3115633" y="430682"/>
                  <a:pt x="3080390" y="465924"/>
                  <a:pt x="3037528" y="464972"/>
                </a:cubicBezTo>
                <a:cubicBezTo>
                  <a:pt x="2984188" y="462114"/>
                  <a:pt x="2959423" y="418299"/>
                  <a:pt x="2961328" y="385914"/>
                </a:cubicBezTo>
                <a:cubicBezTo>
                  <a:pt x="2961328" y="343052"/>
                  <a:pt x="2996570" y="307809"/>
                  <a:pt x="3039433" y="308762"/>
                </a:cubicBezTo>
                <a:close/>
                <a:moveTo>
                  <a:pt x="2720345" y="299236"/>
                </a:moveTo>
                <a:cubicBezTo>
                  <a:pt x="2767970" y="300189"/>
                  <a:pt x="2807023" y="338289"/>
                  <a:pt x="2807023" y="385914"/>
                </a:cubicBezTo>
                <a:cubicBezTo>
                  <a:pt x="2807023" y="434491"/>
                  <a:pt x="2767970" y="474496"/>
                  <a:pt x="2719392" y="474496"/>
                </a:cubicBezTo>
                <a:cubicBezTo>
                  <a:pt x="2670815" y="474496"/>
                  <a:pt x="2630810" y="434491"/>
                  <a:pt x="2631763" y="385914"/>
                </a:cubicBezTo>
                <a:cubicBezTo>
                  <a:pt x="2631763" y="337336"/>
                  <a:pt x="2671767" y="298284"/>
                  <a:pt x="2720345" y="299236"/>
                </a:cubicBezTo>
                <a:close/>
                <a:moveTo>
                  <a:pt x="2398400" y="290664"/>
                </a:moveTo>
                <a:cubicBezTo>
                  <a:pt x="2451740" y="289712"/>
                  <a:pt x="2494603" y="332574"/>
                  <a:pt x="2495555" y="385914"/>
                </a:cubicBezTo>
                <a:cubicBezTo>
                  <a:pt x="2496508" y="439254"/>
                  <a:pt x="2453645" y="482117"/>
                  <a:pt x="2400305" y="483069"/>
                </a:cubicBezTo>
                <a:cubicBezTo>
                  <a:pt x="2358395" y="484022"/>
                  <a:pt x="2304103" y="453542"/>
                  <a:pt x="2303150" y="387819"/>
                </a:cubicBezTo>
                <a:cubicBezTo>
                  <a:pt x="2302198" y="322097"/>
                  <a:pt x="2356490" y="289712"/>
                  <a:pt x="2398400" y="290664"/>
                </a:cubicBezTo>
                <a:close/>
                <a:moveTo>
                  <a:pt x="163835" y="288759"/>
                </a:moveTo>
                <a:cubicBezTo>
                  <a:pt x="216223" y="290664"/>
                  <a:pt x="259085" y="332574"/>
                  <a:pt x="258133" y="386867"/>
                </a:cubicBezTo>
                <a:cubicBezTo>
                  <a:pt x="257180" y="440207"/>
                  <a:pt x="213365" y="483069"/>
                  <a:pt x="160978" y="482117"/>
                </a:cubicBezTo>
                <a:cubicBezTo>
                  <a:pt x="110495" y="481164"/>
                  <a:pt x="64775" y="441159"/>
                  <a:pt x="65728" y="384009"/>
                </a:cubicBezTo>
                <a:cubicBezTo>
                  <a:pt x="66680" y="324002"/>
                  <a:pt x="116210" y="287807"/>
                  <a:pt x="163835" y="288759"/>
                </a:cubicBezTo>
                <a:close/>
                <a:moveTo>
                  <a:pt x="2081218" y="283997"/>
                </a:moveTo>
                <a:cubicBezTo>
                  <a:pt x="2138368" y="284949"/>
                  <a:pt x="2184088" y="331622"/>
                  <a:pt x="2184088" y="387819"/>
                </a:cubicBezTo>
                <a:cubicBezTo>
                  <a:pt x="2184088" y="445922"/>
                  <a:pt x="2135511" y="492594"/>
                  <a:pt x="2077408" y="490690"/>
                </a:cubicBezTo>
                <a:cubicBezTo>
                  <a:pt x="2019306" y="488784"/>
                  <a:pt x="1975491" y="442112"/>
                  <a:pt x="1976443" y="384962"/>
                </a:cubicBezTo>
                <a:cubicBezTo>
                  <a:pt x="1977396" y="327812"/>
                  <a:pt x="2024068" y="283044"/>
                  <a:pt x="2081218" y="283997"/>
                </a:cubicBezTo>
                <a:close/>
                <a:moveTo>
                  <a:pt x="481018" y="282092"/>
                </a:moveTo>
                <a:cubicBezTo>
                  <a:pt x="546740" y="283044"/>
                  <a:pt x="586745" y="334480"/>
                  <a:pt x="585793" y="386867"/>
                </a:cubicBezTo>
                <a:cubicBezTo>
                  <a:pt x="583888" y="450684"/>
                  <a:pt x="530548" y="490689"/>
                  <a:pt x="481018" y="488784"/>
                </a:cubicBezTo>
                <a:cubicBezTo>
                  <a:pt x="423868" y="488784"/>
                  <a:pt x="378148" y="443064"/>
                  <a:pt x="378148" y="385914"/>
                </a:cubicBezTo>
                <a:cubicBezTo>
                  <a:pt x="378148" y="328764"/>
                  <a:pt x="423868" y="281139"/>
                  <a:pt x="481018" y="282092"/>
                </a:cubicBezTo>
                <a:close/>
                <a:moveTo>
                  <a:pt x="4157668" y="207796"/>
                </a:moveTo>
                <a:cubicBezTo>
                  <a:pt x="4167193" y="207796"/>
                  <a:pt x="4176718" y="216368"/>
                  <a:pt x="4176718" y="225893"/>
                </a:cubicBezTo>
                <a:cubicBezTo>
                  <a:pt x="4176718" y="237324"/>
                  <a:pt x="4167193" y="246849"/>
                  <a:pt x="4156715" y="245896"/>
                </a:cubicBezTo>
                <a:cubicBezTo>
                  <a:pt x="4147190" y="244943"/>
                  <a:pt x="4138618" y="236371"/>
                  <a:pt x="4139571" y="225893"/>
                </a:cubicBezTo>
                <a:cubicBezTo>
                  <a:pt x="4139571" y="216368"/>
                  <a:pt x="4148143" y="207796"/>
                  <a:pt x="4157668" y="207796"/>
                </a:cubicBezTo>
                <a:close/>
                <a:moveTo>
                  <a:pt x="1487810" y="184936"/>
                </a:moveTo>
                <a:cubicBezTo>
                  <a:pt x="1473523" y="186841"/>
                  <a:pt x="1458283" y="190651"/>
                  <a:pt x="1443995" y="190651"/>
                </a:cubicBezTo>
                <a:cubicBezTo>
                  <a:pt x="1428755" y="190651"/>
                  <a:pt x="1412563" y="187793"/>
                  <a:pt x="1396370" y="186841"/>
                </a:cubicBezTo>
                <a:cubicBezTo>
                  <a:pt x="1396370" y="189699"/>
                  <a:pt x="1394465" y="192556"/>
                  <a:pt x="1395418" y="194461"/>
                </a:cubicBezTo>
                <a:cubicBezTo>
                  <a:pt x="1403038" y="222084"/>
                  <a:pt x="1400180" y="248754"/>
                  <a:pt x="1389703" y="274471"/>
                </a:cubicBezTo>
                <a:cubicBezTo>
                  <a:pt x="1388750" y="276376"/>
                  <a:pt x="1390655" y="279234"/>
                  <a:pt x="1391608" y="281139"/>
                </a:cubicBezTo>
                <a:cubicBezTo>
                  <a:pt x="1403990" y="278281"/>
                  <a:pt x="1414468" y="274471"/>
                  <a:pt x="1425898" y="273518"/>
                </a:cubicBezTo>
                <a:cubicBezTo>
                  <a:pt x="1438280" y="272566"/>
                  <a:pt x="1450663" y="273518"/>
                  <a:pt x="1463045" y="274471"/>
                </a:cubicBezTo>
                <a:cubicBezTo>
                  <a:pt x="1473523" y="275424"/>
                  <a:pt x="1484000" y="283043"/>
                  <a:pt x="1495430" y="283043"/>
                </a:cubicBezTo>
                <a:cubicBezTo>
                  <a:pt x="1481143" y="232561"/>
                  <a:pt x="1483048" y="237324"/>
                  <a:pt x="1487810" y="184936"/>
                </a:cubicBezTo>
                <a:close/>
                <a:moveTo>
                  <a:pt x="3838581" y="183984"/>
                </a:moveTo>
                <a:cubicBezTo>
                  <a:pt x="3862393" y="184937"/>
                  <a:pt x="3882396" y="204939"/>
                  <a:pt x="3881443" y="228752"/>
                </a:cubicBezTo>
                <a:cubicBezTo>
                  <a:pt x="3880491" y="251612"/>
                  <a:pt x="3861441" y="269709"/>
                  <a:pt x="3837628" y="270662"/>
                </a:cubicBezTo>
                <a:cubicBezTo>
                  <a:pt x="3812863" y="270662"/>
                  <a:pt x="3793813" y="250659"/>
                  <a:pt x="3793813" y="226847"/>
                </a:cubicBezTo>
                <a:cubicBezTo>
                  <a:pt x="3794766" y="202082"/>
                  <a:pt x="3814768" y="183032"/>
                  <a:pt x="3838581" y="183984"/>
                </a:cubicBezTo>
                <a:close/>
                <a:moveTo>
                  <a:pt x="1079188" y="183984"/>
                </a:moveTo>
                <a:cubicBezTo>
                  <a:pt x="1077283" y="183031"/>
                  <a:pt x="1074425" y="184936"/>
                  <a:pt x="1073473" y="185889"/>
                </a:cubicBezTo>
                <a:cubicBezTo>
                  <a:pt x="1074425" y="203034"/>
                  <a:pt x="1077283" y="218274"/>
                  <a:pt x="1076330" y="234466"/>
                </a:cubicBezTo>
                <a:cubicBezTo>
                  <a:pt x="1075378" y="250659"/>
                  <a:pt x="1069663" y="266851"/>
                  <a:pt x="1065853" y="284949"/>
                </a:cubicBezTo>
                <a:cubicBezTo>
                  <a:pt x="1099190" y="268756"/>
                  <a:pt x="1133480" y="267804"/>
                  <a:pt x="1170628" y="282091"/>
                </a:cubicBezTo>
                <a:cubicBezTo>
                  <a:pt x="1167770" y="263993"/>
                  <a:pt x="1160150" y="249706"/>
                  <a:pt x="1161103" y="234466"/>
                </a:cubicBezTo>
                <a:cubicBezTo>
                  <a:pt x="1162055" y="218274"/>
                  <a:pt x="1163008" y="202081"/>
                  <a:pt x="1164913" y="183984"/>
                </a:cubicBezTo>
                <a:cubicBezTo>
                  <a:pt x="1135385" y="192556"/>
                  <a:pt x="1106810" y="192556"/>
                  <a:pt x="1079188" y="183984"/>
                </a:cubicBezTo>
                <a:close/>
                <a:moveTo>
                  <a:pt x="3517588" y="166839"/>
                </a:moveTo>
                <a:cubicBezTo>
                  <a:pt x="3550926" y="166839"/>
                  <a:pt x="3578548" y="192556"/>
                  <a:pt x="3579501" y="225894"/>
                </a:cubicBezTo>
                <a:cubicBezTo>
                  <a:pt x="3579501" y="259231"/>
                  <a:pt x="3552831" y="286854"/>
                  <a:pt x="3519493" y="286854"/>
                </a:cubicBezTo>
                <a:cubicBezTo>
                  <a:pt x="3485203" y="287806"/>
                  <a:pt x="3458534" y="261136"/>
                  <a:pt x="3457581" y="227799"/>
                </a:cubicBezTo>
                <a:cubicBezTo>
                  <a:pt x="3456628" y="194461"/>
                  <a:pt x="3483298" y="166839"/>
                  <a:pt x="3517588" y="166839"/>
                </a:cubicBezTo>
                <a:close/>
                <a:moveTo>
                  <a:pt x="735335" y="166839"/>
                </a:moveTo>
                <a:cubicBezTo>
                  <a:pt x="737240" y="172554"/>
                  <a:pt x="740098" y="177316"/>
                  <a:pt x="742003" y="183031"/>
                </a:cubicBezTo>
                <a:cubicBezTo>
                  <a:pt x="743908" y="187793"/>
                  <a:pt x="745813" y="192556"/>
                  <a:pt x="746765" y="198271"/>
                </a:cubicBezTo>
                <a:cubicBezTo>
                  <a:pt x="748670" y="203986"/>
                  <a:pt x="749623" y="210654"/>
                  <a:pt x="750575" y="216368"/>
                </a:cubicBezTo>
                <a:cubicBezTo>
                  <a:pt x="751528" y="222084"/>
                  <a:pt x="751528" y="228751"/>
                  <a:pt x="750575" y="234466"/>
                </a:cubicBezTo>
                <a:cubicBezTo>
                  <a:pt x="749623" y="240181"/>
                  <a:pt x="748670" y="246849"/>
                  <a:pt x="746765" y="252564"/>
                </a:cubicBezTo>
                <a:cubicBezTo>
                  <a:pt x="745813" y="257326"/>
                  <a:pt x="743908" y="263041"/>
                  <a:pt x="742003" y="267804"/>
                </a:cubicBezTo>
                <a:cubicBezTo>
                  <a:pt x="739145" y="273518"/>
                  <a:pt x="736288" y="279234"/>
                  <a:pt x="733430" y="283996"/>
                </a:cubicBezTo>
                <a:cubicBezTo>
                  <a:pt x="730573" y="288759"/>
                  <a:pt x="725810" y="292568"/>
                  <a:pt x="725810" y="301141"/>
                </a:cubicBezTo>
                <a:cubicBezTo>
                  <a:pt x="729620" y="299236"/>
                  <a:pt x="732478" y="299236"/>
                  <a:pt x="734383" y="298284"/>
                </a:cubicBezTo>
                <a:cubicBezTo>
                  <a:pt x="771530" y="272566"/>
                  <a:pt x="810583" y="268756"/>
                  <a:pt x="852493" y="287806"/>
                </a:cubicBezTo>
                <a:cubicBezTo>
                  <a:pt x="855350" y="288759"/>
                  <a:pt x="858208" y="288759"/>
                  <a:pt x="863923" y="289711"/>
                </a:cubicBezTo>
                <a:cubicBezTo>
                  <a:pt x="842015" y="250659"/>
                  <a:pt x="842015" y="213511"/>
                  <a:pt x="856303" y="174459"/>
                </a:cubicBezTo>
                <a:cubicBezTo>
                  <a:pt x="856303" y="173506"/>
                  <a:pt x="854398" y="171601"/>
                  <a:pt x="853445" y="169696"/>
                </a:cubicBezTo>
                <a:cubicBezTo>
                  <a:pt x="814393" y="185889"/>
                  <a:pt x="775340" y="183984"/>
                  <a:pt x="735335" y="166839"/>
                </a:cubicBezTo>
                <a:close/>
                <a:moveTo>
                  <a:pt x="3199453" y="153504"/>
                </a:moveTo>
                <a:cubicBezTo>
                  <a:pt x="3239458" y="153504"/>
                  <a:pt x="3271843" y="186842"/>
                  <a:pt x="3271843" y="226846"/>
                </a:cubicBezTo>
                <a:cubicBezTo>
                  <a:pt x="3271843" y="267804"/>
                  <a:pt x="3238505" y="301142"/>
                  <a:pt x="3197548" y="301142"/>
                </a:cubicBezTo>
                <a:cubicBezTo>
                  <a:pt x="3157543" y="300189"/>
                  <a:pt x="3126111" y="267804"/>
                  <a:pt x="3125158" y="227799"/>
                </a:cubicBezTo>
                <a:cubicBezTo>
                  <a:pt x="3125158" y="184936"/>
                  <a:pt x="3160401" y="153504"/>
                  <a:pt x="3199453" y="153504"/>
                </a:cubicBezTo>
                <a:close/>
                <a:moveTo>
                  <a:pt x="2882271" y="142074"/>
                </a:moveTo>
                <a:cubicBezTo>
                  <a:pt x="2927039" y="143026"/>
                  <a:pt x="2964186" y="182079"/>
                  <a:pt x="2963233" y="228751"/>
                </a:cubicBezTo>
                <a:cubicBezTo>
                  <a:pt x="2962281" y="275424"/>
                  <a:pt x="2923229" y="312571"/>
                  <a:pt x="2877508" y="311619"/>
                </a:cubicBezTo>
                <a:cubicBezTo>
                  <a:pt x="2830836" y="310667"/>
                  <a:pt x="2794641" y="271614"/>
                  <a:pt x="2795593" y="224942"/>
                </a:cubicBezTo>
                <a:cubicBezTo>
                  <a:pt x="2796546" y="178269"/>
                  <a:pt x="2835598" y="141121"/>
                  <a:pt x="2882271" y="142074"/>
                </a:cubicBezTo>
                <a:close/>
                <a:moveTo>
                  <a:pt x="2560326" y="132549"/>
                </a:moveTo>
                <a:cubicBezTo>
                  <a:pt x="2610808" y="132549"/>
                  <a:pt x="2652718" y="175412"/>
                  <a:pt x="2652718" y="225894"/>
                </a:cubicBezTo>
                <a:cubicBezTo>
                  <a:pt x="2653671" y="266852"/>
                  <a:pt x="2622238" y="319239"/>
                  <a:pt x="2558421" y="320192"/>
                </a:cubicBezTo>
                <a:cubicBezTo>
                  <a:pt x="2506986" y="321144"/>
                  <a:pt x="2466981" y="278281"/>
                  <a:pt x="2466028" y="226846"/>
                </a:cubicBezTo>
                <a:cubicBezTo>
                  <a:pt x="2465076" y="184937"/>
                  <a:pt x="2497461" y="133502"/>
                  <a:pt x="2560326" y="132549"/>
                </a:cubicBezTo>
                <a:close/>
                <a:moveTo>
                  <a:pt x="957" y="132549"/>
                </a:moveTo>
                <a:cubicBezTo>
                  <a:pt x="52393" y="130644"/>
                  <a:pt x="96207" y="173507"/>
                  <a:pt x="95255" y="225894"/>
                </a:cubicBezTo>
                <a:cubicBezTo>
                  <a:pt x="95255" y="277329"/>
                  <a:pt x="54298" y="318287"/>
                  <a:pt x="2863" y="319239"/>
                </a:cubicBezTo>
                <a:lnTo>
                  <a:pt x="0" y="318684"/>
                </a:lnTo>
                <a:lnTo>
                  <a:pt x="0" y="132746"/>
                </a:lnTo>
                <a:close/>
                <a:moveTo>
                  <a:pt x="2238380" y="124929"/>
                </a:moveTo>
                <a:cubicBezTo>
                  <a:pt x="2283148" y="123977"/>
                  <a:pt x="2341251" y="158267"/>
                  <a:pt x="2342203" y="226847"/>
                </a:cubicBezTo>
                <a:cubicBezTo>
                  <a:pt x="2342203" y="283044"/>
                  <a:pt x="2296483" y="327812"/>
                  <a:pt x="2241238" y="328764"/>
                </a:cubicBezTo>
                <a:cubicBezTo>
                  <a:pt x="2191708" y="330669"/>
                  <a:pt x="2138368" y="291617"/>
                  <a:pt x="2137416" y="226847"/>
                </a:cubicBezTo>
                <a:cubicBezTo>
                  <a:pt x="2136463" y="171602"/>
                  <a:pt x="2182183" y="125882"/>
                  <a:pt x="2238380" y="124929"/>
                </a:cubicBezTo>
                <a:close/>
                <a:moveTo>
                  <a:pt x="320998" y="123977"/>
                </a:moveTo>
                <a:cubicBezTo>
                  <a:pt x="378148" y="123977"/>
                  <a:pt x="424821" y="169697"/>
                  <a:pt x="423869" y="226847"/>
                </a:cubicBezTo>
                <a:cubicBezTo>
                  <a:pt x="422916" y="282092"/>
                  <a:pt x="377196" y="327812"/>
                  <a:pt x="321951" y="327812"/>
                </a:cubicBezTo>
                <a:cubicBezTo>
                  <a:pt x="270516" y="327812"/>
                  <a:pt x="220033" y="287807"/>
                  <a:pt x="219081" y="224942"/>
                </a:cubicBezTo>
                <a:cubicBezTo>
                  <a:pt x="219081" y="168744"/>
                  <a:pt x="264801" y="123977"/>
                  <a:pt x="320998" y="123977"/>
                </a:cubicBezTo>
                <a:close/>
                <a:moveTo>
                  <a:pt x="1246828" y="40156"/>
                </a:moveTo>
                <a:cubicBezTo>
                  <a:pt x="1244923" y="63968"/>
                  <a:pt x="1243018" y="86829"/>
                  <a:pt x="1241113" y="110641"/>
                </a:cubicBezTo>
                <a:cubicBezTo>
                  <a:pt x="1253495" y="109689"/>
                  <a:pt x="1265878" y="106831"/>
                  <a:pt x="1278260" y="106831"/>
                </a:cubicBezTo>
                <a:cubicBezTo>
                  <a:pt x="1291595" y="107784"/>
                  <a:pt x="1303978" y="109689"/>
                  <a:pt x="1321123" y="110641"/>
                </a:cubicBezTo>
                <a:cubicBezTo>
                  <a:pt x="1319218" y="97306"/>
                  <a:pt x="1317313" y="85876"/>
                  <a:pt x="1316360" y="74446"/>
                </a:cubicBezTo>
                <a:cubicBezTo>
                  <a:pt x="1315408" y="63016"/>
                  <a:pt x="1316360" y="51586"/>
                  <a:pt x="1315408" y="40156"/>
                </a:cubicBezTo>
                <a:cubicBezTo>
                  <a:pt x="1290643" y="40156"/>
                  <a:pt x="1268735" y="40156"/>
                  <a:pt x="1246828" y="40156"/>
                </a:cubicBezTo>
                <a:close/>
                <a:moveTo>
                  <a:pt x="4000506" y="34442"/>
                </a:moveTo>
                <a:cubicBezTo>
                  <a:pt x="4018604" y="35394"/>
                  <a:pt x="4033843" y="51587"/>
                  <a:pt x="4031938" y="69684"/>
                </a:cubicBezTo>
                <a:cubicBezTo>
                  <a:pt x="4030034" y="88734"/>
                  <a:pt x="4014793" y="101117"/>
                  <a:pt x="3995743" y="100164"/>
                </a:cubicBezTo>
                <a:cubicBezTo>
                  <a:pt x="3976693" y="99212"/>
                  <a:pt x="3963359" y="83019"/>
                  <a:pt x="3964311" y="64922"/>
                </a:cubicBezTo>
                <a:cubicBezTo>
                  <a:pt x="3965263" y="46824"/>
                  <a:pt x="3981456" y="32537"/>
                  <a:pt x="4000506" y="34442"/>
                </a:cubicBezTo>
                <a:close/>
                <a:moveTo>
                  <a:pt x="1650688" y="21106"/>
                </a:moveTo>
                <a:cubicBezTo>
                  <a:pt x="1641163" y="23964"/>
                  <a:pt x="1634495" y="25868"/>
                  <a:pt x="1627828" y="26821"/>
                </a:cubicBezTo>
                <a:cubicBezTo>
                  <a:pt x="1621160" y="27774"/>
                  <a:pt x="1613540" y="28726"/>
                  <a:pt x="1606873" y="29679"/>
                </a:cubicBezTo>
                <a:cubicBezTo>
                  <a:pt x="1599253" y="29679"/>
                  <a:pt x="1590680" y="29679"/>
                  <a:pt x="1583060" y="28726"/>
                </a:cubicBezTo>
                <a:cubicBezTo>
                  <a:pt x="1576393" y="27774"/>
                  <a:pt x="1569725" y="26821"/>
                  <a:pt x="1562105" y="25868"/>
                </a:cubicBezTo>
                <a:cubicBezTo>
                  <a:pt x="1562105" y="29679"/>
                  <a:pt x="1561153" y="32536"/>
                  <a:pt x="1561153" y="35393"/>
                </a:cubicBezTo>
                <a:cubicBezTo>
                  <a:pt x="1567820" y="59206"/>
                  <a:pt x="1565915" y="83018"/>
                  <a:pt x="1559248" y="105879"/>
                </a:cubicBezTo>
                <a:cubicBezTo>
                  <a:pt x="1558295" y="108736"/>
                  <a:pt x="1559248" y="111593"/>
                  <a:pt x="1559248" y="117309"/>
                </a:cubicBezTo>
                <a:cubicBezTo>
                  <a:pt x="1592585" y="104926"/>
                  <a:pt x="1624018" y="109689"/>
                  <a:pt x="1654498" y="122071"/>
                </a:cubicBezTo>
                <a:cubicBezTo>
                  <a:pt x="1641163" y="62064"/>
                  <a:pt x="1644020" y="68731"/>
                  <a:pt x="1650688" y="21106"/>
                </a:cubicBezTo>
                <a:close/>
                <a:moveTo>
                  <a:pt x="909643" y="19201"/>
                </a:moveTo>
                <a:cubicBezTo>
                  <a:pt x="912500" y="32536"/>
                  <a:pt x="915358" y="43966"/>
                  <a:pt x="915358" y="55396"/>
                </a:cubicBezTo>
                <a:cubicBezTo>
                  <a:pt x="916310" y="65874"/>
                  <a:pt x="915358" y="76351"/>
                  <a:pt x="914405" y="86829"/>
                </a:cubicBezTo>
                <a:cubicBezTo>
                  <a:pt x="913453" y="97306"/>
                  <a:pt x="905833" y="107784"/>
                  <a:pt x="906785" y="120166"/>
                </a:cubicBezTo>
                <a:cubicBezTo>
                  <a:pt x="918215" y="116356"/>
                  <a:pt x="928693" y="112546"/>
                  <a:pt x="939170" y="111593"/>
                </a:cubicBezTo>
                <a:cubicBezTo>
                  <a:pt x="949648" y="109689"/>
                  <a:pt x="960125" y="109689"/>
                  <a:pt x="970603" y="109689"/>
                </a:cubicBezTo>
                <a:cubicBezTo>
                  <a:pt x="981080" y="110641"/>
                  <a:pt x="990605" y="112546"/>
                  <a:pt x="1002035" y="114451"/>
                </a:cubicBezTo>
                <a:cubicBezTo>
                  <a:pt x="1002035" y="109689"/>
                  <a:pt x="1002988" y="107784"/>
                  <a:pt x="1002035" y="104926"/>
                </a:cubicBezTo>
                <a:cubicBezTo>
                  <a:pt x="994415" y="81114"/>
                  <a:pt x="994415" y="56349"/>
                  <a:pt x="1000130" y="31583"/>
                </a:cubicBezTo>
                <a:cubicBezTo>
                  <a:pt x="1001083" y="29679"/>
                  <a:pt x="999178" y="26821"/>
                  <a:pt x="997273" y="23011"/>
                </a:cubicBezTo>
                <a:cubicBezTo>
                  <a:pt x="967745" y="33489"/>
                  <a:pt x="940123" y="28726"/>
                  <a:pt x="909643" y="19201"/>
                </a:cubicBezTo>
                <a:close/>
                <a:moveTo>
                  <a:pt x="3679512" y="13487"/>
                </a:moveTo>
                <a:cubicBezTo>
                  <a:pt x="3709040" y="14439"/>
                  <a:pt x="3732853" y="38252"/>
                  <a:pt x="3732853" y="68731"/>
                </a:cubicBezTo>
                <a:cubicBezTo>
                  <a:pt x="3731900" y="98259"/>
                  <a:pt x="3708087" y="122072"/>
                  <a:pt x="3677608" y="121119"/>
                </a:cubicBezTo>
                <a:cubicBezTo>
                  <a:pt x="3648080" y="121119"/>
                  <a:pt x="3623315" y="95402"/>
                  <a:pt x="3624268" y="66827"/>
                </a:cubicBezTo>
                <a:cubicBezTo>
                  <a:pt x="3624268" y="36347"/>
                  <a:pt x="3649033" y="12534"/>
                  <a:pt x="3679512" y="13487"/>
                </a:cubicBezTo>
                <a:close/>
                <a:moveTo>
                  <a:pt x="3349903" y="0"/>
                </a:moveTo>
                <a:lnTo>
                  <a:pt x="3367049" y="0"/>
                </a:lnTo>
                <a:lnTo>
                  <a:pt x="3385296" y="3753"/>
                </a:lnTo>
                <a:cubicBezTo>
                  <a:pt x="3409897" y="14379"/>
                  <a:pt x="3426863" y="39204"/>
                  <a:pt x="3426149" y="67779"/>
                </a:cubicBezTo>
                <a:cubicBezTo>
                  <a:pt x="3425196" y="104926"/>
                  <a:pt x="3395668" y="135406"/>
                  <a:pt x="3358521" y="135406"/>
                </a:cubicBezTo>
                <a:cubicBezTo>
                  <a:pt x="3320421" y="135406"/>
                  <a:pt x="3288988" y="103974"/>
                  <a:pt x="3289941" y="65874"/>
                </a:cubicBezTo>
                <a:cubicBezTo>
                  <a:pt x="3290655" y="38013"/>
                  <a:pt x="3307979" y="13903"/>
                  <a:pt x="3332268" y="3589"/>
                </a:cubicBezTo>
                <a:close/>
                <a:moveTo>
                  <a:pt x="2997073" y="0"/>
                </a:moveTo>
                <a:lnTo>
                  <a:pt x="3081982" y="0"/>
                </a:lnTo>
                <a:lnTo>
                  <a:pt x="3095392" y="9081"/>
                </a:lnTo>
                <a:cubicBezTo>
                  <a:pt x="3109680" y="23488"/>
                  <a:pt x="3118490" y="43490"/>
                  <a:pt x="3118490" y="65874"/>
                </a:cubicBezTo>
                <a:cubicBezTo>
                  <a:pt x="3118490" y="111594"/>
                  <a:pt x="3083248" y="147789"/>
                  <a:pt x="3037528" y="146836"/>
                </a:cubicBezTo>
                <a:cubicBezTo>
                  <a:pt x="2993713" y="146836"/>
                  <a:pt x="2958470" y="110642"/>
                  <a:pt x="2958470" y="66827"/>
                </a:cubicBezTo>
                <a:cubicBezTo>
                  <a:pt x="2958470" y="44919"/>
                  <a:pt x="2967757" y="24678"/>
                  <a:pt x="2982521" y="9915"/>
                </a:cubicBezTo>
                <a:close/>
                <a:moveTo>
                  <a:pt x="2659663" y="0"/>
                </a:moveTo>
                <a:lnTo>
                  <a:pt x="2778600" y="0"/>
                </a:lnTo>
                <a:lnTo>
                  <a:pt x="2784044" y="3843"/>
                </a:lnTo>
                <a:cubicBezTo>
                  <a:pt x="2799879" y="20392"/>
                  <a:pt x="2809404" y="43014"/>
                  <a:pt x="2808928" y="67779"/>
                </a:cubicBezTo>
                <a:cubicBezTo>
                  <a:pt x="2807975" y="117309"/>
                  <a:pt x="2767970" y="157314"/>
                  <a:pt x="2718440" y="157314"/>
                </a:cubicBezTo>
                <a:cubicBezTo>
                  <a:pt x="2668910" y="157314"/>
                  <a:pt x="2628905" y="116357"/>
                  <a:pt x="2628905" y="66827"/>
                </a:cubicBezTo>
                <a:cubicBezTo>
                  <a:pt x="2628905" y="41586"/>
                  <a:pt x="2639383" y="18726"/>
                  <a:pt x="2656171" y="2295"/>
                </a:cubicBezTo>
                <a:close/>
                <a:moveTo>
                  <a:pt x="2542426" y="0"/>
                </a:moveTo>
                <a:lnTo>
                  <a:pt x="2574325" y="0"/>
                </a:lnTo>
                <a:lnTo>
                  <a:pt x="2560326" y="3009"/>
                </a:lnTo>
                <a:close/>
                <a:moveTo>
                  <a:pt x="2325218" y="0"/>
                </a:moveTo>
                <a:lnTo>
                  <a:pt x="2473716" y="0"/>
                </a:lnTo>
                <a:lnTo>
                  <a:pt x="2475554" y="1461"/>
                </a:lnTo>
                <a:cubicBezTo>
                  <a:pt x="2491746" y="21106"/>
                  <a:pt x="2499366" y="45871"/>
                  <a:pt x="2499366" y="66826"/>
                </a:cubicBezTo>
                <a:cubicBezTo>
                  <a:pt x="2499366" y="110641"/>
                  <a:pt x="2465076" y="165886"/>
                  <a:pt x="2398401" y="165886"/>
                </a:cubicBezTo>
                <a:cubicBezTo>
                  <a:pt x="2336488" y="165886"/>
                  <a:pt x="2298388" y="115404"/>
                  <a:pt x="2300293" y="65874"/>
                </a:cubicBezTo>
                <a:cubicBezTo>
                  <a:pt x="2300055" y="53968"/>
                  <a:pt x="2302258" y="41764"/>
                  <a:pt x="2306678" y="30170"/>
                </a:cubicBezTo>
                <a:close/>
                <a:moveTo>
                  <a:pt x="2191741" y="0"/>
                </a:moveTo>
                <a:lnTo>
                  <a:pt x="2287903" y="0"/>
                </a:lnTo>
                <a:lnTo>
                  <a:pt x="2285574" y="1774"/>
                </a:lnTo>
                <a:cubicBezTo>
                  <a:pt x="2272373" y="7950"/>
                  <a:pt x="2256955" y="11581"/>
                  <a:pt x="2239333" y="11581"/>
                </a:cubicBezTo>
                <a:cubicBezTo>
                  <a:pt x="2222426" y="11581"/>
                  <a:pt x="2207424" y="8069"/>
                  <a:pt x="2194432" y="2027"/>
                </a:cubicBezTo>
                <a:close/>
                <a:moveTo>
                  <a:pt x="1993756" y="0"/>
                </a:moveTo>
                <a:lnTo>
                  <a:pt x="2158963" y="0"/>
                </a:lnTo>
                <a:lnTo>
                  <a:pt x="2178731" y="23012"/>
                </a:lnTo>
                <a:cubicBezTo>
                  <a:pt x="2186232" y="40395"/>
                  <a:pt x="2188375" y="60160"/>
                  <a:pt x="2185041" y="82067"/>
                </a:cubicBezTo>
                <a:cubicBezTo>
                  <a:pt x="2178373" y="126834"/>
                  <a:pt x="2152655" y="155409"/>
                  <a:pt x="2109793" y="169697"/>
                </a:cubicBezTo>
                <a:cubicBezTo>
                  <a:pt x="2069788" y="182080"/>
                  <a:pt x="2023116" y="168744"/>
                  <a:pt x="1996445" y="135407"/>
                </a:cubicBezTo>
                <a:cubicBezTo>
                  <a:pt x="1967870" y="99212"/>
                  <a:pt x="1963108" y="60159"/>
                  <a:pt x="1983110" y="18249"/>
                </a:cubicBezTo>
                <a:close/>
                <a:moveTo>
                  <a:pt x="585554" y="0"/>
                </a:moveTo>
                <a:lnTo>
                  <a:pt x="1978688" y="0"/>
                </a:lnTo>
                <a:lnTo>
                  <a:pt x="1978348" y="151"/>
                </a:lnTo>
                <a:cubicBezTo>
                  <a:pt x="1944058" y="20154"/>
                  <a:pt x="1907863" y="23011"/>
                  <a:pt x="1871668" y="6818"/>
                </a:cubicBezTo>
                <a:cubicBezTo>
                  <a:pt x="1868810" y="5866"/>
                  <a:pt x="1865000" y="4914"/>
                  <a:pt x="1859285" y="3008"/>
                </a:cubicBezTo>
                <a:cubicBezTo>
                  <a:pt x="1863095" y="15391"/>
                  <a:pt x="1867858" y="24916"/>
                  <a:pt x="1869763" y="34441"/>
                </a:cubicBezTo>
                <a:cubicBezTo>
                  <a:pt x="1872620" y="45871"/>
                  <a:pt x="1873573" y="57301"/>
                  <a:pt x="1873573" y="68731"/>
                </a:cubicBezTo>
                <a:cubicBezTo>
                  <a:pt x="1873573" y="79209"/>
                  <a:pt x="1870715" y="89686"/>
                  <a:pt x="1867858" y="100164"/>
                </a:cubicBezTo>
                <a:cubicBezTo>
                  <a:pt x="1865000" y="109689"/>
                  <a:pt x="1860238" y="119214"/>
                  <a:pt x="1855475" y="129691"/>
                </a:cubicBezTo>
                <a:cubicBezTo>
                  <a:pt x="1911673" y="112546"/>
                  <a:pt x="1911673" y="113499"/>
                  <a:pt x="1933580" y="116356"/>
                </a:cubicBezTo>
                <a:cubicBezTo>
                  <a:pt x="1950725" y="118261"/>
                  <a:pt x="1965965" y="124929"/>
                  <a:pt x="1980253" y="134454"/>
                </a:cubicBezTo>
                <a:cubicBezTo>
                  <a:pt x="1993588" y="143979"/>
                  <a:pt x="2004065" y="155409"/>
                  <a:pt x="2012638" y="169696"/>
                </a:cubicBezTo>
                <a:cubicBezTo>
                  <a:pt x="2038355" y="213511"/>
                  <a:pt x="2030735" y="268756"/>
                  <a:pt x="1994540" y="303999"/>
                </a:cubicBezTo>
                <a:cubicBezTo>
                  <a:pt x="1958345" y="339241"/>
                  <a:pt x="1902148" y="344956"/>
                  <a:pt x="1859285" y="317334"/>
                </a:cubicBezTo>
                <a:cubicBezTo>
                  <a:pt x="1833568" y="301141"/>
                  <a:pt x="1816423" y="277329"/>
                  <a:pt x="1810708" y="246849"/>
                </a:cubicBezTo>
                <a:cubicBezTo>
                  <a:pt x="1804993" y="218274"/>
                  <a:pt x="1809755" y="190651"/>
                  <a:pt x="1826900" y="163029"/>
                </a:cubicBezTo>
                <a:cubicBezTo>
                  <a:pt x="1814518" y="163029"/>
                  <a:pt x="1808803" y="169696"/>
                  <a:pt x="1802135" y="171601"/>
                </a:cubicBezTo>
                <a:cubicBezTo>
                  <a:pt x="1794515" y="173506"/>
                  <a:pt x="1786895" y="176364"/>
                  <a:pt x="1779275" y="178268"/>
                </a:cubicBezTo>
                <a:cubicBezTo>
                  <a:pt x="1770703" y="180174"/>
                  <a:pt x="1762130" y="181126"/>
                  <a:pt x="1752605" y="180174"/>
                </a:cubicBezTo>
                <a:cubicBezTo>
                  <a:pt x="1744985" y="180174"/>
                  <a:pt x="1736413" y="178268"/>
                  <a:pt x="1728793" y="176364"/>
                </a:cubicBezTo>
                <a:cubicBezTo>
                  <a:pt x="1721173" y="174459"/>
                  <a:pt x="1713553" y="171601"/>
                  <a:pt x="1704028" y="168743"/>
                </a:cubicBezTo>
                <a:cubicBezTo>
                  <a:pt x="1704028" y="172554"/>
                  <a:pt x="1703075" y="175411"/>
                  <a:pt x="1704028" y="178268"/>
                </a:cubicBezTo>
                <a:cubicBezTo>
                  <a:pt x="1718315" y="213511"/>
                  <a:pt x="1716410" y="247801"/>
                  <a:pt x="1700218" y="281139"/>
                </a:cubicBezTo>
                <a:cubicBezTo>
                  <a:pt x="1699265" y="283043"/>
                  <a:pt x="1699265" y="283996"/>
                  <a:pt x="1699265" y="285901"/>
                </a:cubicBezTo>
                <a:cubicBezTo>
                  <a:pt x="1704980" y="291616"/>
                  <a:pt x="1708790" y="285901"/>
                  <a:pt x="1713553" y="283996"/>
                </a:cubicBezTo>
                <a:cubicBezTo>
                  <a:pt x="1734508" y="275424"/>
                  <a:pt x="1755463" y="272566"/>
                  <a:pt x="1778323" y="276376"/>
                </a:cubicBezTo>
                <a:cubicBezTo>
                  <a:pt x="1834520" y="287806"/>
                  <a:pt x="1872620" y="337336"/>
                  <a:pt x="1867858" y="394486"/>
                </a:cubicBezTo>
                <a:cubicBezTo>
                  <a:pt x="1864048" y="444016"/>
                  <a:pt x="1824043" y="494499"/>
                  <a:pt x="1759273" y="494499"/>
                </a:cubicBezTo>
                <a:cubicBezTo>
                  <a:pt x="1681168" y="494499"/>
                  <a:pt x="1632590" y="421156"/>
                  <a:pt x="1654498" y="350671"/>
                </a:cubicBezTo>
                <a:cubicBezTo>
                  <a:pt x="1657355" y="342099"/>
                  <a:pt x="1660213" y="334479"/>
                  <a:pt x="1664975" y="324001"/>
                </a:cubicBezTo>
                <a:cubicBezTo>
                  <a:pt x="1649735" y="328764"/>
                  <a:pt x="1637353" y="333526"/>
                  <a:pt x="1624018" y="337336"/>
                </a:cubicBezTo>
                <a:cubicBezTo>
                  <a:pt x="1610683" y="341146"/>
                  <a:pt x="1597348" y="342099"/>
                  <a:pt x="1584013" y="339241"/>
                </a:cubicBezTo>
                <a:cubicBezTo>
                  <a:pt x="1570678" y="336384"/>
                  <a:pt x="1557343" y="331621"/>
                  <a:pt x="1543055" y="327811"/>
                </a:cubicBezTo>
                <a:cubicBezTo>
                  <a:pt x="1539245" y="332574"/>
                  <a:pt x="1543055" y="336384"/>
                  <a:pt x="1544008" y="339241"/>
                </a:cubicBezTo>
                <a:cubicBezTo>
                  <a:pt x="1558295" y="375436"/>
                  <a:pt x="1555438" y="410679"/>
                  <a:pt x="1535435" y="444016"/>
                </a:cubicBezTo>
                <a:cubicBezTo>
                  <a:pt x="1533530" y="446874"/>
                  <a:pt x="1532578" y="450684"/>
                  <a:pt x="1530673" y="453541"/>
                </a:cubicBezTo>
                <a:cubicBezTo>
                  <a:pt x="1524958" y="460209"/>
                  <a:pt x="1518290" y="466876"/>
                  <a:pt x="1512575" y="473543"/>
                </a:cubicBezTo>
                <a:cubicBezTo>
                  <a:pt x="1509718" y="474496"/>
                  <a:pt x="1505908" y="476401"/>
                  <a:pt x="1503050" y="477354"/>
                </a:cubicBezTo>
                <a:cubicBezTo>
                  <a:pt x="1464950" y="501166"/>
                  <a:pt x="1424945" y="503071"/>
                  <a:pt x="1383988" y="483068"/>
                </a:cubicBezTo>
                <a:cubicBezTo>
                  <a:pt x="1381130" y="482116"/>
                  <a:pt x="1378273" y="478306"/>
                  <a:pt x="1374463" y="481164"/>
                </a:cubicBezTo>
                <a:cubicBezTo>
                  <a:pt x="1371605" y="487831"/>
                  <a:pt x="1377320" y="492593"/>
                  <a:pt x="1379225" y="497356"/>
                </a:cubicBezTo>
                <a:cubicBezTo>
                  <a:pt x="1408753" y="562126"/>
                  <a:pt x="1367795" y="639279"/>
                  <a:pt x="1296358" y="650709"/>
                </a:cubicBezTo>
                <a:cubicBezTo>
                  <a:pt x="1236350" y="661186"/>
                  <a:pt x="1177295" y="617371"/>
                  <a:pt x="1169675" y="557364"/>
                </a:cubicBezTo>
                <a:cubicBezTo>
                  <a:pt x="1166818" y="533551"/>
                  <a:pt x="1169675" y="511643"/>
                  <a:pt x="1181105" y="490689"/>
                </a:cubicBezTo>
                <a:cubicBezTo>
                  <a:pt x="1183010" y="485926"/>
                  <a:pt x="1185868" y="482116"/>
                  <a:pt x="1187773" y="477354"/>
                </a:cubicBezTo>
                <a:cubicBezTo>
                  <a:pt x="1180153" y="474496"/>
                  <a:pt x="1176343" y="479259"/>
                  <a:pt x="1172533" y="482116"/>
                </a:cubicBezTo>
                <a:cubicBezTo>
                  <a:pt x="1134433" y="500214"/>
                  <a:pt x="1097285" y="500214"/>
                  <a:pt x="1061090" y="479259"/>
                </a:cubicBezTo>
                <a:cubicBezTo>
                  <a:pt x="1056328" y="476401"/>
                  <a:pt x="1051565" y="474496"/>
                  <a:pt x="1046803" y="472591"/>
                </a:cubicBezTo>
                <a:cubicBezTo>
                  <a:pt x="1042040" y="469734"/>
                  <a:pt x="1036325" y="463066"/>
                  <a:pt x="1029658" y="456399"/>
                </a:cubicBezTo>
                <a:cubicBezTo>
                  <a:pt x="1005845" y="418299"/>
                  <a:pt x="998225" y="377341"/>
                  <a:pt x="1017275" y="335431"/>
                </a:cubicBezTo>
                <a:cubicBezTo>
                  <a:pt x="1018228" y="334479"/>
                  <a:pt x="1016323" y="332574"/>
                  <a:pt x="1016323" y="328764"/>
                </a:cubicBezTo>
                <a:cubicBezTo>
                  <a:pt x="976318" y="345909"/>
                  <a:pt x="937265" y="346861"/>
                  <a:pt x="900118" y="324954"/>
                </a:cubicBezTo>
                <a:cubicBezTo>
                  <a:pt x="893450" y="330668"/>
                  <a:pt x="899165" y="335431"/>
                  <a:pt x="901070" y="339241"/>
                </a:cubicBezTo>
                <a:cubicBezTo>
                  <a:pt x="913453" y="366864"/>
                  <a:pt x="914405" y="394486"/>
                  <a:pt x="904880" y="422109"/>
                </a:cubicBezTo>
                <a:cubicBezTo>
                  <a:pt x="886783" y="473543"/>
                  <a:pt x="835348" y="503071"/>
                  <a:pt x="780103" y="493546"/>
                </a:cubicBezTo>
                <a:cubicBezTo>
                  <a:pt x="730573" y="484974"/>
                  <a:pt x="692473" y="440206"/>
                  <a:pt x="691520" y="387818"/>
                </a:cubicBezTo>
                <a:cubicBezTo>
                  <a:pt x="690568" y="364959"/>
                  <a:pt x="697235" y="344004"/>
                  <a:pt x="709618" y="324954"/>
                </a:cubicBezTo>
                <a:cubicBezTo>
                  <a:pt x="712475" y="320191"/>
                  <a:pt x="716285" y="315429"/>
                  <a:pt x="720095" y="308761"/>
                </a:cubicBezTo>
                <a:cubicBezTo>
                  <a:pt x="710570" y="307809"/>
                  <a:pt x="706760" y="313524"/>
                  <a:pt x="701998" y="316381"/>
                </a:cubicBezTo>
                <a:cubicBezTo>
                  <a:pt x="695330" y="319239"/>
                  <a:pt x="689615" y="323049"/>
                  <a:pt x="682948" y="325906"/>
                </a:cubicBezTo>
                <a:cubicBezTo>
                  <a:pt x="677233" y="328764"/>
                  <a:pt x="671518" y="330668"/>
                  <a:pt x="664850" y="331621"/>
                </a:cubicBezTo>
                <a:cubicBezTo>
                  <a:pt x="658183" y="332574"/>
                  <a:pt x="650563" y="333526"/>
                  <a:pt x="643895" y="333526"/>
                </a:cubicBezTo>
                <a:cubicBezTo>
                  <a:pt x="638180" y="333526"/>
                  <a:pt x="631513" y="333526"/>
                  <a:pt x="625798" y="332574"/>
                </a:cubicBezTo>
                <a:cubicBezTo>
                  <a:pt x="619130" y="331621"/>
                  <a:pt x="611510" y="329716"/>
                  <a:pt x="604843" y="327811"/>
                </a:cubicBezTo>
                <a:cubicBezTo>
                  <a:pt x="599128" y="325906"/>
                  <a:pt x="593413" y="323049"/>
                  <a:pt x="587698" y="320191"/>
                </a:cubicBezTo>
                <a:cubicBezTo>
                  <a:pt x="581983" y="316381"/>
                  <a:pt x="575315" y="312571"/>
                  <a:pt x="570553" y="307809"/>
                </a:cubicBezTo>
                <a:cubicBezTo>
                  <a:pt x="565790" y="303999"/>
                  <a:pt x="561028" y="299236"/>
                  <a:pt x="557218" y="294474"/>
                </a:cubicBezTo>
                <a:cubicBezTo>
                  <a:pt x="525785" y="256374"/>
                  <a:pt x="522928" y="201129"/>
                  <a:pt x="551503" y="161124"/>
                </a:cubicBezTo>
                <a:cubicBezTo>
                  <a:pt x="568648" y="138264"/>
                  <a:pt x="590555" y="123976"/>
                  <a:pt x="619130" y="117309"/>
                </a:cubicBezTo>
                <a:cubicBezTo>
                  <a:pt x="647705" y="110641"/>
                  <a:pt x="673423" y="118261"/>
                  <a:pt x="698188" y="129691"/>
                </a:cubicBezTo>
                <a:cubicBezTo>
                  <a:pt x="702950" y="126834"/>
                  <a:pt x="701998" y="123976"/>
                  <a:pt x="700093" y="120166"/>
                </a:cubicBezTo>
                <a:cubicBezTo>
                  <a:pt x="681995" y="84924"/>
                  <a:pt x="681043" y="48729"/>
                  <a:pt x="697235" y="12533"/>
                </a:cubicBezTo>
                <a:cubicBezTo>
                  <a:pt x="698188" y="10629"/>
                  <a:pt x="698188" y="7771"/>
                  <a:pt x="699140" y="4914"/>
                </a:cubicBezTo>
                <a:cubicBezTo>
                  <a:pt x="693425" y="1104"/>
                  <a:pt x="688663" y="5866"/>
                  <a:pt x="684853" y="7771"/>
                </a:cubicBezTo>
                <a:cubicBezTo>
                  <a:pt x="666279" y="15391"/>
                  <a:pt x="648182" y="18249"/>
                  <a:pt x="630441" y="16463"/>
                </a:cubicBezTo>
                <a:close/>
                <a:moveTo>
                  <a:pt x="399243" y="0"/>
                </a:moveTo>
                <a:lnTo>
                  <a:pt x="567783" y="0"/>
                </a:lnTo>
                <a:lnTo>
                  <a:pt x="574363" y="10629"/>
                </a:lnTo>
                <a:cubicBezTo>
                  <a:pt x="597223" y="49681"/>
                  <a:pt x="593413" y="98259"/>
                  <a:pt x="564838" y="132549"/>
                </a:cubicBezTo>
                <a:cubicBezTo>
                  <a:pt x="537215" y="166839"/>
                  <a:pt x="492448" y="180174"/>
                  <a:pt x="450538" y="167792"/>
                </a:cubicBezTo>
                <a:cubicBezTo>
                  <a:pt x="407676" y="155409"/>
                  <a:pt x="376243" y="117309"/>
                  <a:pt x="373385" y="72542"/>
                </a:cubicBezTo>
                <a:cubicBezTo>
                  <a:pt x="371957" y="52063"/>
                  <a:pt x="375291" y="33489"/>
                  <a:pt x="383387" y="17177"/>
                </a:cubicBezTo>
                <a:close/>
                <a:moveTo>
                  <a:pt x="277193" y="0"/>
                </a:moveTo>
                <a:lnTo>
                  <a:pt x="364688" y="0"/>
                </a:lnTo>
                <a:lnTo>
                  <a:pt x="361480" y="2160"/>
                </a:lnTo>
                <a:cubicBezTo>
                  <a:pt x="348800" y="7414"/>
                  <a:pt x="334810" y="10152"/>
                  <a:pt x="320046" y="9676"/>
                </a:cubicBezTo>
                <a:cubicBezTo>
                  <a:pt x="305520" y="9676"/>
                  <a:pt x="291769" y="6759"/>
                  <a:pt x="279327" y="1461"/>
                </a:cubicBezTo>
                <a:close/>
                <a:moveTo>
                  <a:pt x="88852" y="0"/>
                </a:moveTo>
                <a:lnTo>
                  <a:pt x="235298" y="0"/>
                </a:lnTo>
                <a:lnTo>
                  <a:pt x="253832" y="28683"/>
                </a:lnTo>
                <a:cubicBezTo>
                  <a:pt x="258669" y="40753"/>
                  <a:pt x="261228" y="53969"/>
                  <a:pt x="260990" y="67780"/>
                </a:cubicBezTo>
                <a:cubicBezTo>
                  <a:pt x="260038" y="122072"/>
                  <a:pt x="216223" y="164934"/>
                  <a:pt x="161930" y="164934"/>
                </a:cubicBezTo>
                <a:cubicBezTo>
                  <a:pt x="105733" y="164934"/>
                  <a:pt x="62870" y="120167"/>
                  <a:pt x="62870" y="64922"/>
                </a:cubicBezTo>
                <a:cubicBezTo>
                  <a:pt x="62870" y="51111"/>
                  <a:pt x="65728" y="38014"/>
                  <a:pt x="70862" y="26138"/>
                </a:cubicBezTo>
                <a:close/>
                <a:moveTo>
                  <a:pt x="0" y="0"/>
                </a:moveTo>
                <a:lnTo>
                  <a:pt x="11106" y="0"/>
                </a:lnTo>
                <a:lnTo>
                  <a:pt x="1911" y="2056"/>
                </a:lnTo>
                <a:lnTo>
                  <a:pt x="0" y="1713"/>
                </a:ln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33" name="ïṩ1iḓê">
            <a:extLst>
              <a:ext uri="{FF2B5EF4-FFF2-40B4-BE49-F238E27FC236}">
                <a16:creationId xmlns:a16="http://schemas.microsoft.com/office/drawing/2014/main" id="{1E7E06B1-6152-4838-9845-539823D9C1D2}"/>
              </a:ext>
            </a:extLst>
          </p:cNvPr>
          <p:cNvSpPr/>
          <p:nvPr userDrawn="1"/>
        </p:nvSpPr>
        <p:spPr>
          <a:xfrm>
            <a:off x="8363083" y="1731672"/>
            <a:ext cx="3828916" cy="5126329"/>
          </a:xfrm>
          <a:custGeom>
            <a:avLst/>
            <a:gdLst>
              <a:gd name="connsiteX0" fmla="*/ 441073 w 3828916"/>
              <a:gd name="connsiteY0" fmla="*/ 5112970 h 5126329"/>
              <a:gd name="connsiteX1" fmla="*/ 468252 w 3828916"/>
              <a:gd name="connsiteY1" fmla="*/ 5123104 h 5126329"/>
              <a:gd name="connsiteX2" fmla="*/ 469864 w 3828916"/>
              <a:gd name="connsiteY2" fmla="*/ 5126329 h 5126329"/>
              <a:gd name="connsiteX3" fmla="*/ 415528 w 3828916"/>
              <a:gd name="connsiteY3" fmla="*/ 5126329 h 5126329"/>
              <a:gd name="connsiteX4" fmla="*/ 855042 w 3828916"/>
              <a:gd name="connsiteY4" fmla="*/ 5089629 h 5126329"/>
              <a:gd name="connsiteX5" fmla="*/ 901261 w 3828916"/>
              <a:gd name="connsiteY5" fmla="*/ 5108976 h 5126329"/>
              <a:gd name="connsiteX6" fmla="*/ 907782 w 3828916"/>
              <a:gd name="connsiteY6" fmla="*/ 5126329 h 5126329"/>
              <a:gd name="connsiteX7" fmla="*/ 801610 w 3828916"/>
              <a:gd name="connsiteY7" fmla="*/ 5126329 h 5126329"/>
              <a:gd name="connsiteX8" fmla="*/ 809591 w 3828916"/>
              <a:gd name="connsiteY8" fmla="*/ 5107748 h 5126329"/>
              <a:gd name="connsiteX9" fmla="*/ 855042 w 3828916"/>
              <a:gd name="connsiteY9" fmla="*/ 5089629 h 5126329"/>
              <a:gd name="connsiteX10" fmla="*/ 1269013 w 3828916"/>
              <a:gd name="connsiteY10" fmla="*/ 5071203 h 5126329"/>
              <a:gd name="connsiteX11" fmla="*/ 1344329 w 3828916"/>
              <a:gd name="connsiteY11" fmla="*/ 5123026 h 5126329"/>
              <a:gd name="connsiteX12" fmla="*/ 1344906 w 3828916"/>
              <a:gd name="connsiteY12" fmla="*/ 5126329 h 5126329"/>
              <a:gd name="connsiteX13" fmla="*/ 1191330 w 3828916"/>
              <a:gd name="connsiteY13" fmla="*/ 5126329 h 5126329"/>
              <a:gd name="connsiteX14" fmla="*/ 1192486 w 3828916"/>
              <a:gd name="connsiteY14" fmla="*/ 5120953 h 5126329"/>
              <a:gd name="connsiteX15" fmla="*/ 1269013 w 3828916"/>
              <a:gd name="connsiteY15" fmla="*/ 5071203 h 5126329"/>
              <a:gd name="connsiteX16" fmla="*/ 1680525 w 3828916"/>
              <a:gd name="connsiteY16" fmla="*/ 5056463 h 5126329"/>
              <a:gd name="connsiteX17" fmla="*/ 1769833 w 3828916"/>
              <a:gd name="connsiteY17" fmla="*/ 5115196 h 5126329"/>
              <a:gd name="connsiteX18" fmla="*/ 1772524 w 3828916"/>
              <a:gd name="connsiteY18" fmla="*/ 5126329 h 5126329"/>
              <a:gd name="connsiteX19" fmla="*/ 1588726 w 3828916"/>
              <a:gd name="connsiteY19" fmla="*/ 5126329 h 5126329"/>
              <a:gd name="connsiteX20" fmla="*/ 1590526 w 3828916"/>
              <a:gd name="connsiteY20" fmla="*/ 5116578 h 5126329"/>
              <a:gd name="connsiteX21" fmla="*/ 1680525 w 3828916"/>
              <a:gd name="connsiteY21" fmla="*/ 5056463 h 5126329"/>
              <a:gd name="connsiteX22" fmla="*/ 2089582 w 3828916"/>
              <a:gd name="connsiteY22" fmla="*/ 5045407 h 5126329"/>
              <a:gd name="connsiteX23" fmla="*/ 2191674 w 3828916"/>
              <a:gd name="connsiteY23" fmla="*/ 5110358 h 5126329"/>
              <a:gd name="connsiteX24" fmla="*/ 2194899 w 3828916"/>
              <a:gd name="connsiteY24" fmla="*/ 5126329 h 5126329"/>
              <a:gd name="connsiteX25" fmla="*/ 1988403 w 3828916"/>
              <a:gd name="connsiteY25" fmla="*/ 5126329 h 5126329"/>
              <a:gd name="connsiteX26" fmla="*/ 1989564 w 3828916"/>
              <a:gd name="connsiteY26" fmla="*/ 5118304 h 5126329"/>
              <a:gd name="connsiteX27" fmla="*/ 2089582 w 3828916"/>
              <a:gd name="connsiteY27" fmla="*/ 5045407 h 5126329"/>
              <a:gd name="connsiteX28" fmla="*/ 2506008 w 3828916"/>
              <a:gd name="connsiteY28" fmla="*/ 5036809 h 5126329"/>
              <a:gd name="connsiteX29" fmla="*/ 2611037 w 3828916"/>
              <a:gd name="connsiteY29" fmla="*/ 5102797 h 5126329"/>
              <a:gd name="connsiteX30" fmla="*/ 2616324 w 3828916"/>
              <a:gd name="connsiteY30" fmla="*/ 5126329 h 5126329"/>
              <a:gd name="connsiteX31" fmla="*/ 2392790 w 3828916"/>
              <a:gd name="connsiteY31" fmla="*/ 5126329 h 5126329"/>
              <a:gd name="connsiteX32" fmla="*/ 2396835 w 3828916"/>
              <a:gd name="connsiteY32" fmla="*/ 5107806 h 5126329"/>
              <a:gd name="connsiteX33" fmla="*/ 2506008 w 3828916"/>
              <a:gd name="connsiteY33" fmla="*/ 5036809 h 5126329"/>
              <a:gd name="connsiteX34" fmla="*/ 2915065 w 3828916"/>
              <a:gd name="connsiteY34" fmla="*/ 5029439 h 5126329"/>
              <a:gd name="connsiteX35" fmla="*/ 3029421 w 3828916"/>
              <a:gd name="connsiteY35" fmla="*/ 5098363 h 5126329"/>
              <a:gd name="connsiteX36" fmla="*/ 3035880 w 3828916"/>
              <a:gd name="connsiteY36" fmla="*/ 5126329 h 5126329"/>
              <a:gd name="connsiteX37" fmla="*/ 2796448 w 3828916"/>
              <a:gd name="connsiteY37" fmla="*/ 5126329 h 5126329"/>
              <a:gd name="connsiteX38" fmla="*/ 2800191 w 3828916"/>
              <a:gd name="connsiteY38" fmla="*/ 5106827 h 5126329"/>
              <a:gd name="connsiteX39" fmla="*/ 2915065 w 3828916"/>
              <a:gd name="connsiteY39" fmla="*/ 5029439 h 5126329"/>
              <a:gd name="connsiteX40" fmla="*/ 3329035 w 3828916"/>
              <a:gd name="connsiteY40" fmla="*/ 5024525 h 5126329"/>
              <a:gd name="connsiteX41" fmla="*/ 3448919 w 3828916"/>
              <a:gd name="connsiteY41" fmla="*/ 5103641 h 5126329"/>
              <a:gd name="connsiteX42" fmla="*/ 3453504 w 3828916"/>
              <a:gd name="connsiteY42" fmla="*/ 5126329 h 5126329"/>
              <a:gd name="connsiteX43" fmla="*/ 3205445 w 3828916"/>
              <a:gd name="connsiteY43" fmla="*/ 5126329 h 5126329"/>
              <a:gd name="connsiteX44" fmla="*/ 3210015 w 3828916"/>
              <a:gd name="connsiteY44" fmla="*/ 5103295 h 5126329"/>
              <a:gd name="connsiteX45" fmla="*/ 3329035 w 3828916"/>
              <a:gd name="connsiteY45" fmla="*/ 5024525 h 5126329"/>
              <a:gd name="connsiteX46" fmla="*/ 3741776 w 3828916"/>
              <a:gd name="connsiteY46" fmla="*/ 5020839 h 5126329"/>
              <a:gd name="connsiteX47" fmla="*/ 3789607 w 3828916"/>
              <a:gd name="connsiteY47" fmla="*/ 5029438 h 5126329"/>
              <a:gd name="connsiteX48" fmla="*/ 3828916 w 3828916"/>
              <a:gd name="connsiteY48" fmla="*/ 5053960 h 5126329"/>
              <a:gd name="connsiteX49" fmla="*/ 3828916 w 3828916"/>
              <a:gd name="connsiteY49" fmla="*/ 5126329 h 5126329"/>
              <a:gd name="connsiteX50" fmla="*/ 3615612 w 3828916"/>
              <a:gd name="connsiteY50" fmla="*/ 5126329 h 5126329"/>
              <a:gd name="connsiteX51" fmla="*/ 3621202 w 3828916"/>
              <a:gd name="connsiteY51" fmla="*/ 5100127 h 5126329"/>
              <a:gd name="connsiteX52" fmla="*/ 3741776 w 3828916"/>
              <a:gd name="connsiteY52" fmla="*/ 5020839 h 5126329"/>
              <a:gd name="connsiteX53" fmla="*/ 234701 w 3828916"/>
              <a:gd name="connsiteY53" fmla="*/ 4920111 h 5126329"/>
              <a:gd name="connsiteX54" fmla="*/ 265411 w 3828916"/>
              <a:gd name="connsiteY54" fmla="*/ 4948364 h 5126329"/>
              <a:gd name="connsiteX55" fmla="*/ 237159 w 3828916"/>
              <a:gd name="connsiteY55" fmla="*/ 4975389 h 5126329"/>
              <a:gd name="connsiteX56" fmla="*/ 208905 w 3828916"/>
              <a:gd name="connsiteY56" fmla="*/ 4948364 h 5126329"/>
              <a:gd name="connsiteX57" fmla="*/ 234701 w 3828916"/>
              <a:gd name="connsiteY57" fmla="*/ 4920111 h 5126329"/>
              <a:gd name="connsiteX58" fmla="*/ 648671 w 3828916"/>
              <a:gd name="connsiteY58" fmla="*/ 4889400 h 5126329"/>
              <a:gd name="connsiteX59" fmla="*/ 707635 w 3828916"/>
              <a:gd name="connsiteY59" fmla="*/ 4947135 h 5126329"/>
              <a:gd name="connsiteX60" fmla="*/ 649899 w 3828916"/>
              <a:gd name="connsiteY60" fmla="*/ 5007326 h 5126329"/>
              <a:gd name="connsiteX61" fmla="*/ 590936 w 3828916"/>
              <a:gd name="connsiteY61" fmla="*/ 4949592 h 5126329"/>
              <a:gd name="connsiteX62" fmla="*/ 648671 w 3828916"/>
              <a:gd name="connsiteY62" fmla="*/ 4889400 h 5126329"/>
              <a:gd name="connsiteX63" fmla="*/ 3828916 w 3828916"/>
              <a:gd name="connsiteY63" fmla="*/ 4881944 h 5126329"/>
              <a:gd name="connsiteX64" fmla="*/ 3828916 w 3828916"/>
              <a:gd name="connsiteY64" fmla="*/ 5008962 h 5126329"/>
              <a:gd name="connsiteX65" fmla="*/ 3819089 w 3828916"/>
              <a:gd name="connsiteY65" fmla="*/ 4991914 h 5126329"/>
              <a:gd name="connsiteX66" fmla="*/ 3811795 w 3828916"/>
              <a:gd name="connsiteY66" fmla="*/ 4945907 h 5126329"/>
              <a:gd name="connsiteX67" fmla="*/ 3821488 w 3828916"/>
              <a:gd name="connsiteY67" fmla="*/ 4892990 h 5126329"/>
              <a:gd name="connsiteX68" fmla="*/ 1061413 w 3828916"/>
              <a:gd name="connsiteY68" fmla="*/ 4869746 h 5126329"/>
              <a:gd name="connsiteX69" fmla="*/ 1140030 w 3828916"/>
              <a:gd name="connsiteY69" fmla="*/ 4947135 h 5126329"/>
              <a:gd name="connsiteX70" fmla="*/ 1062642 w 3828916"/>
              <a:gd name="connsiteY70" fmla="*/ 5026980 h 5126329"/>
              <a:gd name="connsiteX71" fmla="*/ 981567 w 3828916"/>
              <a:gd name="connsiteY71" fmla="*/ 4947135 h 5126329"/>
              <a:gd name="connsiteX72" fmla="*/ 1061413 w 3828916"/>
              <a:gd name="connsiteY72" fmla="*/ 4869746 h 5126329"/>
              <a:gd name="connsiteX73" fmla="*/ 1472927 w 3828916"/>
              <a:gd name="connsiteY73" fmla="*/ 4853777 h 5126329"/>
              <a:gd name="connsiteX74" fmla="*/ 1567513 w 3828916"/>
              <a:gd name="connsiteY74" fmla="*/ 4945906 h 5126329"/>
              <a:gd name="connsiteX75" fmla="*/ 1476611 w 3828916"/>
              <a:gd name="connsiteY75" fmla="*/ 5041721 h 5126329"/>
              <a:gd name="connsiteX76" fmla="*/ 1379567 w 3828916"/>
              <a:gd name="connsiteY76" fmla="*/ 4950820 h 5126329"/>
              <a:gd name="connsiteX77" fmla="*/ 1472927 w 3828916"/>
              <a:gd name="connsiteY77" fmla="*/ 4853777 h 5126329"/>
              <a:gd name="connsiteX78" fmla="*/ 1885668 w 3828916"/>
              <a:gd name="connsiteY78" fmla="*/ 4841493 h 5126329"/>
              <a:gd name="connsiteX79" fmla="*/ 1992538 w 3828916"/>
              <a:gd name="connsiteY79" fmla="*/ 4947135 h 5126329"/>
              <a:gd name="connsiteX80" fmla="*/ 1888123 w 3828916"/>
              <a:gd name="connsiteY80" fmla="*/ 5055234 h 5126329"/>
              <a:gd name="connsiteX81" fmla="*/ 1780026 w 3828916"/>
              <a:gd name="connsiteY81" fmla="*/ 4949592 h 5126329"/>
              <a:gd name="connsiteX82" fmla="*/ 1885668 w 3828916"/>
              <a:gd name="connsiteY82" fmla="*/ 4841493 h 5126329"/>
              <a:gd name="connsiteX83" fmla="*/ 2297182 w 3828916"/>
              <a:gd name="connsiteY83" fmla="*/ 4830437 h 5126329"/>
              <a:gd name="connsiteX84" fmla="*/ 2416336 w 3828916"/>
              <a:gd name="connsiteY84" fmla="*/ 4945906 h 5126329"/>
              <a:gd name="connsiteX85" fmla="*/ 2299637 w 3828916"/>
              <a:gd name="connsiteY85" fmla="*/ 5065061 h 5126329"/>
              <a:gd name="connsiteX86" fmla="*/ 2180483 w 3828916"/>
              <a:gd name="connsiteY86" fmla="*/ 4948363 h 5126329"/>
              <a:gd name="connsiteX87" fmla="*/ 2297182 w 3828916"/>
              <a:gd name="connsiteY87" fmla="*/ 4830437 h 5126329"/>
              <a:gd name="connsiteX88" fmla="*/ 2708695 w 3828916"/>
              <a:gd name="connsiteY88" fmla="*/ 4821839 h 5126329"/>
              <a:gd name="connsiteX89" fmla="*/ 2836447 w 3828916"/>
              <a:gd name="connsiteY89" fmla="*/ 4947135 h 5126329"/>
              <a:gd name="connsiteX90" fmla="*/ 2711151 w 3828916"/>
              <a:gd name="connsiteY90" fmla="*/ 5073661 h 5126329"/>
              <a:gd name="connsiteX91" fmla="*/ 2583398 w 3828916"/>
              <a:gd name="connsiteY91" fmla="*/ 4948363 h 5126329"/>
              <a:gd name="connsiteX92" fmla="*/ 2708695 w 3828916"/>
              <a:gd name="connsiteY92" fmla="*/ 4821839 h 5126329"/>
              <a:gd name="connsiteX93" fmla="*/ 3122665 w 3828916"/>
              <a:gd name="connsiteY93" fmla="*/ 4814468 h 5126329"/>
              <a:gd name="connsiteX94" fmla="*/ 3255332 w 3828916"/>
              <a:gd name="connsiteY94" fmla="*/ 4947135 h 5126329"/>
              <a:gd name="connsiteX95" fmla="*/ 3122665 w 3828916"/>
              <a:gd name="connsiteY95" fmla="*/ 5079802 h 5126329"/>
              <a:gd name="connsiteX96" fmla="*/ 2989998 w 3828916"/>
              <a:gd name="connsiteY96" fmla="*/ 4947135 h 5126329"/>
              <a:gd name="connsiteX97" fmla="*/ 3122665 w 3828916"/>
              <a:gd name="connsiteY97" fmla="*/ 4814468 h 5126329"/>
              <a:gd name="connsiteX98" fmla="*/ 3534177 w 3828916"/>
              <a:gd name="connsiteY98" fmla="*/ 4810784 h 5126329"/>
              <a:gd name="connsiteX99" fmla="*/ 3671758 w 3828916"/>
              <a:gd name="connsiteY99" fmla="*/ 4948364 h 5126329"/>
              <a:gd name="connsiteX100" fmla="*/ 3536634 w 3828916"/>
              <a:gd name="connsiteY100" fmla="*/ 5084716 h 5126329"/>
              <a:gd name="connsiteX101" fmla="*/ 3399054 w 3828916"/>
              <a:gd name="connsiteY101" fmla="*/ 4947135 h 5126329"/>
              <a:gd name="connsiteX102" fmla="*/ 3534177 w 3828916"/>
              <a:gd name="connsiteY102" fmla="*/ 4810784 h 5126329"/>
              <a:gd name="connsiteX103" fmla="*/ 442301 w 3828916"/>
              <a:gd name="connsiteY103" fmla="*/ 4691629 h 5126329"/>
              <a:gd name="connsiteX104" fmla="*/ 493895 w 3828916"/>
              <a:gd name="connsiteY104" fmla="*/ 4740764 h 5126329"/>
              <a:gd name="connsiteX105" fmla="*/ 444759 w 3828916"/>
              <a:gd name="connsiteY105" fmla="*/ 4791129 h 5126329"/>
              <a:gd name="connsiteX106" fmla="*/ 393166 w 3828916"/>
              <a:gd name="connsiteY106" fmla="*/ 4741994 h 5126329"/>
              <a:gd name="connsiteX107" fmla="*/ 442301 w 3828916"/>
              <a:gd name="connsiteY107" fmla="*/ 4691629 h 5126329"/>
              <a:gd name="connsiteX108" fmla="*/ 856271 w 3828916"/>
              <a:gd name="connsiteY108" fmla="*/ 4667061 h 5126329"/>
              <a:gd name="connsiteX109" fmla="*/ 928746 w 3828916"/>
              <a:gd name="connsiteY109" fmla="*/ 4739535 h 5126329"/>
              <a:gd name="connsiteX110" fmla="*/ 856271 w 3828916"/>
              <a:gd name="connsiteY110" fmla="*/ 4814468 h 5126329"/>
              <a:gd name="connsiteX111" fmla="*/ 782567 w 3828916"/>
              <a:gd name="connsiteY111" fmla="*/ 4740764 h 5126329"/>
              <a:gd name="connsiteX112" fmla="*/ 856271 w 3828916"/>
              <a:gd name="connsiteY112" fmla="*/ 4667061 h 5126329"/>
              <a:gd name="connsiteX113" fmla="*/ 1266555 w 3828916"/>
              <a:gd name="connsiteY113" fmla="*/ 4651092 h 5126329"/>
              <a:gd name="connsiteX114" fmla="*/ 1358685 w 3828916"/>
              <a:gd name="connsiteY114" fmla="*/ 4741994 h 5126329"/>
              <a:gd name="connsiteX115" fmla="*/ 1269013 w 3828916"/>
              <a:gd name="connsiteY115" fmla="*/ 4831666 h 5126329"/>
              <a:gd name="connsiteX116" fmla="*/ 1178110 w 3828916"/>
              <a:gd name="connsiteY116" fmla="*/ 4743223 h 5126329"/>
              <a:gd name="connsiteX117" fmla="*/ 1266555 w 3828916"/>
              <a:gd name="connsiteY117" fmla="*/ 4651092 h 5126329"/>
              <a:gd name="connsiteX118" fmla="*/ 1679296 w 3828916"/>
              <a:gd name="connsiteY118" fmla="*/ 4637579 h 5126329"/>
              <a:gd name="connsiteX119" fmla="*/ 1783711 w 3828916"/>
              <a:gd name="connsiteY119" fmla="*/ 4741994 h 5126329"/>
              <a:gd name="connsiteX120" fmla="*/ 1680525 w 3828916"/>
              <a:gd name="connsiteY120" fmla="*/ 4845178 h 5126329"/>
              <a:gd name="connsiteX121" fmla="*/ 1576112 w 3828916"/>
              <a:gd name="connsiteY121" fmla="*/ 4740764 h 5126329"/>
              <a:gd name="connsiteX122" fmla="*/ 1679296 w 3828916"/>
              <a:gd name="connsiteY122" fmla="*/ 4637579 h 5126329"/>
              <a:gd name="connsiteX123" fmla="*/ 2090810 w 3828916"/>
              <a:gd name="connsiteY123" fmla="*/ 4625295 h 5126329"/>
              <a:gd name="connsiteX124" fmla="*/ 2207508 w 3828916"/>
              <a:gd name="connsiteY124" fmla="*/ 4739535 h 5126329"/>
              <a:gd name="connsiteX125" fmla="*/ 2090810 w 3828916"/>
              <a:gd name="connsiteY125" fmla="*/ 4857462 h 5126329"/>
              <a:gd name="connsiteX126" fmla="*/ 1976569 w 3828916"/>
              <a:gd name="connsiteY126" fmla="*/ 4740764 h 5126329"/>
              <a:gd name="connsiteX127" fmla="*/ 2090810 w 3828916"/>
              <a:gd name="connsiteY127" fmla="*/ 4625295 h 5126329"/>
              <a:gd name="connsiteX128" fmla="*/ 2502323 w 3828916"/>
              <a:gd name="connsiteY128" fmla="*/ 4615468 h 5126329"/>
              <a:gd name="connsiteX129" fmla="*/ 2630075 w 3828916"/>
              <a:gd name="connsiteY129" fmla="*/ 4739537 h 5126329"/>
              <a:gd name="connsiteX130" fmla="*/ 2504781 w 3828916"/>
              <a:gd name="connsiteY130" fmla="*/ 4867290 h 5126329"/>
              <a:gd name="connsiteX131" fmla="*/ 2378255 w 3828916"/>
              <a:gd name="connsiteY131" fmla="*/ 4744450 h 5126329"/>
              <a:gd name="connsiteX132" fmla="*/ 2502323 w 3828916"/>
              <a:gd name="connsiteY132" fmla="*/ 4615468 h 5126329"/>
              <a:gd name="connsiteX133" fmla="*/ 2917522 w 3828916"/>
              <a:gd name="connsiteY133" fmla="*/ 4606868 h 5126329"/>
              <a:gd name="connsiteX134" fmla="*/ 3050189 w 3828916"/>
              <a:gd name="connsiteY134" fmla="*/ 4740763 h 5126329"/>
              <a:gd name="connsiteX135" fmla="*/ 2917522 w 3828916"/>
              <a:gd name="connsiteY135" fmla="*/ 4874659 h 5126329"/>
              <a:gd name="connsiteX136" fmla="*/ 2781171 w 3828916"/>
              <a:gd name="connsiteY136" fmla="*/ 4740763 h 5126329"/>
              <a:gd name="connsiteX137" fmla="*/ 2917522 w 3828916"/>
              <a:gd name="connsiteY137" fmla="*/ 4606868 h 5126329"/>
              <a:gd name="connsiteX138" fmla="*/ 3327710 w 3828916"/>
              <a:gd name="connsiteY138" fmla="*/ 4601034 h 5126329"/>
              <a:gd name="connsiteX139" fmla="*/ 3390454 w 3828916"/>
              <a:gd name="connsiteY139" fmla="*/ 4615468 h 5126329"/>
              <a:gd name="connsiteX140" fmla="*/ 3416251 w 3828916"/>
              <a:gd name="connsiteY140" fmla="*/ 4625295 h 5126329"/>
              <a:gd name="connsiteX141" fmla="*/ 3439590 w 3828916"/>
              <a:gd name="connsiteY141" fmla="*/ 4651091 h 5126329"/>
              <a:gd name="connsiteX142" fmla="*/ 3448190 w 3828916"/>
              <a:gd name="connsiteY142" fmla="*/ 4671973 h 5126329"/>
              <a:gd name="connsiteX143" fmla="*/ 3440819 w 3828916"/>
              <a:gd name="connsiteY143" fmla="*/ 4820610 h 5126329"/>
              <a:gd name="connsiteX144" fmla="*/ 3303239 w 3828916"/>
              <a:gd name="connsiteY144" fmla="*/ 4878345 h 5126329"/>
              <a:gd name="connsiteX145" fmla="*/ 3188997 w 3828916"/>
              <a:gd name="connsiteY145" fmla="*/ 4719881 h 5126329"/>
              <a:gd name="connsiteX146" fmla="*/ 3327710 w 3828916"/>
              <a:gd name="connsiteY146" fmla="*/ 4601034 h 5126329"/>
              <a:gd name="connsiteX147" fmla="*/ 237159 w 3828916"/>
              <a:gd name="connsiteY147" fmla="*/ 4497542 h 5126329"/>
              <a:gd name="connsiteX148" fmla="*/ 274011 w 3828916"/>
              <a:gd name="connsiteY148" fmla="*/ 4534394 h 5126329"/>
              <a:gd name="connsiteX149" fmla="*/ 235931 w 3828916"/>
              <a:gd name="connsiteY149" fmla="*/ 4573702 h 5126329"/>
              <a:gd name="connsiteX150" fmla="*/ 197850 w 3828916"/>
              <a:gd name="connsiteY150" fmla="*/ 4536850 h 5126329"/>
              <a:gd name="connsiteX151" fmla="*/ 237159 w 3828916"/>
              <a:gd name="connsiteY151" fmla="*/ 4497542 h 5126329"/>
              <a:gd name="connsiteX152" fmla="*/ 3669301 w 3828916"/>
              <a:gd name="connsiteY152" fmla="*/ 4469288 h 5126329"/>
              <a:gd name="connsiteX153" fmla="*/ 3680357 w 3828916"/>
              <a:gd name="connsiteY153" fmla="*/ 4520881 h 5126329"/>
              <a:gd name="connsiteX154" fmla="*/ 3676671 w 3828916"/>
              <a:gd name="connsiteY154" fmla="*/ 4571246 h 5126329"/>
              <a:gd name="connsiteX155" fmla="*/ 3658246 w 3828916"/>
              <a:gd name="connsiteY155" fmla="*/ 4620382 h 5126329"/>
              <a:gd name="connsiteX156" fmla="*/ 3688955 w 3828916"/>
              <a:gd name="connsiteY156" fmla="*/ 4609325 h 5126329"/>
              <a:gd name="connsiteX157" fmla="*/ 3722123 w 3828916"/>
              <a:gd name="connsiteY157" fmla="*/ 4600727 h 5126329"/>
              <a:gd name="connsiteX158" fmla="*/ 3758975 w 3828916"/>
              <a:gd name="connsiteY158" fmla="*/ 4600727 h 5126329"/>
              <a:gd name="connsiteX159" fmla="*/ 3792141 w 3828916"/>
              <a:gd name="connsiteY159" fmla="*/ 4609325 h 5126329"/>
              <a:gd name="connsiteX160" fmla="*/ 3822851 w 3828916"/>
              <a:gd name="connsiteY160" fmla="*/ 4622837 h 5126329"/>
              <a:gd name="connsiteX161" fmla="*/ 3811795 w 3828916"/>
              <a:gd name="connsiteY161" fmla="*/ 4471745 h 5126329"/>
              <a:gd name="connsiteX162" fmla="*/ 3774943 w 3828916"/>
              <a:gd name="connsiteY162" fmla="*/ 4479115 h 5126329"/>
              <a:gd name="connsiteX163" fmla="*/ 3740548 w 3828916"/>
              <a:gd name="connsiteY163" fmla="*/ 4482801 h 5126329"/>
              <a:gd name="connsiteX164" fmla="*/ 3703696 w 3828916"/>
              <a:gd name="connsiteY164" fmla="*/ 4479115 h 5126329"/>
              <a:gd name="connsiteX165" fmla="*/ 3669301 w 3828916"/>
              <a:gd name="connsiteY165" fmla="*/ 4469288 h 5126329"/>
              <a:gd name="connsiteX166" fmla="*/ 649901 w 3828916"/>
              <a:gd name="connsiteY166" fmla="*/ 4469288 h 5126329"/>
              <a:gd name="connsiteX167" fmla="*/ 715006 w 3828916"/>
              <a:gd name="connsiteY167" fmla="*/ 4534394 h 5126329"/>
              <a:gd name="connsiteX168" fmla="*/ 651129 w 3828916"/>
              <a:gd name="connsiteY168" fmla="*/ 4600727 h 5126329"/>
              <a:gd name="connsiteX169" fmla="*/ 583567 w 3828916"/>
              <a:gd name="connsiteY169" fmla="*/ 4534394 h 5126329"/>
              <a:gd name="connsiteX170" fmla="*/ 649901 w 3828916"/>
              <a:gd name="connsiteY170" fmla="*/ 4469288 h 5126329"/>
              <a:gd name="connsiteX171" fmla="*/ 1058957 w 3828916"/>
              <a:gd name="connsiteY171" fmla="*/ 4450863 h 5126329"/>
              <a:gd name="connsiteX172" fmla="*/ 1146173 w 3828916"/>
              <a:gd name="connsiteY172" fmla="*/ 4533166 h 5126329"/>
              <a:gd name="connsiteX173" fmla="*/ 1062642 w 3828916"/>
              <a:gd name="connsiteY173" fmla="*/ 4619154 h 5126329"/>
              <a:gd name="connsiteX174" fmla="*/ 976654 w 3828916"/>
              <a:gd name="connsiteY174" fmla="*/ 4535623 h 5126329"/>
              <a:gd name="connsiteX175" fmla="*/ 1058957 w 3828916"/>
              <a:gd name="connsiteY175" fmla="*/ 4450863 h 5126329"/>
              <a:gd name="connsiteX176" fmla="*/ 1472927 w 3828916"/>
              <a:gd name="connsiteY176" fmla="*/ 4434894 h 5126329"/>
              <a:gd name="connsiteX177" fmla="*/ 1573655 w 3828916"/>
              <a:gd name="connsiteY177" fmla="*/ 4534394 h 5126329"/>
              <a:gd name="connsiteX178" fmla="*/ 1475383 w 3828916"/>
              <a:gd name="connsiteY178" fmla="*/ 4636351 h 5126329"/>
              <a:gd name="connsiteX179" fmla="*/ 1373427 w 3828916"/>
              <a:gd name="connsiteY179" fmla="*/ 4536850 h 5126329"/>
              <a:gd name="connsiteX180" fmla="*/ 1472927 w 3828916"/>
              <a:gd name="connsiteY180" fmla="*/ 4434894 h 5126329"/>
              <a:gd name="connsiteX181" fmla="*/ 1884441 w 3828916"/>
              <a:gd name="connsiteY181" fmla="*/ 4422609 h 5126329"/>
              <a:gd name="connsiteX182" fmla="*/ 1998681 w 3828916"/>
              <a:gd name="connsiteY182" fmla="*/ 4534394 h 5126329"/>
              <a:gd name="connsiteX183" fmla="*/ 1885669 w 3828916"/>
              <a:gd name="connsiteY183" fmla="*/ 4648634 h 5126329"/>
              <a:gd name="connsiteX184" fmla="*/ 1772655 w 3828916"/>
              <a:gd name="connsiteY184" fmla="*/ 4534394 h 5126329"/>
              <a:gd name="connsiteX185" fmla="*/ 1884441 w 3828916"/>
              <a:gd name="connsiteY185" fmla="*/ 4422609 h 5126329"/>
              <a:gd name="connsiteX186" fmla="*/ 2299639 w 3828916"/>
              <a:gd name="connsiteY186" fmla="*/ 4411554 h 5126329"/>
              <a:gd name="connsiteX187" fmla="*/ 2422479 w 3828916"/>
              <a:gd name="connsiteY187" fmla="*/ 4536850 h 5126329"/>
              <a:gd name="connsiteX188" fmla="*/ 2297182 w 3828916"/>
              <a:gd name="connsiteY188" fmla="*/ 4659690 h 5126329"/>
              <a:gd name="connsiteX189" fmla="*/ 2174342 w 3828916"/>
              <a:gd name="connsiteY189" fmla="*/ 4534394 h 5126329"/>
              <a:gd name="connsiteX190" fmla="*/ 2299639 w 3828916"/>
              <a:gd name="connsiteY190" fmla="*/ 4411554 h 5126329"/>
              <a:gd name="connsiteX191" fmla="*/ 2708695 w 3828916"/>
              <a:gd name="connsiteY191" fmla="*/ 4402956 h 5126329"/>
              <a:gd name="connsiteX192" fmla="*/ 2843818 w 3828916"/>
              <a:gd name="connsiteY192" fmla="*/ 4533166 h 5126329"/>
              <a:gd name="connsiteX193" fmla="*/ 2713608 w 3828916"/>
              <a:gd name="connsiteY193" fmla="*/ 4669519 h 5126329"/>
              <a:gd name="connsiteX194" fmla="*/ 2576027 w 3828916"/>
              <a:gd name="connsiteY194" fmla="*/ 4536850 h 5126329"/>
              <a:gd name="connsiteX195" fmla="*/ 2708695 w 3828916"/>
              <a:gd name="connsiteY195" fmla="*/ 4402956 h 5126329"/>
              <a:gd name="connsiteX196" fmla="*/ 30788 w 3828916"/>
              <a:gd name="connsiteY196" fmla="*/ 4304683 h 5126329"/>
              <a:gd name="connsiteX197" fmla="*/ 54127 w 3828916"/>
              <a:gd name="connsiteY197" fmla="*/ 4328022 h 5126329"/>
              <a:gd name="connsiteX198" fmla="*/ 32017 w 3828916"/>
              <a:gd name="connsiteY198" fmla="*/ 4353819 h 5126329"/>
              <a:gd name="connsiteX199" fmla="*/ 6220 w 3828916"/>
              <a:gd name="connsiteY199" fmla="*/ 4328022 h 5126329"/>
              <a:gd name="connsiteX200" fmla="*/ 30788 w 3828916"/>
              <a:gd name="connsiteY200" fmla="*/ 4304683 h 5126329"/>
              <a:gd name="connsiteX201" fmla="*/ 3473987 w 3828916"/>
              <a:gd name="connsiteY201" fmla="*/ 4275201 h 5126329"/>
              <a:gd name="connsiteX202" fmla="*/ 3464159 w 3828916"/>
              <a:gd name="connsiteY202" fmla="*/ 4401725 h 5126329"/>
              <a:gd name="connsiteX203" fmla="*/ 3505925 w 3828916"/>
              <a:gd name="connsiteY203" fmla="*/ 4390671 h 5126329"/>
              <a:gd name="connsiteX204" fmla="*/ 3553832 w 3828916"/>
              <a:gd name="connsiteY204" fmla="*/ 4389441 h 5126329"/>
              <a:gd name="connsiteX205" fmla="*/ 3598054 w 3828916"/>
              <a:gd name="connsiteY205" fmla="*/ 4399270 h 5126329"/>
              <a:gd name="connsiteX206" fmla="*/ 3600511 w 3828916"/>
              <a:gd name="connsiteY206" fmla="*/ 4390671 h 5126329"/>
              <a:gd name="connsiteX207" fmla="*/ 3593141 w 3828916"/>
              <a:gd name="connsiteY207" fmla="*/ 4287485 h 5126329"/>
              <a:gd name="connsiteX208" fmla="*/ 3591913 w 3828916"/>
              <a:gd name="connsiteY208" fmla="*/ 4277658 h 5126329"/>
              <a:gd name="connsiteX209" fmla="*/ 3530493 w 3828916"/>
              <a:gd name="connsiteY209" fmla="*/ 4282572 h 5126329"/>
              <a:gd name="connsiteX210" fmla="*/ 3473987 w 3828916"/>
              <a:gd name="connsiteY210" fmla="*/ 4275201 h 5126329"/>
              <a:gd name="connsiteX211" fmla="*/ 442301 w 3828916"/>
              <a:gd name="connsiteY211" fmla="*/ 4273973 h 5126329"/>
              <a:gd name="connsiteX212" fmla="*/ 500036 w 3828916"/>
              <a:gd name="connsiteY212" fmla="*/ 4329252 h 5126329"/>
              <a:gd name="connsiteX213" fmla="*/ 443529 w 3828916"/>
              <a:gd name="connsiteY213" fmla="*/ 4385758 h 5126329"/>
              <a:gd name="connsiteX214" fmla="*/ 387023 w 3828916"/>
              <a:gd name="connsiteY214" fmla="*/ 4331709 h 5126329"/>
              <a:gd name="connsiteX215" fmla="*/ 442301 w 3828916"/>
              <a:gd name="connsiteY215" fmla="*/ 4273973 h 5126329"/>
              <a:gd name="connsiteX216" fmla="*/ 856271 w 3828916"/>
              <a:gd name="connsiteY216" fmla="*/ 4251862 h 5126329"/>
              <a:gd name="connsiteX217" fmla="*/ 933659 w 3828916"/>
              <a:gd name="connsiteY217" fmla="*/ 4330480 h 5126329"/>
              <a:gd name="connsiteX218" fmla="*/ 853814 w 3828916"/>
              <a:gd name="connsiteY218" fmla="*/ 4406640 h 5126329"/>
              <a:gd name="connsiteX219" fmla="*/ 776425 w 3828916"/>
              <a:gd name="connsiteY219" fmla="*/ 4328023 h 5126329"/>
              <a:gd name="connsiteX220" fmla="*/ 856271 w 3828916"/>
              <a:gd name="connsiteY220" fmla="*/ 4251862 h 5126329"/>
              <a:gd name="connsiteX221" fmla="*/ 1266556 w 3828916"/>
              <a:gd name="connsiteY221" fmla="*/ 4234665 h 5126329"/>
              <a:gd name="connsiteX222" fmla="*/ 1362371 w 3828916"/>
              <a:gd name="connsiteY222" fmla="*/ 4330480 h 5126329"/>
              <a:gd name="connsiteX223" fmla="*/ 1269013 w 3828916"/>
              <a:gd name="connsiteY223" fmla="*/ 4425067 h 5126329"/>
              <a:gd name="connsiteX224" fmla="*/ 1173197 w 3828916"/>
              <a:gd name="connsiteY224" fmla="*/ 4329251 h 5126329"/>
              <a:gd name="connsiteX225" fmla="*/ 1266556 w 3828916"/>
              <a:gd name="connsiteY225" fmla="*/ 4234665 h 5126329"/>
              <a:gd name="connsiteX226" fmla="*/ 1675611 w 3828916"/>
              <a:gd name="connsiteY226" fmla="*/ 4219924 h 5126329"/>
              <a:gd name="connsiteX227" fmla="*/ 1787397 w 3828916"/>
              <a:gd name="connsiteY227" fmla="*/ 4326795 h 5126329"/>
              <a:gd name="connsiteX228" fmla="*/ 1681754 w 3828916"/>
              <a:gd name="connsiteY228" fmla="*/ 4438579 h 5126329"/>
              <a:gd name="connsiteX229" fmla="*/ 1571199 w 3828916"/>
              <a:gd name="connsiteY229" fmla="*/ 4331707 h 5126329"/>
              <a:gd name="connsiteX230" fmla="*/ 1675611 w 3828916"/>
              <a:gd name="connsiteY230" fmla="*/ 4219924 h 5126329"/>
              <a:gd name="connsiteX231" fmla="*/ 2090810 w 3828916"/>
              <a:gd name="connsiteY231" fmla="*/ 4207640 h 5126329"/>
              <a:gd name="connsiteX232" fmla="*/ 2212422 w 3828916"/>
              <a:gd name="connsiteY232" fmla="*/ 4329251 h 5126329"/>
              <a:gd name="connsiteX233" fmla="*/ 2093267 w 3828916"/>
              <a:gd name="connsiteY233" fmla="*/ 4449635 h 5126329"/>
              <a:gd name="connsiteX234" fmla="*/ 1971656 w 3828916"/>
              <a:gd name="connsiteY234" fmla="*/ 4328023 h 5126329"/>
              <a:gd name="connsiteX235" fmla="*/ 2090810 w 3828916"/>
              <a:gd name="connsiteY235" fmla="*/ 4207640 h 5126329"/>
              <a:gd name="connsiteX236" fmla="*/ 2506009 w 3828916"/>
              <a:gd name="connsiteY236" fmla="*/ 4197813 h 5126329"/>
              <a:gd name="connsiteX237" fmla="*/ 2636219 w 3828916"/>
              <a:gd name="connsiteY237" fmla="*/ 4329252 h 5126329"/>
              <a:gd name="connsiteX238" fmla="*/ 2502323 w 3828916"/>
              <a:gd name="connsiteY238" fmla="*/ 4460690 h 5126329"/>
              <a:gd name="connsiteX239" fmla="*/ 2372113 w 3828916"/>
              <a:gd name="connsiteY239" fmla="*/ 4329252 h 5126329"/>
              <a:gd name="connsiteX240" fmla="*/ 2506009 w 3828916"/>
              <a:gd name="connsiteY240" fmla="*/ 4197813 h 5126329"/>
              <a:gd name="connsiteX241" fmla="*/ 3696326 w 3828916"/>
              <a:gd name="connsiteY241" fmla="*/ 4088485 h 5126329"/>
              <a:gd name="connsiteX242" fmla="*/ 3695098 w 3828916"/>
              <a:gd name="connsiteY242" fmla="*/ 4132707 h 5126329"/>
              <a:gd name="connsiteX243" fmla="*/ 3688955 w 3828916"/>
              <a:gd name="connsiteY243" fmla="*/ 4179386 h 5126329"/>
              <a:gd name="connsiteX244" fmla="*/ 3744234 w 3828916"/>
              <a:gd name="connsiteY244" fmla="*/ 4174472 h 5126329"/>
              <a:gd name="connsiteX245" fmla="*/ 3792141 w 3828916"/>
              <a:gd name="connsiteY245" fmla="*/ 4179386 h 5126329"/>
              <a:gd name="connsiteX246" fmla="*/ 3784771 w 3828916"/>
              <a:gd name="connsiteY246" fmla="*/ 4088485 h 5126329"/>
              <a:gd name="connsiteX247" fmla="*/ 3696326 w 3828916"/>
              <a:gd name="connsiteY247" fmla="*/ 4088485 h 5126329"/>
              <a:gd name="connsiteX248" fmla="*/ 233473 w 3828916"/>
              <a:gd name="connsiteY248" fmla="*/ 4081116 h 5126329"/>
              <a:gd name="connsiteX249" fmla="*/ 280152 w 3828916"/>
              <a:gd name="connsiteY249" fmla="*/ 4120424 h 5126329"/>
              <a:gd name="connsiteX250" fmla="*/ 239615 w 3828916"/>
              <a:gd name="connsiteY250" fmla="*/ 4165874 h 5126329"/>
              <a:gd name="connsiteX251" fmla="*/ 192937 w 3828916"/>
              <a:gd name="connsiteY251" fmla="*/ 4126566 h 5126329"/>
              <a:gd name="connsiteX252" fmla="*/ 233473 w 3828916"/>
              <a:gd name="connsiteY252" fmla="*/ 4081116 h 5126329"/>
              <a:gd name="connsiteX253" fmla="*/ 3263930 w 3828916"/>
              <a:gd name="connsiteY253" fmla="*/ 4063917 h 5126329"/>
              <a:gd name="connsiteX254" fmla="*/ 3259017 w 3828916"/>
              <a:gd name="connsiteY254" fmla="*/ 4194127 h 5126329"/>
              <a:gd name="connsiteX255" fmla="*/ 3381856 w 3828916"/>
              <a:gd name="connsiteY255" fmla="*/ 4187985 h 5126329"/>
              <a:gd name="connsiteX256" fmla="*/ 3381856 w 3828916"/>
              <a:gd name="connsiteY256" fmla="*/ 4173245 h 5126329"/>
              <a:gd name="connsiteX257" fmla="*/ 3379399 w 3828916"/>
              <a:gd name="connsiteY257" fmla="*/ 4082342 h 5126329"/>
              <a:gd name="connsiteX258" fmla="*/ 3378172 w 3828916"/>
              <a:gd name="connsiteY258" fmla="*/ 4070058 h 5126329"/>
              <a:gd name="connsiteX259" fmla="*/ 3351147 w 3828916"/>
              <a:gd name="connsiteY259" fmla="*/ 4073744 h 5126329"/>
              <a:gd name="connsiteX260" fmla="*/ 3320436 w 3828916"/>
              <a:gd name="connsiteY260" fmla="*/ 4074973 h 5126329"/>
              <a:gd name="connsiteX261" fmla="*/ 3293411 w 3828916"/>
              <a:gd name="connsiteY261" fmla="*/ 4071287 h 5126329"/>
              <a:gd name="connsiteX262" fmla="*/ 3263930 w 3828916"/>
              <a:gd name="connsiteY262" fmla="*/ 4063917 h 5126329"/>
              <a:gd name="connsiteX263" fmla="*/ 647445 w 3828916"/>
              <a:gd name="connsiteY263" fmla="*/ 4054091 h 5126329"/>
              <a:gd name="connsiteX264" fmla="*/ 718691 w 3828916"/>
              <a:gd name="connsiteY264" fmla="*/ 4122881 h 5126329"/>
              <a:gd name="connsiteX265" fmla="*/ 649901 w 3828916"/>
              <a:gd name="connsiteY265" fmla="*/ 4192899 h 5126329"/>
              <a:gd name="connsiteX266" fmla="*/ 578653 w 3828916"/>
              <a:gd name="connsiteY266" fmla="*/ 4125337 h 5126329"/>
              <a:gd name="connsiteX267" fmla="*/ 647445 w 3828916"/>
              <a:gd name="connsiteY267" fmla="*/ 4054091 h 5126329"/>
              <a:gd name="connsiteX268" fmla="*/ 1061413 w 3828916"/>
              <a:gd name="connsiteY268" fmla="*/ 4034435 h 5126329"/>
              <a:gd name="connsiteX269" fmla="*/ 1149857 w 3828916"/>
              <a:gd name="connsiteY269" fmla="*/ 4121652 h 5126329"/>
              <a:gd name="connsiteX270" fmla="*/ 1061413 w 3828916"/>
              <a:gd name="connsiteY270" fmla="*/ 4211324 h 5126329"/>
              <a:gd name="connsiteX271" fmla="*/ 974196 w 3828916"/>
              <a:gd name="connsiteY271" fmla="*/ 4124109 h 5126329"/>
              <a:gd name="connsiteX272" fmla="*/ 1061413 w 3828916"/>
              <a:gd name="connsiteY272" fmla="*/ 4034435 h 5126329"/>
              <a:gd name="connsiteX273" fmla="*/ 1472927 w 3828916"/>
              <a:gd name="connsiteY273" fmla="*/ 4018467 h 5126329"/>
              <a:gd name="connsiteX274" fmla="*/ 1577341 w 3828916"/>
              <a:gd name="connsiteY274" fmla="*/ 4122881 h 5126329"/>
              <a:gd name="connsiteX275" fmla="*/ 1475383 w 3828916"/>
              <a:gd name="connsiteY275" fmla="*/ 4226065 h 5126329"/>
              <a:gd name="connsiteX276" fmla="*/ 1370970 w 3828916"/>
              <a:gd name="connsiteY276" fmla="*/ 4121652 h 5126329"/>
              <a:gd name="connsiteX277" fmla="*/ 1472927 w 3828916"/>
              <a:gd name="connsiteY277" fmla="*/ 4018467 h 5126329"/>
              <a:gd name="connsiteX278" fmla="*/ 1883211 w 3828916"/>
              <a:gd name="connsiteY278" fmla="*/ 4006183 h 5126329"/>
              <a:gd name="connsiteX279" fmla="*/ 2002367 w 3828916"/>
              <a:gd name="connsiteY279" fmla="*/ 4122881 h 5126329"/>
              <a:gd name="connsiteX280" fmla="*/ 1886897 w 3828916"/>
              <a:gd name="connsiteY280" fmla="*/ 4239578 h 5126329"/>
              <a:gd name="connsiteX281" fmla="*/ 1770199 w 3828916"/>
              <a:gd name="connsiteY281" fmla="*/ 4124109 h 5126329"/>
              <a:gd name="connsiteX282" fmla="*/ 1883211 w 3828916"/>
              <a:gd name="connsiteY282" fmla="*/ 4006183 h 5126329"/>
              <a:gd name="connsiteX283" fmla="*/ 2297181 w 3828916"/>
              <a:gd name="connsiteY283" fmla="*/ 3993899 h 5126329"/>
              <a:gd name="connsiteX284" fmla="*/ 2426163 w 3828916"/>
              <a:gd name="connsiteY284" fmla="*/ 4121652 h 5126329"/>
              <a:gd name="connsiteX285" fmla="*/ 2299637 w 3828916"/>
              <a:gd name="connsiteY285" fmla="*/ 4250633 h 5126329"/>
              <a:gd name="connsiteX286" fmla="*/ 2169427 w 3828916"/>
              <a:gd name="connsiteY286" fmla="*/ 4122880 h 5126329"/>
              <a:gd name="connsiteX287" fmla="*/ 2297181 w 3828916"/>
              <a:gd name="connsiteY287" fmla="*/ 3993899 h 5126329"/>
              <a:gd name="connsiteX288" fmla="*/ 2704241 w 3828916"/>
              <a:gd name="connsiteY288" fmla="*/ 3983304 h 5126329"/>
              <a:gd name="connsiteX289" fmla="*/ 2778713 w 3828916"/>
              <a:gd name="connsiteY289" fmla="*/ 4001270 h 5126329"/>
              <a:gd name="connsiteX290" fmla="*/ 2805739 w 3828916"/>
              <a:gd name="connsiteY290" fmla="*/ 4017239 h 5126329"/>
              <a:gd name="connsiteX291" fmla="*/ 2818023 w 3828916"/>
              <a:gd name="connsiteY291" fmla="*/ 4030752 h 5126329"/>
              <a:gd name="connsiteX292" fmla="*/ 2835220 w 3828916"/>
              <a:gd name="connsiteY292" fmla="*/ 4060232 h 5126329"/>
              <a:gd name="connsiteX293" fmla="*/ 2818023 w 3828916"/>
              <a:gd name="connsiteY293" fmla="*/ 4211326 h 5126329"/>
              <a:gd name="connsiteX294" fmla="*/ 2671843 w 3828916"/>
              <a:gd name="connsiteY294" fmla="*/ 4255548 h 5126329"/>
              <a:gd name="connsiteX295" fmla="*/ 2574799 w 3828916"/>
              <a:gd name="connsiteY295" fmla="*/ 4142535 h 5126329"/>
              <a:gd name="connsiteX296" fmla="*/ 2632533 w 3828916"/>
              <a:gd name="connsiteY296" fmla="*/ 4008639 h 5126329"/>
              <a:gd name="connsiteX297" fmla="*/ 2704241 w 3828916"/>
              <a:gd name="connsiteY297" fmla="*/ 3983304 h 5126329"/>
              <a:gd name="connsiteX298" fmla="*/ 29559 w 3828916"/>
              <a:gd name="connsiteY298" fmla="*/ 3888256 h 5126329"/>
              <a:gd name="connsiteX299" fmla="*/ 60269 w 3828916"/>
              <a:gd name="connsiteY299" fmla="*/ 3914052 h 5126329"/>
              <a:gd name="connsiteX300" fmla="*/ 30788 w 3828916"/>
              <a:gd name="connsiteY300" fmla="*/ 3944763 h 5126329"/>
              <a:gd name="connsiteX301" fmla="*/ 2536 w 3828916"/>
              <a:gd name="connsiteY301" fmla="*/ 3917738 h 5126329"/>
              <a:gd name="connsiteX302" fmla="*/ 29559 w 3828916"/>
              <a:gd name="connsiteY302" fmla="*/ 3888256 h 5126329"/>
              <a:gd name="connsiteX303" fmla="*/ 3487498 w 3828916"/>
              <a:gd name="connsiteY303" fmla="*/ 3877200 h 5126329"/>
              <a:gd name="connsiteX304" fmla="*/ 3485041 w 3828916"/>
              <a:gd name="connsiteY304" fmla="*/ 3965645 h 5126329"/>
              <a:gd name="connsiteX305" fmla="*/ 3528036 w 3828916"/>
              <a:gd name="connsiteY305" fmla="*/ 3961960 h 5126329"/>
              <a:gd name="connsiteX306" fmla="*/ 3568573 w 3828916"/>
              <a:gd name="connsiteY306" fmla="*/ 3961960 h 5126329"/>
              <a:gd name="connsiteX307" fmla="*/ 3568573 w 3828916"/>
              <a:gd name="connsiteY307" fmla="*/ 3880885 h 5126329"/>
              <a:gd name="connsiteX308" fmla="*/ 3487498 w 3828916"/>
              <a:gd name="connsiteY308" fmla="*/ 3877200 h 5126329"/>
              <a:gd name="connsiteX309" fmla="*/ 443529 w 3828916"/>
              <a:gd name="connsiteY309" fmla="*/ 3857547 h 5126329"/>
              <a:gd name="connsiteX310" fmla="*/ 502493 w 3828916"/>
              <a:gd name="connsiteY310" fmla="*/ 3916510 h 5126329"/>
              <a:gd name="connsiteX311" fmla="*/ 443529 w 3828916"/>
              <a:gd name="connsiteY311" fmla="*/ 3975473 h 5126329"/>
              <a:gd name="connsiteX312" fmla="*/ 384567 w 3828916"/>
              <a:gd name="connsiteY312" fmla="*/ 3916510 h 5126329"/>
              <a:gd name="connsiteX313" fmla="*/ 443529 w 3828916"/>
              <a:gd name="connsiteY313" fmla="*/ 3857547 h 5126329"/>
              <a:gd name="connsiteX314" fmla="*/ 3052645 w 3828916"/>
              <a:gd name="connsiteY314" fmla="*/ 3848946 h 5126329"/>
              <a:gd name="connsiteX315" fmla="*/ 3051418 w 3828916"/>
              <a:gd name="connsiteY315" fmla="*/ 3861230 h 5126329"/>
              <a:gd name="connsiteX316" fmla="*/ 3046505 w 3828916"/>
              <a:gd name="connsiteY316" fmla="*/ 3984070 h 5126329"/>
              <a:gd name="connsiteX317" fmla="*/ 3046505 w 3828916"/>
              <a:gd name="connsiteY317" fmla="*/ 3992670 h 5126329"/>
              <a:gd name="connsiteX318" fmla="*/ 3088270 w 3828916"/>
              <a:gd name="connsiteY318" fmla="*/ 3979157 h 5126329"/>
              <a:gd name="connsiteX319" fmla="*/ 3132492 w 3828916"/>
              <a:gd name="connsiteY319" fmla="*/ 3975472 h 5126329"/>
              <a:gd name="connsiteX320" fmla="*/ 3179171 w 3828916"/>
              <a:gd name="connsiteY320" fmla="*/ 3982842 h 5126329"/>
              <a:gd name="connsiteX321" fmla="*/ 3171801 w 3828916"/>
              <a:gd name="connsiteY321" fmla="*/ 3917737 h 5126329"/>
              <a:gd name="connsiteX322" fmla="*/ 3179171 w 3828916"/>
              <a:gd name="connsiteY322" fmla="*/ 3855089 h 5126329"/>
              <a:gd name="connsiteX323" fmla="*/ 3138633 w 3828916"/>
              <a:gd name="connsiteY323" fmla="*/ 3861230 h 5126329"/>
              <a:gd name="connsiteX324" fmla="*/ 3094411 w 3828916"/>
              <a:gd name="connsiteY324" fmla="*/ 3860003 h 5126329"/>
              <a:gd name="connsiteX325" fmla="*/ 3052645 w 3828916"/>
              <a:gd name="connsiteY325" fmla="*/ 3848946 h 5126329"/>
              <a:gd name="connsiteX326" fmla="*/ 855042 w 3828916"/>
              <a:gd name="connsiteY326" fmla="*/ 3836662 h 5126329"/>
              <a:gd name="connsiteX327" fmla="*/ 934887 w 3828916"/>
              <a:gd name="connsiteY327" fmla="*/ 3914052 h 5126329"/>
              <a:gd name="connsiteX328" fmla="*/ 856271 w 3828916"/>
              <a:gd name="connsiteY328" fmla="*/ 3997583 h 5126329"/>
              <a:gd name="connsiteX329" fmla="*/ 775195 w 3828916"/>
              <a:gd name="connsiteY329" fmla="*/ 3917737 h 5126329"/>
              <a:gd name="connsiteX330" fmla="*/ 855042 w 3828916"/>
              <a:gd name="connsiteY330" fmla="*/ 3836662 h 5126329"/>
              <a:gd name="connsiteX331" fmla="*/ 1267785 w 3828916"/>
              <a:gd name="connsiteY331" fmla="*/ 3820695 h 5126329"/>
              <a:gd name="connsiteX332" fmla="*/ 1364827 w 3828916"/>
              <a:gd name="connsiteY332" fmla="*/ 3915283 h 5126329"/>
              <a:gd name="connsiteX333" fmla="*/ 1267785 w 3828916"/>
              <a:gd name="connsiteY333" fmla="*/ 4013554 h 5126329"/>
              <a:gd name="connsiteX334" fmla="*/ 1170741 w 3828916"/>
              <a:gd name="connsiteY334" fmla="*/ 3915283 h 5126329"/>
              <a:gd name="connsiteX335" fmla="*/ 1267785 w 3828916"/>
              <a:gd name="connsiteY335" fmla="*/ 3820695 h 5126329"/>
              <a:gd name="connsiteX336" fmla="*/ 1679296 w 3828916"/>
              <a:gd name="connsiteY336" fmla="*/ 3805979 h 5126329"/>
              <a:gd name="connsiteX337" fmla="*/ 1791081 w 3828916"/>
              <a:gd name="connsiteY337" fmla="*/ 3916509 h 5126329"/>
              <a:gd name="connsiteX338" fmla="*/ 1679296 w 3828916"/>
              <a:gd name="connsiteY338" fmla="*/ 4027065 h 5126329"/>
              <a:gd name="connsiteX339" fmla="*/ 1568741 w 3828916"/>
              <a:gd name="connsiteY339" fmla="*/ 3915281 h 5126329"/>
              <a:gd name="connsiteX340" fmla="*/ 1679296 w 3828916"/>
              <a:gd name="connsiteY340" fmla="*/ 3805979 h 5126329"/>
              <a:gd name="connsiteX341" fmla="*/ 2089582 w 3828916"/>
              <a:gd name="connsiteY341" fmla="*/ 3793699 h 5126329"/>
              <a:gd name="connsiteX342" fmla="*/ 2214879 w 3828916"/>
              <a:gd name="connsiteY342" fmla="*/ 3916510 h 5126329"/>
              <a:gd name="connsiteX343" fmla="*/ 2090810 w 3828916"/>
              <a:gd name="connsiteY343" fmla="*/ 4040578 h 5126329"/>
              <a:gd name="connsiteX344" fmla="*/ 1969199 w 3828916"/>
              <a:gd name="connsiteY344" fmla="*/ 3917738 h 5126329"/>
              <a:gd name="connsiteX345" fmla="*/ 2089582 w 3828916"/>
              <a:gd name="connsiteY345" fmla="*/ 3793699 h 5126329"/>
              <a:gd name="connsiteX346" fmla="*/ 2506009 w 3828916"/>
              <a:gd name="connsiteY346" fmla="*/ 3781415 h 5126329"/>
              <a:gd name="connsiteX347" fmla="*/ 2639904 w 3828916"/>
              <a:gd name="connsiteY347" fmla="*/ 3915281 h 5126329"/>
              <a:gd name="connsiteX348" fmla="*/ 2504781 w 3828916"/>
              <a:gd name="connsiteY348" fmla="*/ 4051633 h 5126329"/>
              <a:gd name="connsiteX349" fmla="*/ 2369657 w 3828916"/>
              <a:gd name="connsiteY349" fmla="*/ 3916509 h 5126329"/>
              <a:gd name="connsiteX350" fmla="*/ 2506009 w 3828916"/>
              <a:gd name="connsiteY350" fmla="*/ 3781415 h 5126329"/>
              <a:gd name="connsiteX351" fmla="*/ 3702469 w 3828916"/>
              <a:gd name="connsiteY351" fmla="*/ 3668411 h 5126329"/>
              <a:gd name="connsiteX352" fmla="*/ 3702469 w 3828916"/>
              <a:gd name="connsiteY352" fmla="*/ 3740880 h 5126329"/>
              <a:gd name="connsiteX353" fmla="*/ 3773715 w 3828916"/>
              <a:gd name="connsiteY353" fmla="*/ 3743337 h 5126329"/>
              <a:gd name="connsiteX354" fmla="*/ 3776173 w 3828916"/>
              <a:gd name="connsiteY354" fmla="*/ 3708949 h 5126329"/>
              <a:gd name="connsiteX355" fmla="*/ 3776173 w 3828916"/>
              <a:gd name="connsiteY355" fmla="*/ 3672097 h 5126329"/>
              <a:gd name="connsiteX356" fmla="*/ 3702469 w 3828916"/>
              <a:gd name="connsiteY356" fmla="*/ 3668411 h 5126329"/>
              <a:gd name="connsiteX357" fmla="*/ 238388 w 3828916"/>
              <a:gd name="connsiteY357" fmla="*/ 3664697 h 5126329"/>
              <a:gd name="connsiteX358" fmla="*/ 282610 w 3828916"/>
              <a:gd name="connsiteY358" fmla="*/ 3711376 h 5126329"/>
              <a:gd name="connsiteX359" fmla="*/ 237159 w 3828916"/>
              <a:gd name="connsiteY359" fmla="*/ 3756826 h 5126329"/>
              <a:gd name="connsiteX360" fmla="*/ 191709 w 3828916"/>
              <a:gd name="connsiteY360" fmla="*/ 3710149 h 5126329"/>
              <a:gd name="connsiteX361" fmla="*/ 238388 w 3828916"/>
              <a:gd name="connsiteY361" fmla="*/ 3664697 h 5126329"/>
              <a:gd name="connsiteX362" fmla="*/ 3262703 w 3828916"/>
              <a:gd name="connsiteY362" fmla="*/ 3648758 h 5126329"/>
              <a:gd name="connsiteX363" fmla="*/ 3270073 w 3828916"/>
              <a:gd name="connsiteY363" fmla="*/ 3688067 h 5126329"/>
              <a:gd name="connsiteX364" fmla="*/ 3271301 w 3828916"/>
              <a:gd name="connsiteY364" fmla="*/ 3726138 h 5126329"/>
              <a:gd name="connsiteX365" fmla="*/ 3263930 w 3828916"/>
              <a:gd name="connsiteY365" fmla="*/ 3769131 h 5126329"/>
              <a:gd name="connsiteX366" fmla="*/ 3365888 w 3828916"/>
              <a:gd name="connsiteY366" fmla="*/ 3759305 h 5126329"/>
              <a:gd name="connsiteX367" fmla="*/ 3363431 w 3828916"/>
              <a:gd name="connsiteY367" fmla="*/ 3705263 h 5126329"/>
              <a:gd name="connsiteX368" fmla="*/ 3367115 w 3828916"/>
              <a:gd name="connsiteY368" fmla="*/ 3656127 h 5126329"/>
              <a:gd name="connsiteX369" fmla="*/ 3262703 w 3828916"/>
              <a:gd name="connsiteY369" fmla="*/ 3648758 h 5126329"/>
              <a:gd name="connsiteX370" fmla="*/ 651128 w 3828916"/>
              <a:gd name="connsiteY370" fmla="*/ 3641367 h 5126329"/>
              <a:gd name="connsiteX371" fmla="*/ 719919 w 3828916"/>
              <a:gd name="connsiteY371" fmla="*/ 3711387 h 5126329"/>
              <a:gd name="connsiteX372" fmla="*/ 649899 w 3828916"/>
              <a:gd name="connsiteY372" fmla="*/ 3780174 h 5126329"/>
              <a:gd name="connsiteX373" fmla="*/ 578652 w 3828916"/>
              <a:gd name="connsiteY373" fmla="*/ 3712614 h 5126329"/>
              <a:gd name="connsiteX374" fmla="*/ 651128 w 3828916"/>
              <a:gd name="connsiteY374" fmla="*/ 3641367 h 5126329"/>
              <a:gd name="connsiteX375" fmla="*/ 1058957 w 3828916"/>
              <a:gd name="connsiteY375" fmla="*/ 3621721 h 5126329"/>
              <a:gd name="connsiteX376" fmla="*/ 1151087 w 3828916"/>
              <a:gd name="connsiteY376" fmla="*/ 3708936 h 5126329"/>
              <a:gd name="connsiteX377" fmla="*/ 1066327 w 3828916"/>
              <a:gd name="connsiteY377" fmla="*/ 3799832 h 5126329"/>
              <a:gd name="connsiteX378" fmla="*/ 972969 w 3828916"/>
              <a:gd name="connsiteY378" fmla="*/ 3715075 h 5126329"/>
              <a:gd name="connsiteX379" fmla="*/ 1058957 w 3828916"/>
              <a:gd name="connsiteY379" fmla="*/ 3621721 h 5126329"/>
              <a:gd name="connsiteX380" fmla="*/ 1471697 w 3828916"/>
              <a:gd name="connsiteY380" fmla="*/ 3606985 h 5126329"/>
              <a:gd name="connsiteX381" fmla="*/ 1578569 w 3828916"/>
              <a:gd name="connsiteY381" fmla="*/ 3708940 h 5126329"/>
              <a:gd name="connsiteX382" fmla="*/ 1474155 w 3828916"/>
              <a:gd name="connsiteY382" fmla="*/ 3814553 h 5126329"/>
              <a:gd name="connsiteX383" fmla="*/ 1369741 w 3828916"/>
              <a:gd name="connsiteY383" fmla="*/ 3710172 h 5126329"/>
              <a:gd name="connsiteX384" fmla="*/ 1471697 w 3828916"/>
              <a:gd name="connsiteY384" fmla="*/ 3606985 h 5126329"/>
              <a:gd name="connsiteX385" fmla="*/ 1885668 w 3828916"/>
              <a:gd name="connsiteY385" fmla="*/ 3593476 h 5126329"/>
              <a:gd name="connsiteX386" fmla="*/ 2003595 w 3828916"/>
              <a:gd name="connsiteY386" fmla="*/ 3711401 h 5126329"/>
              <a:gd name="connsiteX387" fmla="*/ 1888125 w 3828916"/>
              <a:gd name="connsiteY387" fmla="*/ 3828066 h 5126329"/>
              <a:gd name="connsiteX388" fmla="*/ 1768971 w 3828916"/>
              <a:gd name="connsiteY388" fmla="*/ 3712630 h 5126329"/>
              <a:gd name="connsiteX389" fmla="*/ 1885668 w 3828916"/>
              <a:gd name="connsiteY389" fmla="*/ 3593476 h 5126329"/>
              <a:gd name="connsiteX390" fmla="*/ 2298409 w 3828916"/>
              <a:gd name="connsiteY390" fmla="*/ 3581194 h 5126329"/>
              <a:gd name="connsiteX391" fmla="*/ 2427391 w 3828916"/>
              <a:gd name="connsiteY391" fmla="*/ 3708948 h 5126329"/>
              <a:gd name="connsiteX392" fmla="*/ 2297181 w 3828916"/>
              <a:gd name="connsiteY392" fmla="*/ 3840350 h 5126329"/>
              <a:gd name="connsiteX393" fmla="*/ 2169427 w 3828916"/>
              <a:gd name="connsiteY393" fmla="*/ 3710177 h 5126329"/>
              <a:gd name="connsiteX394" fmla="*/ 2298409 w 3828916"/>
              <a:gd name="connsiteY394" fmla="*/ 3581194 h 5126329"/>
              <a:gd name="connsiteX395" fmla="*/ 2712303 w 3828916"/>
              <a:gd name="connsiteY395" fmla="*/ 3569701 h 5126329"/>
              <a:gd name="connsiteX396" fmla="*/ 2773800 w 3828916"/>
              <a:gd name="connsiteY396" fmla="*/ 3584883 h 5126329"/>
              <a:gd name="connsiteX397" fmla="*/ 2803281 w 3828916"/>
              <a:gd name="connsiteY397" fmla="*/ 3602079 h 5126329"/>
              <a:gd name="connsiteX398" fmla="*/ 2822936 w 3828916"/>
              <a:gd name="connsiteY398" fmla="*/ 3616821 h 5126329"/>
              <a:gd name="connsiteX399" fmla="*/ 2827849 w 3828916"/>
              <a:gd name="connsiteY399" fmla="*/ 3635245 h 5126329"/>
              <a:gd name="connsiteX400" fmla="*/ 2824163 w 3828916"/>
              <a:gd name="connsiteY400" fmla="*/ 3790016 h 5126329"/>
              <a:gd name="connsiteX401" fmla="*/ 2819250 w 3828916"/>
              <a:gd name="connsiteY401" fmla="*/ 3798615 h 5126329"/>
              <a:gd name="connsiteX402" fmla="*/ 2803281 w 3828916"/>
              <a:gd name="connsiteY402" fmla="*/ 3818238 h 5126329"/>
              <a:gd name="connsiteX403" fmla="*/ 2779941 w 3828916"/>
              <a:gd name="connsiteY403" fmla="*/ 3831750 h 5126329"/>
              <a:gd name="connsiteX404" fmla="*/ 2714837 w 3828916"/>
              <a:gd name="connsiteY404" fmla="*/ 3850177 h 5126329"/>
              <a:gd name="connsiteX405" fmla="*/ 2574799 w 3828916"/>
              <a:gd name="connsiteY405" fmla="*/ 3674557 h 5126329"/>
              <a:gd name="connsiteX406" fmla="*/ 2712303 w 3828916"/>
              <a:gd name="connsiteY406" fmla="*/ 3569701 h 5126329"/>
              <a:gd name="connsiteX407" fmla="*/ 29559 w 3828916"/>
              <a:gd name="connsiteY407" fmla="*/ 3476748 h 5126329"/>
              <a:gd name="connsiteX408" fmla="*/ 57813 w 3828916"/>
              <a:gd name="connsiteY408" fmla="*/ 3505000 h 5126329"/>
              <a:gd name="connsiteX409" fmla="*/ 29559 w 3828916"/>
              <a:gd name="connsiteY409" fmla="*/ 3533254 h 5126329"/>
              <a:gd name="connsiteX410" fmla="*/ 78 w 3828916"/>
              <a:gd name="connsiteY410" fmla="*/ 3503773 h 5126329"/>
              <a:gd name="connsiteX411" fmla="*/ 29559 w 3828916"/>
              <a:gd name="connsiteY411" fmla="*/ 3476748 h 5126329"/>
              <a:gd name="connsiteX412" fmla="*/ 3477671 w 3828916"/>
              <a:gd name="connsiteY412" fmla="*/ 3446072 h 5126329"/>
              <a:gd name="connsiteX413" fmla="*/ 3483814 w 3828916"/>
              <a:gd name="connsiteY413" fmla="*/ 3496437 h 5126329"/>
              <a:gd name="connsiteX414" fmla="*/ 3483814 w 3828916"/>
              <a:gd name="connsiteY414" fmla="*/ 3544345 h 5126329"/>
              <a:gd name="connsiteX415" fmla="*/ 3572259 w 3828916"/>
              <a:gd name="connsiteY415" fmla="*/ 3541888 h 5126329"/>
              <a:gd name="connsiteX416" fmla="*/ 3577172 w 3828916"/>
              <a:gd name="connsiteY416" fmla="*/ 3450984 h 5126329"/>
              <a:gd name="connsiteX417" fmla="*/ 3526807 w 3828916"/>
              <a:gd name="connsiteY417" fmla="*/ 3453442 h 5126329"/>
              <a:gd name="connsiteX418" fmla="*/ 3477671 w 3828916"/>
              <a:gd name="connsiteY418" fmla="*/ 3446072 h 5126329"/>
              <a:gd name="connsiteX419" fmla="*/ 439843 w 3828916"/>
              <a:gd name="connsiteY419" fmla="*/ 3446048 h 5126329"/>
              <a:gd name="connsiteX420" fmla="*/ 500036 w 3828916"/>
              <a:gd name="connsiteY420" fmla="*/ 3503783 h 5126329"/>
              <a:gd name="connsiteX421" fmla="*/ 442301 w 3828916"/>
              <a:gd name="connsiteY421" fmla="*/ 3563974 h 5126329"/>
              <a:gd name="connsiteX422" fmla="*/ 382109 w 3828916"/>
              <a:gd name="connsiteY422" fmla="*/ 3506240 h 5126329"/>
              <a:gd name="connsiteX423" fmla="*/ 439843 w 3828916"/>
              <a:gd name="connsiteY423" fmla="*/ 3446048 h 5126329"/>
              <a:gd name="connsiteX424" fmla="*/ 853814 w 3828916"/>
              <a:gd name="connsiteY424" fmla="*/ 3425172 h 5126329"/>
              <a:gd name="connsiteX425" fmla="*/ 933661 w 3828916"/>
              <a:gd name="connsiteY425" fmla="*/ 3506246 h 5126329"/>
              <a:gd name="connsiteX426" fmla="*/ 853814 w 3828916"/>
              <a:gd name="connsiteY426" fmla="*/ 3584864 h 5126329"/>
              <a:gd name="connsiteX427" fmla="*/ 773969 w 3828916"/>
              <a:gd name="connsiteY427" fmla="*/ 3503789 h 5126329"/>
              <a:gd name="connsiteX428" fmla="*/ 853814 w 3828916"/>
              <a:gd name="connsiteY428" fmla="*/ 3425172 h 5126329"/>
              <a:gd name="connsiteX429" fmla="*/ 3035448 w 3828916"/>
              <a:gd name="connsiteY429" fmla="*/ 3422733 h 5126329"/>
              <a:gd name="connsiteX430" fmla="*/ 3041591 w 3828916"/>
              <a:gd name="connsiteY430" fmla="*/ 3573824 h 5126329"/>
              <a:gd name="connsiteX431" fmla="*/ 3075986 w 3828916"/>
              <a:gd name="connsiteY431" fmla="*/ 3565229 h 5126329"/>
              <a:gd name="connsiteX432" fmla="*/ 3109152 w 3828916"/>
              <a:gd name="connsiteY432" fmla="*/ 3559085 h 5126329"/>
              <a:gd name="connsiteX433" fmla="*/ 3143547 w 3828916"/>
              <a:gd name="connsiteY433" fmla="*/ 3560314 h 5126329"/>
              <a:gd name="connsiteX434" fmla="*/ 3181628 w 3828916"/>
              <a:gd name="connsiteY434" fmla="*/ 3567684 h 5126329"/>
              <a:gd name="connsiteX435" fmla="*/ 3185313 w 3828916"/>
              <a:gd name="connsiteY435" fmla="*/ 3435016 h 5126329"/>
              <a:gd name="connsiteX436" fmla="*/ 3170572 w 3828916"/>
              <a:gd name="connsiteY436" fmla="*/ 3435016 h 5126329"/>
              <a:gd name="connsiteX437" fmla="*/ 3047732 w 3828916"/>
              <a:gd name="connsiteY437" fmla="*/ 3425190 h 5126329"/>
              <a:gd name="connsiteX438" fmla="*/ 3035448 w 3828916"/>
              <a:gd name="connsiteY438" fmla="*/ 3422733 h 5126329"/>
              <a:gd name="connsiteX439" fmla="*/ 1266556 w 3828916"/>
              <a:gd name="connsiteY439" fmla="*/ 3407981 h 5126329"/>
              <a:gd name="connsiteX440" fmla="*/ 1362371 w 3828916"/>
              <a:gd name="connsiteY440" fmla="*/ 3503796 h 5126329"/>
              <a:gd name="connsiteX441" fmla="*/ 1267783 w 3828916"/>
              <a:gd name="connsiteY441" fmla="*/ 3600840 h 5126329"/>
              <a:gd name="connsiteX442" fmla="*/ 1169513 w 3828916"/>
              <a:gd name="connsiteY442" fmla="*/ 3503796 h 5126329"/>
              <a:gd name="connsiteX443" fmla="*/ 1266556 w 3828916"/>
              <a:gd name="connsiteY443" fmla="*/ 3407981 h 5126329"/>
              <a:gd name="connsiteX444" fmla="*/ 1678069 w 3828916"/>
              <a:gd name="connsiteY444" fmla="*/ 3394473 h 5126329"/>
              <a:gd name="connsiteX445" fmla="*/ 1787397 w 3828916"/>
              <a:gd name="connsiteY445" fmla="*/ 3503801 h 5126329"/>
              <a:gd name="connsiteX446" fmla="*/ 1676842 w 3828916"/>
              <a:gd name="connsiteY446" fmla="*/ 3614358 h 5126329"/>
              <a:gd name="connsiteX447" fmla="*/ 1566286 w 3828916"/>
              <a:gd name="connsiteY447" fmla="*/ 3505029 h 5126329"/>
              <a:gd name="connsiteX448" fmla="*/ 1678069 w 3828916"/>
              <a:gd name="connsiteY448" fmla="*/ 3394473 h 5126329"/>
              <a:gd name="connsiteX449" fmla="*/ 2089582 w 3828916"/>
              <a:gd name="connsiteY449" fmla="*/ 3380965 h 5126329"/>
              <a:gd name="connsiteX450" fmla="*/ 2213649 w 3828916"/>
              <a:gd name="connsiteY450" fmla="*/ 3501348 h 5126329"/>
              <a:gd name="connsiteX451" fmla="*/ 2092039 w 3828916"/>
              <a:gd name="connsiteY451" fmla="*/ 3627872 h 5126329"/>
              <a:gd name="connsiteX452" fmla="*/ 1967970 w 3828916"/>
              <a:gd name="connsiteY452" fmla="*/ 3503804 h 5126329"/>
              <a:gd name="connsiteX453" fmla="*/ 2089582 w 3828916"/>
              <a:gd name="connsiteY453" fmla="*/ 3380965 h 5126329"/>
              <a:gd name="connsiteX454" fmla="*/ 2503553 w 3828916"/>
              <a:gd name="connsiteY454" fmla="*/ 3369911 h 5126329"/>
              <a:gd name="connsiteX455" fmla="*/ 2637447 w 3828916"/>
              <a:gd name="connsiteY455" fmla="*/ 3502578 h 5126329"/>
              <a:gd name="connsiteX456" fmla="*/ 2502323 w 3828916"/>
              <a:gd name="connsiteY456" fmla="*/ 3638931 h 5126329"/>
              <a:gd name="connsiteX457" fmla="*/ 2368429 w 3828916"/>
              <a:gd name="connsiteY457" fmla="*/ 3506263 h 5126329"/>
              <a:gd name="connsiteX458" fmla="*/ 2503553 w 3828916"/>
              <a:gd name="connsiteY458" fmla="*/ 3369911 h 5126329"/>
              <a:gd name="connsiteX459" fmla="*/ 238387 w 3828916"/>
              <a:gd name="connsiteY459" fmla="*/ 3256868 h 5126329"/>
              <a:gd name="connsiteX460" fmla="*/ 277695 w 3828916"/>
              <a:gd name="connsiteY460" fmla="*/ 3299862 h 5126329"/>
              <a:gd name="connsiteX461" fmla="*/ 234701 w 3828916"/>
              <a:gd name="connsiteY461" fmla="*/ 3340399 h 5126329"/>
              <a:gd name="connsiteX462" fmla="*/ 194164 w 3828916"/>
              <a:gd name="connsiteY462" fmla="*/ 3298633 h 5126329"/>
              <a:gd name="connsiteX463" fmla="*/ 238387 w 3828916"/>
              <a:gd name="connsiteY463" fmla="*/ 3256868 h 5126329"/>
              <a:gd name="connsiteX464" fmla="*/ 3675444 w 3828916"/>
              <a:gd name="connsiteY464" fmla="*/ 3232331 h 5126329"/>
              <a:gd name="connsiteX465" fmla="*/ 3684042 w 3828916"/>
              <a:gd name="connsiteY465" fmla="*/ 3271640 h 5126329"/>
              <a:gd name="connsiteX466" fmla="*/ 3686499 w 3828916"/>
              <a:gd name="connsiteY466" fmla="*/ 3306036 h 5126329"/>
              <a:gd name="connsiteX467" fmla="*/ 3682814 w 3828916"/>
              <a:gd name="connsiteY467" fmla="*/ 3345342 h 5126329"/>
              <a:gd name="connsiteX468" fmla="*/ 3717209 w 3828916"/>
              <a:gd name="connsiteY468" fmla="*/ 3340427 h 5126329"/>
              <a:gd name="connsiteX469" fmla="*/ 3755289 w 3828916"/>
              <a:gd name="connsiteY469" fmla="*/ 3340427 h 5126329"/>
              <a:gd name="connsiteX470" fmla="*/ 3792141 w 3828916"/>
              <a:gd name="connsiteY470" fmla="*/ 3345342 h 5126329"/>
              <a:gd name="connsiteX471" fmla="*/ 3792141 w 3828916"/>
              <a:gd name="connsiteY471" fmla="*/ 3329375 h 5126329"/>
              <a:gd name="connsiteX472" fmla="*/ 3798283 w 3828916"/>
              <a:gd name="connsiteY472" fmla="*/ 3244616 h 5126329"/>
              <a:gd name="connsiteX473" fmla="*/ 3799511 w 3828916"/>
              <a:gd name="connsiteY473" fmla="*/ 3233560 h 5126329"/>
              <a:gd name="connsiteX474" fmla="*/ 3739321 w 3828916"/>
              <a:gd name="connsiteY474" fmla="*/ 3242158 h 5126329"/>
              <a:gd name="connsiteX475" fmla="*/ 3675444 w 3828916"/>
              <a:gd name="connsiteY475" fmla="*/ 3232331 h 5126329"/>
              <a:gd name="connsiteX476" fmla="*/ 646215 w 3828916"/>
              <a:gd name="connsiteY476" fmla="*/ 3229853 h 5126329"/>
              <a:gd name="connsiteX477" fmla="*/ 716233 w 3828916"/>
              <a:gd name="connsiteY477" fmla="*/ 3298644 h 5126329"/>
              <a:gd name="connsiteX478" fmla="*/ 646215 w 3828916"/>
              <a:gd name="connsiteY478" fmla="*/ 3367433 h 5126329"/>
              <a:gd name="connsiteX479" fmla="*/ 578653 w 3828916"/>
              <a:gd name="connsiteY479" fmla="*/ 3298644 h 5126329"/>
              <a:gd name="connsiteX480" fmla="*/ 646215 w 3828916"/>
              <a:gd name="connsiteY480" fmla="*/ 3229853 h 5126329"/>
              <a:gd name="connsiteX481" fmla="*/ 3247961 w 3828916"/>
              <a:gd name="connsiteY481" fmla="*/ 3218818 h 5126329"/>
              <a:gd name="connsiteX482" fmla="*/ 3250419 w 3828916"/>
              <a:gd name="connsiteY482" fmla="*/ 3232331 h 5126329"/>
              <a:gd name="connsiteX483" fmla="*/ 3259017 w 3828916"/>
              <a:gd name="connsiteY483" fmla="*/ 3347800 h 5126329"/>
              <a:gd name="connsiteX484" fmla="*/ 3256559 w 3828916"/>
              <a:gd name="connsiteY484" fmla="*/ 3360084 h 5126329"/>
              <a:gd name="connsiteX485" fmla="*/ 3384313 w 3828916"/>
              <a:gd name="connsiteY485" fmla="*/ 3356400 h 5126329"/>
              <a:gd name="connsiteX486" fmla="*/ 3378172 w 3828916"/>
              <a:gd name="connsiteY486" fmla="*/ 3313406 h 5126329"/>
              <a:gd name="connsiteX487" fmla="*/ 3379399 w 3828916"/>
              <a:gd name="connsiteY487" fmla="*/ 3272869 h 5126329"/>
              <a:gd name="connsiteX488" fmla="*/ 3390455 w 3828916"/>
              <a:gd name="connsiteY488" fmla="*/ 3229874 h 5126329"/>
              <a:gd name="connsiteX489" fmla="*/ 3247961 w 3828916"/>
              <a:gd name="connsiteY489" fmla="*/ 3218818 h 5126329"/>
              <a:gd name="connsiteX490" fmla="*/ 1057728 w 3828916"/>
              <a:gd name="connsiteY490" fmla="*/ 3211435 h 5126329"/>
              <a:gd name="connsiteX491" fmla="*/ 1146173 w 3828916"/>
              <a:gd name="connsiteY491" fmla="*/ 3297422 h 5126329"/>
              <a:gd name="connsiteX492" fmla="*/ 1060185 w 3828916"/>
              <a:gd name="connsiteY492" fmla="*/ 3385867 h 5126329"/>
              <a:gd name="connsiteX493" fmla="*/ 972969 w 3828916"/>
              <a:gd name="connsiteY493" fmla="*/ 3299879 h 5126329"/>
              <a:gd name="connsiteX494" fmla="*/ 1057728 w 3828916"/>
              <a:gd name="connsiteY494" fmla="*/ 3211435 h 5126329"/>
              <a:gd name="connsiteX495" fmla="*/ 1472928 w 3828916"/>
              <a:gd name="connsiteY495" fmla="*/ 3196699 h 5126329"/>
              <a:gd name="connsiteX496" fmla="*/ 1573655 w 3828916"/>
              <a:gd name="connsiteY496" fmla="*/ 3299884 h 5126329"/>
              <a:gd name="connsiteX497" fmla="*/ 1471699 w 3828916"/>
              <a:gd name="connsiteY497" fmla="*/ 3401842 h 5126329"/>
              <a:gd name="connsiteX498" fmla="*/ 1369743 w 3828916"/>
              <a:gd name="connsiteY498" fmla="*/ 3298657 h 5126329"/>
              <a:gd name="connsiteX499" fmla="*/ 1472928 w 3828916"/>
              <a:gd name="connsiteY499" fmla="*/ 3196699 h 5126329"/>
              <a:gd name="connsiteX500" fmla="*/ 1883211 w 3828916"/>
              <a:gd name="connsiteY500" fmla="*/ 3184418 h 5126329"/>
              <a:gd name="connsiteX501" fmla="*/ 1998681 w 3828916"/>
              <a:gd name="connsiteY501" fmla="*/ 3298660 h 5126329"/>
              <a:gd name="connsiteX502" fmla="*/ 1884439 w 3828916"/>
              <a:gd name="connsiteY502" fmla="*/ 3415358 h 5126329"/>
              <a:gd name="connsiteX503" fmla="*/ 1768969 w 3828916"/>
              <a:gd name="connsiteY503" fmla="*/ 3299888 h 5126329"/>
              <a:gd name="connsiteX504" fmla="*/ 1883211 w 3828916"/>
              <a:gd name="connsiteY504" fmla="*/ 3184418 h 5126329"/>
              <a:gd name="connsiteX505" fmla="*/ 2295953 w 3828916"/>
              <a:gd name="connsiteY505" fmla="*/ 3172136 h 5126329"/>
              <a:gd name="connsiteX506" fmla="*/ 2423706 w 3828916"/>
              <a:gd name="connsiteY506" fmla="*/ 3297434 h 5126329"/>
              <a:gd name="connsiteX507" fmla="*/ 2295953 w 3828916"/>
              <a:gd name="connsiteY507" fmla="*/ 3426416 h 5126329"/>
              <a:gd name="connsiteX508" fmla="*/ 2169427 w 3828916"/>
              <a:gd name="connsiteY508" fmla="*/ 3298663 h 5126329"/>
              <a:gd name="connsiteX509" fmla="*/ 2295953 w 3828916"/>
              <a:gd name="connsiteY509" fmla="*/ 3172136 h 5126329"/>
              <a:gd name="connsiteX510" fmla="*/ 2707465 w 3828916"/>
              <a:gd name="connsiteY510" fmla="*/ 3161084 h 5126329"/>
              <a:gd name="connsiteX511" fmla="*/ 2845046 w 3828916"/>
              <a:gd name="connsiteY511" fmla="*/ 3298664 h 5126329"/>
              <a:gd name="connsiteX512" fmla="*/ 2708695 w 3828916"/>
              <a:gd name="connsiteY512" fmla="*/ 3436245 h 5126329"/>
              <a:gd name="connsiteX513" fmla="*/ 2571114 w 3828916"/>
              <a:gd name="connsiteY513" fmla="*/ 3298664 h 5126329"/>
              <a:gd name="connsiteX514" fmla="*/ 2707465 w 3828916"/>
              <a:gd name="connsiteY514" fmla="*/ 3161084 h 5126329"/>
              <a:gd name="connsiteX515" fmla="*/ 34474 w 3828916"/>
              <a:gd name="connsiteY515" fmla="*/ 3070145 h 5126329"/>
              <a:gd name="connsiteX516" fmla="*/ 40615 w 3828916"/>
              <a:gd name="connsiteY516" fmla="*/ 3072602 h 5126329"/>
              <a:gd name="connsiteX517" fmla="*/ 50443 w 3828916"/>
              <a:gd name="connsiteY517" fmla="*/ 3098399 h 5126329"/>
              <a:gd name="connsiteX518" fmla="*/ 27103 w 3828916"/>
              <a:gd name="connsiteY518" fmla="*/ 3113140 h 5126329"/>
              <a:gd name="connsiteX519" fmla="*/ 13591 w 3828916"/>
              <a:gd name="connsiteY519" fmla="*/ 3098399 h 5126329"/>
              <a:gd name="connsiteX520" fmla="*/ 19733 w 3828916"/>
              <a:gd name="connsiteY520" fmla="*/ 3071374 h 5126329"/>
              <a:gd name="connsiteX521" fmla="*/ 34474 w 3828916"/>
              <a:gd name="connsiteY521" fmla="*/ 3070145 h 5126329"/>
              <a:gd name="connsiteX522" fmla="*/ 439843 w 3828916"/>
              <a:gd name="connsiteY522" fmla="*/ 3036989 h 5126329"/>
              <a:gd name="connsiteX523" fmla="*/ 496350 w 3828916"/>
              <a:gd name="connsiteY523" fmla="*/ 3088582 h 5126329"/>
              <a:gd name="connsiteX524" fmla="*/ 444759 w 3828916"/>
              <a:gd name="connsiteY524" fmla="*/ 3146317 h 5126329"/>
              <a:gd name="connsiteX525" fmla="*/ 385794 w 3828916"/>
              <a:gd name="connsiteY525" fmla="*/ 3092268 h 5126329"/>
              <a:gd name="connsiteX526" fmla="*/ 439843 w 3828916"/>
              <a:gd name="connsiteY526" fmla="*/ 3036989 h 5126329"/>
              <a:gd name="connsiteX527" fmla="*/ 850129 w 3828916"/>
              <a:gd name="connsiteY527" fmla="*/ 3016115 h 5126329"/>
              <a:gd name="connsiteX528" fmla="*/ 929975 w 3828916"/>
              <a:gd name="connsiteY528" fmla="*/ 3092276 h 5126329"/>
              <a:gd name="connsiteX529" fmla="*/ 853814 w 3828916"/>
              <a:gd name="connsiteY529" fmla="*/ 3168436 h 5126329"/>
              <a:gd name="connsiteX530" fmla="*/ 775197 w 3828916"/>
              <a:gd name="connsiteY530" fmla="*/ 3094732 h 5126329"/>
              <a:gd name="connsiteX531" fmla="*/ 850129 w 3828916"/>
              <a:gd name="connsiteY531" fmla="*/ 3016115 h 5126329"/>
              <a:gd name="connsiteX532" fmla="*/ 3448190 w 3828916"/>
              <a:gd name="connsiteY532" fmla="*/ 3006304 h 5126329"/>
              <a:gd name="connsiteX533" fmla="*/ 3460473 w 3828916"/>
              <a:gd name="connsiteY533" fmla="*/ 3157398 h 5126329"/>
              <a:gd name="connsiteX534" fmla="*/ 3502239 w 3828916"/>
              <a:gd name="connsiteY534" fmla="*/ 3146343 h 5126329"/>
              <a:gd name="connsiteX535" fmla="*/ 3550147 w 3828916"/>
              <a:gd name="connsiteY535" fmla="*/ 3145114 h 5126329"/>
              <a:gd name="connsiteX536" fmla="*/ 3595597 w 3828916"/>
              <a:gd name="connsiteY536" fmla="*/ 3153713 h 5126329"/>
              <a:gd name="connsiteX537" fmla="*/ 3596827 w 3828916"/>
              <a:gd name="connsiteY537" fmla="*/ 3141429 h 5126329"/>
              <a:gd name="connsiteX538" fmla="*/ 3606653 w 3828916"/>
              <a:gd name="connsiteY538" fmla="*/ 3022274 h 5126329"/>
              <a:gd name="connsiteX539" fmla="*/ 3609110 w 3828916"/>
              <a:gd name="connsiteY539" fmla="*/ 3012447 h 5126329"/>
              <a:gd name="connsiteX540" fmla="*/ 3448190 w 3828916"/>
              <a:gd name="connsiteY540" fmla="*/ 3006304 h 5126329"/>
              <a:gd name="connsiteX541" fmla="*/ 1267785 w 3828916"/>
              <a:gd name="connsiteY541" fmla="*/ 2998924 h 5126329"/>
              <a:gd name="connsiteX542" fmla="*/ 1359914 w 3828916"/>
              <a:gd name="connsiteY542" fmla="*/ 3093510 h 5126329"/>
              <a:gd name="connsiteX543" fmla="*/ 1267785 w 3828916"/>
              <a:gd name="connsiteY543" fmla="*/ 3185640 h 5126329"/>
              <a:gd name="connsiteX544" fmla="*/ 1173197 w 3828916"/>
              <a:gd name="connsiteY544" fmla="*/ 3092282 h 5126329"/>
              <a:gd name="connsiteX545" fmla="*/ 1267785 w 3828916"/>
              <a:gd name="connsiteY545" fmla="*/ 2998924 h 5126329"/>
              <a:gd name="connsiteX546" fmla="*/ 1676842 w 3828916"/>
              <a:gd name="connsiteY546" fmla="*/ 2984188 h 5126329"/>
              <a:gd name="connsiteX547" fmla="*/ 1786169 w 3828916"/>
              <a:gd name="connsiteY547" fmla="*/ 3092287 h 5126329"/>
              <a:gd name="connsiteX548" fmla="*/ 1679297 w 3828916"/>
              <a:gd name="connsiteY548" fmla="*/ 3199157 h 5126329"/>
              <a:gd name="connsiteX549" fmla="*/ 1571199 w 3828916"/>
              <a:gd name="connsiteY549" fmla="*/ 3093515 h 5126329"/>
              <a:gd name="connsiteX550" fmla="*/ 1676842 w 3828916"/>
              <a:gd name="connsiteY550" fmla="*/ 2984188 h 5126329"/>
              <a:gd name="connsiteX551" fmla="*/ 2089582 w 3828916"/>
              <a:gd name="connsiteY551" fmla="*/ 2973136 h 5126329"/>
              <a:gd name="connsiteX552" fmla="*/ 2209965 w 3828916"/>
              <a:gd name="connsiteY552" fmla="*/ 3092290 h 5126329"/>
              <a:gd name="connsiteX553" fmla="*/ 2089582 w 3828916"/>
              <a:gd name="connsiteY553" fmla="*/ 3211445 h 5126329"/>
              <a:gd name="connsiteX554" fmla="*/ 1971656 w 3828916"/>
              <a:gd name="connsiteY554" fmla="*/ 3091062 h 5126329"/>
              <a:gd name="connsiteX555" fmla="*/ 2089582 w 3828916"/>
              <a:gd name="connsiteY555" fmla="*/ 2973136 h 5126329"/>
              <a:gd name="connsiteX556" fmla="*/ 2503551 w 3828916"/>
              <a:gd name="connsiteY556" fmla="*/ 2962082 h 5126329"/>
              <a:gd name="connsiteX557" fmla="*/ 2632533 w 3828916"/>
              <a:gd name="connsiteY557" fmla="*/ 3093520 h 5126329"/>
              <a:gd name="connsiteX558" fmla="*/ 2501095 w 3828916"/>
              <a:gd name="connsiteY558" fmla="*/ 3222504 h 5126329"/>
              <a:gd name="connsiteX559" fmla="*/ 2373341 w 3828916"/>
              <a:gd name="connsiteY559" fmla="*/ 3092292 h 5126329"/>
              <a:gd name="connsiteX560" fmla="*/ 2503551 w 3828916"/>
              <a:gd name="connsiteY560" fmla="*/ 2962082 h 5126329"/>
              <a:gd name="connsiteX561" fmla="*/ 237159 w 3828916"/>
              <a:gd name="connsiteY561" fmla="*/ 2851494 h 5126329"/>
              <a:gd name="connsiteX562" fmla="*/ 270326 w 3828916"/>
              <a:gd name="connsiteY562" fmla="*/ 2887118 h 5126329"/>
              <a:gd name="connsiteX563" fmla="*/ 235931 w 3828916"/>
              <a:gd name="connsiteY563" fmla="*/ 2921513 h 5126329"/>
              <a:gd name="connsiteX564" fmla="*/ 200307 w 3828916"/>
              <a:gd name="connsiteY564" fmla="*/ 2887118 h 5126329"/>
              <a:gd name="connsiteX565" fmla="*/ 237159 w 3828916"/>
              <a:gd name="connsiteY565" fmla="*/ 2851494 h 5126329"/>
              <a:gd name="connsiteX566" fmla="*/ 644987 w 3828916"/>
              <a:gd name="connsiteY566" fmla="*/ 2823252 h 5126329"/>
              <a:gd name="connsiteX567" fmla="*/ 712549 w 3828916"/>
              <a:gd name="connsiteY567" fmla="*/ 2885900 h 5126329"/>
              <a:gd name="connsiteX568" fmla="*/ 649901 w 3828916"/>
              <a:gd name="connsiteY568" fmla="*/ 2949776 h 5126329"/>
              <a:gd name="connsiteX569" fmla="*/ 583567 w 3828916"/>
              <a:gd name="connsiteY569" fmla="*/ 2887129 h 5126329"/>
              <a:gd name="connsiteX570" fmla="*/ 644987 w 3828916"/>
              <a:gd name="connsiteY570" fmla="*/ 2823252 h 5126329"/>
              <a:gd name="connsiteX571" fmla="*/ 1061414 w 3828916"/>
              <a:gd name="connsiteY571" fmla="*/ 2803604 h 5126329"/>
              <a:gd name="connsiteX572" fmla="*/ 1141259 w 3828916"/>
              <a:gd name="connsiteY572" fmla="*/ 2887135 h 5126329"/>
              <a:gd name="connsiteX573" fmla="*/ 1057728 w 3828916"/>
              <a:gd name="connsiteY573" fmla="*/ 2968209 h 5126329"/>
              <a:gd name="connsiteX574" fmla="*/ 976654 w 3828916"/>
              <a:gd name="connsiteY574" fmla="*/ 2884678 h 5126329"/>
              <a:gd name="connsiteX575" fmla="*/ 1061414 w 3828916"/>
              <a:gd name="connsiteY575" fmla="*/ 2803604 h 5126329"/>
              <a:gd name="connsiteX576" fmla="*/ 1470470 w 3828916"/>
              <a:gd name="connsiteY576" fmla="*/ 2788871 h 5126329"/>
              <a:gd name="connsiteX577" fmla="*/ 1569971 w 3828916"/>
              <a:gd name="connsiteY577" fmla="*/ 2885914 h 5126329"/>
              <a:gd name="connsiteX578" fmla="*/ 1472927 w 3828916"/>
              <a:gd name="connsiteY578" fmla="*/ 2984186 h 5126329"/>
              <a:gd name="connsiteX579" fmla="*/ 1373427 w 3828916"/>
              <a:gd name="connsiteY579" fmla="*/ 2887143 h 5126329"/>
              <a:gd name="connsiteX580" fmla="*/ 1470470 w 3828916"/>
              <a:gd name="connsiteY580" fmla="*/ 2788871 h 5126329"/>
              <a:gd name="connsiteX581" fmla="*/ 1883211 w 3828916"/>
              <a:gd name="connsiteY581" fmla="*/ 2775361 h 5126329"/>
              <a:gd name="connsiteX582" fmla="*/ 1996224 w 3828916"/>
              <a:gd name="connsiteY582" fmla="*/ 2884689 h 5126329"/>
              <a:gd name="connsiteX583" fmla="*/ 1885668 w 3828916"/>
              <a:gd name="connsiteY583" fmla="*/ 2996472 h 5126329"/>
              <a:gd name="connsiteX584" fmla="*/ 1772655 w 3828916"/>
              <a:gd name="connsiteY584" fmla="*/ 2887145 h 5126329"/>
              <a:gd name="connsiteX585" fmla="*/ 1883211 w 3828916"/>
              <a:gd name="connsiteY585" fmla="*/ 2775361 h 5126329"/>
              <a:gd name="connsiteX586" fmla="*/ 2298409 w 3828916"/>
              <a:gd name="connsiteY586" fmla="*/ 2764310 h 5126329"/>
              <a:gd name="connsiteX587" fmla="*/ 2420021 w 3828916"/>
              <a:gd name="connsiteY587" fmla="*/ 2887149 h 5126329"/>
              <a:gd name="connsiteX588" fmla="*/ 2297182 w 3828916"/>
              <a:gd name="connsiteY588" fmla="*/ 3008760 h 5126329"/>
              <a:gd name="connsiteX589" fmla="*/ 2175570 w 3828916"/>
              <a:gd name="connsiteY589" fmla="*/ 2885920 h 5126329"/>
              <a:gd name="connsiteX590" fmla="*/ 2298409 w 3828916"/>
              <a:gd name="connsiteY590" fmla="*/ 2764310 h 5126329"/>
              <a:gd name="connsiteX591" fmla="*/ 2709922 w 3828916"/>
              <a:gd name="connsiteY591" fmla="*/ 2754484 h 5126329"/>
              <a:gd name="connsiteX592" fmla="*/ 2840133 w 3828916"/>
              <a:gd name="connsiteY592" fmla="*/ 2885921 h 5126329"/>
              <a:gd name="connsiteX593" fmla="*/ 2709922 w 3828916"/>
              <a:gd name="connsiteY593" fmla="*/ 3017361 h 5126329"/>
              <a:gd name="connsiteX594" fmla="*/ 2577255 w 3828916"/>
              <a:gd name="connsiteY594" fmla="*/ 2887151 h 5126329"/>
              <a:gd name="connsiteX595" fmla="*/ 2709922 w 3828916"/>
              <a:gd name="connsiteY595" fmla="*/ 2754484 h 5126329"/>
              <a:gd name="connsiteX596" fmla="*/ 3561202 w 3828916"/>
              <a:gd name="connsiteY596" fmla="*/ 2742200 h 5126329"/>
              <a:gd name="connsiteX597" fmla="*/ 3668073 w 3828916"/>
              <a:gd name="connsiteY597" fmla="*/ 2936286 h 5126329"/>
              <a:gd name="connsiteX598" fmla="*/ 3661931 w 3828916"/>
              <a:gd name="connsiteY598" fmla="*/ 2959625 h 5126329"/>
              <a:gd name="connsiteX599" fmla="*/ 3686499 w 3828916"/>
              <a:gd name="connsiteY599" fmla="*/ 2949799 h 5126329"/>
              <a:gd name="connsiteX600" fmla="*/ 3715980 w 3828916"/>
              <a:gd name="connsiteY600" fmla="*/ 2941200 h 5126329"/>
              <a:gd name="connsiteX601" fmla="*/ 3743005 w 3828916"/>
              <a:gd name="connsiteY601" fmla="*/ 2938743 h 5126329"/>
              <a:gd name="connsiteX602" fmla="*/ 3770030 w 3828916"/>
              <a:gd name="connsiteY602" fmla="*/ 2942429 h 5126329"/>
              <a:gd name="connsiteX603" fmla="*/ 3799511 w 3828916"/>
              <a:gd name="connsiteY603" fmla="*/ 2951027 h 5126329"/>
              <a:gd name="connsiteX604" fmla="*/ 3824079 w 3828916"/>
              <a:gd name="connsiteY604" fmla="*/ 2959625 h 5126329"/>
              <a:gd name="connsiteX605" fmla="*/ 3822525 w 3828916"/>
              <a:gd name="connsiteY605" fmla="*/ 2807094 h 5126329"/>
              <a:gd name="connsiteX606" fmla="*/ 3828916 w 3828916"/>
              <a:gd name="connsiteY606" fmla="*/ 2799836 h 5126329"/>
              <a:gd name="connsiteX607" fmla="*/ 3828916 w 3828916"/>
              <a:gd name="connsiteY607" fmla="*/ 4848697 h 5126329"/>
              <a:gd name="connsiteX608" fmla="*/ 3827918 w 3828916"/>
              <a:gd name="connsiteY608" fmla="*/ 4849784 h 5126329"/>
              <a:gd name="connsiteX609" fmla="*/ 3720894 w 3828916"/>
              <a:gd name="connsiteY609" fmla="*/ 4875888 h 5126329"/>
              <a:gd name="connsiteX610" fmla="*/ 3614024 w 3828916"/>
              <a:gd name="connsiteY610" fmla="*/ 4678116 h 5126329"/>
              <a:gd name="connsiteX611" fmla="*/ 3620165 w 3828916"/>
              <a:gd name="connsiteY611" fmla="*/ 4657233 h 5126329"/>
              <a:gd name="connsiteX612" fmla="*/ 3607881 w 3828916"/>
              <a:gd name="connsiteY612" fmla="*/ 4659689 h 5126329"/>
              <a:gd name="connsiteX613" fmla="*/ 3454332 w 3828916"/>
              <a:gd name="connsiteY613" fmla="*/ 4652320 h 5126329"/>
              <a:gd name="connsiteX614" fmla="*/ 3442048 w 3828916"/>
              <a:gd name="connsiteY614" fmla="*/ 4647405 h 5126329"/>
              <a:gd name="connsiteX615" fmla="*/ 3418708 w 3828916"/>
              <a:gd name="connsiteY615" fmla="*/ 4621609 h 5126329"/>
              <a:gd name="connsiteX616" fmla="*/ 3412567 w 3828916"/>
              <a:gd name="connsiteY616" fmla="*/ 4609325 h 5126329"/>
              <a:gd name="connsiteX617" fmla="*/ 3401511 w 3828916"/>
              <a:gd name="connsiteY617" fmla="*/ 4474202 h 5126329"/>
              <a:gd name="connsiteX618" fmla="*/ 3402739 w 3828916"/>
              <a:gd name="connsiteY618" fmla="*/ 4459461 h 5126329"/>
              <a:gd name="connsiteX619" fmla="*/ 3349918 w 3828916"/>
              <a:gd name="connsiteY619" fmla="*/ 4474202 h 5126329"/>
              <a:gd name="connsiteX620" fmla="*/ 3298325 w 3828916"/>
              <a:gd name="connsiteY620" fmla="*/ 4471745 h 5126329"/>
              <a:gd name="connsiteX621" fmla="*/ 3245505 w 3828916"/>
              <a:gd name="connsiteY621" fmla="*/ 4454547 h 5126329"/>
              <a:gd name="connsiteX622" fmla="*/ 3259017 w 3828916"/>
              <a:gd name="connsiteY622" fmla="*/ 4488942 h 5126329"/>
              <a:gd name="connsiteX623" fmla="*/ 3123893 w 3828916"/>
              <a:gd name="connsiteY623" fmla="*/ 4674431 h 5126329"/>
              <a:gd name="connsiteX624" fmla="*/ 2983855 w 3828916"/>
              <a:gd name="connsiteY624" fmla="*/ 4545449 h 5126329"/>
              <a:gd name="connsiteX625" fmla="*/ 3099325 w 3828916"/>
              <a:gd name="connsiteY625" fmla="*/ 4393127 h 5126329"/>
              <a:gd name="connsiteX626" fmla="*/ 3182856 w 3828916"/>
              <a:gd name="connsiteY626" fmla="*/ 4402955 h 5126329"/>
              <a:gd name="connsiteX627" fmla="*/ 3201283 w 3828916"/>
              <a:gd name="connsiteY627" fmla="*/ 4405411 h 5126329"/>
              <a:gd name="connsiteX628" fmla="*/ 3200053 w 3828916"/>
              <a:gd name="connsiteY628" fmla="*/ 4399270 h 5126329"/>
              <a:gd name="connsiteX629" fmla="*/ 3195140 w 3828916"/>
              <a:gd name="connsiteY629" fmla="*/ 4266602 h 5126329"/>
              <a:gd name="connsiteX630" fmla="*/ 3195140 w 3828916"/>
              <a:gd name="connsiteY630" fmla="*/ 4254318 h 5126329"/>
              <a:gd name="connsiteX631" fmla="*/ 3163201 w 3828916"/>
              <a:gd name="connsiteY631" fmla="*/ 4264146 h 5126329"/>
              <a:gd name="connsiteX632" fmla="*/ 3132492 w 3828916"/>
              <a:gd name="connsiteY632" fmla="*/ 4269060 h 5126329"/>
              <a:gd name="connsiteX633" fmla="*/ 3098097 w 3828916"/>
              <a:gd name="connsiteY633" fmla="*/ 4266602 h 5126329"/>
              <a:gd name="connsiteX634" fmla="*/ 3068615 w 3828916"/>
              <a:gd name="connsiteY634" fmla="*/ 4258004 h 5126329"/>
              <a:gd name="connsiteX635" fmla="*/ 3036677 w 3828916"/>
              <a:gd name="connsiteY635" fmla="*/ 4246949 h 5126329"/>
              <a:gd name="connsiteX636" fmla="*/ 3057559 w 3828916"/>
              <a:gd name="connsiteY636" fmla="*/ 4355048 h 5126329"/>
              <a:gd name="connsiteX637" fmla="*/ 2994911 w 3828916"/>
              <a:gd name="connsiteY637" fmla="*/ 4445949 h 5126329"/>
              <a:gd name="connsiteX638" fmla="*/ 2820479 w 3828916"/>
              <a:gd name="connsiteY638" fmla="*/ 4428751 h 5126329"/>
              <a:gd name="connsiteX639" fmla="*/ 2797139 w 3828916"/>
              <a:gd name="connsiteY639" fmla="*/ 4255547 h 5126329"/>
              <a:gd name="connsiteX640" fmla="*/ 2838905 w 3828916"/>
              <a:gd name="connsiteY640" fmla="*/ 4210097 h 5126329"/>
              <a:gd name="connsiteX641" fmla="*/ 2899097 w 3828916"/>
              <a:gd name="connsiteY641" fmla="*/ 4186756 h 5126329"/>
              <a:gd name="connsiteX642" fmla="*/ 2999825 w 3828916"/>
              <a:gd name="connsiteY642" fmla="*/ 4203954 h 5126329"/>
              <a:gd name="connsiteX643" fmla="*/ 2983855 w 3828916"/>
              <a:gd name="connsiteY643" fmla="*/ 4165874 h 5126329"/>
              <a:gd name="connsiteX644" fmla="*/ 2976485 w 3828916"/>
              <a:gd name="connsiteY644" fmla="*/ 4125337 h 5126329"/>
              <a:gd name="connsiteX645" fmla="*/ 2981399 w 3828916"/>
              <a:gd name="connsiteY645" fmla="*/ 4081114 h 5126329"/>
              <a:gd name="connsiteX646" fmla="*/ 2994911 w 3828916"/>
              <a:gd name="connsiteY646" fmla="*/ 4040576 h 5126329"/>
              <a:gd name="connsiteX647" fmla="*/ 2978942 w 3828916"/>
              <a:gd name="connsiteY647" fmla="*/ 4045490 h 5126329"/>
              <a:gd name="connsiteX648" fmla="*/ 2841361 w 3828916"/>
              <a:gd name="connsiteY648" fmla="*/ 4036892 h 5126329"/>
              <a:gd name="connsiteX649" fmla="*/ 2819250 w 3828916"/>
              <a:gd name="connsiteY649" fmla="*/ 4027065 h 5126329"/>
              <a:gd name="connsiteX650" fmla="*/ 2806966 w 3828916"/>
              <a:gd name="connsiteY650" fmla="*/ 4013553 h 5126329"/>
              <a:gd name="connsiteX651" fmla="*/ 2793455 w 3828916"/>
              <a:gd name="connsiteY651" fmla="*/ 3986528 h 5126329"/>
              <a:gd name="connsiteX652" fmla="*/ 2793455 w 3828916"/>
              <a:gd name="connsiteY652" fmla="*/ 3840348 h 5126329"/>
              <a:gd name="connsiteX653" fmla="*/ 2805739 w 3828916"/>
              <a:gd name="connsiteY653" fmla="*/ 3817009 h 5126329"/>
              <a:gd name="connsiteX654" fmla="*/ 2821707 w 3828916"/>
              <a:gd name="connsiteY654" fmla="*/ 3797386 h 5126329"/>
              <a:gd name="connsiteX655" fmla="*/ 2837677 w 3828916"/>
              <a:gd name="connsiteY655" fmla="*/ 3792471 h 5126329"/>
              <a:gd name="connsiteX656" fmla="*/ 2975257 w 3828916"/>
              <a:gd name="connsiteY656" fmla="*/ 3778959 h 5126329"/>
              <a:gd name="connsiteX657" fmla="*/ 2986312 w 3828916"/>
              <a:gd name="connsiteY657" fmla="*/ 3780187 h 5126329"/>
              <a:gd name="connsiteX658" fmla="*/ 2972801 w 3828916"/>
              <a:gd name="connsiteY658" fmla="*/ 3731053 h 5126329"/>
              <a:gd name="connsiteX659" fmla="*/ 2972801 w 3828916"/>
              <a:gd name="connsiteY659" fmla="*/ 3680695 h 5126329"/>
              <a:gd name="connsiteX660" fmla="*/ 2987541 w 3828916"/>
              <a:gd name="connsiteY660" fmla="*/ 3629105 h 5126329"/>
              <a:gd name="connsiteX661" fmla="*/ 2969115 w 3828916"/>
              <a:gd name="connsiteY661" fmla="*/ 3635245 h 5126329"/>
              <a:gd name="connsiteX662" fmla="*/ 2835220 w 3828916"/>
              <a:gd name="connsiteY662" fmla="*/ 3621732 h 5126329"/>
              <a:gd name="connsiteX663" fmla="*/ 2822936 w 3828916"/>
              <a:gd name="connsiteY663" fmla="*/ 3614363 h 5126329"/>
              <a:gd name="connsiteX664" fmla="*/ 2803281 w 3828916"/>
              <a:gd name="connsiteY664" fmla="*/ 3599622 h 5126329"/>
              <a:gd name="connsiteX665" fmla="*/ 2789769 w 3828916"/>
              <a:gd name="connsiteY665" fmla="*/ 3572596 h 5126329"/>
              <a:gd name="connsiteX666" fmla="*/ 2771343 w 3828916"/>
              <a:gd name="connsiteY666" fmla="*/ 3486610 h 5126329"/>
              <a:gd name="connsiteX667" fmla="*/ 2971571 w 3828916"/>
              <a:gd name="connsiteY667" fmla="*/ 3368684 h 5126329"/>
              <a:gd name="connsiteX668" fmla="*/ 2994911 w 3828916"/>
              <a:gd name="connsiteY668" fmla="*/ 3373595 h 5126329"/>
              <a:gd name="connsiteX669" fmla="*/ 2975257 w 3828916"/>
              <a:gd name="connsiteY669" fmla="*/ 3279010 h 5126329"/>
              <a:gd name="connsiteX670" fmla="*/ 2990151 w 3828916"/>
              <a:gd name="connsiteY670" fmla="*/ 3230029 h 5126329"/>
              <a:gd name="connsiteX671" fmla="*/ 3016167 w 3828916"/>
              <a:gd name="connsiteY671" fmla="*/ 3195382 h 5126329"/>
              <a:gd name="connsiteX672" fmla="*/ 2989998 w 3828916"/>
              <a:gd name="connsiteY672" fmla="*/ 3208991 h 5126329"/>
              <a:gd name="connsiteX673" fmla="*/ 2908924 w 3828916"/>
              <a:gd name="connsiteY673" fmla="*/ 3231102 h 5126329"/>
              <a:gd name="connsiteX674" fmla="*/ 2788541 w 3828916"/>
              <a:gd name="connsiteY674" fmla="*/ 3148800 h 5126329"/>
              <a:gd name="connsiteX675" fmla="*/ 2810652 w 3828916"/>
              <a:gd name="connsiteY675" fmla="*/ 3001392 h 5126329"/>
              <a:gd name="connsiteX676" fmla="*/ 2953146 w 3828916"/>
              <a:gd name="connsiteY676" fmla="*/ 2958398 h 5126329"/>
              <a:gd name="connsiteX677" fmla="*/ 3036677 w 3828916"/>
              <a:gd name="connsiteY677" fmla="*/ 3159855 h 5126329"/>
              <a:gd name="connsiteX678" fmla="*/ 3023405 w 3828916"/>
              <a:gd name="connsiteY678" fmla="*/ 3187419 h 5126329"/>
              <a:gd name="connsiteX679" fmla="*/ 3057790 w 3828916"/>
              <a:gd name="connsiteY679" fmla="*/ 3162983 h 5126329"/>
              <a:gd name="connsiteX680" fmla="*/ 3182856 w 3828916"/>
              <a:gd name="connsiteY680" fmla="*/ 3161083 h 5126329"/>
              <a:gd name="connsiteX681" fmla="*/ 3201283 w 3828916"/>
              <a:gd name="connsiteY681" fmla="*/ 3162312 h 5126329"/>
              <a:gd name="connsiteX682" fmla="*/ 3191455 w 3828916"/>
              <a:gd name="connsiteY682" fmla="*/ 3137744 h 5126329"/>
              <a:gd name="connsiteX683" fmla="*/ 3196369 w 3828916"/>
              <a:gd name="connsiteY683" fmla="*/ 3028417 h 5126329"/>
              <a:gd name="connsiteX684" fmla="*/ 3220016 w 3828916"/>
              <a:gd name="connsiteY684" fmla="*/ 2990796 h 5126329"/>
              <a:gd name="connsiteX685" fmla="*/ 3198825 w 3828916"/>
              <a:gd name="connsiteY685" fmla="*/ 3001392 h 5126329"/>
              <a:gd name="connsiteX686" fmla="*/ 3114065 w 3828916"/>
              <a:gd name="connsiteY686" fmla="*/ 3024731 h 5126329"/>
              <a:gd name="connsiteX687" fmla="*/ 2993683 w 3828916"/>
              <a:gd name="connsiteY687" fmla="*/ 2941200 h 5126329"/>
              <a:gd name="connsiteX688" fmla="*/ 3017021 w 3828916"/>
              <a:gd name="connsiteY688" fmla="*/ 2793792 h 5126329"/>
              <a:gd name="connsiteX689" fmla="*/ 3157059 w 3828916"/>
              <a:gd name="connsiteY689" fmla="*/ 2752027 h 5126329"/>
              <a:gd name="connsiteX690" fmla="*/ 3238133 w 3828916"/>
              <a:gd name="connsiteY690" fmla="*/ 2960854 h 5126329"/>
              <a:gd name="connsiteX691" fmla="*/ 3223581 w 3828916"/>
              <a:gd name="connsiteY691" fmla="*/ 2985802 h 5126329"/>
              <a:gd name="connsiteX692" fmla="*/ 3228307 w 3828916"/>
              <a:gd name="connsiteY692" fmla="*/ 2982966 h 5126329"/>
              <a:gd name="connsiteX693" fmla="*/ 3406424 w 3828916"/>
              <a:gd name="connsiteY693" fmla="*/ 2965768 h 5126329"/>
              <a:gd name="connsiteX694" fmla="*/ 3416251 w 3828916"/>
              <a:gd name="connsiteY694" fmla="*/ 2966997 h 5126329"/>
              <a:gd name="connsiteX695" fmla="*/ 3406424 w 3828916"/>
              <a:gd name="connsiteY695" fmla="*/ 2946115 h 5126329"/>
              <a:gd name="connsiteX696" fmla="*/ 3394140 w 3828916"/>
              <a:gd name="connsiteY696" fmla="*/ 2858897 h 5126329"/>
              <a:gd name="connsiteX697" fmla="*/ 3561202 w 3828916"/>
              <a:gd name="connsiteY697" fmla="*/ 2742200 h 5126329"/>
              <a:gd name="connsiteX698" fmla="*/ 442301 w 3828916"/>
              <a:gd name="connsiteY698" fmla="*/ 2632843 h 5126329"/>
              <a:gd name="connsiteX699" fmla="*/ 487752 w 3828916"/>
              <a:gd name="connsiteY699" fmla="*/ 2679522 h 5126329"/>
              <a:gd name="connsiteX700" fmla="*/ 441073 w 3828916"/>
              <a:gd name="connsiteY700" fmla="*/ 2727429 h 5126329"/>
              <a:gd name="connsiteX701" fmla="*/ 395623 w 3828916"/>
              <a:gd name="connsiteY701" fmla="*/ 2680750 h 5126329"/>
              <a:gd name="connsiteX702" fmla="*/ 442301 w 3828916"/>
              <a:gd name="connsiteY702" fmla="*/ 2632843 h 5126329"/>
              <a:gd name="connsiteX703" fmla="*/ 850129 w 3828916"/>
              <a:gd name="connsiteY703" fmla="*/ 2610741 h 5126329"/>
              <a:gd name="connsiteX704" fmla="*/ 923833 w 3828916"/>
              <a:gd name="connsiteY704" fmla="*/ 2679531 h 5126329"/>
              <a:gd name="connsiteX705" fmla="*/ 855042 w 3828916"/>
              <a:gd name="connsiteY705" fmla="*/ 2749549 h 5126329"/>
              <a:gd name="connsiteX706" fmla="*/ 782567 w 3828916"/>
              <a:gd name="connsiteY706" fmla="*/ 2683216 h 5126329"/>
              <a:gd name="connsiteX707" fmla="*/ 850129 w 3828916"/>
              <a:gd name="connsiteY707" fmla="*/ 2610741 h 5126329"/>
              <a:gd name="connsiteX708" fmla="*/ 1264099 w 3828916"/>
              <a:gd name="connsiteY708" fmla="*/ 2592322 h 5126329"/>
              <a:gd name="connsiteX709" fmla="*/ 1353771 w 3828916"/>
              <a:gd name="connsiteY709" fmla="*/ 2677082 h 5126329"/>
              <a:gd name="connsiteX710" fmla="*/ 1266556 w 3828916"/>
              <a:gd name="connsiteY710" fmla="*/ 2769211 h 5126329"/>
              <a:gd name="connsiteX711" fmla="*/ 1179339 w 3828916"/>
              <a:gd name="connsiteY711" fmla="*/ 2681996 h 5126329"/>
              <a:gd name="connsiteX712" fmla="*/ 1264099 w 3828916"/>
              <a:gd name="connsiteY712" fmla="*/ 2592322 h 5126329"/>
              <a:gd name="connsiteX713" fmla="*/ 1679297 w 3828916"/>
              <a:gd name="connsiteY713" fmla="*/ 2577588 h 5126329"/>
              <a:gd name="connsiteX714" fmla="*/ 1780026 w 3828916"/>
              <a:gd name="connsiteY714" fmla="*/ 2680773 h 5126329"/>
              <a:gd name="connsiteX715" fmla="*/ 1676841 w 3828916"/>
              <a:gd name="connsiteY715" fmla="*/ 2782730 h 5126329"/>
              <a:gd name="connsiteX716" fmla="*/ 1577341 w 3828916"/>
              <a:gd name="connsiteY716" fmla="*/ 2680773 h 5126329"/>
              <a:gd name="connsiteX717" fmla="*/ 1679297 w 3828916"/>
              <a:gd name="connsiteY717" fmla="*/ 2577588 h 5126329"/>
              <a:gd name="connsiteX718" fmla="*/ 2090811 w 3828916"/>
              <a:gd name="connsiteY718" fmla="*/ 2566534 h 5126329"/>
              <a:gd name="connsiteX719" fmla="*/ 2203823 w 3828916"/>
              <a:gd name="connsiteY719" fmla="*/ 2680776 h 5126329"/>
              <a:gd name="connsiteX720" fmla="*/ 2089582 w 3828916"/>
              <a:gd name="connsiteY720" fmla="*/ 2793787 h 5126329"/>
              <a:gd name="connsiteX721" fmla="*/ 1977799 w 3828916"/>
              <a:gd name="connsiteY721" fmla="*/ 2679547 h 5126329"/>
              <a:gd name="connsiteX722" fmla="*/ 2090811 w 3828916"/>
              <a:gd name="connsiteY722" fmla="*/ 2566534 h 5126329"/>
              <a:gd name="connsiteX723" fmla="*/ 2503551 w 3828916"/>
              <a:gd name="connsiteY723" fmla="*/ 2556711 h 5126329"/>
              <a:gd name="connsiteX724" fmla="*/ 2623935 w 3828916"/>
              <a:gd name="connsiteY724" fmla="*/ 2679549 h 5126329"/>
              <a:gd name="connsiteX725" fmla="*/ 2499867 w 3828916"/>
              <a:gd name="connsiteY725" fmla="*/ 2803618 h 5126329"/>
              <a:gd name="connsiteX726" fmla="*/ 2378255 w 3828916"/>
              <a:gd name="connsiteY726" fmla="*/ 2680778 h 5126329"/>
              <a:gd name="connsiteX727" fmla="*/ 2503551 w 3828916"/>
              <a:gd name="connsiteY727" fmla="*/ 2556711 h 5126329"/>
              <a:gd name="connsiteX728" fmla="*/ 2913836 w 3828916"/>
              <a:gd name="connsiteY728" fmla="*/ 2549342 h 5126329"/>
              <a:gd name="connsiteX729" fmla="*/ 3045275 w 3828916"/>
              <a:gd name="connsiteY729" fmla="*/ 2679551 h 5126329"/>
              <a:gd name="connsiteX730" fmla="*/ 2915065 w 3828916"/>
              <a:gd name="connsiteY730" fmla="*/ 2810990 h 5126329"/>
              <a:gd name="connsiteX731" fmla="*/ 2783626 w 3828916"/>
              <a:gd name="connsiteY731" fmla="*/ 2680780 h 5126329"/>
              <a:gd name="connsiteX732" fmla="*/ 2913836 w 3828916"/>
              <a:gd name="connsiteY732" fmla="*/ 2549342 h 5126329"/>
              <a:gd name="connsiteX733" fmla="*/ 3326578 w 3828916"/>
              <a:gd name="connsiteY733" fmla="*/ 2543202 h 5126329"/>
              <a:gd name="connsiteX734" fmla="*/ 3462931 w 3828916"/>
              <a:gd name="connsiteY734" fmla="*/ 2677095 h 5126329"/>
              <a:gd name="connsiteX735" fmla="*/ 3326578 w 3828916"/>
              <a:gd name="connsiteY735" fmla="*/ 2815905 h 5126329"/>
              <a:gd name="connsiteX736" fmla="*/ 3190226 w 3828916"/>
              <a:gd name="connsiteY736" fmla="*/ 2682010 h 5126329"/>
              <a:gd name="connsiteX737" fmla="*/ 3326578 w 3828916"/>
              <a:gd name="connsiteY737" fmla="*/ 2543202 h 5126329"/>
              <a:gd name="connsiteX738" fmla="*/ 3738091 w 3828916"/>
              <a:gd name="connsiteY738" fmla="*/ 2541971 h 5126329"/>
              <a:gd name="connsiteX739" fmla="*/ 3792601 w 3828916"/>
              <a:gd name="connsiteY739" fmla="*/ 2552777 h 5126329"/>
              <a:gd name="connsiteX740" fmla="*/ 3828916 w 3828916"/>
              <a:gd name="connsiteY740" fmla="*/ 2576982 h 5126329"/>
              <a:gd name="connsiteX741" fmla="*/ 3828916 w 3828916"/>
              <a:gd name="connsiteY741" fmla="*/ 2782881 h 5126329"/>
              <a:gd name="connsiteX742" fmla="*/ 3792946 w 3828916"/>
              <a:gd name="connsiteY742" fmla="*/ 2807056 h 5126329"/>
              <a:gd name="connsiteX743" fmla="*/ 3739319 w 3828916"/>
              <a:gd name="connsiteY743" fmla="*/ 2818360 h 5126329"/>
              <a:gd name="connsiteX744" fmla="*/ 3600511 w 3828916"/>
              <a:gd name="connsiteY744" fmla="*/ 2679552 h 5126329"/>
              <a:gd name="connsiteX745" fmla="*/ 3738091 w 3828916"/>
              <a:gd name="connsiteY745" fmla="*/ 2541971 h 5126329"/>
              <a:gd name="connsiteX746" fmla="*/ 234702 w 3828916"/>
              <a:gd name="connsiteY746" fmla="*/ 2449807 h 5126329"/>
              <a:gd name="connsiteX747" fmla="*/ 260499 w 3828916"/>
              <a:gd name="connsiteY747" fmla="*/ 2471919 h 5126329"/>
              <a:gd name="connsiteX748" fmla="*/ 235931 w 3828916"/>
              <a:gd name="connsiteY748" fmla="*/ 2498943 h 5126329"/>
              <a:gd name="connsiteX749" fmla="*/ 211363 w 3828916"/>
              <a:gd name="connsiteY749" fmla="*/ 2474375 h 5126329"/>
              <a:gd name="connsiteX750" fmla="*/ 234702 w 3828916"/>
              <a:gd name="connsiteY750" fmla="*/ 2449807 h 5126329"/>
              <a:gd name="connsiteX751" fmla="*/ 648673 w 3828916"/>
              <a:gd name="connsiteY751" fmla="*/ 2419107 h 5126329"/>
              <a:gd name="connsiteX752" fmla="*/ 702722 w 3828916"/>
              <a:gd name="connsiteY752" fmla="*/ 2473157 h 5126329"/>
              <a:gd name="connsiteX753" fmla="*/ 648673 w 3828916"/>
              <a:gd name="connsiteY753" fmla="*/ 2528435 h 5126329"/>
              <a:gd name="connsiteX754" fmla="*/ 592166 w 3828916"/>
              <a:gd name="connsiteY754" fmla="*/ 2471929 h 5126329"/>
              <a:gd name="connsiteX755" fmla="*/ 648673 w 3828916"/>
              <a:gd name="connsiteY755" fmla="*/ 2419107 h 5126329"/>
              <a:gd name="connsiteX756" fmla="*/ 3828916 w 3828916"/>
              <a:gd name="connsiteY756" fmla="*/ 2412560 h 5126329"/>
              <a:gd name="connsiteX757" fmla="*/ 3828916 w 3828916"/>
              <a:gd name="connsiteY757" fmla="*/ 2531880 h 5126329"/>
              <a:gd name="connsiteX758" fmla="*/ 3822851 w 3828916"/>
              <a:gd name="connsiteY758" fmla="*/ 2522741 h 5126329"/>
              <a:gd name="connsiteX759" fmla="*/ 3813024 w 3828916"/>
              <a:gd name="connsiteY759" fmla="*/ 2470726 h 5126329"/>
              <a:gd name="connsiteX760" fmla="*/ 3824463 w 3828916"/>
              <a:gd name="connsiteY760" fmla="*/ 2418922 h 5126329"/>
              <a:gd name="connsiteX761" fmla="*/ 1057728 w 3828916"/>
              <a:gd name="connsiteY761" fmla="*/ 2398233 h 5126329"/>
              <a:gd name="connsiteX762" fmla="*/ 1135117 w 3828916"/>
              <a:gd name="connsiteY762" fmla="*/ 2471937 h 5126329"/>
              <a:gd name="connsiteX763" fmla="*/ 1061413 w 3828916"/>
              <a:gd name="connsiteY763" fmla="*/ 2549325 h 5126329"/>
              <a:gd name="connsiteX764" fmla="*/ 982797 w 3828916"/>
              <a:gd name="connsiteY764" fmla="*/ 2475621 h 5126329"/>
              <a:gd name="connsiteX765" fmla="*/ 1057728 w 3828916"/>
              <a:gd name="connsiteY765" fmla="*/ 2398233 h 5126329"/>
              <a:gd name="connsiteX766" fmla="*/ 1474155 w 3828916"/>
              <a:gd name="connsiteY766" fmla="*/ 2382270 h 5126329"/>
              <a:gd name="connsiteX767" fmla="*/ 1563828 w 3828916"/>
              <a:gd name="connsiteY767" fmla="*/ 2474400 h 5126329"/>
              <a:gd name="connsiteX768" fmla="*/ 1470470 w 3828916"/>
              <a:gd name="connsiteY768" fmla="*/ 2564072 h 5126329"/>
              <a:gd name="connsiteX769" fmla="*/ 1380797 w 3828916"/>
              <a:gd name="connsiteY769" fmla="*/ 2471943 h 5126329"/>
              <a:gd name="connsiteX770" fmla="*/ 1474155 w 3828916"/>
              <a:gd name="connsiteY770" fmla="*/ 2382270 h 5126329"/>
              <a:gd name="connsiteX771" fmla="*/ 1883211 w 3828916"/>
              <a:gd name="connsiteY771" fmla="*/ 2369990 h 5126329"/>
              <a:gd name="connsiteX772" fmla="*/ 1987625 w 3828916"/>
              <a:gd name="connsiteY772" fmla="*/ 2475632 h 5126329"/>
              <a:gd name="connsiteX773" fmla="*/ 1884441 w 3828916"/>
              <a:gd name="connsiteY773" fmla="*/ 2577589 h 5126329"/>
              <a:gd name="connsiteX774" fmla="*/ 1778798 w 3828916"/>
              <a:gd name="connsiteY774" fmla="*/ 2475632 h 5126329"/>
              <a:gd name="connsiteX775" fmla="*/ 1883211 w 3828916"/>
              <a:gd name="connsiteY775" fmla="*/ 2369990 h 5126329"/>
              <a:gd name="connsiteX776" fmla="*/ 2297181 w 3828916"/>
              <a:gd name="connsiteY776" fmla="*/ 2358939 h 5126329"/>
              <a:gd name="connsiteX777" fmla="*/ 2411422 w 3828916"/>
              <a:gd name="connsiteY777" fmla="*/ 2471951 h 5126329"/>
              <a:gd name="connsiteX778" fmla="*/ 2297181 w 3828916"/>
              <a:gd name="connsiteY778" fmla="*/ 2588648 h 5126329"/>
              <a:gd name="connsiteX779" fmla="*/ 2182941 w 3828916"/>
              <a:gd name="connsiteY779" fmla="*/ 2475635 h 5126329"/>
              <a:gd name="connsiteX780" fmla="*/ 2297181 w 3828916"/>
              <a:gd name="connsiteY780" fmla="*/ 2358939 h 5126329"/>
              <a:gd name="connsiteX781" fmla="*/ 2708695 w 3828916"/>
              <a:gd name="connsiteY781" fmla="*/ 2350342 h 5126329"/>
              <a:gd name="connsiteX782" fmla="*/ 2831534 w 3828916"/>
              <a:gd name="connsiteY782" fmla="*/ 2471952 h 5126329"/>
              <a:gd name="connsiteX783" fmla="*/ 2709922 w 3828916"/>
              <a:gd name="connsiteY783" fmla="*/ 2596020 h 5126329"/>
              <a:gd name="connsiteX784" fmla="*/ 2585855 w 3828916"/>
              <a:gd name="connsiteY784" fmla="*/ 2475638 h 5126329"/>
              <a:gd name="connsiteX785" fmla="*/ 2708695 w 3828916"/>
              <a:gd name="connsiteY785" fmla="*/ 2350342 h 5126329"/>
              <a:gd name="connsiteX786" fmla="*/ 3122665 w 3828916"/>
              <a:gd name="connsiteY786" fmla="*/ 2345429 h 5126329"/>
              <a:gd name="connsiteX787" fmla="*/ 3250419 w 3828916"/>
              <a:gd name="connsiteY787" fmla="*/ 2474410 h 5126329"/>
              <a:gd name="connsiteX788" fmla="*/ 3122665 w 3828916"/>
              <a:gd name="connsiteY788" fmla="*/ 2604619 h 5126329"/>
              <a:gd name="connsiteX789" fmla="*/ 2992455 w 3828916"/>
              <a:gd name="connsiteY789" fmla="*/ 2476868 h 5126329"/>
              <a:gd name="connsiteX790" fmla="*/ 3122665 w 3828916"/>
              <a:gd name="connsiteY790" fmla="*/ 2345429 h 5126329"/>
              <a:gd name="connsiteX791" fmla="*/ 3531721 w 3828916"/>
              <a:gd name="connsiteY791" fmla="*/ 2341745 h 5126329"/>
              <a:gd name="connsiteX792" fmla="*/ 3666845 w 3828916"/>
              <a:gd name="connsiteY792" fmla="*/ 2473183 h 5126329"/>
              <a:gd name="connsiteX793" fmla="*/ 3534177 w 3828916"/>
              <a:gd name="connsiteY793" fmla="*/ 2605849 h 5126329"/>
              <a:gd name="connsiteX794" fmla="*/ 3401511 w 3828916"/>
              <a:gd name="connsiteY794" fmla="*/ 2473183 h 5126329"/>
              <a:gd name="connsiteX795" fmla="*/ 3531721 w 3828916"/>
              <a:gd name="connsiteY795" fmla="*/ 2341745 h 5126329"/>
              <a:gd name="connsiteX796" fmla="*/ 442301 w 3828916"/>
              <a:gd name="connsiteY796" fmla="*/ 2233612 h 5126329"/>
              <a:gd name="connsiteX797" fmla="*/ 474239 w 3828916"/>
              <a:gd name="connsiteY797" fmla="*/ 2266778 h 5126329"/>
              <a:gd name="connsiteX798" fmla="*/ 441073 w 3828916"/>
              <a:gd name="connsiteY798" fmla="*/ 2301175 h 5126329"/>
              <a:gd name="connsiteX799" fmla="*/ 407907 w 3828916"/>
              <a:gd name="connsiteY799" fmla="*/ 2268007 h 5126329"/>
              <a:gd name="connsiteX800" fmla="*/ 442301 w 3828916"/>
              <a:gd name="connsiteY800" fmla="*/ 2233612 h 5126329"/>
              <a:gd name="connsiteX801" fmla="*/ 853814 w 3828916"/>
              <a:gd name="connsiteY801" fmla="*/ 2206598 h 5126329"/>
              <a:gd name="connsiteX802" fmla="*/ 915234 w 3828916"/>
              <a:gd name="connsiteY802" fmla="*/ 2270475 h 5126329"/>
              <a:gd name="connsiteX803" fmla="*/ 852585 w 3828916"/>
              <a:gd name="connsiteY803" fmla="*/ 2329437 h 5126329"/>
              <a:gd name="connsiteX804" fmla="*/ 792395 w 3828916"/>
              <a:gd name="connsiteY804" fmla="*/ 2266789 h 5126329"/>
              <a:gd name="connsiteX805" fmla="*/ 853814 w 3828916"/>
              <a:gd name="connsiteY805" fmla="*/ 2206598 h 5126329"/>
              <a:gd name="connsiteX806" fmla="*/ 1265327 w 3828916"/>
              <a:gd name="connsiteY806" fmla="*/ 2188178 h 5126329"/>
              <a:gd name="connsiteX807" fmla="*/ 1345173 w 3828916"/>
              <a:gd name="connsiteY807" fmla="*/ 2266795 h 5126329"/>
              <a:gd name="connsiteX808" fmla="*/ 1265327 w 3828916"/>
              <a:gd name="connsiteY808" fmla="*/ 2347869 h 5126329"/>
              <a:gd name="connsiteX809" fmla="*/ 1186709 w 3828916"/>
              <a:gd name="connsiteY809" fmla="*/ 2269252 h 5126329"/>
              <a:gd name="connsiteX810" fmla="*/ 1265327 w 3828916"/>
              <a:gd name="connsiteY810" fmla="*/ 2188178 h 5126329"/>
              <a:gd name="connsiteX811" fmla="*/ 1679296 w 3828916"/>
              <a:gd name="connsiteY811" fmla="*/ 2173443 h 5126329"/>
              <a:gd name="connsiteX812" fmla="*/ 1771427 w 3828916"/>
              <a:gd name="connsiteY812" fmla="*/ 2268030 h 5126329"/>
              <a:gd name="connsiteX813" fmla="*/ 1676841 w 3828916"/>
              <a:gd name="connsiteY813" fmla="*/ 2361389 h 5126329"/>
              <a:gd name="connsiteX814" fmla="*/ 1584710 w 3828916"/>
              <a:gd name="connsiteY814" fmla="*/ 2266802 h 5126329"/>
              <a:gd name="connsiteX815" fmla="*/ 1679296 w 3828916"/>
              <a:gd name="connsiteY815" fmla="*/ 2173443 h 5126329"/>
              <a:gd name="connsiteX816" fmla="*/ 2089582 w 3828916"/>
              <a:gd name="connsiteY816" fmla="*/ 2163620 h 5126329"/>
              <a:gd name="connsiteX817" fmla="*/ 2195225 w 3828916"/>
              <a:gd name="connsiteY817" fmla="*/ 2268035 h 5126329"/>
              <a:gd name="connsiteX818" fmla="*/ 2090810 w 3828916"/>
              <a:gd name="connsiteY818" fmla="*/ 2372448 h 5126329"/>
              <a:gd name="connsiteX819" fmla="*/ 1985167 w 3828916"/>
              <a:gd name="connsiteY819" fmla="*/ 2269262 h 5126329"/>
              <a:gd name="connsiteX820" fmla="*/ 2089582 w 3828916"/>
              <a:gd name="connsiteY820" fmla="*/ 2163620 h 5126329"/>
              <a:gd name="connsiteX821" fmla="*/ 2502323 w 3828916"/>
              <a:gd name="connsiteY821" fmla="*/ 2153795 h 5126329"/>
              <a:gd name="connsiteX822" fmla="*/ 2616565 w 3828916"/>
              <a:gd name="connsiteY822" fmla="*/ 2266808 h 5126329"/>
              <a:gd name="connsiteX823" fmla="*/ 2503553 w 3828916"/>
              <a:gd name="connsiteY823" fmla="*/ 2382277 h 5126329"/>
              <a:gd name="connsiteX824" fmla="*/ 2388083 w 3828916"/>
              <a:gd name="connsiteY824" fmla="*/ 2270492 h 5126329"/>
              <a:gd name="connsiteX825" fmla="*/ 2502323 w 3828916"/>
              <a:gd name="connsiteY825" fmla="*/ 2153795 h 5126329"/>
              <a:gd name="connsiteX826" fmla="*/ 2913836 w 3828916"/>
              <a:gd name="connsiteY826" fmla="*/ 2146428 h 5126329"/>
              <a:gd name="connsiteX827" fmla="*/ 3036676 w 3828916"/>
              <a:gd name="connsiteY827" fmla="*/ 2268038 h 5126329"/>
              <a:gd name="connsiteX828" fmla="*/ 2913836 w 3828916"/>
              <a:gd name="connsiteY828" fmla="*/ 2389650 h 5126329"/>
              <a:gd name="connsiteX829" fmla="*/ 2794682 w 3828916"/>
              <a:gd name="connsiteY829" fmla="*/ 2268038 h 5126329"/>
              <a:gd name="connsiteX830" fmla="*/ 2913836 w 3828916"/>
              <a:gd name="connsiteY830" fmla="*/ 2146428 h 5126329"/>
              <a:gd name="connsiteX831" fmla="*/ 3326579 w 3828916"/>
              <a:gd name="connsiteY831" fmla="*/ 2143972 h 5126329"/>
              <a:gd name="connsiteX832" fmla="*/ 3453103 w 3828916"/>
              <a:gd name="connsiteY832" fmla="*/ 2269269 h 5126329"/>
              <a:gd name="connsiteX833" fmla="*/ 3329036 w 3828916"/>
              <a:gd name="connsiteY833" fmla="*/ 2393336 h 5126329"/>
              <a:gd name="connsiteX834" fmla="*/ 3202510 w 3828916"/>
              <a:gd name="connsiteY834" fmla="*/ 2269269 h 5126329"/>
              <a:gd name="connsiteX835" fmla="*/ 3326579 w 3828916"/>
              <a:gd name="connsiteY835" fmla="*/ 2143972 h 5126329"/>
              <a:gd name="connsiteX836" fmla="*/ 3736863 w 3828916"/>
              <a:gd name="connsiteY836" fmla="*/ 2141515 h 5126329"/>
              <a:gd name="connsiteX837" fmla="*/ 3828685 w 3828916"/>
              <a:gd name="connsiteY837" fmla="*/ 2177139 h 5126329"/>
              <a:gd name="connsiteX838" fmla="*/ 3828916 w 3828916"/>
              <a:gd name="connsiteY838" fmla="*/ 2177474 h 5126329"/>
              <a:gd name="connsiteX839" fmla="*/ 3828916 w 3828916"/>
              <a:gd name="connsiteY839" fmla="*/ 2358499 h 5126329"/>
              <a:gd name="connsiteX840" fmla="*/ 3789856 w 3828916"/>
              <a:gd name="connsiteY840" fmla="*/ 2385160 h 5126329"/>
              <a:gd name="connsiteX841" fmla="*/ 3740548 w 3828916"/>
              <a:gd name="connsiteY841" fmla="*/ 2395793 h 5126329"/>
              <a:gd name="connsiteX842" fmla="*/ 3612793 w 3828916"/>
              <a:gd name="connsiteY842" fmla="*/ 2270496 h 5126329"/>
              <a:gd name="connsiteX843" fmla="*/ 3736863 w 3828916"/>
              <a:gd name="connsiteY843" fmla="*/ 2141515 h 5126329"/>
              <a:gd name="connsiteX844" fmla="*/ 3828916 w 3828916"/>
              <a:gd name="connsiteY844" fmla="*/ 2041412 h 5126329"/>
              <a:gd name="connsiteX845" fmla="*/ 3828916 w 3828916"/>
              <a:gd name="connsiteY845" fmla="*/ 2077915 h 5126329"/>
              <a:gd name="connsiteX846" fmla="*/ 3825308 w 3828916"/>
              <a:gd name="connsiteY846" fmla="*/ 2059212 h 5126329"/>
              <a:gd name="connsiteX847" fmla="*/ 649901 w 3828916"/>
              <a:gd name="connsiteY847" fmla="*/ 2019872 h 5126329"/>
              <a:gd name="connsiteX848" fmla="*/ 689209 w 3828916"/>
              <a:gd name="connsiteY848" fmla="*/ 2064095 h 5126329"/>
              <a:gd name="connsiteX849" fmla="*/ 646215 w 3828916"/>
              <a:gd name="connsiteY849" fmla="*/ 2103404 h 5126329"/>
              <a:gd name="connsiteX850" fmla="*/ 604450 w 3828916"/>
              <a:gd name="connsiteY850" fmla="*/ 2061638 h 5126329"/>
              <a:gd name="connsiteX851" fmla="*/ 649901 w 3828916"/>
              <a:gd name="connsiteY851" fmla="*/ 2019872 h 5126329"/>
              <a:gd name="connsiteX852" fmla="*/ 1057727 w 3828916"/>
              <a:gd name="connsiteY852" fmla="*/ 1996543 h 5126329"/>
              <a:gd name="connsiteX853" fmla="*/ 1125289 w 3828916"/>
              <a:gd name="connsiteY853" fmla="*/ 2062876 h 5126329"/>
              <a:gd name="connsiteX854" fmla="*/ 1060185 w 3828916"/>
              <a:gd name="connsiteY854" fmla="*/ 2127980 h 5126329"/>
              <a:gd name="connsiteX855" fmla="*/ 995079 w 3828916"/>
              <a:gd name="connsiteY855" fmla="*/ 2062876 h 5126329"/>
              <a:gd name="connsiteX856" fmla="*/ 1057727 w 3828916"/>
              <a:gd name="connsiteY856" fmla="*/ 1996543 h 5126329"/>
              <a:gd name="connsiteX857" fmla="*/ 1471697 w 3828916"/>
              <a:gd name="connsiteY857" fmla="*/ 1979351 h 5126329"/>
              <a:gd name="connsiteX858" fmla="*/ 1554001 w 3828916"/>
              <a:gd name="connsiteY858" fmla="*/ 2061653 h 5126329"/>
              <a:gd name="connsiteX859" fmla="*/ 1471697 w 3828916"/>
              <a:gd name="connsiteY859" fmla="*/ 2143957 h 5126329"/>
              <a:gd name="connsiteX860" fmla="*/ 1390623 w 3828916"/>
              <a:gd name="connsiteY860" fmla="*/ 2060426 h 5126329"/>
              <a:gd name="connsiteX861" fmla="*/ 1471697 w 3828916"/>
              <a:gd name="connsiteY861" fmla="*/ 1979351 h 5126329"/>
              <a:gd name="connsiteX862" fmla="*/ 1884441 w 3828916"/>
              <a:gd name="connsiteY862" fmla="*/ 1965844 h 5126329"/>
              <a:gd name="connsiteX863" fmla="*/ 1977799 w 3828916"/>
              <a:gd name="connsiteY863" fmla="*/ 2062886 h 5126329"/>
              <a:gd name="connsiteX864" fmla="*/ 1883211 w 3828916"/>
              <a:gd name="connsiteY864" fmla="*/ 2156246 h 5126329"/>
              <a:gd name="connsiteX865" fmla="*/ 1789853 w 3828916"/>
              <a:gd name="connsiteY865" fmla="*/ 2061659 h 5126329"/>
              <a:gd name="connsiteX866" fmla="*/ 1884441 w 3828916"/>
              <a:gd name="connsiteY866" fmla="*/ 1965844 h 5126329"/>
              <a:gd name="connsiteX867" fmla="*/ 2295953 w 3828916"/>
              <a:gd name="connsiteY867" fmla="*/ 1957249 h 5126329"/>
              <a:gd name="connsiteX868" fmla="*/ 2401595 w 3828916"/>
              <a:gd name="connsiteY868" fmla="*/ 2061664 h 5126329"/>
              <a:gd name="connsiteX869" fmla="*/ 2297181 w 3828916"/>
              <a:gd name="connsiteY869" fmla="*/ 2166077 h 5126329"/>
              <a:gd name="connsiteX870" fmla="*/ 2191539 w 3828916"/>
              <a:gd name="connsiteY870" fmla="*/ 2062891 h 5126329"/>
              <a:gd name="connsiteX871" fmla="*/ 2295953 w 3828916"/>
              <a:gd name="connsiteY871" fmla="*/ 1957249 h 5126329"/>
              <a:gd name="connsiteX872" fmla="*/ 2709922 w 3828916"/>
              <a:gd name="connsiteY872" fmla="*/ 1948654 h 5126329"/>
              <a:gd name="connsiteX873" fmla="*/ 2822935 w 3828916"/>
              <a:gd name="connsiteY873" fmla="*/ 2061666 h 5126329"/>
              <a:gd name="connsiteX874" fmla="*/ 2712379 w 3828916"/>
              <a:gd name="connsiteY874" fmla="*/ 2173450 h 5126329"/>
              <a:gd name="connsiteX875" fmla="*/ 2596909 w 3828916"/>
              <a:gd name="connsiteY875" fmla="*/ 2062894 h 5126329"/>
              <a:gd name="connsiteX876" fmla="*/ 2709922 w 3828916"/>
              <a:gd name="connsiteY876" fmla="*/ 1948654 h 5126329"/>
              <a:gd name="connsiteX877" fmla="*/ 3120207 w 3828916"/>
              <a:gd name="connsiteY877" fmla="*/ 1943741 h 5126329"/>
              <a:gd name="connsiteX878" fmla="*/ 3239362 w 3828916"/>
              <a:gd name="connsiteY878" fmla="*/ 2059212 h 5126329"/>
              <a:gd name="connsiteX879" fmla="*/ 3122663 w 3828916"/>
              <a:gd name="connsiteY879" fmla="*/ 2178365 h 5126329"/>
              <a:gd name="connsiteX880" fmla="*/ 3002281 w 3828916"/>
              <a:gd name="connsiteY880" fmla="*/ 2060440 h 5126329"/>
              <a:gd name="connsiteX881" fmla="*/ 3120207 w 3828916"/>
              <a:gd name="connsiteY881" fmla="*/ 1943741 h 5126329"/>
              <a:gd name="connsiteX882" fmla="*/ 3534177 w 3828916"/>
              <a:gd name="connsiteY882" fmla="*/ 1940057 h 5126329"/>
              <a:gd name="connsiteX883" fmla="*/ 3654561 w 3828916"/>
              <a:gd name="connsiteY883" fmla="*/ 2059212 h 5126329"/>
              <a:gd name="connsiteX884" fmla="*/ 3532949 w 3828916"/>
              <a:gd name="connsiteY884" fmla="*/ 2182052 h 5126329"/>
              <a:gd name="connsiteX885" fmla="*/ 3412565 w 3828916"/>
              <a:gd name="connsiteY885" fmla="*/ 2062897 h 5126329"/>
              <a:gd name="connsiteX886" fmla="*/ 3534177 w 3828916"/>
              <a:gd name="connsiteY886" fmla="*/ 1940057 h 5126329"/>
              <a:gd name="connsiteX887" fmla="*/ 856271 w 3828916"/>
              <a:gd name="connsiteY887" fmla="*/ 1807362 h 5126329"/>
              <a:gd name="connsiteX888" fmla="*/ 901721 w 3828916"/>
              <a:gd name="connsiteY888" fmla="*/ 1856497 h 5126329"/>
              <a:gd name="connsiteX889" fmla="*/ 852585 w 3828916"/>
              <a:gd name="connsiteY889" fmla="*/ 1903177 h 5126329"/>
              <a:gd name="connsiteX890" fmla="*/ 805906 w 3828916"/>
              <a:gd name="connsiteY890" fmla="*/ 1854042 h 5126329"/>
              <a:gd name="connsiteX891" fmla="*/ 856271 w 3828916"/>
              <a:gd name="connsiteY891" fmla="*/ 1807362 h 5126329"/>
              <a:gd name="connsiteX892" fmla="*/ 1267783 w 3828916"/>
              <a:gd name="connsiteY892" fmla="*/ 1786488 h 5126329"/>
              <a:gd name="connsiteX893" fmla="*/ 1332889 w 3828916"/>
              <a:gd name="connsiteY893" fmla="*/ 1856507 h 5126329"/>
              <a:gd name="connsiteX894" fmla="*/ 1265327 w 3828916"/>
              <a:gd name="connsiteY894" fmla="*/ 1922840 h 5126329"/>
              <a:gd name="connsiteX895" fmla="*/ 1197765 w 3828916"/>
              <a:gd name="connsiteY895" fmla="*/ 1855279 h 5126329"/>
              <a:gd name="connsiteX896" fmla="*/ 1267783 w 3828916"/>
              <a:gd name="connsiteY896" fmla="*/ 1786488 h 5126329"/>
              <a:gd name="connsiteX897" fmla="*/ 1678069 w 3828916"/>
              <a:gd name="connsiteY897" fmla="*/ 1772982 h 5126329"/>
              <a:gd name="connsiteX898" fmla="*/ 1760371 w 3828916"/>
              <a:gd name="connsiteY898" fmla="*/ 1855284 h 5126329"/>
              <a:gd name="connsiteX899" fmla="*/ 1678069 w 3828916"/>
              <a:gd name="connsiteY899" fmla="*/ 1937587 h 5126329"/>
              <a:gd name="connsiteX900" fmla="*/ 1594537 w 3828916"/>
              <a:gd name="connsiteY900" fmla="*/ 1855284 h 5126329"/>
              <a:gd name="connsiteX901" fmla="*/ 1678069 w 3828916"/>
              <a:gd name="connsiteY901" fmla="*/ 1772982 h 5126329"/>
              <a:gd name="connsiteX902" fmla="*/ 2092037 w 3828916"/>
              <a:gd name="connsiteY902" fmla="*/ 1760702 h 5126329"/>
              <a:gd name="connsiteX903" fmla="*/ 2184168 w 3828916"/>
              <a:gd name="connsiteY903" fmla="*/ 1856517 h 5126329"/>
              <a:gd name="connsiteX904" fmla="*/ 2090810 w 3828916"/>
              <a:gd name="connsiteY904" fmla="*/ 1949875 h 5126329"/>
              <a:gd name="connsiteX905" fmla="*/ 1996224 w 3828916"/>
              <a:gd name="connsiteY905" fmla="*/ 1856517 h 5126329"/>
              <a:gd name="connsiteX906" fmla="*/ 2092037 w 3828916"/>
              <a:gd name="connsiteY906" fmla="*/ 1760702 h 5126329"/>
              <a:gd name="connsiteX907" fmla="*/ 2503553 w 3828916"/>
              <a:gd name="connsiteY907" fmla="*/ 1752106 h 5126329"/>
              <a:gd name="connsiteX908" fmla="*/ 2606738 w 3828916"/>
              <a:gd name="connsiteY908" fmla="*/ 1856521 h 5126329"/>
              <a:gd name="connsiteX909" fmla="*/ 2503553 w 3828916"/>
              <a:gd name="connsiteY909" fmla="*/ 1958478 h 5126329"/>
              <a:gd name="connsiteX910" fmla="*/ 2400367 w 3828916"/>
              <a:gd name="connsiteY910" fmla="*/ 1854064 h 5126329"/>
              <a:gd name="connsiteX911" fmla="*/ 2503553 w 3828916"/>
              <a:gd name="connsiteY911" fmla="*/ 1752106 h 5126329"/>
              <a:gd name="connsiteX912" fmla="*/ 2915065 w 3828916"/>
              <a:gd name="connsiteY912" fmla="*/ 1745967 h 5126329"/>
              <a:gd name="connsiteX913" fmla="*/ 3024392 w 3828916"/>
              <a:gd name="connsiteY913" fmla="*/ 1855293 h 5126329"/>
              <a:gd name="connsiteX914" fmla="*/ 2916293 w 3828916"/>
              <a:gd name="connsiteY914" fmla="*/ 1965850 h 5126329"/>
              <a:gd name="connsiteX915" fmla="*/ 2804509 w 3828916"/>
              <a:gd name="connsiteY915" fmla="*/ 1855293 h 5126329"/>
              <a:gd name="connsiteX916" fmla="*/ 2915065 w 3828916"/>
              <a:gd name="connsiteY916" fmla="*/ 1745967 h 5126329"/>
              <a:gd name="connsiteX917" fmla="*/ 3329036 w 3828916"/>
              <a:gd name="connsiteY917" fmla="*/ 1742280 h 5126329"/>
              <a:gd name="connsiteX918" fmla="*/ 3440819 w 3828916"/>
              <a:gd name="connsiteY918" fmla="*/ 1857750 h 5126329"/>
              <a:gd name="connsiteX919" fmla="*/ 3325350 w 3828916"/>
              <a:gd name="connsiteY919" fmla="*/ 1969536 h 5126329"/>
              <a:gd name="connsiteX920" fmla="*/ 3213565 w 3828916"/>
              <a:gd name="connsiteY920" fmla="*/ 1854064 h 5126329"/>
              <a:gd name="connsiteX921" fmla="*/ 3329036 w 3828916"/>
              <a:gd name="connsiteY921" fmla="*/ 1742280 h 5126329"/>
              <a:gd name="connsiteX922" fmla="*/ 3741777 w 3828916"/>
              <a:gd name="connsiteY922" fmla="*/ 1739825 h 5126329"/>
              <a:gd name="connsiteX923" fmla="*/ 3827766 w 3828916"/>
              <a:gd name="connsiteY923" fmla="*/ 1780363 h 5126329"/>
              <a:gd name="connsiteX924" fmla="*/ 3828916 w 3828916"/>
              <a:gd name="connsiteY924" fmla="*/ 1782443 h 5126329"/>
              <a:gd name="connsiteX925" fmla="*/ 3828916 w 3828916"/>
              <a:gd name="connsiteY925" fmla="*/ 1926054 h 5126329"/>
              <a:gd name="connsiteX926" fmla="*/ 3825615 w 3828916"/>
              <a:gd name="connsiteY926" fmla="*/ 1931610 h 5126329"/>
              <a:gd name="connsiteX927" fmla="*/ 3739321 w 3828916"/>
              <a:gd name="connsiteY927" fmla="*/ 1969537 h 5126329"/>
              <a:gd name="connsiteX928" fmla="*/ 3625079 w 3828916"/>
              <a:gd name="connsiteY928" fmla="*/ 1854068 h 5126329"/>
              <a:gd name="connsiteX929" fmla="*/ 3741777 w 3828916"/>
              <a:gd name="connsiteY929" fmla="*/ 1739825 h 5126329"/>
              <a:gd name="connsiteX930" fmla="*/ 644987 w 3828916"/>
              <a:gd name="connsiteY930" fmla="*/ 1628008 h 5126329"/>
              <a:gd name="connsiteX931" fmla="*/ 669555 w 3828916"/>
              <a:gd name="connsiteY931" fmla="*/ 1650119 h 5126329"/>
              <a:gd name="connsiteX932" fmla="*/ 647443 w 3828916"/>
              <a:gd name="connsiteY932" fmla="*/ 1671001 h 5126329"/>
              <a:gd name="connsiteX933" fmla="*/ 624105 w 3828916"/>
              <a:gd name="connsiteY933" fmla="*/ 1650119 h 5126329"/>
              <a:gd name="connsiteX934" fmla="*/ 644987 w 3828916"/>
              <a:gd name="connsiteY934" fmla="*/ 1628008 h 5126329"/>
              <a:gd name="connsiteX935" fmla="*/ 1060185 w 3828916"/>
              <a:gd name="connsiteY935" fmla="*/ 1598535 h 5126329"/>
              <a:gd name="connsiteX936" fmla="*/ 1111777 w 3828916"/>
              <a:gd name="connsiteY936" fmla="*/ 1647671 h 5126329"/>
              <a:gd name="connsiteX937" fmla="*/ 1060185 w 3828916"/>
              <a:gd name="connsiteY937" fmla="*/ 1700493 h 5126329"/>
              <a:gd name="connsiteX938" fmla="*/ 1008593 w 3828916"/>
              <a:gd name="connsiteY938" fmla="*/ 1651357 h 5126329"/>
              <a:gd name="connsiteX939" fmla="*/ 1060185 w 3828916"/>
              <a:gd name="connsiteY939" fmla="*/ 1598535 h 5126329"/>
              <a:gd name="connsiteX940" fmla="*/ 1472927 w 3828916"/>
              <a:gd name="connsiteY940" fmla="*/ 1580118 h 5126329"/>
              <a:gd name="connsiteX941" fmla="*/ 1541717 w 3828916"/>
              <a:gd name="connsiteY941" fmla="*/ 1651365 h 5126329"/>
              <a:gd name="connsiteX942" fmla="*/ 1470470 w 3828916"/>
              <a:gd name="connsiteY942" fmla="*/ 1718926 h 5126329"/>
              <a:gd name="connsiteX943" fmla="*/ 1401679 w 3828916"/>
              <a:gd name="connsiteY943" fmla="*/ 1647679 h 5126329"/>
              <a:gd name="connsiteX944" fmla="*/ 1472927 w 3828916"/>
              <a:gd name="connsiteY944" fmla="*/ 1580118 h 5126329"/>
              <a:gd name="connsiteX945" fmla="*/ 1884441 w 3828916"/>
              <a:gd name="connsiteY945" fmla="*/ 1566611 h 5126329"/>
              <a:gd name="connsiteX946" fmla="*/ 1966743 w 3828916"/>
              <a:gd name="connsiteY946" fmla="*/ 1648913 h 5126329"/>
              <a:gd name="connsiteX947" fmla="*/ 1884441 w 3828916"/>
              <a:gd name="connsiteY947" fmla="*/ 1732445 h 5126329"/>
              <a:gd name="connsiteX948" fmla="*/ 1802137 w 3828916"/>
              <a:gd name="connsiteY948" fmla="*/ 1650141 h 5126329"/>
              <a:gd name="connsiteX949" fmla="*/ 1884441 w 3828916"/>
              <a:gd name="connsiteY949" fmla="*/ 1566611 h 5126329"/>
              <a:gd name="connsiteX950" fmla="*/ 2292267 w 3828916"/>
              <a:gd name="connsiteY950" fmla="*/ 1556786 h 5126329"/>
              <a:gd name="connsiteX951" fmla="*/ 2389311 w 3828916"/>
              <a:gd name="connsiteY951" fmla="*/ 1646462 h 5126329"/>
              <a:gd name="connsiteX952" fmla="*/ 2298409 w 3828916"/>
              <a:gd name="connsiteY952" fmla="*/ 1743504 h 5126329"/>
              <a:gd name="connsiteX953" fmla="*/ 2203823 w 3828916"/>
              <a:gd name="connsiteY953" fmla="*/ 1655058 h 5126329"/>
              <a:gd name="connsiteX954" fmla="*/ 2292267 w 3828916"/>
              <a:gd name="connsiteY954" fmla="*/ 1556786 h 5126329"/>
              <a:gd name="connsiteX955" fmla="*/ 2707467 w 3828916"/>
              <a:gd name="connsiteY955" fmla="*/ 1549420 h 5126329"/>
              <a:gd name="connsiteX956" fmla="*/ 2809423 w 3828916"/>
              <a:gd name="connsiteY956" fmla="*/ 1647690 h 5126329"/>
              <a:gd name="connsiteX957" fmla="*/ 2708695 w 3828916"/>
              <a:gd name="connsiteY957" fmla="*/ 1750877 h 5126329"/>
              <a:gd name="connsiteX958" fmla="*/ 2609195 w 3828916"/>
              <a:gd name="connsiteY958" fmla="*/ 1650147 h 5126329"/>
              <a:gd name="connsiteX959" fmla="*/ 2707467 w 3828916"/>
              <a:gd name="connsiteY959" fmla="*/ 1549420 h 5126329"/>
              <a:gd name="connsiteX960" fmla="*/ 3122663 w 3828916"/>
              <a:gd name="connsiteY960" fmla="*/ 1544509 h 5126329"/>
              <a:gd name="connsiteX961" fmla="*/ 3227078 w 3828916"/>
              <a:gd name="connsiteY961" fmla="*/ 1648923 h 5126329"/>
              <a:gd name="connsiteX962" fmla="*/ 3120207 w 3828916"/>
              <a:gd name="connsiteY962" fmla="*/ 1754564 h 5126329"/>
              <a:gd name="connsiteX963" fmla="*/ 3015793 w 3828916"/>
              <a:gd name="connsiteY963" fmla="*/ 1650151 h 5126329"/>
              <a:gd name="connsiteX964" fmla="*/ 3122663 w 3828916"/>
              <a:gd name="connsiteY964" fmla="*/ 1544509 h 5126329"/>
              <a:gd name="connsiteX965" fmla="*/ 3534177 w 3828916"/>
              <a:gd name="connsiteY965" fmla="*/ 1540823 h 5126329"/>
              <a:gd name="connsiteX966" fmla="*/ 3641047 w 3828916"/>
              <a:gd name="connsiteY966" fmla="*/ 1651379 h 5126329"/>
              <a:gd name="connsiteX967" fmla="*/ 3530491 w 3828916"/>
              <a:gd name="connsiteY967" fmla="*/ 1757021 h 5126329"/>
              <a:gd name="connsiteX968" fmla="*/ 3424849 w 3828916"/>
              <a:gd name="connsiteY968" fmla="*/ 1648923 h 5126329"/>
              <a:gd name="connsiteX969" fmla="*/ 3534177 w 3828916"/>
              <a:gd name="connsiteY969" fmla="*/ 1540823 h 5126329"/>
              <a:gd name="connsiteX970" fmla="*/ 852585 w 3828916"/>
              <a:gd name="connsiteY970" fmla="*/ 1416725 h 5126329"/>
              <a:gd name="connsiteX971" fmla="*/ 879610 w 3828916"/>
              <a:gd name="connsiteY971" fmla="*/ 1444979 h 5126329"/>
              <a:gd name="connsiteX972" fmla="*/ 852585 w 3828916"/>
              <a:gd name="connsiteY972" fmla="*/ 1469546 h 5126329"/>
              <a:gd name="connsiteX973" fmla="*/ 826789 w 3828916"/>
              <a:gd name="connsiteY973" fmla="*/ 1442522 h 5126329"/>
              <a:gd name="connsiteX974" fmla="*/ 852585 w 3828916"/>
              <a:gd name="connsiteY974" fmla="*/ 1416725 h 5126329"/>
              <a:gd name="connsiteX975" fmla="*/ 1262870 w 3828916"/>
              <a:gd name="connsiteY975" fmla="*/ 1390937 h 5126329"/>
              <a:gd name="connsiteX976" fmla="*/ 1316919 w 3828916"/>
              <a:gd name="connsiteY976" fmla="*/ 1442529 h 5126329"/>
              <a:gd name="connsiteX977" fmla="*/ 1266555 w 3828916"/>
              <a:gd name="connsiteY977" fmla="*/ 1496579 h 5126329"/>
              <a:gd name="connsiteX978" fmla="*/ 1213734 w 3828916"/>
              <a:gd name="connsiteY978" fmla="*/ 1444986 h 5126329"/>
              <a:gd name="connsiteX979" fmla="*/ 1262870 w 3828916"/>
              <a:gd name="connsiteY979" fmla="*/ 1390937 h 5126329"/>
              <a:gd name="connsiteX980" fmla="*/ 1679296 w 3828916"/>
              <a:gd name="connsiteY980" fmla="*/ 1374975 h 5126329"/>
              <a:gd name="connsiteX981" fmla="*/ 1746859 w 3828916"/>
              <a:gd name="connsiteY981" fmla="*/ 1442537 h 5126329"/>
              <a:gd name="connsiteX982" fmla="*/ 1680525 w 3828916"/>
              <a:gd name="connsiteY982" fmla="*/ 1512555 h 5126329"/>
              <a:gd name="connsiteX983" fmla="*/ 1609278 w 3828916"/>
              <a:gd name="connsiteY983" fmla="*/ 1444993 h 5126329"/>
              <a:gd name="connsiteX984" fmla="*/ 1679296 w 3828916"/>
              <a:gd name="connsiteY984" fmla="*/ 1374975 h 5126329"/>
              <a:gd name="connsiteX985" fmla="*/ 2092037 w 3828916"/>
              <a:gd name="connsiteY985" fmla="*/ 1361467 h 5126329"/>
              <a:gd name="connsiteX986" fmla="*/ 2171884 w 3828916"/>
              <a:gd name="connsiteY986" fmla="*/ 1442541 h 5126329"/>
              <a:gd name="connsiteX987" fmla="*/ 2089581 w 3828916"/>
              <a:gd name="connsiteY987" fmla="*/ 1524844 h 5126329"/>
              <a:gd name="connsiteX988" fmla="*/ 2009735 w 3828916"/>
              <a:gd name="connsiteY988" fmla="*/ 1443770 h 5126329"/>
              <a:gd name="connsiteX989" fmla="*/ 2092037 w 3828916"/>
              <a:gd name="connsiteY989" fmla="*/ 1361467 h 5126329"/>
              <a:gd name="connsiteX990" fmla="*/ 2502323 w 3828916"/>
              <a:gd name="connsiteY990" fmla="*/ 1354100 h 5126329"/>
              <a:gd name="connsiteX991" fmla="*/ 2593225 w 3828916"/>
              <a:gd name="connsiteY991" fmla="*/ 1445003 h 5126329"/>
              <a:gd name="connsiteX992" fmla="*/ 2502323 w 3828916"/>
              <a:gd name="connsiteY992" fmla="*/ 1533448 h 5126329"/>
              <a:gd name="connsiteX993" fmla="*/ 2412650 w 3828916"/>
              <a:gd name="connsiteY993" fmla="*/ 1445003 h 5126329"/>
              <a:gd name="connsiteX994" fmla="*/ 2502323 w 3828916"/>
              <a:gd name="connsiteY994" fmla="*/ 1354100 h 5126329"/>
              <a:gd name="connsiteX995" fmla="*/ 2913836 w 3828916"/>
              <a:gd name="connsiteY995" fmla="*/ 1346731 h 5126329"/>
              <a:gd name="connsiteX996" fmla="*/ 3010880 w 3828916"/>
              <a:gd name="connsiteY996" fmla="*/ 1441320 h 5126329"/>
              <a:gd name="connsiteX997" fmla="*/ 2917522 w 3828916"/>
              <a:gd name="connsiteY997" fmla="*/ 1539592 h 5126329"/>
              <a:gd name="connsiteX998" fmla="*/ 2818021 w 3828916"/>
              <a:gd name="connsiteY998" fmla="*/ 1443775 h 5126329"/>
              <a:gd name="connsiteX999" fmla="*/ 2913836 w 3828916"/>
              <a:gd name="connsiteY999" fmla="*/ 1346731 h 5126329"/>
              <a:gd name="connsiteX1000" fmla="*/ 3326579 w 3828916"/>
              <a:gd name="connsiteY1000" fmla="*/ 1344277 h 5126329"/>
              <a:gd name="connsiteX1001" fmla="*/ 3427307 w 3828916"/>
              <a:gd name="connsiteY1001" fmla="*/ 1443776 h 5126329"/>
              <a:gd name="connsiteX1002" fmla="*/ 3327807 w 3828916"/>
              <a:gd name="connsiteY1002" fmla="*/ 1544506 h 5126329"/>
              <a:gd name="connsiteX1003" fmla="*/ 3227078 w 3828916"/>
              <a:gd name="connsiteY1003" fmla="*/ 1443776 h 5126329"/>
              <a:gd name="connsiteX1004" fmla="*/ 3326579 w 3828916"/>
              <a:gd name="connsiteY1004" fmla="*/ 1344277 h 5126329"/>
              <a:gd name="connsiteX1005" fmla="*/ 3740548 w 3828916"/>
              <a:gd name="connsiteY1005" fmla="*/ 1341822 h 5126329"/>
              <a:gd name="connsiteX1006" fmla="*/ 3816248 w 3828916"/>
              <a:gd name="connsiteY1006" fmla="*/ 1375909 h 5126329"/>
              <a:gd name="connsiteX1007" fmla="*/ 3828916 w 3828916"/>
              <a:gd name="connsiteY1007" fmla="*/ 1397326 h 5126329"/>
              <a:gd name="connsiteX1008" fmla="*/ 3828916 w 3828916"/>
              <a:gd name="connsiteY1008" fmla="*/ 1489776 h 5126329"/>
              <a:gd name="connsiteX1009" fmla="*/ 3809953 w 3828916"/>
              <a:gd name="connsiteY1009" fmla="*/ 1517021 h 5126329"/>
              <a:gd name="connsiteX1010" fmla="*/ 3738091 w 3828916"/>
              <a:gd name="connsiteY1010" fmla="*/ 1545735 h 5126329"/>
              <a:gd name="connsiteX1011" fmla="*/ 3638592 w 3828916"/>
              <a:gd name="connsiteY1011" fmla="*/ 1443776 h 5126329"/>
              <a:gd name="connsiteX1012" fmla="*/ 3740548 w 3828916"/>
              <a:gd name="connsiteY1012" fmla="*/ 1341822 h 5126329"/>
              <a:gd name="connsiteX1013" fmla="*/ 1060185 w 3828916"/>
              <a:gd name="connsiteY1013" fmla="*/ 1209127 h 5126329"/>
              <a:gd name="connsiteX1014" fmla="*/ 1088437 w 3828916"/>
              <a:gd name="connsiteY1014" fmla="*/ 1239838 h 5126329"/>
              <a:gd name="connsiteX1015" fmla="*/ 1057728 w 3828916"/>
              <a:gd name="connsiteY1015" fmla="*/ 1265634 h 5126329"/>
              <a:gd name="connsiteX1016" fmla="*/ 1030703 w 3828916"/>
              <a:gd name="connsiteY1016" fmla="*/ 1236152 h 5126329"/>
              <a:gd name="connsiteX1017" fmla="*/ 1060185 w 3828916"/>
              <a:gd name="connsiteY1017" fmla="*/ 1209127 h 5126329"/>
              <a:gd name="connsiteX1018" fmla="*/ 1471699 w 3828916"/>
              <a:gd name="connsiteY1018" fmla="*/ 1184561 h 5126329"/>
              <a:gd name="connsiteX1019" fmla="*/ 1524519 w 3828916"/>
              <a:gd name="connsiteY1019" fmla="*/ 1236159 h 5126329"/>
              <a:gd name="connsiteX1020" fmla="*/ 1472927 w 3828916"/>
              <a:gd name="connsiteY1020" fmla="*/ 1288980 h 5126329"/>
              <a:gd name="connsiteX1021" fmla="*/ 1420105 w 3828916"/>
              <a:gd name="connsiteY1021" fmla="*/ 1237388 h 5126329"/>
              <a:gd name="connsiteX1022" fmla="*/ 1471699 w 3828916"/>
              <a:gd name="connsiteY1022" fmla="*/ 1184561 h 5126329"/>
              <a:gd name="connsiteX1023" fmla="*/ 1883211 w 3828916"/>
              <a:gd name="connsiteY1023" fmla="*/ 1168590 h 5126329"/>
              <a:gd name="connsiteX1024" fmla="*/ 1950773 w 3828916"/>
              <a:gd name="connsiteY1024" fmla="*/ 1236165 h 5126329"/>
              <a:gd name="connsiteX1025" fmla="*/ 1884439 w 3828916"/>
              <a:gd name="connsiteY1025" fmla="*/ 1303726 h 5126329"/>
              <a:gd name="connsiteX1026" fmla="*/ 1816878 w 3828916"/>
              <a:gd name="connsiteY1026" fmla="*/ 1236165 h 5126329"/>
              <a:gd name="connsiteX1027" fmla="*/ 1883211 w 3828916"/>
              <a:gd name="connsiteY1027" fmla="*/ 1168590 h 5126329"/>
              <a:gd name="connsiteX1028" fmla="*/ 2291039 w 3828916"/>
              <a:gd name="connsiteY1028" fmla="*/ 1159998 h 5126329"/>
              <a:gd name="connsiteX1029" fmla="*/ 2374571 w 3828916"/>
              <a:gd name="connsiteY1029" fmla="*/ 1232484 h 5126329"/>
              <a:gd name="connsiteX1030" fmla="*/ 2300867 w 3828916"/>
              <a:gd name="connsiteY1030" fmla="*/ 1314788 h 5126329"/>
              <a:gd name="connsiteX1031" fmla="*/ 2218563 w 3828916"/>
              <a:gd name="connsiteY1031" fmla="*/ 1242312 h 5126329"/>
              <a:gd name="connsiteX1032" fmla="*/ 2291039 w 3828916"/>
              <a:gd name="connsiteY1032" fmla="*/ 1159998 h 5126329"/>
              <a:gd name="connsiteX1033" fmla="*/ 2707465 w 3828916"/>
              <a:gd name="connsiteY1033" fmla="*/ 1151397 h 5126329"/>
              <a:gd name="connsiteX1034" fmla="*/ 2794682 w 3828916"/>
              <a:gd name="connsiteY1034" fmla="*/ 1238630 h 5126329"/>
              <a:gd name="connsiteX1035" fmla="*/ 2708695 w 3828916"/>
              <a:gd name="connsiteY1035" fmla="*/ 1323388 h 5126329"/>
              <a:gd name="connsiteX1036" fmla="*/ 2622707 w 3828916"/>
              <a:gd name="connsiteY1036" fmla="*/ 1236173 h 5126329"/>
              <a:gd name="connsiteX1037" fmla="*/ 2707465 w 3828916"/>
              <a:gd name="connsiteY1037" fmla="*/ 1151397 h 5126329"/>
              <a:gd name="connsiteX1038" fmla="*/ 3122665 w 3828916"/>
              <a:gd name="connsiteY1038" fmla="*/ 1146485 h 5126329"/>
              <a:gd name="connsiteX1039" fmla="*/ 3211109 w 3828916"/>
              <a:gd name="connsiteY1039" fmla="*/ 1238631 h 5126329"/>
              <a:gd name="connsiteX1040" fmla="*/ 3118979 w 3828916"/>
              <a:gd name="connsiteY1040" fmla="*/ 1328303 h 5126329"/>
              <a:gd name="connsiteX1041" fmla="*/ 3029307 w 3828916"/>
              <a:gd name="connsiteY1041" fmla="*/ 1236174 h 5126329"/>
              <a:gd name="connsiteX1042" fmla="*/ 3122665 w 3828916"/>
              <a:gd name="connsiteY1042" fmla="*/ 1146485 h 5126329"/>
              <a:gd name="connsiteX1043" fmla="*/ 3534177 w 3828916"/>
              <a:gd name="connsiteY1043" fmla="*/ 1144031 h 5126329"/>
              <a:gd name="connsiteX1044" fmla="*/ 3627536 w 3828916"/>
              <a:gd name="connsiteY1044" fmla="*/ 1238632 h 5126329"/>
              <a:gd name="connsiteX1045" fmla="*/ 3534177 w 3828916"/>
              <a:gd name="connsiteY1045" fmla="*/ 1331990 h 5126329"/>
              <a:gd name="connsiteX1046" fmla="*/ 3440819 w 3828916"/>
              <a:gd name="connsiteY1046" fmla="*/ 1237404 h 5126329"/>
              <a:gd name="connsiteX1047" fmla="*/ 3534177 w 3828916"/>
              <a:gd name="connsiteY1047" fmla="*/ 1144031 h 5126329"/>
              <a:gd name="connsiteX1048" fmla="*/ 1264099 w 3828916"/>
              <a:gd name="connsiteY1048" fmla="*/ 1003981 h 5126329"/>
              <a:gd name="connsiteX1049" fmla="*/ 1292351 w 3828916"/>
              <a:gd name="connsiteY1049" fmla="*/ 1028548 h 5126329"/>
              <a:gd name="connsiteX1050" fmla="*/ 1266556 w 3828916"/>
              <a:gd name="connsiteY1050" fmla="*/ 1058031 h 5126329"/>
              <a:gd name="connsiteX1051" fmla="*/ 1239531 w 3828916"/>
              <a:gd name="connsiteY1051" fmla="*/ 1032234 h 5126329"/>
              <a:gd name="connsiteX1052" fmla="*/ 1264099 w 3828916"/>
              <a:gd name="connsiteY1052" fmla="*/ 1003981 h 5126329"/>
              <a:gd name="connsiteX1053" fmla="*/ 1678069 w 3828916"/>
              <a:gd name="connsiteY1053" fmla="*/ 980647 h 5126329"/>
              <a:gd name="connsiteX1054" fmla="*/ 1729661 w 3828916"/>
              <a:gd name="connsiteY1054" fmla="*/ 1028554 h 5126329"/>
              <a:gd name="connsiteX1055" fmla="*/ 1680525 w 3828916"/>
              <a:gd name="connsiteY1055" fmla="*/ 1080146 h 5126329"/>
              <a:gd name="connsiteX1056" fmla="*/ 1628933 w 3828916"/>
              <a:gd name="connsiteY1056" fmla="*/ 1032240 h 5126329"/>
              <a:gd name="connsiteX1057" fmla="*/ 1678069 w 3828916"/>
              <a:gd name="connsiteY1057" fmla="*/ 980647 h 5126329"/>
              <a:gd name="connsiteX1058" fmla="*/ 2088353 w 3828916"/>
              <a:gd name="connsiteY1058" fmla="*/ 967134 h 5126329"/>
              <a:gd name="connsiteX1059" fmla="*/ 2154687 w 3828916"/>
              <a:gd name="connsiteY1059" fmla="*/ 1029783 h 5126329"/>
              <a:gd name="connsiteX1060" fmla="*/ 2093267 w 3828916"/>
              <a:gd name="connsiteY1060" fmla="*/ 1093657 h 5126329"/>
              <a:gd name="connsiteX1061" fmla="*/ 2026933 w 3828916"/>
              <a:gd name="connsiteY1061" fmla="*/ 1031010 h 5126329"/>
              <a:gd name="connsiteX1062" fmla="*/ 2088353 w 3828916"/>
              <a:gd name="connsiteY1062" fmla="*/ 967134 h 5126329"/>
              <a:gd name="connsiteX1063" fmla="*/ 2502323 w 3828916"/>
              <a:gd name="connsiteY1063" fmla="*/ 956081 h 5126329"/>
              <a:gd name="connsiteX1064" fmla="*/ 2577255 w 3828916"/>
              <a:gd name="connsiteY1064" fmla="*/ 1029783 h 5126329"/>
              <a:gd name="connsiteX1065" fmla="*/ 2504781 w 3828916"/>
              <a:gd name="connsiteY1065" fmla="*/ 1105945 h 5126329"/>
              <a:gd name="connsiteX1066" fmla="*/ 2429847 w 3828916"/>
              <a:gd name="connsiteY1066" fmla="*/ 1032241 h 5126329"/>
              <a:gd name="connsiteX1067" fmla="*/ 2502323 w 3828916"/>
              <a:gd name="connsiteY1067" fmla="*/ 956081 h 5126329"/>
              <a:gd name="connsiteX1068" fmla="*/ 2916293 w 3828916"/>
              <a:gd name="connsiteY1068" fmla="*/ 949941 h 5126329"/>
              <a:gd name="connsiteX1069" fmla="*/ 2996139 w 3828916"/>
              <a:gd name="connsiteY1069" fmla="*/ 1032241 h 5126329"/>
              <a:gd name="connsiteX1070" fmla="*/ 2915065 w 3828916"/>
              <a:gd name="connsiteY1070" fmla="*/ 1112086 h 5126329"/>
              <a:gd name="connsiteX1071" fmla="*/ 2835219 w 3828916"/>
              <a:gd name="connsiteY1071" fmla="*/ 1029788 h 5126329"/>
              <a:gd name="connsiteX1072" fmla="*/ 2916293 w 3828916"/>
              <a:gd name="connsiteY1072" fmla="*/ 949941 h 5126329"/>
              <a:gd name="connsiteX1073" fmla="*/ 3325350 w 3828916"/>
              <a:gd name="connsiteY1073" fmla="*/ 947485 h 5126329"/>
              <a:gd name="connsiteX1074" fmla="*/ 3411338 w 3828916"/>
              <a:gd name="connsiteY1074" fmla="*/ 1031012 h 5126329"/>
              <a:gd name="connsiteX1075" fmla="*/ 3326579 w 3828916"/>
              <a:gd name="connsiteY1075" fmla="*/ 1115772 h 5126329"/>
              <a:gd name="connsiteX1076" fmla="*/ 3241819 w 3828916"/>
              <a:gd name="connsiteY1076" fmla="*/ 1033470 h 5126329"/>
              <a:gd name="connsiteX1077" fmla="*/ 3325350 w 3828916"/>
              <a:gd name="connsiteY1077" fmla="*/ 947485 h 5126329"/>
              <a:gd name="connsiteX1078" fmla="*/ 3740549 w 3828916"/>
              <a:gd name="connsiteY1078" fmla="*/ 945027 h 5126329"/>
              <a:gd name="connsiteX1079" fmla="*/ 3825308 w 3828916"/>
              <a:gd name="connsiteY1079" fmla="*/ 1029788 h 5126329"/>
              <a:gd name="connsiteX1080" fmla="*/ 3738091 w 3828916"/>
              <a:gd name="connsiteY1080" fmla="*/ 1117001 h 5126329"/>
              <a:gd name="connsiteX1081" fmla="*/ 3653333 w 3828916"/>
              <a:gd name="connsiteY1081" fmla="*/ 1032241 h 5126329"/>
              <a:gd name="connsiteX1082" fmla="*/ 3740549 w 3828916"/>
              <a:gd name="connsiteY1082" fmla="*/ 945027 h 5126329"/>
              <a:gd name="connsiteX1083" fmla="*/ 1471699 w 3828916"/>
              <a:gd name="connsiteY1083" fmla="*/ 801297 h 5126329"/>
              <a:gd name="connsiteX1084" fmla="*/ 1497495 w 3828916"/>
              <a:gd name="connsiteY1084" fmla="*/ 823408 h 5126329"/>
              <a:gd name="connsiteX1085" fmla="*/ 1472927 w 3828916"/>
              <a:gd name="connsiteY1085" fmla="*/ 850431 h 5126329"/>
              <a:gd name="connsiteX1086" fmla="*/ 1448359 w 3828916"/>
              <a:gd name="connsiteY1086" fmla="*/ 825865 h 5126329"/>
              <a:gd name="connsiteX1087" fmla="*/ 1471699 w 3828916"/>
              <a:gd name="connsiteY1087" fmla="*/ 801297 h 5126329"/>
              <a:gd name="connsiteX1088" fmla="*/ 1881983 w 3828916"/>
              <a:gd name="connsiteY1088" fmla="*/ 777958 h 5126329"/>
              <a:gd name="connsiteX1089" fmla="*/ 1929891 w 3828916"/>
              <a:gd name="connsiteY1089" fmla="*/ 820951 h 5126329"/>
              <a:gd name="connsiteX1090" fmla="*/ 1886896 w 3828916"/>
              <a:gd name="connsiteY1090" fmla="*/ 870090 h 5126329"/>
              <a:gd name="connsiteX1091" fmla="*/ 1838989 w 3828916"/>
              <a:gd name="connsiteY1091" fmla="*/ 827094 h 5126329"/>
              <a:gd name="connsiteX1092" fmla="*/ 1881983 w 3828916"/>
              <a:gd name="connsiteY1092" fmla="*/ 777958 h 5126329"/>
              <a:gd name="connsiteX1093" fmla="*/ 2294725 w 3828916"/>
              <a:gd name="connsiteY1093" fmla="*/ 763220 h 5126329"/>
              <a:gd name="connsiteX1094" fmla="*/ 2356145 w 3828916"/>
              <a:gd name="connsiteY1094" fmla="*/ 820955 h 5126329"/>
              <a:gd name="connsiteX1095" fmla="*/ 2298409 w 3828916"/>
              <a:gd name="connsiteY1095" fmla="*/ 884834 h 5126329"/>
              <a:gd name="connsiteX1096" fmla="*/ 2236990 w 3828916"/>
              <a:gd name="connsiteY1096" fmla="*/ 827098 h 5126329"/>
              <a:gd name="connsiteX1097" fmla="*/ 2294725 w 3828916"/>
              <a:gd name="connsiteY1097" fmla="*/ 763220 h 5126329"/>
              <a:gd name="connsiteX1098" fmla="*/ 2709922 w 3828916"/>
              <a:gd name="connsiteY1098" fmla="*/ 757078 h 5126329"/>
              <a:gd name="connsiteX1099" fmla="*/ 2777485 w 3828916"/>
              <a:gd name="connsiteY1099" fmla="*/ 824641 h 5126329"/>
              <a:gd name="connsiteX1100" fmla="*/ 2707467 w 3828916"/>
              <a:gd name="connsiteY1100" fmla="*/ 893430 h 5126329"/>
              <a:gd name="connsiteX1101" fmla="*/ 2641133 w 3828916"/>
              <a:gd name="connsiteY1101" fmla="*/ 823412 h 5126329"/>
              <a:gd name="connsiteX1102" fmla="*/ 2709922 w 3828916"/>
              <a:gd name="connsiteY1102" fmla="*/ 757078 h 5126329"/>
              <a:gd name="connsiteX1103" fmla="*/ 3121436 w 3828916"/>
              <a:gd name="connsiteY1103" fmla="*/ 750938 h 5126329"/>
              <a:gd name="connsiteX1104" fmla="*/ 3195140 w 3828916"/>
              <a:gd name="connsiteY1104" fmla="*/ 825870 h 5126329"/>
              <a:gd name="connsiteX1105" fmla="*/ 3121436 w 3828916"/>
              <a:gd name="connsiteY1105" fmla="*/ 899572 h 5126329"/>
              <a:gd name="connsiteX1106" fmla="*/ 3047732 w 3828916"/>
              <a:gd name="connsiteY1106" fmla="*/ 824641 h 5126329"/>
              <a:gd name="connsiteX1107" fmla="*/ 3121436 w 3828916"/>
              <a:gd name="connsiteY1107" fmla="*/ 750938 h 5126329"/>
              <a:gd name="connsiteX1108" fmla="*/ 3530491 w 3828916"/>
              <a:gd name="connsiteY1108" fmla="*/ 748480 h 5126329"/>
              <a:gd name="connsiteX1109" fmla="*/ 3610338 w 3828916"/>
              <a:gd name="connsiteY1109" fmla="*/ 824641 h 5126329"/>
              <a:gd name="connsiteX1110" fmla="*/ 3534177 w 3828916"/>
              <a:gd name="connsiteY1110" fmla="*/ 900802 h 5126329"/>
              <a:gd name="connsiteX1111" fmla="*/ 3455560 w 3828916"/>
              <a:gd name="connsiteY1111" fmla="*/ 827098 h 5126329"/>
              <a:gd name="connsiteX1112" fmla="*/ 3530491 w 3828916"/>
              <a:gd name="connsiteY1112" fmla="*/ 748480 h 5126329"/>
              <a:gd name="connsiteX1113" fmla="*/ 1689126 w 3828916"/>
              <a:gd name="connsiteY1113" fmla="*/ 604751 h 5126329"/>
              <a:gd name="connsiteX1114" fmla="*/ 1694039 w 3828916"/>
              <a:gd name="connsiteY1114" fmla="*/ 608437 h 5126329"/>
              <a:gd name="connsiteX1115" fmla="*/ 1694039 w 3828916"/>
              <a:gd name="connsiteY1115" fmla="*/ 630548 h 5126329"/>
              <a:gd name="connsiteX1116" fmla="*/ 1680527 w 3828916"/>
              <a:gd name="connsiteY1116" fmla="*/ 639147 h 5126329"/>
              <a:gd name="connsiteX1117" fmla="*/ 1659643 w 3828916"/>
              <a:gd name="connsiteY1117" fmla="*/ 623178 h 5126329"/>
              <a:gd name="connsiteX1118" fmla="*/ 1689126 w 3828916"/>
              <a:gd name="connsiteY1118" fmla="*/ 604751 h 5126329"/>
              <a:gd name="connsiteX1119" fmla="*/ 2087125 w 3828916"/>
              <a:gd name="connsiteY1119" fmla="*/ 580188 h 5126329"/>
              <a:gd name="connsiteX1120" fmla="*/ 2128891 w 3828916"/>
              <a:gd name="connsiteY1120" fmla="*/ 619494 h 5126329"/>
              <a:gd name="connsiteX1121" fmla="*/ 2090810 w 3828916"/>
              <a:gd name="connsiteY1121" fmla="*/ 658803 h 5126329"/>
              <a:gd name="connsiteX1122" fmla="*/ 2051503 w 3828916"/>
              <a:gd name="connsiteY1122" fmla="*/ 620723 h 5126329"/>
              <a:gd name="connsiteX1123" fmla="*/ 2087125 w 3828916"/>
              <a:gd name="connsiteY1123" fmla="*/ 580188 h 5126329"/>
              <a:gd name="connsiteX1124" fmla="*/ 2497410 w 3828916"/>
              <a:gd name="connsiteY1124" fmla="*/ 565450 h 5126329"/>
              <a:gd name="connsiteX1125" fmla="*/ 2553917 w 3828916"/>
              <a:gd name="connsiteY1125" fmla="*/ 612128 h 5126329"/>
              <a:gd name="connsiteX1126" fmla="*/ 2506009 w 3828916"/>
              <a:gd name="connsiteY1126" fmla="*/ 672317 h 5126329"/>
              <a:gd name="connsiteX1127" fmla="*/ 2449503 w 3828916"/>
              <a:gd name="connsiteY1127" fmla="*/ 625638 h 5126329"/>
              <a:gd name="connsiteX1128" fmla="*/ 2497410 w 3828916"/>
              <a:gd name="connsiteY1128" fmla="*/ 565450 h 5126329"/>
              <a:gd name="connsiteX1129" fmla="*/ 2913836 w 3828916"/>
              <a:gd name="connsiteY1129" fmla="*/ 558078 h 5126329"/>
              <a:gd name="connsiteX1130" fmla="*/ 2975256 w 3828916"/>
              <a:gd name="connsiteY1130" fmla="*/ 619499 h 5126329"/>
              <a:gd name="connsiteX1131" fmla="*/ 2913836 w 3828916"/>
              <a:gd name="connsiteY1131" fmla="*/ 679689 h 5126329"/>
              <a:gd name="connsiteX1132" fmla="*/ 2853645 w 3828916"/>
              <a:gd name="connsiteY1132" fmla="*/ 617042 h 5126329"/>
              <a:gd name="connsiteX1133" fmla="*/ 2913836 w 3828916"/>
              <a:gd name="connsiteY1133" fmla="*/ 558078 h 5126329"/>
              <a:gd name="connsiteX1134" fmla="*/ 3326578 w 3828916"/>
              <a:gd name="connsiteY1134" fmla="*/ 554392 h 5126329"/>
              <a:gd name="connsiteX1135" fmla="*/ 3392911 w 3828916"/>
              <a:gd name="connsiteY1135" fmla="*/ 619499 h 5126329"/>
              <a:gd name="connsiteX1136" fmla="*/ 3330262 w 3828916"/>
              <a:gd name="connsiteY1136" fmla="*/ 683373 h 5126329"/>
              <a:gd name="connsiteX1137" fmla="*/ 3262701 w 3828916"/>
              <a:gd name="connsiteY1137" fmla="*/ 620728 h 5126329"/>
              <a:gd name="connsiteX1138" fmla="*/ 3326578 w 3828916"/>
              <a:gd name="connsiteY1138" fmla="*/ 554392 h 5126329"/>
              <a:gd name="connsiteX1139" fmla="*/ 3738090 w 3828916"/>
              <a:gd name="connsiteY1139" fmla="*/ 550711 h 5126329"/>
              <a:gd name="connsiteX1140" fmla="*/ 3805653 w 3828916"/>
              <a:gd name="connsiteY1140" fmla="*/ 617042 h 5126329"/>
              <a:gd name="connsiteX1141" fmla="*/ 3738090 w 3828916"/>
              <a:gd name="connsiteY1141" fmla="*/ 684604 h 5126329"/>
              <a:gd name="connsiteX1142" fmla="*/ 3674213 w 3828916"/>
              <a:gd name="connsiteY1142" fmla="*/ 618270 h 5126329"/>
              <a:gd name="connsiteX1143" fmla="*/ 3738090 w 3828916"/>
              <a:gd name="connsiteY1143" fmla="*/ 550711 h 5126329"/>
              <a:gd name="connsiteX1144" fmla="*/ 2294724 w 3828916"/>
              <a:gd name="connsiteY1144" fmla="*/ 382413 h 5126329"/>
              <a:gd name="connsiteX1145" fmla="*/ 2327891 w 3828916"/>
              <a:gd name="connsiteY1145" fmla="*/ 410666 h 5126329"/>
              <a:gd name="connsiteX1146" fmla="*/ 2298409 w 3828916"/>
              <a:gd name="connsiteY1146" fmla="*/ 442602 h 5126329"/>
              <a:gd name="connsiteX1147" fmla="*/ 2266471 w 3828916"/>
              <a:gd name="connsiteY1147" fmla="*/ 414352 h 5126329"/>
              <a:gd name="connsiteX1148" fmla="*/ 2294724 w 3828916"/>
              <a:gd name="connsiteY1148" fmla="*/ 382413 h 5126329"/>
              <a:gd name="connsiteX1149" fmla="*/ 2708695 w 3828916"/>
              <a:gd name="connsiteY1149" fmla="*/ 370131 h 5126329"/>
              <a:gd name="connsiteX1150" fmla="*/ 2751689 w 3828916"/>
              <a:gd name="connsiteY1150" fmla="*/ 414352 h 5126329"/>
              <a:gd name="connsiteX1151" fmla="*/ 2707467 w 3828916"/>
              <a:gd name="connsiteY1151" fmla="*/ 456118 h 5126329"/>
              <a:gd name="connsiteX1152" fmla="*/ 2665701 w 3828916"/>
              <a:gd name="connsiteY1152" fmla="*/ 411896 h 5126329"/>
              <a:gd name="connsiteX1153" fmla="*/ 2708695 w 3828916"/>
              <a:gd name="connsiteY1153" fmla="*/ 370131 h 5126329"/>
              <a:gd name="connsiteX1154" fmla="*/ 3122663 w 3828916"/>
              <a:gd name="connsiteY1154" fmla="*/ 361537 h 5126329"/>
              <a:gd name="connsiteX1155" fmla="*/ 3171799 w 3828916"/>
              <a:gd name="connsiteY1155" fmla="*/ 411897 h 5126329"/>
              <a:gd name="connsiteX1156" fmla="*/ 3118979 w 3828916"/>
              <a:gd name="connsiteY1156" fmla="*/ 463490 h 5126329"/>
              <a:gd name="connsiteX1157" fmla="*/ 3069843 w 3828916"/>
              <a:gd name="connsiteY1157" fmla="*/ 409442 h 5126329"/>
              <a:gd name="connsiteX1158" fmla="*/ 3122663 w 3828916"/>
              <a:gd name="connsiteY1158" fmla="*/ 361537 h 5126329"/>
              <a:gd name="connsiteX1159" fmla="*/ 3535407 w 3828916"/>
              <a:gd name="connsiteY1159" fmla="*/ 357847 h 5126329"/>
              <a:gd name="connsiteX1160" fmla="*/ 3588227 w 3828916"/>
              <a:gd name="connsiteY1160" fmla="*/ 413128 h 5126329"/>
              <a:gd name="connsiteX1161" fmla="*/ 3532949 w 3828916"/>
              <a:gd name="connsiteY1161" fmla="*/ 465946 h 5126329"/>
              <a:gd name="connsiteX1162" fmla="*/ 3480128 w 3828916"/>
              <a:gd name="connsiteY1162" fmla="*/ 410672 h 5126329"/>
              <a:gd name="connsiteX1163" fmla="*/ 3535407 w 3828916"/>
              <a:gd name="connsiteY1163" fmla="*/ 357847 h 5126329"/>
              <a:gd name="connsiteX1164" fmla="*/ 2520749 w 3828916"/>
              <a:gd name="connsiteY1164" fmla="*/ 200608 h 5126329"/>
              <a:gd name="connsiteX1165" fmla="*/ 2502323 w 3828916"/>
              <a:gd name="connsiteY1165" fmla="*/ 225176 h 5126329"/>
              <a:gd name="connsiteX1166" fmla="*/ 2486354 w 3828916"/>
              <a:gd name="connsiteY1166" fmla="*/ 207979 h 5126329"/>
              <a:gd name="connsiteX1167" fmla="*/ 2520749 w 3828916"/>
              <a:gd name="connsiteY1167" fmla="*/ 200608 h 5126329"/>
              <a:gd name="connsiteX1168" fmla="*/ 2913836 w 3828916"/>
              <a:gd name="connsiteY1168" fmla="*/ 176043 h 5126329"/>
              <a:gd name="connsiteX1169" fmla="*/ 2944547 w 3828916"/>
              <a:gd name="connsiteY1169" fmla="*/ 206750 h 5126329"/>
              <a:gd name="connsiteX1170" fmla="*/ 2913836 w 3828916"/>
              <a:gd name="connsiteY1170" fmla="*/ 236235 h 5126329"/>
              <a:gd name="connsiteX1171" fmla="*/ 2884356 w 3828916"/>
              <a:gd name="connsiteY1171" fmla="*/ 205525 h 5126329"/>
              <a:gd name="connsiteX1172" fmla="*/ 2913836 w 3828916"/>
              <a:gd name="connsiteY1172" fmla="*/ 176043 h 5126329"/>
              <a:gd name="connsiteX1173" fmla="*/ 3330263 w 3828916"/>
              <a:gd name="connsiteY1173" fmla="*/ 169899 h 5126329"/>
              <a:gd name="connsiteX1174" fmla="*/ 3364659 w 3828916"/>
              <a:gd name="connsiteY1174" fmla="*/ 206754 h 5126329"/>
              <a:gd name="connsiteX1175" fmla="*/ 3326578 w 3828916"/>
              <a:gd name="connsiteY1175" fmla="*/ 242375 h 5126329"/>
              <a:gd name="connsiteX1176" fmla="*/ 3290955 w 3828916"/>
              <a:gd name="connsiteY1176" fmla="*/ 204296 h 5126329"/>
              <a:gd name="connsiteX1177" fmla="*/ 3330263 w 3828916"/>
              <a:gd name="connsiteY1177" fmla="*/ 169899 h 5126329"/>
              <a:gd name="connsiteX1178" fmla="*/ 3740548 w 3828916"/>
              <a:gd name="connsiteY1178" fmla="*/ 168673 h 5126329"/>
              <a:gd name="connsiteX1179" fmla="*/ 3778628 w 3828916"/>
              <a:gd name="connsiteY1179" fmla="*/ 205525 h 5126329"/>
              <a:gd name="connsiteX1180" fmla="*/ 3739319 w 3828916"/>
              <a:gd name="connsiteY1180" fmla="*/ 244833 h 5126329"/>
              <a:gd name="connsiteX1181" fmla="*/ 3702467 w 3828916"/>
              <a:gd name="connsiteY1181" fmla="*/ 207983 h 5126329"/>
              <a:gd name="connsiteX1182" fmla="*/ 3740548 w 3828916"/>
              <a:gd name="connsiteY1182" fmla="*/ 168673 h 5126329"/>
              <a:gd name="connsiteX1183" fmla="*/ 3534331 w 3828916"/>
              <a:gd name="connsiteY1183" fmla="*/ 73 h 5126329"/>
              <a:gd name="connsiteX1184" fmla="*/ 3556289 w 3828916"/>
              <a:gd name="connsiteY1184" fmla="*/ 2837 h 5126329"/>
              <a:gd name="connsiteX1185" fmla="*/ 3534177 w 3828916"/>
              <a:gd name="connsiteY1185" fmla="*/ 24948 h 5126329"/>
              <a:gd name="connsiteX1186" fmla="*/ 3513294 w 3828916"/>
              <a:gd name="connsiteY1186" fmla="*/ 2837 h 5126329"/>
              <a:gd name="connsiteX1187" fmla="*/ 3534331 w 3828916"/>
              <a:gd name="connsiteY1187" fmla="*/ 73 h 51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Lst>
            <a:rect l="l" t="t" r="r" b="b"/>
            <a:pathLst>
              <a:path w="3828916" h="5126329">
                <a:moveTo>
                  <a:pt x="441073" y="5112970"/>
                </a:moveTo>
                <a:cubicBezTo>
                  <a:pt x="450901" y="5112356"/>
                  <a:pt x="460728" y="5116348"/>
                  <a:pt x="468252" y="5123104"/>
                </a:cubicBezTo>
                <a:lnTo>
                  <a:pt x="469864" y="5126329"/>
                </a:lnTo>
                <a:lnTo>
                  <a:pt x="415528" y="5126329"/>
                </a:lnTo>
                <a:close/>
                <a:moveTo>
                  <a:pt x="855042" y="5089629"/>
                </a:moveTo>
                <a:cubicBezTo>
                  <a:pt x="873468" y="5089629"/>
                  <a:pt x="889744" y="5097000"/>
                  <a:pt x="901261" y="5108976"/>
                </a:cubicBezTo>
                <a:lnTo>
                  <a:pt x="907782" y="5126329"/>
                </a:lnTo>
                <a:lnTo>
                  <a:pt x="801610" y="5126329"/>
                </a:lnTo>
                <a:lnTo>
                  <a:pt x="809591" y="5107748"/>
                </a:lnTo>
                <a:cubicBezTo>
                  <a:pt x="821568" y="5096078"/>
                  <a:pt x="837844" y="5089015"/>
                  <a:pt x="855042" y="5089629"/>
                </a:cubicBezTo>
                <a:close/>
                <a:moveTo>
                  <a:pt x="1269013" y="5071203"/>
                </a:moveTo>
                <a:cubicBezTo>
                  <a:pt x="1303101" y="5071203"/>
                  <a:pt x="1332352" y="5092623"/>
                  <a:pt x="1344329" y="5123026"/>
                </a:cubicBezTo>
                <a:lnTo>
                  <a:pt x="1344906" y="5126329"/>
                </a:lnTo>
                <a:lnTo>
                  <a:pt x="1191330" y="5126329"/>
                </a:lnTo>
                <a:lnTo>
                  <a:pt x="1192486" y="5120953"/>
                </a:lnTo>
                <a:cubicBezTo>
                  <a:pt x="1205212" y="5091241"/>
                  <a:pt x="1234003" y="5071203"/>
                  <a:pt x="1269013" y="5071203"/>
                </a:cubicBezTo>
                <a:close/>
                <a:moveTo>
                  <a:pt x="1680525" y="5056463"/>
                </a:moveTo>
                <a:cubicBezTo>
                  <a:pt x="1720140" y="5057385"/>
                  <a:pt x="1754228" y="5081109"/>
                  <a:pt x="1769833" y="5115196"/>
                </a:cubicBezTo>
                <a:lnTo>
                  <a:pt x="1772524" y="5126329"/>
                </a:lnTo>
                <a:lnTo>
                  <a:pt x="1588726" y="5126329"/>
                </a:lnTo>
                <a:lnTo>
                  <a:pt x="1590526" y="5116578"/>
                </a:lnTo>
                <a:cubicBezTo>
                  <a:pt x="1604978" y="5081338"/>
                  <a:pt x="1639988" y="5056463"/>
                  <a:pt x="1680525" y="5056463"/>
                </a:cubicBezTo>
                <a:close/>
                <a:moveTo>
                  <a:pt x="2089582" y="5045407"/>
                </a:moveTo>
                <a:cubicBezTo>
                  <a:pt x="2136569" y="5043565"/>
                  <a:pt x="2175263" y="5071433"/>
                  <a:pt x="2191674" y="5110358"/>
                </a:cubicBezTo>
                <a:lnTo>
                  <a:pt x="2194899" y="5126329"/>
                </a:lnTo>
                <a:lnTo>
                  <a:pt x="1988403" y="5126329"/>
                </a:lnTo>
                <a:lnTo>
                  <a:pt x="1989564" y="5118304"/>
                </a:lnTo>
                <a:cubicBezTo>
                  <a:pt x="2002520" y="5080186"/>
                  <a:pt x="2037068" y="5047250"/>
                  <a:pt x="2089582" y="5045407"/>
                </a:cubicBezTo>
                <a:close/>
                <a:moveTo>
                  <a:pt x="2506008" y="5036809"/>
                </a:moveTo>
                <a:cubicBezTo>
                  <a:pt x="2543782" y="5034965"/>
                  <a:pt x="2589846" y="5057998"/>
                  <a:pt x="2611037" y="5102797"/>
                </a:cubicBezTo>
                <a:lnTo>
                  <a:pt x="2616324" y="5126329"/>
                </a:lnTo>
                <a:lnTo>
                  <a:pt x="2392790" y="5126329"/>
                </a:lnTo>
                <a:lnTo>
                  <a:pt x="2396835" y="5107806"/>
                </a:lnTo>
                <a:cubicBezTo>
                  <a:pt x="2415260" y="5065830"/>
                  <a:pt x="2457179" y="5036809"/>
                  <a:pt x="2506008" y="5036809"/>
                </a:cubicBezTo>
                <a:close/>
                <a:moveTo>
                  <a:pt x="2915065" y="5029439"/>
                </a:moveTo>
                <a:cubicBezTo>
                  <a:pt x="2958367" y="5026674"/>
                  <a:pt x="3007195" y="5052240"/>
                  <a:pt x="3029421" y="5098363"/>
                </a:cubicBezTo>
                <a:lnTo>
                  <a:pt x="3035880" y="5126329"/>
                </a:lnTo>
                <a:lnTo>
                  <a:pt x="2796448" y="5126329"/>
                </a:lnTo>
                <a:lnTo>
                  <a:pt x="2800191" y="5106827"/>
                </a:lnTo>
                <a:cubicBezTo>
                  <a:pt x="2818790" y="5062374"/>
                  <a:pt x="2863472" y="5030359"/>
                  <a:pt x="2915065" y="5029439"/>
                </a:cubicBezTo>
                <a:close/>
                <a:moveTo>
                  <a:pt x="3329035" y="5024525"/>
                </a:moveTo>
                <a:cubicBezTo>
                  <a:pt x="3382470" y="5023603"/>
                  <a:pt x="3428995" y="5056539"/>
                  <a:pt x="3448919" y="5103641"/>
                </a:cubicBezTo>
                <a:lnTo>
                  <a:pt x="3453504" y="5126329"/>
                </a:lnTo>
                <a:lnTo>
                  <a:pt x="3205445" y="5126329"/>
                </a:lnTo>
                <a:lnTo>
                  <a:pt x="3210015" y="5103295"/>
                </a:lnTo>
                <a:cubicBezTo>
                  <a:pt x="3229304" y="5057000"/>
                  <a:pt x="3274678" y="5024525"/>
                  <a:pt x="3329035" y="5024525"/>
                </a:cubicBezTo>
                <a:close/>
                <a:moveTo>
                  <a:pt x="3741776" y="5020839"/>
                </a:moveTo>
                <a:cubicBezTo>
                  <a:pt x="3758052" y="5020532"/>
                  <a:pt x="3774329" y="5023526"/>
                  <a:pt x="3789607" y="5029438"/>
                </a:cubicBezTo>
                <a:lnTo>
                  <a:pt x="3828916" y="5053960"/>
                </a:lnTo>
                <a:lnTo>
                  <a:pt x="3828916" y="5126329"/>
                </a:lnTo>
                <a:lnTo>
                  <a:pt x="3615612" y="5126329"/>
                </a:lnTo>
                <a:lnTo>
                  <a:pt x="3621202" y="5100127"/>
                </a:lnTo>
                <a:cubicBezTo>
                  <a:pt x="3641355" y="5053315"/>
                  <a:pt x="3687420" y="5020839"/>
                  <a:pt x="3741776" y="5020839"/>
                </a:cubicBezTo>
                <a:close/>
                <a:moveTo>
                  <a:pt x="234701" y="4920111"/>
                </a:moveTo>
                <a:cubicBezTo>
                  <a:pt x="251899" y="4918883"/>
                  <a:pt x="265411" y="4932394"/>
                  <a:pt x="265411" y="4948364"/>
                </a:cubicBezTo>
                <a:cubicBezTo>
                  <a:pt x="265411" y="4963105"/>
                  <a:pt x="253127" y="4975389"/>
                  <a:pt x="237159" y="4975389"/>
                </a:cubicBezTo>
                <a:cubicBezTo>
                  <a:pt x="222417" y="4975389"/>
                  <a:pt x="210133" y="4964333"/>
                  <a:pt x="208905" y="4948364"/>
                </a:cubicBezTo>
                <a:cubicBezTo>
                  <a:pt x="207676" y="4933624"/>
                  <a:pt x="219960" y="4920111"/>
                  <a:pt x="234701" y="4920111"/>
                </a:cubicBezTo>
                <a:close/>
                <a:moveTo>
                  <a:pt x="648671" y="4889400"/>
                </a:moveTo>
                <a:cubicBezTo>
                  <a:pt x="680609" y="4888172"/>
                  <a:pt x="707635" y="4915197"/>
                  <a:pt x="707635" y="4947135"/>
                </a:cubicBezTo>
                <a:cubicBezTo>
                  <a:pt x="707635" y="4980301"/>
                  <a:pt x="681839" y="5006098"/>
                  <a:pt x="649899" y="5007326"/>
                </a:cubicBezTo>
                <a:cubicBezTo>
                  <a:pt x="617962" y="5007326"/>
                  <a:pt x="590936" y="4980301"/>
                  <a:pt x="590936" y="4949592"/>
                </a:cubicBezTo>
                <a:cubicBezTo>
                  <a:pt x="589708" y="4917654"/>
                  <a:pt x="616733" y="4890629"/>
                  <a:pt x="648671" y="4889400"/>
                </a:cubicBezTo>
                <a:close/>
                <a:moveTo>
                  <a:pt x="3828916" y="4881944"/>
                </a:moveTo>
                <a:lnTo>
                  <a:pt x="3828916" y="5008962"/>
                </a:lnTo>
                <a:lnTo>
                  <a:pt x="3819089" y="4991914"/>
                </a:lnTo>
                <a:cubicBezTo>
                  <a:pt x="3813638" y="4976463"/>
                  <a:pt x="3811181" y="4960648"/>
                  <a:pt x="3811795" y="4945907"/>
                </a:cubicBezTo>
                <a:cubicBezTo>
                  <a:pt x="3811181" y="4927174"/>
                  <a:pt x="3814713" y="4909286"/>
                  <a:pt x="3821488" y="4892990"/>
                </a:cubicBezTo>
                <a:close/>
                <a:moveTo>
                  <a:pt x="1061413" y="4869746"/>
                </a:moveTo>
                <a:cubicBezTo>
                  <a:pt x="1105635" y="4869746"/>
                  <a:pt x="1140030" y="4904141"/>
                  <a:pt x="1140030" y="4947135"/>
                </a:cubicBezTo>
                <a:cubicBezTo>
                  <a:pt x="1140030" y="4990129"/>
                  <a:pt x="1106863" y="5025753"/>
                  <a:pt x="1062642" y="5026980"/>
                </a:cubicBezTo>
                <a:cubicBezTo>
                  <a:pt x="1018418" y="5028208"/>
                  <a:pt x="980339" y="4991356"/>
                  <a:pt x="981567" y="4947135"/>
                </a:cubicBezTo>
                <a:cubicBezTo>
                  <a:pt x="982795" y="4904141"/>
                  <a:pt x="1018418" y="4869746"/>
                  <a:pt x="1061413" y="4869746"/>
                </a:cubicBezTo>
                <a:close/>
                <a:moveTo>
                  <a:pt x="1472927" y="4853777"/>
                </a:moveTo>
                <a:cubicBezTo>
                  <a:pt x="1530661" y="4852548"/>
                  <a:pt x="1568741" y="4900456"/>
                  <a:pt x="1567513" y="4945906"/>
                </a:cubicBezTo>
                <a:cubicBezTo>
                  <a:pt x="1569969" y="4993814"/>
                  <a:pt x="1531889" y="5040493"/>
                  <a:pt x="1476611" y="5041721"/>
                </a:cubicBezTo>
                <a:cubicBezTo>
                  <a:pt x="1413962" y="5042950"/>
                  <a:pt x="1380796" y="4991358"/>
                  <a:pt x="1379567" y="4950820"/>
                </a:cubicBezTo>
                <a:cubicBezTo>
                  <a:pt x="1378339" y="4909054"/>
                  <a:pt x="1407821" y="4855005"/>
                  <a:pt x="1472927" y="4853777"/>
                </a:cubicBezTo>
                <a:close/>
                <a:moveTo>
                  <a:pt x="1885668" y="4841493"/>
                </a:moveTo>
                <a:cubicBezTo>
                  <a:pt x="1943402" y="4840264"/>
                  <a:pt x="1992538" y="4888172"/>
                  <a:pt x="1992538" y="4947135"/>
                </a:cubicBezTo>
                <a:cubicBezTo>
                  <a:pt x="1992538" y="5006098"/>
                  <a:pt x="1945859" y="5054005"/>
                  <a:pt x="1888123" y="5055234"/>
                </a:cubicBezTo>
                <a:cubicBezTo>
                  <a:pt x="1829162" y="5056462"/>
                  <a:pt x="1780026" y="5008555"/>
                  <a:pt x="1780026" y="4949592"/>
                </a:cubicBezTo>
                <a:cubicBezTo>
                  <a:pt x="1778797" y="4890629"/>
                  <a:pt x="1826703" y="4842721"/>
                  <a:pt x="1885668" y="4841493"/>
                </a:cubicBezTo>
                <a:close/>
                <a:moveTo>
                  <a:pt x="2297182" y="4830437"/>
                </a:moveTo>
                <a:cubicBezTo>
                  <a:pt x="2362287" y="4829209"/>
                  <a:pt x="2416336" y="4882030"/>
                  <a:pt x="2416336" y="4945906"/>
                </a:cubicBezTo>
                <a:cubicBezTo>
                  <a:pt x="2416336" y="5024524"/>
                  <a:pt x="2352459" y="5065061"/>
                  <a:pt x="2299637" y="5065061"/>
                </a:cubicBezTo>
                <a:cubicBezTo>
                  <a:pt x="2233305" y="5063832"/>
                  <a:pt x="2181711" y="5013469"/>
                  <a:pt x="2180483" y="4948363"/>
                </a:cubicBezTo>
                <a:cubicBezTo>
                  <a:pt x="2179255" y="4884486"/>
                  <a:pt x="2232076" y="4830437"/>
                  <a:pt x="2297182" y="4830437"/>
                </a:cubicBezTo>
                <a:close/>
                <a:moveTo>
                  <a:pt x="2708695" y="4821839"/>
                </a:moveTo>
                <a:cubicBezTo>
                  <a:pt x="2779941" y="4821839"/>
                  <a:pt x="2836447" y="4877117"/>
                  <a:pt x="2836447" y="4947135"/>
                </a:cubicBezTo>
                <a:cubicBezTo>
                  <a:pt x="2836447" y="5017153"/>
                  <a:pt x="2781169" y="5073661"/>
                  <a:pt x="2711151" y="5073661"/>
                </a:cubicBezTo>
                <a:cubicBezTo>
                  <a:pt x="2642361" y="5074889"/>
                  <a:pt x="2584625" y="5020839"/>
                  <a:pt x="2583398" y="4948363"/>
                </a:cubicBezTo>
                <a:cubicBezTo>
                  <a:pt x="2582169" y="4874659"/>
                  <a:pt x="2642361" y="4821839"/>
                  <a:pt x="2708695" y="4821839"/>
                </a:cubicBezTo>
                <a:close/>
                <a:moveTo>
                  <a:pt x="3122665" y="4814468"/>
                </a:moveTo>
                <a:cubicBezTo>
                  <a:pt x="3195140" y="4814468"/>
                  <a:pt x="3255332" y="4874659"/>
                  <a:pt x="3255332" y="4947135"/>
                </a:cubicBezTo>
                <a:cubicBezTo>
                  <a:pt x="3255332" y="5017155"/>
                  <a:pt x="3197597" y="5081031"/>
                  <a:pt x="3122665" y="5079802"/>
                </a:cubicBezTo>
                <a:cubicBezTo>
                  <a:pt x="3055103" y="5081031"/>
                  <a:pt x="2989998" y="5026982"/>
                  <a:pt x="2989998" y="4947135"/>
                </a:cubicBezTo>
                <a:cubicBezTo>
                  <a:pt x="2989998" y="4864833"/>
                  <a:pt x="3057559" y="4814468"/>
                  <a:pt x="3122665" y="4814468"/>
                </a:cubicBezTo>
                <a:close/>
                <a:moveTo>
                  <a:pt x="3534177" y="4810784"/>
                </a:moveTo>
                <a:cubicBezTo>
                  <a:pt x="3610338" y="4809555"/>
                  <a:pt x="3671758" y="4872204"/>
                  <a:pt x="3671758" y="4948364"/>
                </a:cubicBezTo>
                <a:cubicBezTo>
                  <a:pt x="3671758" y="5023296"/>
                  <a:pt x="3611567" y="5084716"/>
                  <a:pt x="3536634" y="5084716"/>
                </a:cubicBezTo>
                <a:cubicBezTo>
                  <a:pt x="3454331" y="5084716"/>
                  <a:pt x="3396597" y="5017155"/>
                  <a:pt x="3399054" y="4947135"/>
                </a:cubicBezTo>
                <a:cubicBezTo>
                  <a:pt x="3397825" y="4882031"/>
                  <a:pt x="3449417" y="4812012"/>
                  <a:pt x="3534177" y="4810784"/>
                </a:cubicBezTo>
                <a:close/>
                <a:moveTo>
                  <a:pt x="442301" y="4691629"/>
                </a:moveTo>
                <a:cubicBezTo>
                  <a:pt x="470554" y="4691629"/>
                  <a:pt x="493895" y="4713740"/>
                  <a:pt x="493895" y="4740764"/>
                </a:cubicBezTo>
                <a:cubicBezTo>
                  <a:pt x="495122" y="4769018"/>
                  <a:pt x="473013" y="4791129"/>
                  <a:pt x="444759" y="4791129"/>
                </a:cubicBezTo>
                <a:cubicBezTo>
                  <a:pt x="416505" y="4791129"/>
                  <a:pt x="393166" y="4769018"/>
                  <a:pt x="393166" y="4741994"/>
                </a:cubicBezTo>
                <a:cubicBezTo>
                  <a:pt x="391937" y="4714967"/>
                  <a:pt x="415277" y="4691629"/>
                  <a:pt x="442301" y="4691629"/>
                </a:cubicBezTo>
                <a:close/>
                <a:moveTo>
                  <a:pt x="856271" y="4667061"/>
                </a:moveTo>
                <a:cubicBezTo>
                  <a:pt x="895580" y="4668290"/>
                  <a:pt x="927518" y="4700228"/>
                  <a:pt x="928746" y="4739535"/>
                </a:cubicBezTo>
                <a:cubicBezTo>
                  <a:pt x="929975" y="4777616"/>
                  <a:pt x="900493" y="4813239"/>
                  <a:pt x="856271" y="4814468"/>
                </a:cubicBezTo>
                <a:cubicBezTo>
                  <a:pt x="815733" y="4815697"/>
                  <a:pt x="782567" y="4781302"/>
                  <a:pt x="782567" y="4740764"/>
                </a:cubicBezTo>
                <a:cubicBezTo>
                  <a:pt x="782567" y="4700228"/>
                  <a:pt x="815733" y="4667061"/>
                  <a:pt x="856271" y="4667061"/>
                </a:cubicBezTo>
                <a:close/>
                <a:moveTo>
                  <a:pt x="1266555" y="4651092"/>
                </a:moveTo>
                <a:cubicBezTo>
                  <a:pt x="1316919" y="4651092"/>
                  <a:pt x="1358685" y="4691629"/>
                  <a:pt x="1358685" y="4741994"/>
                </a:cubicBezTo>
                <a:cubicBezTo>
                  <a:pt x="1358685" y="4791129"/>
                  <a:pt x="1318149" y="4831666"/>
                  <a:pt x="1269013" y="4831666"/>
                </a:cubicBezTo>
                <a:cubicBezTo>
                  <a:pt x="1218647" y="4831666"/>
                  <a:pt x="1179339" y="4792358"/>
                  <a:pt x="1178110" y="4743223"/>
                </a:cubicBezTo>
                <a:cubicBezTo>
                  <a:pt x="1176882" y="4692858"/>
                  <a:pt x="1216191" y="4652321"/>
                  <a:pt x="1266555" y="4651092"/>
                </a:cubicBezTo>
                <a:close/>
                <a:moveTo>
                  <a:pt x="1679296" y="4637579"/>
                </a:moveTo>
                <a:cubicBezTo>
                  <a:pt x="1737031" y="4637579"/>
                  <a:pt x="1783711" y="4684258"/>
                  <a:pt x="1783711" y="4741994"/>
                </a:cubicBezTo>
                <a:cubicBezTo>
                  <a:pt x="1783711" y="4798500"/>
                  <a:pt x="1737031" y="4845178"/>
                  <a:pt x="1680525" y="4845178"/>
                </a:cubicBezTo>
                <a:cubicBezTo>
                  <a:pt x="1622790" y="4845178"/>
                  <a:pt x="1576112" y="4798500"/>
                  <a:pt x="1576112" y="4740764"/>
                </a:cubicBezTo>
                <a:cubicBezTo>
                  <a:pt x="1577339" y="4683030"/>
                  <a:pt x="1622790" y="4637579"/>
                  <a:pt x="1679296" y="4637579"/>
                </a:cubicBezTo>
                <a:close/>
                <a:moveTo>
                  <a:pt x="2090810" y="4625295"/>
                </a:moveTo>
                <a:cubicBezTo>
                  <a:pt x="2154687" y="4624066"/>
                  <a:pt x="2206279" y="4675659"/>
                  <a:pt x="2207508" y="4739535"/>
                </a:cubicBezTo>
                <a:cubicBezTo>
                  <a:pt x="2208736" y="4804641"/>
                  <a:pt x="2155915" y="4857462"/>
                  <a:pt x="2090810" y="4857462"/>
                </a:cubicBezTo>
                <a:cubicBezTo>
                  <a:pt x="2026933" y="4856234"/>
                  <a:pt x="1976569" y="4804641"/>
                  <a:pt x="1976569" y="4740764"/>
                </a:cubicBezTo>
                <a:cubicBezTo>
                  <a:pt x="1976569" y="4676888"/>
                  <a:pt x="2028162" y="4625295"/>
                  <a:pt x="2090810" y="4625295"/>
                </a:cubicBezTo>
                <a:close/>
                <a:moveTo>
                  <a:pt x="2502323" y="4615468"/>
                </a:moveTo>
                <a:cubicBezTo>
                  <a:pt x="2572341" y="4613011"/>
                  <a:pt x="2630075" y="4671974"/>
                  <a:pt x="2630075" y="4739537"/>
                </a:cubicBezTo>
                <a:cubicBezTo>
                  <a:pt x="2631305" y="4807098"/>
                  <a:pt x="2576026" y="4867290"/>
                  <a:pt x="2504781" y="4867290"/>
                </a:cubicBezTo>
                <a:cubicBezTo>
                  <a:pt x="2443361" y="4867290"/>
                  <a:pt x="2380711" y="4821839"/>
                  <a:pt x="2378255" y="4744450"/>
                </a:cubicBezTo>
                <a:cubicBezTo>
                  <a:pt x="2377027" y="4663376"/>
                  <a:pt x="2442131" y="4614240"/>
                  <a:pt x="2502323" y="4615468"/>
                </a:cubicBezTo>
                <a:close/>
                <a:moveTo>
                  <a:pt x="2917522" y="4606868"/>
                </a:moveTo>
                <a:cubicBezTo>
                  <a:pt x="2991226" y="4608098"/>
                  <a:pt x="3050189" y="4667059"/>
                  <a:pt x="3050189" y="4740763"/>
                </a:cubicBezTo>
                <a:cubicBezTo>
                  <a:pt x="3050189" y="4814467"/>
                  <a:pt x="2992453" y="4874659"/>
                  <a:pt x="2917522" y="4874659"/>
                </a:cubicBezTo>
                <a:cubicBezTo>
                  <a:pt x="2843818" y="4875887"/>
                  <a:pt x="2781171" y="4815696"/>
                  <a:pt x="2781171" y="4740763"/>
                </a:cubicBezTo>
                <a:cubicBezTo>
                  <a:pt x="2781171" y="4667059"/>
                  <a:pt x="2842591" y="4605639"/>
                  <a:pt x="2917522" y="4606868"/>
                </a:cubicBezTo>
                <a:close/>
                <a:moveTo>
                  <a:pt x="3327710" y="4601034"/>
                </a:moveTo>
                <a:cubicBezTo>
                  <a:pt x="3348996" y="4600958"/>
                  <a:pt x="3370493" y="4605641"/>
                  <a:pt x="3390454" y="4615468"/>
                </a:cubicBezTo>
                <a:cubicBezTo>
                  <a:pt x="3399054" y="4620382"/>
                  <a:pt x="3407652" y="4621609"/>
                  <a:pt x="3416251" y="4625295"/>
                </a:cubicBezTo>
                <a:cubicBezTo>
                  <a:pt x="3423622" y="4633893"/>
                  <a:pt x="3432220" y="4642491"/>
                  <a:pt x="3439590" y="4651091"/>
                </a:cubicBezTo>
                <a:cubicBezTo>
                  <a:pt x="3443276" y="4658461"/>
                  <a:pt x="3446961" y="4665832"/>
                  <a:pt x="3448190" y="4671973"/>
                </a:cubicBezTo>
                <a:cubicBezTo>
                  <a:pt x="3475215" y="4722338"/>
                  <a:pt x="3473985" y="4772703"/>
                  <a:pt x="3440819" y="4820610"/>
                </a:cubicBezTo>
                <a:cubicBezTo>
                  <a:pt x="3407652" y="4868517"/>
                  <a:pt x="3359745" y="4886943"/>
                  <a:pt x="3303239" y="4878345"/>
                </a:cubicBezTo>
                <a:cubicBezTo>
                  <a:pt x="3230763" y="4867289"/>
                  <a:pt x="3176713" y="4792357"/>
                  <a:pt x="3188997" y="4719881"/>
                </a:cubicBezTo>
                <a:cubicBezTo>
                  <a:pt x="3201895" y="4644334"/>
                  <a:pt x="3263853" y="4601265"/>
                  <a:pt x="3327710" y="4601034"/>
                </a:cubicBezTo>
                <a:close/>
                <a:moveTo>
                  <a:pt x="237159" y="4497542"/>
                </a:moveTo>
                <a:cubicBezTo>
                  <a:pt x="258042" y="4497542"/>
                  <a:pt x="274011" y="4513510"/>
                  <a:pt x="274011" y="4534394"/>
                </a:cubicBezTo>
                <a:cubicBezTo>
                  <a:pt x="275239" y="4556505"/>
                  <a:pt x="256813" y="4573702"/>
                  <a:pt x="235931" y="4573702"/>
                </a:cubicBezTo>
                <a:cubicBezTo>
                  <a:pt x="215047" y="4573702"/>
                  <a:pt x="199079" y="4556505"/>
                  <a:pt x="197850" y="4536850"/>
                </a:cubicBezTo>
                <a:cubicBezTo>
                  <a:pt x="197850" y="4515968"/>
                  <a:pt x="216275" y="4497542"/>
                  <a:pt x="237159" y="4497542"/>
                </a:cubicBezTo>
                <a:close/>
                <a:moveTo>
                  <a:pt x="3669301" y="4469288"/>
                </a:moveTo>
                <a:cubicBezTo>
                  <a:pt x="3674215" y="4488942"/>
                  <a:pt x="3679128" y="4504912"/>
                  <a:pt x="3680357" y="4520881"/>
                </a:cubicBezTo>
                <a:cubicBezTo>
                  <a:pt x="3681585" y="4536849"/>
                  <a:pt x="3680357" y="4555276"/>
                  <a:pt x="3676671" y="4571246"/>
                </a:cubicBezTo>
                <a:cubicBezTo>
                  <a:pt x="3672987" y="4587214"/>
                  <a:pt x="3665617" y="4603184"/>
                  <a:pt x="3658246" y="4620382"/>
                </a:cubicBezTo>
                <a:cubicBezTo>
                  <a:pt x="3670530" y="4621609"/>
                  <a:pt x="3679128" y="4611782"/>
                  <a:pt x="3688955" y="4609325"/>
                </a:cubicBezTo>
                <a:cubicBezTo>
                  <a:pt x="3700012" y="4606868"/>
                  <a:pt x="3711067" y="4601955"/>
                  <a:pt x="3722123" y="4600727"/>
                </a:cubicBezTo>
                <a:cubicBezTo>
                  <a:pt x="3734407" y="4599498"/>
                  <a:pt x="3746691" y="4599498"/>
                  <a:pt x="3758975" y="4600727"/>
                </a:cubicBezTo>
                <a:cubicBezTo>
                  <a:pt x="3770030" y="4601955"/>
                  <a:pt x="3781086" y="4605641"/>
                  <a:pt x="3792141" y="4609325"/>
                </a:cubicBezTo>
                <a:cubicBezTo>
                  <a:pt x="3803197" y="4613011"/>
                  <a:pt x="3813024" y="4617925"/>
                  <a:pt x="3822851" y="4622837"/>
                </a:cubicBezTo>
                <a:cubicBezTo>
                  <a:pt x="3798283" y="4572473"/>
                  <a:pt x="3792141" y="4524565"/>
                  <a:pt x="3811795" y="4471745"/>
                </a:cubicBezTo>
                <a:cubicBezTo>
                  <a:pt x="3797055" y="4469288"/>
                  <a:pt x="3785999" y="4477887"/>
                  <a:pt x="3774943" y="4479115"/>
                </a:cubicBezTo>
                <a:cubicBezTo>
                  <a:pt x="3762659" y="4480344"/>
                  <a:pt x="3751605" y="4482801"/>
                  <a:pt x="3740548" y="4482801"/>
                </a:cubicBezTo>
                <a:cubicBezTo>
                  <a:pt x="3728264" y="4482801"/>
                  <a:pt x="3715980" y="4481572"/>
                  <a:pt x="3703696" y="4479115"/>
                </a:cubicBezTo>
                <a:cubicBezTo>
                  <a:pt x="3692641" y="4476658"/>
                  <a:pt x="3682814" y="4472974"/>
                  <a:pt x="3669301" y="4469288"/>
                </a:cubicBezTo>
                <a:close/>
                <a:moveTo>
                  <a:pt x="649901" y="4469288"/>
                </a:moveTo>
                <a:cubicBezTo>
                  <a:pt x="685525" y="4469288"/>
                  <a:pt x="715006" y="4498770"/>
                  <a:pt x="715006" y="4534394"/>
                </a:cubicBezTo>
                <a:cubicBezTo>
                  <a:pt x="715006" y="4571246"/>
                  <a:pt x="686752" y="4600727"/>
                  <a:pt x="651129" y="4600727"/>
                </a:cubicBezTo>
                <a:cubicBezTo>
                  <a:pt x="614277" y="4601955"/>
                  <a:pt x="583567" y="4571246"/>
                  <a:pt x="583567" y="4534394"/>
                </a:cubicBezTo>
                <a:cubicBezTo>
                  <a:pt x="584796" y="4498770"/>
                  <a:pt x="614277" y="4469288"/>
                  <a:pt x="649901" y="4469288"/>
                </a:cubicBezTo>
                <a:close/>
                <a:moveTo>
                  <a:pt x="1058957" y="4450863"/>
                </a:moveTo>
                <a:cubicBezTo>
                  <a:pt x="1106864" y="4449635"/>
                  <a:pt x="1144945" y="4486487"/>
                  <a:pt x="1146173" y="4533166"/>
                </a:cubicBezTo>
                <a:cubicBezTo>
                  <a:pt x="1147401" y="4579845"/>
                  <a:pt x="1110549" y="4619154"/>
                  <a:pt x="1062642" y="4619154"/>
                </a:cubicBezTo>
                <a:cubicBezTo>
                  <a:pt x="1014733" y="4620382"/>
                  <a:pt x="976654" y="4582302"/>
                  <a:pt x="976654" y="4535623"/>
                </a:cubicBezTo>
                <a:cubicBezTo>
                  <a:pt x="976654" y="4490171"/>
                  <a:pt x="1013506" y="4452092"/>
                  <a:pt x="1058957" y="4450863"/>
                </a:cubicBezTo>
                <a:close/>
                <a:moveTo>
                  <a:pt x="1472927" y="4434894"/>
                </a:moveTo>
                <a:cubicBezTo>
                  <a:pt x="1528205" y="4433665"/>
                  <a:pt x="1573655" y="4479116"/>
                  <a:pt x="1573655" y="4534394"/>
                </a:cubicBezTo>
                <a:cubicBezTo>
                  <a:pt x="1576112" y="4576159"/>
                  <a:pt x="1544173" y="4632665"/>
                  <a:pt x="1475383" y="4636351"/>
                </a:cubicBezTo>
                <a:cubicBezTo>
                  <a:pt x="1420106" y="4637579"/>
                  <a:pt x="1374655" y="4592129"/>
                  <a:pt x="1373427" y="4536850"/>
                </a:cubicBezTo>
                <a:cubicBezTo>
                  <a:pt x="1373427" y="4481573"/>
                  <a:pt x="1417649" y="4436122"/>
                  <a:pt x="1472927" y="4434894"/>
                </a:cubicBezTo>
                <a:close/>
                <a:moveTo>
                  <a:pt x="1884441" y="4422609"/>
                </a:moveTo>
                <a:cubicBezTo>
                  <a:pt x="1947089" y="4421381"/>
                  <a:pt x="1998681" y="4471745"/>
                  <a:pt x="1998681" y="4534394"/>
                </a:cubicBezTo>
                <a:cubicBezTo>
                  <a:pt x="1999909" y="4597041"/>
                  <a:pt x="1948317" y="4648634"/>
                  <a:pt x="1885669" y="4648634"/>
                </a:cubicBezTo>
                <a:cubicBezTo>
                  <a:pt x="1823021" y="4648634"/>
                  <a:pt x="1772655" y="4597041"/>
                  <a:pt x="1772655" y="4534394"/>
                </a:cubicBezTo>
                <a:cubicBezTo>
                  <a:pt x="1772655" y="4472974"/>
                  <a:pt x="1823021" y="4423838"/>
                  <a:pt x="1884441" y="4422609"/>
                </a:cubicBezTo>
                <a:close/>
                <a:moveTo>
                  <a:pt x="2299639" y="4411554"/>
                </a:moveTo>
                <a:cubicBezTo>
                  <a:pt x="2353688" y="4410326"/>
                  <a:pt x="2423706" y="4452092"/>
                  <a:pt x="2422479" y="4536850"/>
                </a:cubicBezTo>
                <a:cubicBezTo>
                  <a:pt x="2421249" y="4621611"/>
                  <a:pt x="2351231" y="4660919"/>
                  <a:pt x="2297182" y="4659690"/>
                </a:cubicBezTo>
                <a:cubicBezTo>
                  <a:pt x="2228391" y="4658462"/>
                  <a:pt x="2173113" y="4603184"/>
                  <a:pt x="2174342" y="4534394"/>
                </a:cubicBezTo>
                <a:cubicBezTo>
                  <a:pt x="2175570" y="4465603"/>
                  <a:pt x="2230849" y="4410326"/>
                  <a:pt x="2299639" y="4411554"/>
                </a:cubicBezTo>
                <a:close/>
                <a:moveTo>
                  <a:pt x="2708695" y="4402956"/>
                </a:moveTo>
                <a:cubicBezTo>
                  <a:pt x="2782398" y="4401727"/>
                  <a:pt x="2842589" y="4459462"/>
                  <a:pt x="2843818" y="4533166"/>
                </a:cubicBezTo>
                <a:cubicBezTo>
                  <a:pt x="2845046" y="4606870"/>
                  <a:pt x="2788539" y="4667061"/>
                  <a:pt x="2713608" y="4669519"/>
                </a:cubicBezTo>
                <a:cubicBezTo>
                  <a:pt x="2638675" y="4671974"/>
                  <a:pt x="2576027" y="4611783"/>
                  <a:pt x="2576027" y="4536850"/>
                </a:cubicBezTo>
                <a:cubicBezTo>
                  <a:pt x="2576027" y="4464376"/>
                  <a:pt x="2634991" y="4404184"/>
                  <a:pt x="2708695" y="4402956"/>
                </a:cubicBezTo>
                <a:close/>
                <a:moveTo>
                  <a:pt x="30788" y="4304683"/>
                </a:moveTo>
                <a:cubicBezTo>
                  <a:pt x="43072" y="4304683"/>
                  <a:pt x="54127" y="4315738"/>
                  <a:pt x="54127" y="4328022"/>
                </a:cubicBezTo>
                <a:cubicBezTo>
                  <a:pt x="55356" y="4341535"/>
                  <a:pt x="44301" y="4352590"/>
                  <a:pt x="32017" y="4353819"/>
                </a:cubicBezTo>
                <a:cubicBezTo>
                  <a:pt x="18504" y="4355048"/>
                  <a:pt x="6220" y="4342764"/>
                  <a:pt x="6220" y="4328022"/>
                </a:cubicBezTo>
                <a:cubicBezTo>
                  <a:pt x="6220" y="4315738"/>
                  <a:pt x="18504" y="4304683"/>
                  <a:pt x="30788" y="4304683"/>
                </a:cubicBezTo>
                <a:close/>
                <a:moveTo>
                  <a:pt x="3473987" y="4275201"/>
                </a:moveTo>
                <a:cubicBezTo>
                  <a:pt x="3480128" y="4342764"/>
                  <a:pt x="3482585" y="4336621"/>
                  <a:pt x="3464159" y="4401725"/>
                </a:cubicBezTo>
                <a:cubicBezTo>
                  <a:pt x="3478900" y="4401725"/>
                  <a:pt x="3492412" y="4391900"/>
                  <a:pt x="3505925" y="4390671"/>
                </a:cubicBezTo>
                <a:cubicBezTo>
                  <a:pt x="3521893" y="4389441"/>
                  <a:pt x="3537863" y="4388214"/>
                  <a:pt x="3553832" y="4389441"/>
                </a:cubicBezTo>
                <a:cubicBezTo>
                  <a:pt x="3568573" y="4390671"/>
                  <a:pt x="3582085" y="4395584"/>
                  <a:pt x="3598054" y="4399270"/>
                </a:cubicBezTo>
                <a:cubicBezTo>
                  <a:pt x="3599283" y="4396813"/>
                  <a:pt x="3601740" y="4393127"/>
                  <a:pt x="3600511" y="4390671"/>
                </a:cubicBezTo>
                <a:cubicBezTo>
                  <a:pt x="3586999" y="4357504"/>
                  <a:pt x="3583313" y="4323109"/>
                  <a:pt x="3593141" y="4287485"/>
                </a:cubicBezTo>
                <a:cubicBezTo>
                  <a:pt x="3594369" y="4285028"/>
                  <a:pt x="3591913" y="4281344"/>
                  <a:pt x="3591913" y="4277658"/>
                </a:cubicBezTo>
                <a:cubicBezTo>
                  <a:pt x="3571029" y="4278886"/>
                  <a:pt x="3550147" y="4282572"/>
                  <a:pt x="3530493" y="4282572"/>
                </a:cubicBezTo>
                <a:cubicBezTo>
                  <a:pt x="3512066" y="4282572"/>
                  <a:pt x="3492412" y="4277658"/>
                  <a:pt x="3473987" y="4275201"/>
                </a:cubicBezTo>
                <a:close/>
                <a:moveTo>
                  <a:pt x="442301" y="4273973"/>
                </a:moveTo>
                <a:cubicBezTo>
                  <a:pt x="473011" y="4272746"/>
                  <a:pt x="498807" y="4297314"/>
                  <a:pt x="500036" y="4329252"/>
                </a:cubicBezTo>
                <a:cubicBezTo>
                  <a:pt x="500036" y="4359961"/>
                  <a:pt x="475468" y="4385758"/>
                  <a:pt x="443529" y="4385758"/>
                </a:cubicBezTo>
                <a:cubicBezTo>
                  <a:pt x="412819" y="4384529"/>
                  <a:pt x="388251" y="4361190"/>
                  <a:pt x="387023" y="4331709"/>
                </a:cubicBezTo>
                <a:cubicBezTo>
                  <a:pt x="385794" y="4300998"/>
                  <a:pt x="411591" y="4275202"/>
                  <a:pt x="442301" y="4273973"/>
                </a:cubicBezTo>
                <a:close/>
                <a:moveTo>
                  <a:pt x="856271" y="4251862"/>
                </a:moveTo>
                <a:cubicBezTo>
                  <a:pt x="900493" y="4251862"/>
                  <a:pt x="934889" y="4287485"/>
                  <a:pt x="933659" y="4330480"/>
                </a:cubicBezTo>
                <a:cubicBezTo>
                  <a:pt x="932431" y="4373473"/>
                  <a:pt x="898037" y="4407868"/>
                  <a:pt x="853814" y="4406640"/>
                </a:cubicBezTo>
                <a:cubicBezTo>
                  <a:pt x="810819" y="4406640"/>
                  <a:pt x="776425" y="4371016"/>
                  <a:pt x="776425" y="4328023"/>
                </a:cubicBezTo>
                <a:cubicBezTo>
                  <a:pt x="777653" y="4285028"/>
                  <a:pt x="813277" y="4251862"/>
                  <a:pt x="856271" y="4251862"/>
                </a:cubicBezTo>
                <a:close/>
                <a:moveTo>
                  <a:pt x="1266556" y="4234665"/>
                </a:moveTo>
                <a:cubicBezTo>
                  <a:pt x="1316919" y="4234665"/>
                  <a:pt x="1362371" y="4275201"/>
                  <a:pt x="1362371" y="4330480"/>
                </a:cubicBezTo>
                <a:cubicBezTo>
                  <a:pt x="1361141" y="4382072"/>
                  <a:pt x="1320605" y="4423838"/>
                  <a:pt x="1269013" y="4425067"/>
                </a:cubicBezTo>
                <a:cubicBezTo>
                  <a:pt x="1216192" y="4425067"/>
                  <a:pt x="1173197" y="4382072"/>
                  <a:pt x="1173197" y="4329251"/>
                </a:cubicBezTo>
                <a:cubicBezTo>
                  <a:pt x="1173197" y="4277659"/>
                  <a:pt x="1214963" y="4234665"/>
                  <a:pt x="1266556" y="4234665"/>
                </a:cubicBezTo>
                <a:close/>
                <a:moveTo>
                  <a:pt x="1675611" y="4219924"/>
                </a:moveTo>
                <a:cubicBezTo>
                  <a:pt x="1735803" y="4218695"/>
                  <a:pt x="1786167" y="4266603"/>
                  <a:pt x="1787397" y="4326795"/>
                </a:cubicBezTo>
                <a:cubicBezTo>
                  <a:pt x="1788624" y="4386986"/>
                  <a:pt x="1741945" y="4437351"/>
                  <a:pt x="1681754" y="4438579"/>
                </a:cubicBezTo>
                <a:cubicBezTo>
                  <a:pt x="1622790" y="4439806"/>
                  <a:pt x="1572426" y="4391900"/>
                  <a:pt x="1571199" y="4331707"/>
                </a:cubicBezTo>
                <a:cubicBezTo>
                  <a:pt x="1569969" y="4271517"/>
                  <a:pt x="1617876" y="4221152"/>
                  <a:pt x="1675611" y="4219924"/>
                </a:cubicBezTo>
                <a:close/>
                <a:moveTo>
                  <a:pt x="2090810" y="4207640"/>
                </a:moveTo>
                <a:cubicBezTo>
                  <a:pt x="2171884" y="4208869"/>
                  <a:pt x="2213649" y="4275202"/>
                  <a:pt x="2212422" y="4329251"/>
                </a:cubicBezTo>
                <a:cubicBezTo>
                  <a:pt x="2211193" y="4395584"/>
                  <a:pt x="2159600" y="4450863"/>
                  <a:pt x="2093267" y="4449635"/>
                </a:cubicBezTo>
                <a:cubicBezTo>
                  <a:pt x="2010965" y="4448406"/>
                  <a:pt x="1970427" y="4380845"/>
                  <a:pt x="1971656" y="4328023"/>
                </a:cubicBezTo>
                <a:cubicBezTo>
                  <a:pt x="1971656" y="4262918"/>
                  <a:pt x="2025705" y="4207640"/>
                  <a:pt x="2090810" y="4207640"/>
                </a:cubicBezTo>
                <a:close/>
                <a:moveTo>
                  <a:pt x="2506009" y="4197813"/>
                </a:moveTo>
                <a:cubicBezTo>
                  <a:pt x="2578485" y="4199042"/>
                  <a:pt x="2637447" y="4258005"/>
                  <a:pt x="2636219" y="4329252"/>
                </a:cubicBezTo>
                <a:cubicBezTo>
                  <a:pt x="2634991" y="4412783"/>
                  <a:pt x="2566201" y="4463147"/>
                  <a:pt x="2502323" y="4460690"/>
                </a:cubicBezTo>
                <a:cubicBezTo>
                  <a:pt x="2431077" y="4459462"/>
                  <a:pt x="2372113" y="4401727"/>
                  <a:pt x="2372113" y="4329252"/>
                </a:cubicBezTo>
                <a:cubicBezTo>
                  <a:pt x="2373341" y="4240807"/>
                  <a:pt x="2448274" y="4196585"/>
                  <a:pt x="2506009" y="4197813"/>
                </a:cubicBezTo>
                <a:close/>
                <a:moveTo>
                  <a:pt x="3696326" y="4088485"/>
                </a:moveTo>
                <a:cubicBezTo>
                  <a:pt x="3695098" y="4103225"/>
                  <a:pt x="3696326" y="4117966"/>
                  <a:pt x="3695098" y="4132707"/>
                </a:cubicBezTo>
                <a:cubicBezTo>
                  <a:pt x="3693869" y="4147448"/>
                  <a:pt x="3691412" y="4162188"/>
                  <a:pt x="3688955" y="4179386"/>
                </a:cubicBezTo>
                <a:cubicBezTo>
                  <a:pt x="3711067" y="4178158"/>
                  <a:pt x="3727037" y="4175701"/>
                  <a:pt x="3744234" y="4174472"/>
                </a:cubicBezTo>
                <a:cubicBezTo>
                  <a:pt x="3760203" y="4174472"/>
                  <a:pt x="3776173" y="4178158"/>
                  <a:pt x="3792141" y="4179386"/>
                </a:cubicBezTo>
                <a:cubicBezTo>
                  <a:pt x="3789684" y="4148677"/>
                  <a:pt x="3787227" y="4119194"/>
                  <a:pt x="3784771" y="4088485"/>
                </a:cubicBezTo>
                <a:cubicBezTo>
                  <a:pt x="3756518" y="4088485"/>
                  <a:pt x="3728264" y="4088485"/>
                  <a:pt x="3696326" y="4088485"/>
                </a:cubicBezTo>
                <a:close/>
                <a:moveTo>
                  <a:pt x="233473" y="4081116"/>
                </a:moveTo>
                <a:cubicBezTo>
                  <a:pt x="258041" y="4078659"/>
                  <a:pt x="278924" y="4097084"/>
                  <a:pt x="280152" y="4120424"/>
                </a:cubicBezTo>
                <a:cubicBezTo>
                  <a:pt x="281379" y="4143763"/>
                  <a:pt x="264183" y="4164647"/>
                  <a:pt x="239615" y="4165874"/>
                </a:cubicBezTo>
                <a:cubicBezTo>
                  <a:pt x="215047" y="4167103"/>
                  <a:pt x="195392" y="4151134"/>
                  <a:pt x="192937" y="4126566"/>
                </a:cubicBezTo>
                <a:cubicBezTo>
                  <a:pt x="190479" y="4103227"/>
                  <a:pt x="210133" y="4082343"/>
                  <a:pt x="233473" y="4081116"/>
                </a:cubicBezTo>
                <a:close/>
                <a:moveTo>
                  <a:pt x="3263930" y="4063917"/>
                </a:moveTo>
                <a:cubicBezTo>
                  <a:pt x="3272529" y="4125337"/>
                  <a:pt x="3276214" y="4116738"/>
                  <a:pt x="3259017" y="4194127"/>
                </a:cubicBezTo>
                <a:cubicBezTo>
                  <a:pt x="3298325" y="4178158"/>
                  <a:pt x="3338863" y="4172016"/>
                  <a:pt x="3381856" y="4187985"/>
                </a:cubicBezTo>
                <a:cubicBezTo>
                  <a:pt x="3381856" y="4180614"/>
                  <a:pt x="3383085" y="4176929"/>
                  <a:pt x="3381856" y="4173245"/>
                </a:cubicBezTo>
                <a:cubicBezTo>
                  <a:pt x="3373258" y="4143762"/>
                  <a:pt x="3370801" y="4113053"/>
                  <a:pt x="3379399" y="4082342"/>
                </a:cubicBezTo>
                <a:cubicBezTo>
                  <a:pt x="3379399" y="4078657"/>
                  <a:pt x="3378172" y="4074973"/>
                  <a:pt x="3378172" y="4070058"/>
                </a:cubicBezTo>
                <a:cubicBezTo>
                  <a:pt x="3368345" y="4071287"/>
                  <a:pt x="3359745" y="4072516"/>
                  <a:pt x="3351147" y="4073744"/>
                </a:cubicBezTo>
                <a:cubicBezTo>
                  <a:pt x="3341320" y="4074973"/>
                  <a:pt x="3330263" y="4074973"/>
                  <a:pt x="3320436" y="4074973"/>
                </a:cubicBezTo>
                <a:cubicBezTo>
                  <a:pt x="3311838" y="4073744"/>
                  <a:pt x="3302011" y="4072516"/>
                  <a:pt x="3293411" y="4071287"/>
                </a:cubicBezTo>
                <a:cubicBezTo>
                  <a:pt x="3284813" y="4070058"/>
                  <a:pt x="3276214" y="4067603"/>
                  <a:pt x="3263930" y="4063917"/>
                </a:cubicBezTo>
                <a:close/>
                <a:moveTo>
                  <a:pt x="647445" y="4054091"/>
                </a:moveTo>
                <a:cubicBezTo>
                  <a:pt x="686752" y="4052862"/>
                  <a:pt x="718691" y="4083572"/>
                  <a:pt x="718691" y="4122881"/>
                </a:cubicBezTo>
                <a:cubicBezTo>
                  <a:pt x="719919" y="4159733"/>
                  <a:pt x="687981" y="4192899"/>
                  <a:pt x="649901" y="4192899"/>
                </a:cubicBezTo>
                <a:cubicBezTo>
                  <a:pt x="610593" y="4194128"/>
                  <a:pt x="579883" y="4163418"/>
                  <a:pt x="578653" y="4125337"/>
                </a:cubicBezTo>
                <a:cubicBezTo>
                  <a:pt x="578653" y="4086029"/>
                  <a:pt x="609364" y="4055319"/>
                  <a:pt x="647445" y="4054091"/>
                </a:cubicBezTo>
                <a:close/>
                <a:moveTo>
                  <a:pt x="1061413" y="4034435"/>
                </a:moveTo>
                <a:cubicBezTo>
                  <a:pt x="1109321" y="4034435"/>
                  <a:pt x="1148629" y="4073744"/>
                  <a:pt x="1149857" y="4121652"/>
                </a:cubicBezTo>
                <a:cubicBezTo>
                  <a:pt x="1151087" y="4170788"/>
                  <a:pt x="1110549" y="4211324"/>
                  <a:pt x="1061413" y="4211324"/>
                </a:cubicBezTo>
                <a:cubicBezTo>
                  <a:pt x="1013506" y="4211324"/>
                  <a:pt x="975425" y="4172016"/>
                  <a:pt x="974196" y="4124109"/>
                </a:cubicBezTo>
                <a:cubicBezTo>
                  <a:pt x="972968" y="4074973"/>
                  <a:pt x="1012277" y="4034435"/>
                  <a:pt x="1061413" y="4034435"/>
                </a:cubicBezTo>
                <a:close/>
                <a:moveTo>
                  <a:pt x="1472927" y="4018467"/>
                </a:moveTo>
                <a:cubicBezTo>
                  <a:pt x="1529434" y="4018467"/>
                  <a:pt x="1577341" y="4066373"/>
                  <a:pt x="1577341" y="4122881"/>
                </a:cubicBezTo>
                <a:cubicBezTo>
                  <a:pt x="1577341" y="4179387"/>
                  <a:pt x="1531889" y="4226065"/>
                  <a:pt x="1475383" y="4226065"/>
                </a:cubicBezTo>
                <a:cubicBezTo>
                  <a:pt x="1416421" y="4227294"/>
                  <a:pt x="1370970" y="4180615"/>
                  <a:pt x="1370970" y="4121652"/>
                </a:cubicBezTo>
                <a:cubicBezTo>
                  <a:pt x="1370970" y="4063917"/>
                  <a:pt x="1416421" y="4018467"/>
                  <a:pt x="1472927" y="4018467"/>
                </a:cubicBezTo>
                <a:close/>
                <a:moveTo>
                  <a:pt x="1883211" y="4006183"/>
                </a:moveTo>
                <a:cubicBezTo>
                  <a:pt x="1948317" y="4004955"/>
                  <a:pt x="2002367" y="4057775"/>
                  <a:pt x="2002367" y="4122881"/>
                </a:cubicBezTo>
                <a:cubicBezTo>
                  <a:pt x="2002367" y="4186758"/>
                  <a:pt x="1950774" y="4239578"/>
                  <a:pt x="1886897" y="4239578"/>
                </a:cubicBezTo>
                <a:cubicBezTo>
                  <a:pt x="1823021" y="4239578"/>
                  <a:pt x="1771428" y="4187985"/>
                  <a:pt x="1770199" y="4124109"/>
                </a:cubicBezTo>
                <a:cubicBezTo>
                  <a:pt x="1768971" y="4060232"/>
                  <a:pt x="1819335" y="4007412"/>
                  <a:pt x="1883211" y="4006183"/>
                </a:cubicBezTo>
                <a:close/>
                <a:moveTo>
                  <a:pt x="2297181" y="3993899"/>
                </a:moveTo>
                <a:cubicBezTo>
                  <a:pt x="2378255" y="3992670"/>
                  <a:pt x="2427391" y="4060232"/>
                  <a:pt x="2426163" y="4121652"/>
                </a:cubicBezTo>
                <a:cubicBezTo>
                  <a:pt x="2428620" y="4185529"/>
                  <a:pt x="2379484" y="4250633"/>
                  <a:pt x="2299637" y="4250633"/>
                </a:cubicBezTo>
                <a:cubicBezTo>
                  <a:pt x="2213649" y="4250633"/>
                  <a:pt x="2169427" y="4179386"/>
                  <a:pt x="2169427" y="4122880"/>
                </a:cubicBezTo>
                <a:cubicBezTo>
                  <a:pt x="2169427" y="4068830"/>
                  <a:pt x="2208736" y="3995126"/>
                  <a:pt x="2297181" y="3993899"/>
                </a:cubicBezTo>
                <a:close/>
                <a:moveTo>
                  <a:pt x="2704241" y="3983304"/>
                </a:moveTo>
                <a:cubicBezTo>
                  <a:pt x="2728655" y="3982230"/>
                  <a:pt x="2753532" y="3988372"/>
                  <a:pt x="2778713" y="4001270"/>
                </a:cubicBezTo>
                <a:cubicBezTo>
                  <a:pt x="2788541" y="4006184"/>
                  <a:pt x="2797139" y="4012325"/>
                  <a:pt x="2805739" y="4017239"/>
                </a:cubicBezTo>
                <a:cubicBezTo>
                  <a:pt x="2809423" y="4022152"/>
                  <a:pt x="2813109" y="4025838"/>
                  <a:pt x="2818023" y="4030752"/>
                </a:cubicBezTo>
                <a:cubicBezTo>
                  <a:pt x="2822936" y="4040578"/>
                  <a:pt x="2830307" y="4050406"/>
                  <a:pt x="2835220" y="4060232"/>
                </a:cubicBezTo>
                <a:cubicBezTo>
                  <a:pt x="2861015" y="4114282"/>
                  <a:pt x="2854875" y="4164647"/>
                  <a:pt x="2818023" y="4211326"/>
                </a:cubicBezTo>
                <a:cubicBezTo>
                  <a:pt x="2783626" y="4254319"/>
                  <a:pt x="2723435" y="4271518"/>
                  <a:pt x="2671843" y="4255548"/>
                </a:cubicBezTo>
                <a:cubicBezTo>
                  <a:pt x="2616565" y="4237121"/>
                  <a:pt x="2583398" y="4200270"/>
                  <a:pt x="2574799" y="4142535"/>
                </a:cubicBezTo>
                <a:cubicBezTo>
                  <a:pt x="2566201" y="4086029"/>
                  <a:pt x="2585855" y="4040578"/>
                  <a:pt x="2632533" y="4008639"/>
                </a:cubicBezTo>
                <a:cubicBezTo>
                  <a:pt x="2655873" y="3992671"/>
                  <a:pt x="2679827" y="3984380"/>
                  <a:pt x="2704241" y="3983304"/>
                </a:cubicBezTo>
                <a:close/>
                <a:moveTo>
                  <a:pt x="29559" y="3888256"/>
                </a:moveTo>
                <a:cubicBezTo>
                  <a:pt x="45529" y="3887027"/>
                  <a:pt x="59041" y="3899311"/>
                  <a:pt x="60269" y="3914052"/>
                </a:cubicBezTo>
                <a:cubicBezTo>
                  <a:pt x="61499" y="3930022"/>
                  <a:pt x="47985" y="3944763"/>
                  <a:pt x="30788" y="3944763"/>
                </a:cubicBezTo>
                <a:cubicBezTo>
                  <a:pt x="14820" y="3944763"/>
                  <a:pt x="2536" y="3933707"/>
                  <a:pt x="2536" y="3917738"/>
                </a:cubicBezTo>
                <a:cubicBezTo>
                  <a:pt x="1307" y="3901768"/>
                  <a:pt x="13591" y="3889484"/>
                  <a:pt x="29559" y="3888256"/>
                </a:cubicBezTo>
                <a:close/>
                <a:moveTo>
                  <a:pt x="3487498" y="3877200"/>
                </a:moveTo>
                <a:cubicBezTo>
                  <a:pt x="3486271" y="3907911"/>
                  <a:pt x="3486271" y="3936163"/>
                  <a:pt x="3485041" y="3965645"/>
                </a:cubicBezTo>
                <a:cubicBezTo>
                  <a:pt x="3498555" y="3964417"/>
                  <a:pt x="3513295" y="3963188"/>
                  <a:pt x="3528036" y="3961960"/>
                </a:cubicBezTo>
                <a:cubicBezTo>
                  <a:pt x="3541548" y="3961960"/>
                  <a:pt x="3555061" y="3961960"/>
                  <a:pt x="3568573" y="3961960"/>
                </a:cubicBezTo>
                <a:cubicBezTo>
                  <a:pt x="3568573" y="3934934"/>
                  <a:pt x="3568573" y="3907911"/>
                  <a:pt x="3568573" y="3880885"/>
                </a:cubicBezTo>
                <a:cubicBezTo>
                  <a:pt x="3541548" y="3879657"/>
                  <a:pt x="3514523" y="3878429"/>
                  <a:pt x="3487498" y="3877200"/>
                </a:cubicBezTo>
                <a:close/>
                <a:moveTo>
                  <a:pt x="443529" y="3857547"/>
                </a:moveTo>
                <a:cubicBezTo>
                  <a:pt x="475468" y="3857547"/>
                  <a:pt x="501265" y="3884573"/>
                  <a:pt x="502493" y="3916510"/>
                </a:cubicBezTo>
                <a:cubicBezTo>
                  <a:pt x="502493" y="3948449"/>
                  <a:pt x="475468" y="3975473"/>
                  <a:pt x="443529" y="3975473"/>
                </a:cubicBezTo>
                <a:cubicBezTo>
                  <a:pt x="411591" y="3975473"/>
                  <a:pt x="384567" y="3948449"/>
                  <a:pt x="384567" y="3916510"/>
                </a:cubicBezTo>
                <a:cubicBezTo>
                  <a:pt x="384567" y="3884573"/>
                  <a:pt x="411591" y="3857547"/>
                  <a:pt x="443529" y="3857547"/>
                </a:cubicBezTo>
                <a:close/>
                <a:moveTo>
                  <a:pt x="3052645" y="3848946"/>
                </a:moveTo>
                <a:cubicBezTo>
                  <a:pt x="3051418" y="3853861"/>
                  <a:pt x="3050189" y="3857546"/>
                  <a:pt x="3051418" y="3861230"/>
                </a:cubicBezTo>
                <a:cubicBezTo>
                  <a:pt x="3067387" y="3902997"/>
                  <a:pt x="3064929" y="3943534"/>
                  <a:pt x="3046505" y="3984070"/>
                </a:cubicBezTo>
                <a:cubicBezTo>
                  <a:pt x="3045275" y="3985299"/>
                  <a:pt x="3046505" y="3987756"/>
                  <a:pt x="3046505" y="3992670"/>
                </a:cubicBezTo>
                <a:cubicBezTo>
                  <a:pt x="3061245" y="3987756"/>
                  <a:pt x="3074757" y="3981615"/>
                  <a:pt x="3088270" y="3979157"/>
                </a:cubicBezTo>
                <a:cubicBezTo>
                  <a:pt x="3103011" y="3976701"/>
                  <a:pt x="3117751" y="3975472"/>
                  <a:pt x="3132492" y="3975472"/>
                </a:cubicBezTo>
                <a:cubicBezTo>
                  <a:pt x="3147233" y="3975472"/>
                  <a:pt x="3160745" y="3979157"/>
                  <a:pt x="3179171" y="3982842"/>
                </a:cubicBezTo>
                <a:cubicBezTo>
                  <a:pt x="3175485" y="3959502"/>
                  <a:pt x="3170572" y="3938620"/>
                  <a:pt x="3171801" y="3917737"/>
                </a:cubicBezTo>
                <a:cubicBezTo>
                  <a:pt x="3170572" y="3898082"/>
                  <a:pt x="3175485" y="3877200"/>
                  <a:pt x="3179171" y="3855089"/>
                </a:cubicBezTo>
                <a:cubicBezTo>
                  <a:pt x="3164431" y="3857546"/>
                  <a:pt x="3152147" y="3860003"/>
                  <a:pt x="3138633" y="3861230"/>
                </a:cubicBezTo>
                <a:cubicBezTo>
                  <a:pt x="3123893" y="3862459"/>
                  <a:pt x="3109152" y="3862459"/>
                  <a:pt x="3094411" y="3860003"/>
                </a:cubicBezTo>
                <a:cubicBezTo>
                  <a:pt x="3080899" y="3858775"/>
                  <a:pt x="3067387" y="3853861"/>
                  <a:pt x="3052645" y="3848946"/>
                </a:cubicBezTo>
                <a:close/>
                <a:moveTo>
                  <a:pt x="855042" y="3836662"/>
                </a:moveTo>
                <a:cubicBezTo>
                  <a:pt x="906635" y="3837892"/>
                  <a:pt x="933659" y="3878429"/>
                  <a:pt x="934887" y="3914052"/>
                </a:cubicBezTo>
                <a:cubicBezTo>
                  <a:pt x="936116" y="3957047"/>
                  <a:pt x="904178" y="3995126"/>
                  <a:pt x="856271" y="3997583"/>
                </a:cubicBezTo>
                <a:cubicBezTo>
                  <a:pt x="813277" y="3998812"/>
                  <a:pt x="775195" y="3961960"/>
                  <a:pt x="775195" y="3917737"/>
                </a:cubicBezTo>
                <a:cubicBezTo>
                  <a:pt x="775195" y="3873514"/>
                  <a:pt x="810819" y="3835435"/>
                  <a:pt x="855042" y="3836662"/>
                </a:cubicBezTo>
                <a:close/>
                <a:moveTo>
                  <a:pt x="1267785" y="3820695"/>
                </a:moveTo>
                <a:cubicBezTo>
                  <a:pt x="1320605" y="3819466"/>
                  <a:pt x="1364827" y="3862461"/>
                  <a:pt x="1364827" y="3915283"/>
                </a:cubicBezTo>
                <a:cubicBezTo>
                  <a:pt x="1364827" y="3979158"/>
                  <a:pt x="1312007" y="4014782"/>
                  <a:pt x="1267785" y="4013554"/>
                </a:cubicBezTo>
                <a:cubicBezTo>
                  <a:pt x="1213735" y="4012325"/>
                  <a:pt x="1169513" y="3969331"/>
                  <a:pt x="1170741" y="3915283"/>
                </a:cubicBezTo>
                <a:cubicBezTo>
                  <a:pt x="1171969" y="3862461"/>
                  <a:pt x="1214963" y="3820695"/>
                  <a:pt x="1267785" y="3820695"/>
                </a:cubicBezTo>
                <a:close/>
                <a:moveTo>
                  <a:pt x="1679296" y="3805979"/>
                </a:moveTo>
                <a:cubicBezTo>
                  <a:pt x="1728432" y="3804751"/>
                  <a:pt x="1791081" y="3841577"/>
                  <a:pt x="1791081" y="3916509"/>
                </a:cubicBezTo>
                <a:cubicBezTo>
                  <a:pt x="1791081" y="3990213"/>
                  <a:pt x="1729661" y="4029522"/>
                  <a:pt x="1679296" y="4027065"/>
                </a:cubicBezTo>
                <a:cubicBezTo>
                  <a:pt x="1616649" y="4027065"/>
                  <a:pt x="1567513" y="3976701"/>
                  <a:pt x="1568741" y="3915281"/>
                </a:cubicBezTo>
                <a:cubicBezTo>
                  <a:pt x="1569969" y="3853861"/>
                  <a:pt x="1619105" y="3807209"/>
                  <a:pt x="1679296" y="3805979"/>
                </a:cubicBezTo>
                <a:close/>
                <a:moveTo>
                  <a:pt x="2089582" y="3793699"/>
                </a:moveTo>
                <a:cubicBezTo>
                  <a:pt x="2143631" y="3792470"/>
                  <a:pt x="2214879" y="3831750"/>
                  <a:pt x="2214879" y="3916510"/>
                </a:cubicBezTo>
                <a:cubicBezTo>
                  <a:pt x="2216107" y="4000041"/>
                  <a:pt x="2144859" y="4041807"/>
                  <a:pt x="2090810" y="4040578"/>
                </a:cubicBezTo>
                <a:cubicBezTo>
                  <a:pt x="2023249" y="4039350"/>
                  <a:pt x="1969199" y="3985301"/>
                  <a:pt x="1969199" y="3917738"/>
                </a:cubicBezTo>
                <a:cubicBezTo>
                  <a:pt x="1969199" y="3850177"/>
                  <a:pt x="2022019" y="3794927"/>
                  <a:pt x="2089582" y="3793699"/>
                </a:cubicBezTo>
                <a:close/>
                <a:moveTo>
                  <a:pt x="2506009" y="3781415"/>
                </a:moveTo>
                <a:cubicBezTo>
                  <a:pt x="2595682" y="3782644"/>
                  <a:pt x="2639904" y="3856318"/>
                  <a:pt x="2639904" y="3915281"/>
                </a:cubicBezTo>
                <a:cubicBezTo>
                  <a:pt x="2639904" y="3979158"/>
                  <a:pt x="2591997" y="4051633"/>
                  <a:pt x="2504781" y="4051633"/>
                </a:cubicBezTo>
                <a:cubicBezTo>
                  <a:pt x="2413879" y="4051633"/>
                  <a:pt x="2368427" y="3976701"/>
                  <a:pt x="2369657" y="3916509"/>
                </a:cubicBezTo>
                <a:cubicBezTo>
                  <a:pt x="2368427" y="3856318"/>
                  <a:pt x="2415107" y="3781415"/>
                  <a:pt x="2506009" y="3781415"/>
                </a:cubicBezTo>
                <a:close/>
                <a:moveTo>
                  <a:pt x="3702469" y="3668411"/>
                </a:moveTo>
                <a:cubicBezTo>
                  <a:pt x="3702469" y="3695437"/>
                  <a:pt x="3702469" y="3717541"/>
                  <a:pt x="3702469" y="3740880"/>
                </a:cubicBezTo>
                <a:cubicBezTo>
                  <a:pt x="3727037" y="3745792"/>
                  <a:pt x="3750375" y="3740880"/>
                  <a:pt x="3773715" y="3743337"/>
                </a:cubicBezTo>
                <a:cubicBezTo>
                  <a:pt x="3779857" y="3731053"/>
                  <a:pt x="3776173" y="3719996"/>
                  <a:pt x="3776173" y="3708949"/>
                </a:cubicBezTo>
                <a:cubicBezTo>
                  <a:pt x="3776173" y="3696665"/>
                  <a:pt x="3776173" y="3685610"/>
                  <a:pt x="3776173" y="3672097"/>
                </a:cubicBezTo>
                <a:cubicBezTo>
                  <a:pt x="3752832" y="3665956"/>
                  <a:pt x="3728264" y="3674554"/>
                  <a:pt x="3702469" y="3668411"/>
                </a:cubicBezTo>
                <a:close/>
                <a:moveTo>
                  <a:pt x="238388" y="3664697"/>
                </a:moveTo>
                <a:cubicBezTo>
                  <a:pt x="262955" y="3664697"/>
                  <a:pt x="282610" y="3685581"/>
                  <a:pt x="282610" y="3711376"/>
                </a:cubicBezTo>
                <a:cubicBezTo>
                  <a:pt x="282610" y="3735942"/>
                  <a:pt x="261727" y="3756826"/>
                  <a:pt x="237159" y="3756826"/>
                </a:cubicBezTo>
                <a:cubicBezTo>
                  <a:pt x="212591" y="3756826"/>
                  <a:pt x="191709" y="3734715"/>
                  <a:pt x="191709" y="3710149"/>
                </a:cubicBezTo>
                <a:cubicBezTo>
                  <a:pt x="191709" y="3685581"/>
                  <a:pt x="212591" y="3664697"/>
                  <a:pt x="238388" y="3664697"/>
                </a:cubicBezTo>
                <a:close/>
                <a:moveTo>
                  <a:pt x="3262703" y="3648758"/>
                </a:moveTo>
                <a:cubicBezTo>
                  <a:pt x="3266387" y="3663499"/>
                  <a:pt x="3268843" y="3675783"/>
                  <a:pt x="3270073" y="3688067"/>
                </a:cubicBezTo>
                <a:cubicBezTo>
                  <a:pt x="3271301" y="3701579"/>
                  <a:pt x="3272529" y="3713856"/>
                  <a:pt x="3271301" y="3726138"/>
                </a:cubicBezTo>
                <a:cubicBezTo>
                  <a:pt x="3270073" y="3738420"/>
                  <a:pt x="3266387" y="3750706"/>
                  <a:pt x="3263930" y="3769131"/>
                </a:cubicBezTo>
                <a:cubicBezTo>
                  <a:pt x="3298325" y="3758075"/>
                  <a:pt x="3331493" y="3755620"/>
                  <a:pt x="3365888" y="3759305"/>
                </a:cubicBezTo>
                <a:cubicBezTo>
                  <a:pt x="3364659" y="3738420"/>
                  <a:pt x="3363431" y="3722453"/>
                  <a:pt x="3363431" y="3705263"/>
                </a:cubicBezTo>
                <a:cubicBezTo>
                  <a:pt x="3363431" y="3690524"/>
                  <a:pt x="3365888" y="3674554"/>
                  <a:pt x="3367115" y="3656127"/>
                </a:cubicBezTo>
                <a:cubicBezTo>
                  <a:pt x="3331493" y="3663499"/>
                  <a:pt x="3298325" y="3659813"/>
                  <a:pt x="3262703" y="3648758"/>
                </a:cubicBezTo>
                <a:close/>
                <a:moveTo>
                  <a:pt x="651128" y="3641367"/>
                </a:moveTo>
                <a:cubicBezTo>
                  <a:pt x="689207" y="3642595"/>
                  <a:pt x="719919" y="3673306"/>
                  <a:pt x="719919" y="3711387"/>
                </a:cubicBezTo>
                <a:cubicBezTo>
                  <a:pt x="719919" y="3749462"/>
                  <a:pt x="689207" y="3780174"/>
                  <a:pt x="649899" y="3780174"/>
                </a:cubicBezTo>
                <a:cubicBezTo>
                  <a:pt x="610591" y="3780174"/>
                  <a:pt x="578652" y="3750690"/>
                  <a:pt x="578652" y="3712614"/>
                </a:cubicBezTo>
                <a:cubicBezTo>
                  <a:pt x="579881" y="3668392"/>
                  <a:pt x="615504" y="3640138"/>
                  <a:pt x="651128" y="3641367"/>
                </a:cubicBezTo>
                <a:close/>
                <a:moveTo>
                  <a:pt x="1058957" y="3621721"/>
                </a:moveTo>
                <a:cubicBezTo>
                  <a:pt x="1108093" y="3620492"/>
                  <a:pt x="1149859" y="3659800"/>
                  <a:pt x="1151087" y="3708936"/>
                </a:cubicBezTo>
                <a:cubicBezTo>
                  <a:pt x="1152315" y="3755610"/>
                  <a:pt x="1114236" y="3797376"/>
                  <a:pt x="1066327" y="3799832"/>
                </a:cubicBezTo>
                <a:cubicBezTo>
                  <a:pt x="1015964" y="3802289"/>
                  <a:pt x="974197" y="3764210"/>
                  <a:pt x="972969" y="3715075"/>
                </a:cubicBezTo>
                <a:cubicBezTo>
                  <a:pt x="971741" y="3664714"/>
                  <a:pt x="1009821" y="3622948"/>
                  <a:pt x="1058957" y="3621721"/>
                </a:cubicBezTo>
                <a:close/>
                <a:moveTo>
                  <a:pt x="1471697" y="3606985"/>
                </a:moveTo>
                <a:cubicBezTo>
                  <a:pt x="1530661" y="3605757"/>
                  <a:pt x="1577339" y="3651206"/>
                  <a:pt x="1578569" y="3708940"/>
                </a:cubicBezTo>
                <a:cubicBezTo>
                  <a:pt x="1578569" y="3766670"/>
                  <a:pt x="1531889" y="3814553"/>
                  <a:pt x="1474155" y="3814553"/>
                </a:cubicBezTo>
                <a:cubicBezTo>
                  <a:pt x="1416421" y="3814553"/>
                  <a:pt x="1368512" y="3767898"/>
                  <a:pt x="1369741" y="3710172"/>
                </a:cubicBezTo>
                <a:cubicBezTo>
                  <a:pt x="1369741" y="3653664"/>
                  <a:pt x="1415191" y="3608213"/>
                  <a:pt x="1471697" y="3606985"/>
                </a:cubicBezTo>
                <a:close/>
                <a:moveTo>
                  <a:pt x="1885668" y="3593476"/>
                </a:moveTo>
                <a:cubicBezTo>
                  <a:pt x="1936031" y="3593476"/>
                  <a:pt x="2002367" y="3631557"/>
                  <a:pt x="2003595" y="3711401"/>
                </a:cubicBezTo>
                <a:cubicBezTo>
                  <a:pt x="2003595" y="3774043"/>
                  <a:pt x="1952001" y="3826837"/>
                  <a:pt x="1888125" y="3828066"/>
                </a:cubicBezTo>
                <a:cubicBezTo>
                  <a:pt x="1823021" y="3829293"/>
                  <a:pt x="1770199" y="3777728"/>
                  <a:pt x="1768971" y="3712630"/>
                </a:cubicBezTo>
                <a:cubicBezTo>
                  <a:pt x="1767742" y="3646296"/>
                  <a:pt x="1820563" y="3594705"/>
                  <a:pt x="1885668" y="3593476"/>
                </a:cubicBezTo>
                <a:close/>
                <a:moveTo>
                  <a:pt x="2298409" y="3581194"/>
                </a:moveTo>
                <a:cubicBezTo>
                  <a:pt x="2368427" y="3579967"/>
                  <a:pt x="2426163" y="3636474"/>
                  <a:pt x="2427391" y="3708948"/>
                </a:cubicBezTo>
                <a:cubicBezTo>
                  <a:pt x="2427391" y="3781415"/>
                  <a:pt x="2369657" y="3841577"/>
                  <a:pt x="2297181" y="3840350"/>
                </a:cubicBezTo>
                <a:cubicBezTo>
                  <a:pt x="2225933" y="3839121"/>
                  <a:pt x="2169427" y="3781415"/>
                  <a:pt x="2169427" y="3710177"/>
                </a:cubicBezTo>
                <a:cubicBezTo>
                  <a:pt x="2166971" y="3649986"/>
                  <a:pt x="2216107" y="3582425"/>
                  <a:pt x="2298409" y="3581194"/>
                </a:cubicBezTo>
                <a:close/>
                <a:moveTo>
                  <a:pt x="2712303" y="3569701"/>
                </a:moveTo>
                <a:cubicBezTo>
                  <a:pt x="2732879" y="3569911"/>
                  <a:pt x="2753839" y="3574749"/>
                  <a:pt x="2773800" y="3584883"/>
                </a:cubicBezTo>
                <a:cubicBezTo>
                  <a:pt x="2783626" y="3589795"/>
                  <a:pt x="2793455" y="3595939"/>
                  <a:pt x="2803281" y="3602079"/>
                </a:cubicBezTo>
                <a:cubicBezTo>
                  <a:pt x="2809423" y="3606993"/>
                  <a:pt x="2816793" y="3611908"/>
                  <a:pt x="2822936" y="3616821"/>
                </a:cubicBezTo>
                <a:cubicBezTo>
                  <a:pt x="2825393" y="3624192"/>
                  <a:pt x="2826621" y="3630332"/>
                  <a:pt x="2827849" y="3635245"/>
                </a:cubicBezTo>
                <a:cubicBezTo>
                  <a:pt x="2858559" y="3688067"/>
                  <a:pt x="2857330" y="3739652"/>
                  <a:pt x="2824163" y="3790016"/>
                </a:cubicBezTo>
                <a:cubicBezTo>
                  <a:pt x="2822936" y="3792474"/>
                  <a:pt x="2820478" y="3796158"/>
                  <a:pt x="2819250" y="3798615"/>
                </a:cubicBezTo>
                <a:cubicBezTo>
                  <a:pt x="2814337" y="3804758"/>
                  <a:pt x="2808194" y="3812104"/>
                  <a:pt x="2803281" y="3818238"/>
                </a:cubicBezTo>
                <a:cubicBezTo>
                  <a:pt x="2795910" y="3823153"/>
                  <a:pt x="2787312" y="3826837"/>
                  <a:pt x="2779941" y="3831750"/>
                </a:cubicBezTo>
                <a:cubicBezTo>
                  <a:pt x="2760287" y="3844034"/>
                  <a:pt x="2738176" y="3848949"/>
                  <a:pt x="2714837" y="3850177"/>
                </a:cubicBezTo>
                <a:cubicBezTo>
                  <a:pt x="2620250" y="3852634"/>
                  <a:pt x="2551459" y="3765446"/>
                  <a:pt x="2574799" y="3674557"/>
                </a:cubicBezTo>
                <a:cubicBezTo>
                  <a:pt x="2592304" y="3610065"/>
                  <a:pt x="2650576" y="3569067"/>
                  <a:pt x="2712303" y="3569701"/>
                </a:cubicBezTo>
                <a:close/>
                <a:moveTo>
                  <a:pt x="29559" y="3476748"/>
                </a:moveTo>
                <a:cubicBezTo>
                  <a:pt x="45529" y="3476748"/>
                  <a:pt x="57813" y="3489032"/>
                  <a:pt x="57813" y="3505000"/>
                </a:cubicBezTo>
                <a:cubicBezTo>
                  <a:pt x="57813" y="3520970"/>
                  <a:pt x="45529" y="3533254"/>
                  <a:pt x="29559" y="3533254"/>
                </a:cubicBezTo>
                <a:cubicBezTo>
                  <a:pt x="12362" y="3534483"/>
                  <a:pt x="-1150" y="3519742"/>
                  <a:pt x="78" y="3503773"/>
                </a:cubicBezTo>
                <a:cubicBezTo>
                  <a:pt x="1307" y="3487803"/>
                  <a:pt x="13591" y="3476748"/>
                  <a:pt x="29559" y="3476748"/>
                </a:cubicBezTo>
                <a:close/>
                <a:moveTo>
                  <a:pt x="3477671" y="3446072"/>
                </a:moveTo>
                <a:cubicBezTo>
                  <a:pt x="3480128" y="3463268"/>
                  <a:pt x="3482585" y="3479239"/>
                  <a:pt x="3483814" y="3496437"/>
                </a:cubicBezTo>
                <a:cubicBezTo>
                  <a:pt x="3485041" y="3512404"/>
                  <a:pt x="3483814" y="3528375"/>
                  <a:pt x="3483814" y="3544345"/>
                </a:cubicBezTo>
                <a:cubicBezTo>
                  <a:pt x="3512066" y="3543116"/>
                  <a:pt x="3541548" y="3541888"/>
                  <a:pt x="3572259" y="3541888"/>
                </a:cubicBezTo>
                <a:cubicBezTo>
                  <a:pt x="3573486" y="3513635"/>
                  <a:pt x="3575943" y="3482925"/>
                  <a:pt x="3577172" y="3450984"/>
                </a:cubicBezTo>
                <a:cubicBezTo>
                  <a:pt x="3559975" y="3452213"/>
                  <a:pt x="3544005" y="3454671"/>
                  <a:pt x="3526807" y="3453442"/>
                </a:cubicBezTo>
                <a:cubicBezTo>
                  <a:pt x="3510839" y="3453442"/>
                  <a:pt x="3496098" y="3448530"/>
                  <a:pt x="3477671" y="3446072"/>
                </a:cubicBezTo>
                <a:close/>
                <a:moveTo>
                  <a:pt x="439843" y="3446048"/>
                </a:moveTo>
                <a:cubicBezTo>
                  <a:pt x="471782" y="3444820"/>
                  <a:pt x="500036" y="3471845"/>
                  <a:pt x="500036" y="3503783"/>
                </a:cubicBezTo>
                <a:cubicBezTo>
                  <a:pt x="501263" y="3535721"/>
                  <a:pt x="474239" y="3562745"/>
                  <a:pt x="442301" y="3563974"/>
                </a:cubicBezTo>
                <a:cubicBezTo>
                  <a:pt x="410362" y="3565203"/>
                  <a:pt x="383337" y="3538178"/>
                  <a:pt x="382109" y="3506240"/>
                </a:cubicBezTo>
                <a:cubicBezTo>
                  <a:pt x="382109" y="3473072"/>
                  <a:pt x="407905" y="3447277"/>
                  <a:pt x="439843" y="3446048"/>
                </a:cubicBezTo>
                <a:close/>
                <a:moveTo>
                  <a:pt x="853814" y="3425172"/>
                </a:moveTo>
                <a:cubicBezTo>
                  <a:pt x="898037" y="3425172"/>
                  <a:pt x="934889" y="3462024"/>
                  <a:pt x="933661" y="3506246"/>
                </a:cubicBezTo>
                <a:cubicBezTo>
                  <a:pt x="932431" y="3549241"/>
                  <a:pt x="896809" y="3584864"/>
                  <a:pt x="853814" y="3584864"/>
                </a:cubicBezTo>
                <a:cubicBezTo>
                  <a:pt x="800994" y="3583636"/>
                  <a:pt x="772740" y="3540641"/>
                  <a:pt x="773969" y="3503789"/>
                </a:cubicBezTo>
                <a:cubicBezTo>
                  <a:pt x="776426" y="3459567"/>
                  <a:pt x="810821" y="3425172"/>
                  <a:pt x="853814" y="3425172"/>
                </a:cubicBezTo>
                <a:close/>
                <a:moveTo>
                  <a:pt x="3035448" y="3422733"/>
                </a:moveTo>
                <a:cubicBezTo>
                  <a:pt x="3062473" y="3473098"/>
                  <a:pt x="3063702" y="3522234"/>
                  <a:pt x="3041591" y="3573824"/>
                </a:cubicBezTo>
                <a:cubicBezTo>
                  <a:pt x="3056331" y="3575054"/>
                  <a:pt x="3064929" y="3566454"/>
                  <a:pt x="3075986" y="3565229"/>
                </a:cubicBezTo>
                <a:cubicBezTo>
                  <a:pt x="3087041" y="3562769"/>
                  <a:pt x="3098097" y="3560314"/>
                  <a:pt x="3109152" y="3559085"/>
                </a:cubicBezTo>
                <a:cubicBezTo>
                  <a:pt x="3120208" y="3557856"/>
                  <a:pt x="3132492" y="3559085"/>
                  <a:pt x="3143547" y="3560314"/>
                </a:cubicBezTo>
                <a:cubicBezTo>
                  <a:pt x="3154603" y="3561540"/>
                  <a:pt x="3165658" y="3564000"/>
                  <a:pt x="3181628" y="3567684"/>
                </a:cubicBezTo>
                <a:cubicBezTo>
                  <a:pt x="3168115" y="3521005"/>
                  <a:pt x="3166887" y="3479239"/>
                  <a:pt x="3185313" y="3435016"/>
                </a:cubicBezTo>
                <a:cubicBezTo>
                  <a:pt x="3177942" y="3435016"/>
                  <a:pt x="3174257" y="3433789"/>
                  <a:pt x="3170572" y="3435016"/>
                </a:cubicBezTo>
                <a:cubicBezTo>
                  <a:pt x="3127579" y="3448530"/>
                  <a:pt x="3087041" y="3446072"/>
                  <a:pt x="3047732" y="3425190"/>
                </a:cubicBezTo>
                <a:cubicBezTo>
                  <a:pt x="3045275" y="3423962"/>
                  <a:pt x="3041591" y="3423962"/>
                  <a:pt x="3035448" y="3422733"/>
                </a:cubicBezTo>
                <a:close/>
                <a:moveTo>
                  <a:pt x="1266556" y="3407981"/>
                </a:moveTo>
                <a:cubicBezTo>
                  <a:pt x="1319376" y="3407981"/>
                  <a:pt x="1361141" y="3450975"/>
                  <a:pt x="1362371" y="3503796"/>
                </a:cubicBezTo>
                <a:cubicBezTo>
                  <a:pt x="1362371" y="3557845"/>
                  <a:pt x="1320605" y="3599611"/>
                  <a:pt x="1267783" y="3600840"/>
                </a:cubicBezTo>
                <a:cubicBezTo>
                  <a:pt x="1213734" y="3602068"/>
                  <a:pt x="1168284" y="3557845"/>
                  <a:pt x="1169513" y="3503796"/>
                </a:cubicBezTo>
                <a:cubicBezTo>
                  <a:pt x="1170741" y="3450975"/>
                  <a:pt x="1213734" y="3407981"/>
                  <a:pt x="1266556" y="3407981"/>
                </a:cubicBezTo>
                <a:close/>
                <a:moveTo>
                  <a:pt x="1678069" y="3394473"/>
                </a:moveTo>
                <a:cubicBezTo>
                  <a:pt x="1738261" y="3394473"/>
                  <a:pt x="1787397" y="3443610"/>
                  <a:pt x="1787397" y="3503801"/>
                </a:cubicBezTo>
                <a:cubicBezTo>
                  <a:pt x="1788625" y="3565222"/>
                  <a:pt x="1739489" y="3614358"/>
                  <a:pt x="1676842" y="3614358"/>
                </a:cubicBezTo>
                <a:cubicBezTo>
                  <a:pt x="1616649" y="3614358"/>
                  <a:pt x="1568741" y="3565222"/>
                  <a:pt x="1566286" y="3505029"/>
                </a:cubicBezTo>
                <a:cubicBezTo>
                  <a:pt x="1566286" y="3444838"/>
                  <a:pt x="1616649" y="3394473"/>
                  <a:pt x="1678069" y="3394473"/>
                </a:cubicBezTo>
                <a:close/>
                <a:moveTo>
                  <a:pt x="2089582" y="3380965"/>
                </a:moveTo>
                <a:cubicBezTo>
                  <a:pt x="2157143" y="3380965"/>
                  <a:pt x="2211194" y="3433785"/>
                  <a:pt x="2213649" y="3501348"/>
                </a:cubicBezTo>
                <a:cubicBezTo>
                  <a:pt x="2214879" y="3571367"/>
                  <a:pt x="2159600" y="3626645"/>
                  <a:pt x="2092039" y="3627872"/>
                </a:cubicBezTo>
                <a:cubicBezTo>
                  <a:pt x="2023249" y="3629101"/>
                  <a:pt x="1966743" y="3572595"/>
                  <a:pt x="1967970" y="3503804"/>
                </a:cubicBezTo>
                <a:cubicBezTo>
                  <a:pt x="1967970" y="3437473"/>
                  <a:pt x="2023249" y="3382194"/>
                  <a:pt x="2089582" y="3380965"/>
                </a:cubicBezTo>
                <a:close/>
                <a:moveTo>
                  <a:pt x="2503553" y="3369911"/>
                </a:moveTo>
                <a:cubicBezTo>
                  <a:pt x="2577257" y="3369911"/>
                  <a:pt x="2636219" y="3430104"/>
                  <a:pt x="2637447" y="3502578"/>
                </a:cubicBezTo>
                <a:cubicBezTo>
                  <a:pt x="2637447" y="3577511"/>
                  <a:pt x="2577257" y="3638931"/>
                  <a:pt x="2502323" y="3638931"/>
                </a:cubicBezTo>
                <a:cubicBezTo>
                  <a:pt x="2428620" y="3638931"/>
                  <a:pt x="2368429" y="3579968"/>
                  <a:pt x="2368429" y="3506263"/>
                </a:cubicBezTo>
                <a:cubicBezTo>
                  <a:pt x="2368429" y="3431331"/>
                  <a:pt x="2428620" y="3369911"/>
                  <a:pt x="2503553" y="3369911"/>
                </a:cubicBezTo>
                <a:close/>
                <a:moveTo>
                  <a:pt x="238387" y="3256868"/>
                </a:moveTo>
                <a:cubicBezTo>
                  <a:pt x="260497" y="3258097"/>
                  <a:pt x="278924" y="3276522"/>
                  <a:pt x="277695" y="3299862"/>
                </a:cubicBezTo>
                <a:cubicBezTo>
                  <a:pt x="276467" y="3323201"/>
                  <a:pt x="258041" y="3340399"/>
                  <a:pt x="234701" y="3340399"/>
                </a:cubicBezTo>
                <a:cubicBezTo>
                  <a:pt x="211361" y="3340399"/>
                  <a:pt x="192937" y="3320745"/>
                  <a:pt x="194164" y="3298633"/>
                </a:cubicBezTo>
                <a:cubicBezTo>
                  <a:pt x="192937" y="3275294"/>
                  <a:pt x="213819" y="3255640"/>
                  <a:pt x="238387" y="3256868"/>
                </a:cubicBezTo>
                <a:close/>
                <a:moveTo>
                  <a:pt x="3675444" y="3232331"/>
                </a:moveTo>
                <a:cubicBezTo>
                  <a:pt x="3680357" y="3247072"/>
                  <a:pt x="3684042" y="3258127"/>
                  <a:pt x="3684042" y="3271640"/>
                </a:cubicBezTo>
                <a:cubicBezTo>
                  <a:pt x="3686499" y="3282695"/>
                  <a:pt x="3686499" y="3294979"/>
                  <a:pt x="3686499" y="3306036"/>
                </a:cubicBezTo>
                <a:cubicBezTo>
                  <a:pt x="3686499" y="3318319"/>
                  <a:pt x="3684042" y="3330601"/>
                  <a:pt x="3682814" y="3345342"/>
                </a:cubicBezTo>
                <a:cubicBezTo>
                  <a:pt x="3695098" y="3342887"/>
                  <a:pt x="3706153" y="3341659"/>
                  <a:pt x="3717209" y="3340427"/>
                </a:cubicBezTo>
                <a:cubicBezTo>
                  <a:pt x="3729493" y="3340427"/>
                  <a:pt x="3743005" y="3339201"/>
                  <a:pt x="3755289" y="3340427"/>
                </a:cubicBezTo>
                <a:cubicBezTo>
                  <a:pt x="3767573" y="3340427"/>
                  <a:pt x="3778629" y="3342887"/>
                  <a:pt x="3792141" y="3345342"/>
                </a:cubicBezTo>
                <a:cubicBezTo>
                  <a:pt x="3792141" y="3339201"/>
                  <a:pt x="3793370" y="3334286"/>
                  <a:pt x="3792141" y="3329375"/>
                </a:cubicBezTo>
                <a:cubicBezTo>
                  <a:pt x="3788457" y="3301121"/>
                  <a:pt x="3788457" y="3272869"/>
                  <a:pt x="3798283" y="3244616"/>
                </a:cubicBezTo>
                <a:cubicBezTo>
                  <a:pt x="3799511" y="3242158"/>
                  <a:pt x="3799511" y="3238474"/>
                  <a:pt x="3799511" y="3233560"/>
                </a:cubicBezTo>
                <a:cubicBezTo>
                  <a:pt x="3778629" y="3237244"/>
                  <a:pt x="3758975" y="3242158"/>
                  <a:pt x="3739321" y="3242158"/>
                </a:cubicBezTo>
                <a:cubicBezTo>
                  <a:pt x="3719666" y="3242158"/>
                  <a:pt x="3700012" y="3236015"/>
                  <a:pt x="3675444" y="3232331"/>
                </a:cubicBezTo>
                <a:close/>
                <a:moveTo>
                  <a:pt x="646215" y="3229853"/>
                </a:moveTo>
                <a:cubicBezTo>
                  <a:pt x="684295" y="3228624"/>
                  <a:pt x="716233" y="3259335"/>
                  <a:pt x="716233" y="3298644"/>
                </a:cubicBezTo>
                <a:cubicBezTo>
                  <a:pt x="716233" y="3336723"/>
                  <a:pt x="685523" y="3367433"/>
                  <a:pt x="646215" y="3367433"/>
                </a:cubicBezTo>
                <a:cubicBezTo>
                  <a:pt x="609363" y="3366204"/>
                  <a:pt x="578653" y="3335496"/>
                  <a:pt x="578653" y="3298644"/>
                </a:cubicBezTo>
                <a:cubicBezTo>
                  <a:pt x="578653" y="3263020"/>
                  <a:pt x="609363" y="3231080"/>
                  <a:pt x="646215" y="3229853"/>
                </a:cubicBezTo>
                <a:close/>
                <a:moveTo>
                  <a:pt x="3247961" y="3218818"/>
                </a:moveTo>
                <a:cubicBezTo>
                  <a:pt x="3249189" y="3224962"/>
                  <a:pt x="3249189" y="3228646"/>
                  <a:pt x="3250419" y="3232331"/>
                </a:cubicBezTo>
                <a:cubicBezTo>
                  <a:pt x="3270073" y="3269183"/>
                  <a:pt x="3272529" y="3308492"/>
                  <a:pt x="3259017" y="3347800"/>
                </a:cubicBezTo>
                <a:cubicBezTo>
                  <a:pt x="3257789" y="3350257"/>
                  <a:pt x="3257789" y="3353943"/>
                  <a:pt x="3256559" y="3360084"/>
                </a:cubicBezTo>
                <a:cubicBezTo>
                  <a:pt x="3322893" y="3347800"/>
                  <a:pt x="3322893" y="3347800"/>
                  <a:pt x="3384313" y="3356400"/>
                </a:cubicBezTo>
                <a:cubicBezTo>
                  <a:pt x="3381856" y="3341659"/>
                  <a:pt x="3379399" y="3328145"/>
                  <a:pt x="3378172" y="3313406"/>
                </a:cubicBezTo>
                <a:cubicBezTo>
                  <a:pt x="3376943" y="3299892"/>
                  <a:pt x="3376943" y="3286380"/>
                  <a:pt x="3379399" y="3272869"/>
                </a:cubicBezTo>
                <a:cubicBezTo>
                  <a:pt x="3381856" y="3258127"/>
                  <a:pt x="3386770" y="3244616"/>
                  <a:pt x="3390455" y="3229874"/>
                </a:cubicBezTo>
                <a:cubicBezTo>
                  <a:pt x="3306925" y="3242158"/>
                  <a:pt x="3305695" y="3242158"/>
                  <a:pt x="3247961" y="3218818"/>
                </a:cubicBezTo>
                <a:close/>
                <a:moveTo>
                  <a:pt x="1057728" y="3211435"/>
                </a:moveTo>
                <a:cubicBezTo>
                  <a:pt x="1105637" y="3208978"/>
                  <a:pt x="1146173" y="3249516"/>
                  <a:pt x="1146173" y="3297422"/>
                </a:cubicBezTo>
                <a:cubicBezTo>
                  <a:pt x="1146173" y="3345331"/>
                  <a:pt x="1108093" y="3385867"/>
                  <a:pt x="1060185" y="3385867"/>
                </a:cubicBezTo>
                <a:cubicBezTo>
                  <a:pt x="1007365" y="3385867"/>
                  <a:pt x="971741" y="3342874"/>
                  <a:pt x="972969" y="3299879"/>
                </a:cubicBezTo>
                <a:cubicBezTo>
                  <a:pt x="971741" y="3256886"/>
                  <a:pt x="1003679" y="3212664"/>
                  <a:pt x="1057728" y="3211435"/>
                </a:cubicBezTo>
                <a:close/>
                <a:moveTo>
                  <a:pt x="1472928" y="3196699"/>
                </a:moveTo>
                <a:cubicBezTo>
                  <a:pt x="1531889" y="3197927"/>
                  <a:pt x="1576112" y="3245835"/>
                  <a:pt x="1573655" y="3299884"/>
                </a:cubicBezTo>
                <a:cubicBezTo>
                  <a:pt x="1573655" y="3356391"/>
                  <a:pt x="1528205" y="3401842"/>
                  <a:pt x="1471699" y="3401842"/>
                </a:cubicBezTo>
                <a:cubicBezTo>
                  <a:pt x="1415193" y="3401842"/>
                  <a:pt x="1369743" y="3355163"/>
                  <a:pt x="1369743" y="3298657"/>
                </a:cubicBezTo>
                <a:cubicBezTo>
                  <a:pt x="1369743" y="3242150"/>
                  <a:pt x="1416421" y="3195470"/>
                  <a:pt x="1472928" y="3196699"/>
                </a:cubicBezTo>
                <a:close/>
                <a:moveTo>
                  <a:pt x="1883211" y="3184418"/>
                </a:moveTo>
                <a:cubicBezTo>
                  <a:pt x="1958143" y="3184418"/>
                  <a:pt x="1999909" y="3247066"/>
                  <a:pt x="1998681" y="3298660"/>
                </a:cubicBezTo>
                <a:cubicBezTo>
                  <a:pt x="1998681" y="3362537"/>
                  <a:pt x="1948315" y="3415358"/>
                  <a:pt x="1884439" y="3415358"/>
                </a:cubicBezTo>
                <a:cubicBezTo>
                  <a:pt x="1821791" y="3415358"/>
                  <a:pt x="1768969" y="3363764"/>
                  <a:pt x="1768969" y="3299888"/>
                </a:cubicBezTo>
                <a:cubicBezTo>
                  <a:pt x="1768969" y="3236012"/>
                  <a:pt x="1819333" y="3183190"/>
                  <a:pt x="1883211" y="3184418"/>
                </a:cubicBezTo>
                <a:close/>
                <a:moveTo>
                  <a:pt x="2295953" y="3172136"/>
                </a:moveTo>
                <a:cubicBezTo>
                  <a:pt x="2364743" y="3170908"/>
                  <a:pt x="2422479" y="3227416"/>
                  <a:pt x="2423706" y="3297434"/>
                </a:cubicBezTo>
                <a:cubicBezTo>
                  <a:pt x="2424935" y="3368681"/>
                  <a:pt x="2367200" y="3426416"/>
                  <a:pt x="2295953" y="3426416"/>
                </a:cubicBezTo>
                <a:cubicBezTo>
                  <a:pt x="2225935" y="3425187"/>
                  <a:pt x="2169427" y="3368681"/>
                  <a:pt x="2169427" y="3298663"/>
                </a:cubicBezTo>
                <a:cubicBezTo>
                  <a:pt x="2169427" y="3228644"/>
                  <a:pt x="2225935" y="3172136"/>
                  <a:pt x="2295953" y="3172136"/>
                </a:cubicBezTo>
                <a:close/>
                <a:moveTo>
                  <a:pt x="2707465" y="3161084"/>
                </a:moveTo>
                <a:cubicBezTo>
                  <a:pt x="2783626" y="3162313"/>
                  <a:pt x="2845046" y="3222505"/>
                  <a:pt x="2845046" y="3298664"/>
                </a:cubicBezTo>
                <a:cubicBezTo>
                  <a:pt x="2846275" y="3374826"/>
                  <a:pt x="2784855" y="3435016"/>
                  <a:pt x="2708695" y="3436245"/>
                </a:cubicBezTo>
                <a:cubicBezTo>
                  <a:pt x="2647275" y="3436245"/>
                  <a:pt x="2571114" y="3389566"/>
                  <a:pt x="2571114" y="3298664"/>
                </a:cubicBezTo>
                <a:cubicBezTo>
                  <a:pt x="2569885" y="3208991"/>
                  <a:pt x="2644817" y="3161084"/>
                  <a:pt x="2707465" y="3161084"/>
                </a:cubicBezTo>
                <a:close/>
                <a:moveTo>
                  <a:pt x="34474" y="3070145"/>
                </a:moveTo>
                <a:cubicBezTo>
                  <a:pt x="36931" y="3071374"/>
                  <a:pt x="39387" y="3071374"/>
                  <a:pt x="40615" y="3072602"/>
                </a:cubicBezTo>
                <a:cubicBezTo>
                  <a:pt x="50443" y="3078744"/>
                  <a:pt x="54128" y="3088572"/>
                  <a:pt x="50443" y="3098399"/>
                </a:cubicBezTo>
                <a:cubicBezTo>
                  <a:pt x="46758" y="3108226"/>
                  <a:pt x="39387" y="3113140"/>
                  <a:pt x="27103" y="3113140"/>
                </a:cubicBezTo>
                <a:cubicBezTo>
                  <a:pt x="18504" y="3113140"/>
                  <a:pt x="12363" y="3106997"/>
                  <a:pt x="13591" y="3098399"/>
                </a:cubicBezTo>
                <a:cubicBezTo>
                  <a:pt x="14820" y="3089799"/>
                  <a:pt x="17275" y="3082429"/>
                  <a:pt x="19733" y="3071374"/>
                </a:cubicBezTo>
                <a:cubicBezTo>
                  <a:pt x="27103" y="3071374"/>
                  <a:pt x="30788" y="3071374"/>
                  <a:pt x="34474" y="3070145"/>
                </a:cubicBezTo>
                <a:close/>
                <a:moveTo>
                  <a:pt x="439843" y="3036989"/>
                </a:moveTo>
                <a:cubicBezTo>
                  <a:pt x="470554" y="3036989"/>
                  <a:pt x="495122" y="3060329"/>
                  <a:pt x="496350" y="3088582"/>
                </a:cubicBezTo>
                <a:cubicBezTo>
                  <a:pt x="497579" y="3119290"/>
                  <a:pt x="475468" y="3145087"/>
                  <a:pt x="444759" y="3146317"/>
                </a:cubicBezTo>
                <a:cubicBezTo>
                  <a:pt x="412819" y="3148771"/>
                  <a:pt x="385794" y="3122976"/>
                  <a:pt x="385794" y="3092268"/>
                </a:cubicBezTo>
                <a:cubicBezTo>
                  <a:pt x="385794" y="3062786"/>
                  <a:pt x="410362" y="3038218"/>
                  <a:pt x="439843" y="3036989"/>
                </a:cubicBezTo>
                <a:close/>
                <a:moveTo>
                  <a:pt x="850129" y="3016115"/>
                </a:moveTo>
                <a:cubicBezTo>
                  <a:pt x="894351" y="3014886"/>
                  <a:pt x="929975" y="3049281"/>
                  <a:pt x="929975" y="3092276"/>
                </a:cubicBezTo>
                <a:cubicBezTo>
                  <a:pt x="929975" y="3134041"/>
                  <a:pt x="896807" y="3168436"/>
                  <a:pt x="853814" y="3168436"/>
                </a:cubicBezTo>
                <a:cubicBezTo>
                  <a:pt x="812049" y="3169664"/>
                  <a:pt x="777653" y="3136498"/>
                  <a:pt x="775197" y="3094732"/>
                </a:cubicBezTo>
                <a:cubicBezTo>
                  <a:pt x="773968" y="3052967"/>
                  <a:pt x="808363" y="3017343"/>
                  <a:pt x="850129" y="3016115"/>
                </a:cubicBezTo>
                <a:close/>
                <a:moveTo>
                  <a:pt x="3448190" y="3006304"/>
                </a:moveTo>
                <a:cubicBezTo>
                  <a:pt x="3476443" y="3068953"/>
                  <a:pt x="3477671" y="3073867"/>
                  <a:pt x="3460473" y="3157398"/>
                </a:cubicBezTo>
                <a:cubicBezTo>
                  <a:pt x="3475215" y="3153713"/>
                  <a:pt x="3488727" y="3148799"/>
                  <a:pt x="3502239" y="3146343"/>
                </a:cubicBezTo>
                <a:cubicBezTo>
                  <a:pt x="3518209" y="3143885"/>
                  <a:pt x="3534177" y="3143885"/>
                  <a:pt x="3550147" y="3145114"/>
                </a:cubicBezTo>
                <a:cubicBezTo>
                  <a:pt x="3564888" y="3146343"/>
                  <a:pt x="3579629" y="3150028"/>
                  <a:pt x="3595597" y="3153713"/>
                </a:cubicBezTo>
                <a:cubicBezTo>
                  <a:pt x="3596827" y="3150028"/>
                  <a:pt x="3598054" y="3145114"/>
                  <a:pt x="3596827" y="3141429"/>
                </a:cubicBezTo>
                <a:cubicBezTo>
                  <a:pt x="3584543" y="3100892"/>
                  <a:pt x="3586999" y="3060355"/>
                  <a:pt x="3606653" y="3022274"/>
                </a:cubicBezTo>
                <a:cubicBezTo>
                  <a:pt x="3607881" y="3018588"/>
                  <a:pt x="3607881" y="3016133"/>
                  <a:pt x="3609110" y="3012447"/>
                </a:cubicBezTo>
                <a:cubicBezTo>
                  <a:pt x="3521893" y="3034558"/>
                  <a:pt x="3521893" y="3034558"/>
                  <a:pt x="3448190" y="3006304"/>
                </a:cubicBezTo>
                <a:close/>
                <a:moveTo>
                  <a:pt x="1267785" y="2998924"/>
                </a:moveTo>
                <a:cubicBezTo>
                  <a:pt x="1318149" y="2998924"/>
                  <a:pt x="1361143" y="3041918"/>
                  <a:pt x="1359914" y="3093510"/>
                </a:cubicBezTo>
                <a:cubicBezTo>
                  <a:pt x="1358686" y="3143875"/>
                  <a:pt x="1318149" y="3184412"/>
                  <a:pt x="1267785" y="3185640"/>
                </a:cubicBezTo>
                <a:cubicBezTo>
                  <a:pt x="1216192" y="3185640"/>
                  <a:pt x="1173197" y="3143875"/>
                  <a:pt x="1173197" y="3092282"/>
                </a:cubicBezTo>
                <a:cubicBezTo>
                  <a:pt x="1173197" y="3040689"/>
                  <a:pt x="1214963" y="2998924"/>
                  <a:pt x="1267785" y="2998924"/>
                </a:cubicBezTo>
                <a:close/>
                <a:moveTo>
                  <a:pt x="1676842" y="2984188"/>
                </a:moveTo>
                <a:cubicBezTo>
                  <a:pt x="1735803" y="2981731"/>
                  <a:pt x="1786169" y="3032095"/>
                  <a:pt x="1786169" y="3092287"/>
                </a:cubicBezTo>
                <a:cubicBezTo>
                  <a:pt x="1786169" y="3150021"/>
                  <a:pt x="1738261" y="3200386"/>
                  <a:pt x="1679297" y="3199157"/>
                </a:cubicBezTo>
                <a:cubicBezTo>
                  <a:pt x="1606823" y="3197929"/>
                  <a:pt x="1569971" y="3140194"/>
                  <a:pt x="1571199" y="3093515"/>
                </a:cubicBezTo>
                <a:cubicBezTo>
                  <a:pt x="1568741" y="3045608"/>
                  <a:pt x="1605593" y="2987873"/>
                  <a:pt x="1676842" y="2984188"/>
                </a:cubicBezTo>
                <a:close/>
                <a:moveTo>
                  <a:pt x="2089582" y="2973136"/>
                </a:moveTo>
                <a:cubicBezTo>
                  <a:pt x="2153459" y="2971907"/>
                  <a:pt x="2209965" y="3023499"/>
                  <a:pt x="2209965" y="3092290"/>
                </a:cubicBezTo>
                <a:cubicBezTo>
                  <a:pt x="2209965" y="3159852"/>
                  <a:pt x="2155915" y="3212673"/>
                  <a:pt x="2089582" y="3211445"/>
                </a:cubicBezTo>
                <a:cubicBezTo>
                  <a:pt x="2023249" y="3211445"/>
                  <a:pt x="1970427" y="3157395"/>
                  <a:pt x="1971656" y="3091062"/>
                </a:cubicBezTo>
                <a:cubicBezTo>
                  <a:pt x="1971656" y="3025956"/>
                  <a:pt x="2024477" y="2974364"/>
                  <a:pt x="2089582" y="2973136"/>
                </a:cubicBezTo>
                <a:close/>
                <a:moveTo>
                  <a:pt x="2503551" y="2962082"/>
                </a:moveTo>
                <a:cubicBezTo>
                  <a:pt x="2574799" y="2962082"/>
                  <a:pt x="2634991" y="3021045"/>
                  <a:pt x="2632533" y="3093520"/>
                </a:cubicBezTo>
                <a:cubicBezTo>
                  <a:pt x="2631305" y="3165996"/>
                  <a:pt x="2573571" y="3223730"/>
                  <a:pt x="2501095" y="3222504"/>
                </a:cubicBezTo>
                <a:cubicBezTo>
                  <a:pt x="2431077" y="3221276"/>
                  <a:pt x="2372113" y="3162309"/>
                  <a:pt x="2373341" y="3092292"/>
                </a:cubicBezTo>
                <a:cubicBezTo>
                  <a:pt x="2374571" y="3007532"/>
                  <a:pt x="2443361" y="2962082"/>
                  <a:pt x="2503551" y="2962082"/>
                </a:cubicBezTo>
                <a:close/>
                <a:moveTo>
                  <a:pt x="237159" y="2851494"/>
                </a:moveTo>
                <a:cubicBezTo>
                  <a:pt x="255585" y="2852723"/>
                  <a:pt x="270326" y="2867463"/>
                  <a:pt x="270326" y="2887118"/>
                </a:cubicBezTo>
                <a:cubicBezTo>
                  <a:pt x="270326" y="2906773"/>
                  <a:pt x="255585" y="2921513"/>
                  <a:pt x="235931" y="2921513"/>
                </a:cubicBezTo>
                <a:cubicBezTo>
                  <a:pt x="216277" y="2921513"/>
                  <a:pt x="200307" y="2905544"/>
                  <a:pt x="200307" y="2887118"/>
                </a:cubicBezTo>
                <a:cubicBezTo>
                  <a:pt x="199079" y="2867463"/>
                  <a:pt x="217505" y="2850266"/>
                  <a:pt x="237159" y="2851494"/>
                </a:cubicBezTo>
                <a:close/>
                <a:moveTo>
                  <a:pt x="644987" y="2823252"/>
                </a:moveTo>
                <a:cubicBezTo>
                  <a:pt x="681839" y="2822023"/>
                  <a:pt x="711320" y="2850277"/>
                  <a:pt x="712549" y="2885900"/>
                </a:cubicBezTo>
                <a:cubicBezTo>
                  <a:pt x="712549" y="2920295"/>
                  <a:pt x="684297" y="2948548"/>
                  <a:pt x="649901" y="2949776"/>
                </a:cubicBezTo>
                <a:cubicBezTo>
                  <a:pt x="613049" y="2951005"/>
                  <a:pt x="583567" y="2922752"/>
                  <a:pt x="583567" y="2887129"/>
                </a:cubicBezTo>
                <a:cubicBezTo>
                  <a:pt x="582339" y="2852733"/>
                  <a:pt x="610593" y="2824480"/>
                  <a:pt x="644987" y="2823252"/>
                </a:cubicBezTo>
                <a:close/>
                <a:moveTo>
                  <a:pt x="1061414" y="2803604"/>
                </a:moveTo>
                <a:cubicBezTo>
                  <a:pt x="1106864" y="2804833"/>
                  <a:pt x="1142489" y="2841685"/>
                  <a:pt x="1141259" y="2887135"/>
                </a:cubicBezTo>
                <a:cubicBezTo>
                  <a:pt x="1141259" y="2933814"/>
                  <a:pt x="1104407" y="2969438"/>
                  <a:pt x="1057728" y="2968209"/>
                </a:cubicBezTo>
                <a:cubicBezTo>
                  <a:pt x="1012278" y="2968209"/>
                  <a:pt x="975426" y="2930130"/>
                  <a:pt x="976654" y="2884678"/>
                </a:cubicBezTo>
                <a:cubicBezTo>
                  <a:pt x="977883" y="2839228"/>
                  <a:pt x="1015964" y="2802376"/>
                  <a:pt x="1061414" y="2803604"/>
                </a:cubicBezTo>
                <a:close/>
                <a:moveTo>
                  <a:pt x="1470470" y="2788871"/>
                </a:moveTo>
                <a:cubicBezTo>
                  <a:pt x="1514692" y="2787642"/>
                  <a:pt x="1568741" y="2820809"/>
                  <a:pt x="1569971" y="2885914"/>
                </a:cubicBezTo>
                <a:cubicBezTo>
                  <a:pt x="1571199" y="2948563"/>
                  <a:pt x="1518378" y="2985415"/>
                  <a:pt x="1472927" y="2984186"/>
                </a:cubicBezTo>
                <a:cubicBezTo>
                  <a:pt x="1418877" y="2985415"/>
                  <a:pt x="1374655" y="2939963"/>
                  <a:pt x="1373427" y="2887143"/>
                </a:cubicBezTo>
                <a:cubicBezTo>
                  <a:pt x="1372198" y="2833093"/>
                  <a:pt x="1416421" y="2790099"/>
                  <a:pt x="1470470" y="2788871"/>
                </a:cubicBezTo>
                <a:close/>
                <a:moveTo>
                  <a:pt x="1883211" y="2775361"/>
                </a:moveTo>
                <a:cubicBezTo>
                  <a:pt x="1945859" y="2774133"/>
                  <a:pt x="1994995" y="2823269"/>
                  <a:pt x="1996224" y="2884689"/>
                </a:cubicBezTo>
                <a:cubicBezTo>
                  <a:pt x="1996224" y="2944881"/>
                  <a:pt x="1947088" y="2996472"/>
                  <a:pt x="1885668" y="2996472"/>
                </a:cubicBezTo>
                <a:cubicBezTo>
                  <a:pt x="1824248" y="2997701"/>
                  <a:pt x="1773883" y="2948565"/>
                  <a:pt x="1772655" y="2887145"/>
                </a:cubicBezTo>
                <a:cubicBezTo>
                  <a:pt x="1772655" y="2826955"/>
                  <a:pt x="1821791" y="2776590"/>
                  <a:pt x="1883211" y="2775361"/>
                </a:cubicBezTo>
                <a:close/>
                <a:moveTo>
                  <a:pt x="2298409" y="2764310"/>
                </a:moveTo>
                <a:cubicBezTo>
                  <a:pt x="2378256" y="2765537"/>
                  <a:pt x="2420021" y="2831871"/>
                  <a:pt x="2420021" y="2887149"/>
                </a:cubicBezTo>
                <a:cubicBezTo>
                  <a:pt x="2420021" y="2942426"/>
                  <a:pt x="2375799" y="3008760"/>
                  <a:pt x="2297182" y="3008760"/>
                </a:cubicBezTo>
                <a:cubicBezTo>
                  <a:pt x="2228391" y="3008760"/>
                  <a:pt x="2174342" y="2952254"/>
                  <a:pt x="2175570" y="2885920"/>
                </a:cubicBezTo>
                <a:cubicBezTo>
                  <a:pt x="2174342" y="2820816"/>
                  <a:pt x="2225935" y="2763080"/>
                  <a:pt x="2298409" y="2764310"/>
                </a:cubicBezTo>
                <a:close/>
                <a:moveTo>
                  <a:pt x="2709922" y="2754484"/>
                </a:moveTo>
                <a:cubicBezTo>
                  <a:pt x="2782398" y="2755711"/>
                  <a:pt x="2840133" y="2813447"/>
                  <a:pt x="2840133" y="2885921"/>
                </a:cubicBezTo>
                <a:cubicBezTo>
                  <a:pt x="2840133" y="2958398"/>
                  <a:pt x="2782398" y="3017361"/>
                  <a:pt x="2709922" y="3017361"/>
                </a:cubicBezTo>
                <a:cubicBezTo>
                  <a:pt x="2652188" y="3019817"/>
                  <a:pt x="2578485" y="2974366"/>
                  <a:pt x="2577255" y="2887151"/>
                </a:cubicBezTo>
                <a:cubicBezTo>
                  <a:pt x="2577255" y="2801163"/>
                  <a:pt x="2649730" y="2753255"/>
                  <a:pt x="2709922" y="2754484"/>
                </a:cubicBezTo>
                <a:close/>
                <a:moveTo>
                  <a:pt x="3561202" y="2742200"/>
                </a:moveTo>
                <a:cubicBezTo>
                  <a:pt x="3652103" y="2760625"/>
                  <a:pt x="3701239" y="2849070"/>
                  <a:pt x="3668073" y="2936286"/>
                </a:cubicBezTo>
                <a:cubicBezTo>
                  <a:pt x="3665617" y="2943657"/>
                  <a:pt x="3658246" y="2948570"/>
                  <a:pt x="3661931" y="2959625"/>
                </a:cubicBezTo>
                <a:cubicBezTo>
                  <a:pt x="3670530" y="2955941"/>
                  <a:pt x="3677901" y="2952256"/>
                  <a:pt x="3686499" y="2949799"/>
                </a:cubicBezTo>
                <a:cubicBezTo>
                  <a:pt x="3696326" y="2946115"/>
                  <a:pt x="3706153" y="2943657"/>
                  <a:pt x="3715980" y="2941200"/>
                </a:cubicBezTo>
                <a:cubicBezTo>
                  <a:pt x="3724580" y="2939972"/>
                  <a:pt x="3734407" y="2938743"/>
                  <a:pt x="3743005" y="2938743"/>
                </a:cubicBezTo>
                <a:cubicBezTo>
                  <a:pt x="3751605" y="2938743"/>
                  <a:pt x="3761432" y="2939972"/>
                  <a:pt x="3770030" y="2942429"/>
                </a:cubicBezTo>
                <a:cubicBezTo>
                  <a:pt x="3779857" y="2944885"/>
                  <a:pt x="3789684" y="2947341"/>
                  <a:pt x="3799511" y="2951027"/>
                </a:cubicBezTo>
                <a:cubicBezTo>
                  <a:pt x="3806882" y="2953484"/>
                  <a:pt x="3814252" y="2960854"/>
                  <a:pt x="3824079" y="2959625"/>
                </a:cubicBezTo>
                <a:cubicBezTo>
                  <a:pt x="3799204" y="2897899"/>
                  <a:pt x="3798514" y="2847228"/>
                  <a:pt x="3822525" y="2807094"/>
                </a:cubicBezTo>
                <a:lnTo>
                  <a:pt x="3828916" y="2799836"/>
                </a:lnTo>
                <a:lnTo>
                  <a:pt x="3828916" y="4848697"/>
                </a:lnTo>
                <a:lnTo>
                  <a:pt x="3827918" y="4849784"/>
                </a:lnTo>
                <a:cubicBezTo>
                  <a:pt x="3797976" y="4871895"/>
                  <a:pt x="3759588" y="4882644"/>
                  <a:pt x="3720894" y="4875888"/>
                </a:cubicBezTo>
                <a:cubicBezTo>
                  <a:pt x="3628765" y="4861147"/>
                  <a:pt x="3575943" y="4761647"/>
                  <a:pt x="3614024" y="4678116"/>
                </a:cubicBezTo>
                <a:cubicBezTo>
                  <a:pt x="3616481" y="4671973"/>
                  <a:pt x="3623851" y="4665832"/>
                  <a:pt x="3620165" y="4657233"/>
                </a:cubicBezTo>
                <a:cubicBezTo>
                  <a:pt x="3615252" y="4653548"/>
                  <a:pt x="3611567" y="4658461"/>
                  <a:pt x="3607881" y="4659689"/>
                </a:cubicBezTo>
                <a:cubicBezTo>
                  <a:pt x="3555061" y="4685486"/>
                  <a:pt x="3503468" y="4683029"/>
                  <a:pt x="3454332" y="4652320"/>
                </a:cubicBezTo>
                <a:cubicBezTo>
                  <a:pt x="3450647" y="4651091"/>
                  <a:pt x="3445733" y="4648634"/>
                  <a:pt x="3442048" y="4647405"/>
                </a:cubicBezTo>
                <a:cubicBezTo>
                  <a:pt x="3434678" y="4638807"/>
                  <a:pt x="3426079" y="4630209"/>
                  <a:pt x="3418708" y="4621609"/>
                </a:cubicBezTo>
                <a:cubicBezTo>
                  <a:pt x="3416251" y="4617925"/>
                  <a:pt x="3415023" y="4613011"/>
                  <a:pt x="3412567" y="4609325"/>
                </a:cubicBezTo>
                <a:cubicBezTo>
                  <a:pt x="3386770" y="4566332"/>
                  <a:pt x="3383085" y="4520881"/>
                  <a:pt x="3401511" y="4474202"/>
                </a:cubicBezTo>
                <a:cubicBezTo>
                  <a:pt x="3402739" y="4470517"/>
                  <a:pt x="3407653" y="4465603"/>
                  <a:pt x="3402739" y="4459461"/>
                </a:cubicBezTo>
                <a:cubicBezTo>
                  <a:pt x="3384313" y="4464374"/>
                  <a:pt x="3367115" y="4470517"/>
                  <a:pt x="3349918" y="4474202"/>
                </a:cubicBezTo>
                <a:cubicBezTo>
                  <a:pt x="3332720" y="4477887"/>
                  <a:pt x="3315523" y="4476658"/>
                  <a:pt x="3298325" y="4471745"/>
                </a:cubicBezTo>
                <a:cubicBezTo>
                  <a:pt x="3281127" y="4466831"/>
                  <a:pt x="3265159" y="4460690"/>
                  <a:pt x="3245505" y="4454547"/>
                </a:cubicBezTo>
                <a:cubicBezTo>
                  <a:pt x="3251646" y="4468060"/>
                  <a:pt x="3255332" y="4477887"/>
                  <a:pt x="3259017" y="4488942"/>
                </a:cubicBezTo>
                <a:cubicBezTo>
                  <a:pt x="3287270" y="4579844"/>
                  <a:pt x="3224621" y="4674431"/>
                  <a:pt x="3123893" y="4674431"/>
                </a:cubicBezTo>
                <a:cubicBezTo>
                  <a:pt x="3040361" y="4674431"/>
                  <a:pt x="2988769" y="4609325"/>
                  <a:pt x="2983855" y="4545449"/>
                </a:cubicBezTo>
                <a:cubicBezTo>
                  <a:pt x="2977714" y="4471745"/>
                  <a:pt x="3026850" y="4407868"/>
                  <a:pt x="3099325" y="4393127"/>
                </a:cubicBezTo>
                <a:cubicBezTo>
                  <a:pt x="3128807" y="4388214"/>
                  <a:pt x="3155831" y="4391900"/>
                  <a:pt x="3182856" y="4402955"/>
                </a:cubicBezTo>
                <a:cubicBezTo>
                  <a:pt x="3188999" y="4405411"/>
                  <a:pt x="3193912" y="4412782"/>
                  <a:pt x="3201283" y="4405411"/>
                </a:cubicBezTo>
                <a:cubicBezTo>
                  <a:pt x="3201283" y="4402955"/>
                  <a:pt x="3201283" y="4401725"/>
                  <a:pt x="3200053" y="4399270"/>
                </a:cubicBezTo>
                <a:cubicBezTo>
                  <a:pt x="3179171" y="4356275"/>
                  <a:pt x="3176715" y="4312053"/>
                  <a:pt x="3195140" y="4266602"/>
                </a:cubicBezTo>
                <a:cubicBezTo>
                  <a:pt x="3196369" y="4262917"/>
                  <a:pt x="3195140" y="4259233"/>
                  <a:pt x="3195140" y="4254318"/>
                </a:cubicBezTo>
                <a:cubicBezTo>
                  <a:pt x="3182856" y="4258004"/>
                  <a:pt x="3173029" y="4261689"/>
                  <a:pt x="3163201" y="4264146"/>
                </a:cubicBezTo>
                <a:cubicBezTo>
                  <a:pt x="3153375" y="4266602"/>
                  <a:pt x="3142319" y="4269060"/>
                  <a:pt x="3132492" y="4269060"/>
                </a:cubicBezTo>
                <a:cubicBezTo>
                  <a:pt x="3120208" y="4270288"/>
                  <a:pt x="3109152" y="4269060"/>
                  <a:pt x="3098097" y="4266602"/>
                </a:cubicBezTo>
                <a:cubicBezTo>
                  <a:pt x="3088270" y="4264146"/>
                  <a:pt x="3078443" y="4260460"/>
                  <a:pt x="3068615" y="4258004"/>
                </a:cubicBezTo>
                <a:cubicBezTo>
                  <a:pt x="3060016" y="4255547"/>
                  <a:pt x="3052645" y="4246949"/>
                  <a:pt x="3036677" y="4246949"/>
                </a:cubicBezTo>
                <a:cubicBezTo>
                  <a:pt x="3058789" y="4282572"/>
                  <a:pt x="3064929" y="4318196"/>
                  <a:pt x="3057559" y="4355048"/>
                </a:cubicBezTo>
                <a:cubicBezTo>
                  <a:pt x="3050189" y="4394356"/>
                  <a:pt x="3028077" y="4425066"/>
                  <a:pt x="2994911" y="4445949"/>
                </a:cubicBezTo>
                <a:cubicBezTo>
                  <a:pt x="2939633" y="4481572"/>
                  <a:pt x="2867159" y="4474202"/>
                  <a:pt x="2820479" y="4428751"/>
                </a:cubicBezTo>
                <a:cubicBezTo>
                  <a:pt x="2773800" y="4383300"/>
                  <a:pt x="2763973" y="4312053"/>
                  <a:pt x="2797139" y="4255547"/>
                </a:cubicBezTo>
                <a:cubicBezTo>
                  <a:pt x="2808195" y="4237121"/>
                  <a:pt x="2821707" y="4222381"/>
                  <a:pt x="2838905" y="4210097"/>
                </a:cubicBezTo>
                <a:cubicBezTo>
                  <a:pt x="2857331" y="4197813"/>
                  <a:pt x="2876985" y="4189213"/>
                  <a:pt x="2899097" y="4186756"/>
                </a:cubicBezTo>
                <a:cubicBezTo>
                  <a:pt x="2927349" y="4183072"/>
                  <a:pt x="2927349" y="4181843"/>
                  <a:pt x="2999825" y="4203954"/>
                </a:cubicBezTo>
                <a:cubicBezTo>
                  <a:pt x="2993683" y="4190442"/>
                  <a:pt x="2987541" y="4178158"/>
                  <a:pt x="2983855" y="4165874"/>
                </a:cubicBezTo>
                <a:cubicBezTo>
                  <a:pt x="2980171" y="4152361"/>
                  <a:pt x="2976485" y="4138850"/>
                  <a:pt x="2976485" y="4125337"/>
                </a:cubicBezTo>
                <a:cubicBezTo>
                  <a:pt x="2976485" y="4110596"/>
                  <a:pt x="2977714" y="4095855"/>
                  <a:pt x="2981399" y="4081114"/>
                </a:cubicBezTo>
                <a:cubicBezTo>
                  <a:pt x="2983855" y="4068830"/>
                  <a:pt x="2989998" y="4056546"/>
                  <a:pt x="2994911" y="4040576"/>
                </a:cubicBezTo>
                <a:cubicBezTo>
                  <a:pt x="2987541" y="4043035"/>
                  <a:pt x="2982627" y="4044262"/>
                  <a:pt x="2978942" y="4045490"/>
                </a:cubicBezTo>
                <a:cubicBezTo>
                  <a:pt x="2932263" y="4066373"/>
                  <a:pt x="2885583" y="4062689"/>
                  <a:pt x="2841361" y="4036892"/>
                </a:cubicBezTo>
                <a:cubicBezTo>
                  <a:pt x="2833991" y="4031978"/>
                  <a:pt x="2826621" y="4029522"/>
                  <a:pt x="2819250" y="4027065"/>
                </a:cubicBezTo>
                <a:cubicBezTo>
                  <a:pt x="2815565" y="4022151"/>
                  <a:pt x="2810652" y="4018467"/>
                  <a:pt x="2806966" y="4013553"/>
                </a:cubicBezTo>
                <a:cubicBezTo>
                  <a:pt x="2802053" y="4004954"/>
                  <a:pt x="2798368" y="3995126"/>
                  <a:pt x="2793455" y="3986528"/>
                </a:cubicBezTo>
                <a:cubicBezTo>
                  <a:pt x="2767657" y="3937392"/>
                  <a:pt x="2767657" y="3889486"/>
                  <a:pt x="2793455" y="3840348"/>
                </a:cubicBezTo>
                <a:cubicBezTo>
                  <a:pt x="2797139" y="3832978"/>
                  <a:pt x="2802053" y="3824379"/>
                  <a:pt x="2805739" y="3817009"/>
                </a:cubicBezTo>
                <a:cubicBezTo>
                  <a:pt x="2810652" y="3810890"/>
                  <a:pt x="2816793" y="3803527"/>
                  <a:pt x="2821707" y="3797386"/>
                </a:cubicBezTo>
                <a:cubicBezTo>
                  <a:pt x="2826621" y="3794927"/>
                  <a:pt x="2832763" y="3794927"/>
                  <a:pt x="2837677" y="3792471"/>
                </a:cubicBezTo>
                <a:cubicBezTo>
                  <a:pt x="2881899" y="3764217"/>
                  <a:pt x="2927349" y="3760533"/>
                  <a:pt x="2975257" y="3778959"/>
                </a:cubicBezTo>
                <a:cubicBezTo>
                  <a:pt x="2977714" y="3780187"/>
                  <a:pt x="2981399" y="3780187"/>
                  <a:pt x="2986312" y="3780187"/>
                </a:cubicBezTo>
                <a:cubicBezTo>
                  <a:pt x="2981399" y="3762990"/>
                  <a:pt x="2976485" y="3747021"/>
                  <a:pt x="2972801" y="3731053"/>
                </a:cubicBezTo>
                <a:cubicBezTo>
                  <a:pt x="2967887" y="3715084"/>
                  <a:pt x="2967887" y="3697894"/>
                  <a:pt x="2972801" y="3680695"/>
                </a:cubicBezTo>
                <a:cubicBezTo>
                  <a:pt x="2977714" y="3664727"/>
                  <a:pt x="2982627" y="3648758"/>
                  <a:pt x="2987541" y="3629105"/>
                </a:cubicBezTo>
                <a:cubicBezTo>
                  <a:pt x="2978942" y="3631561"/>
                  <a:pt x="2974028" y="3632790"/>
                  <a:pt x="2969115" y="3635245"/>
                </a:cubicBezTo>
                <a:cubicBezTo>
                  <a:pt x="2922435" y="3653671"/>
                  <a:pt x="2876985" y="3648758"/>
                  <a:pt x="2835220" y="3621732"/>
                </a:cubicBezTo>
                <a:cubicBezTo>
                  <a:pt x="2830307" y="3619277"/>
                  <a:pt x="2826621" y="3616820"/>
                  <a:pt x="2822936" y="3614363"/>
                </a:cubicBezTo>
                <a:cubicBezTo>
                  <a:pt x="2816793" y="3609450"/>
                  <a:pt x="2809423" y="3604536"/>
                  <a:pt x="2803281" y="3599622"/>
                </a:cubicBezTo>
                <a:cubicBezTo>
                  <a:pt x="2799596" y="3591022"/>
                  <a:pt x="2794682" y="3581197"/>
                  <a:pt x="2789769" y="3572596"/>
                </a:cubicBezTo>
                <a:cubicBezTo>
                  <a:pt x="2775028" y="3545573"/>
                  <a:pt x="2767657" y="3517317"/>
                  <a:pt x="2771343" y="3486610"/>
                </a:cubicBezTo>
                <a:cubicBezTo>
                  <a:pt x="2782398" y="3385880"/>
                  <a:pt x="2886813" y="3331832"/>
                  <a:pt x="2971571" y="3368684"/>
                </a:cubicBezTo>
                <a:cubicBezTo>
                  <a:pt x="2977714" y="3371139"/>
                  <a:pt x="2983855" y="3378511"/>
                  <a:pt x="2994911" y="3373595"/>
                </a:cubicBezTo>
                <a:cubicBezTo>
                  <a:pt x="2981399" y="3342887"/>
                  <a:pt x="2970343" y="3312177"/>
                  <a:pt x="2975257" y="3279010"/>
                </a:cubicBezTo>
                <a:cubicBezTo>
                  <a:pt x="2978328" y="3261812"/>
                  <a:pt x="2982935" y="3245230"/>
                  <a:pt x="2990151" y="3230029"/>
                </a:cubicBezTo>
                <a:lnTo>
                  <a:pt x="3016167" y="3195382"/>
                </a:lnTo>
                <a:lnTo>
                  <a:pt x="2989998" y="3208991"/>
                </a:lnTo>
                <a:cubicBezTo>
                  <a:pt x="2965430" y="3224962"/>
                  <a:pt x="2938405" y="3232331"/>
                  <a:pt x="2908924" y="3231102"/>
                </a:cubicBezTo>
                <a:cubicBezTo>
                  <a:pt x="2852417" y="3227419"/>
                  <a:pt x="2811880" y="3200391"/>
                  <a:pt x="2788541" y="3148800"/>
                </a:cubicBezTo>
                <a:cubicBezTo>
                  <a:pt x="2765201" y="3095978"/>
                  <a:pt x="2772571" y="3045614"/>
                  <a:pt x="2810652" y="3001392"/>
                </a:cubicBezTo>
                <a:cubicBezTo>
                  <a:pt x="2847504" y="2957170"/>
                  <a:pt x="2897867" y="2943657"/>
                  <a:pt x="2953146" y="2958398"/>
                </a:cubicBezTo>
                <a:cubicBezTo>
                  <a:pt x="3040361" y="2982966"/>
                  <a:pt x="3079671" y="3080008"/>
                  <a:pt x="3036677" y="3159855"/>
                </a:cubicBezTo>
                <a:lnTo>
                  <a:pt x="3023405" y="3187419"/>
                </a:lnTo>
                <a:lnTo>
                  <a:pt x="3057790" y="3162983"/>
                </a:lnTo>
                <a:cubicBezTo>
                  <a:pt x="3096025" y="3143347"/>
                  <a:pt x="3137713" y="3143578"/>
                  <a:pt x="3182856" y="3161083"/>
                </a:cubicBezTo>
                <a:cubicBezTo>
                  <a:pt x="3187769" y="3162312"/>
                  <a:pt x="3193912" y="3170911"/>
                  <a:pt x="3201283" y="3162312"/>
                </a:cubicBezTo>
                <a:cubicBezTo>
                  <a:pt x="3198825" y="3154941"/>
                  <a:pt x="3195140" y="3146343"/>
                  <a:pt x="3191455" y="3137744"/>
                </a:cubicBezTo>
                <a:cubicBezTo>
                  <a:pt x="3177942" y="3100892"/>
                  <a:pt x="3179171" y="3064040"/>
                  <a:pt x="3196369" y="3028417"/>
                </a:cubicBezTo>
                <a:lnTo>
                  <a:pt x="3220016" y="2990796"/>
                </a:lnTo>
                <a:lnTo>
                  <a:pt x="3198825" y="3001392"/>
                </a:lnTo>
                <a:cubicBezTo>
                  <a:pt x="3173029" y="3018590"/>
                  <a:pt x="3144775" y="3027188"/>
                  <a:pt x="3114065" y="3024731"/>
                </a:cubicBezTo>
                <a:cubicBezTo>
                  <a:pt x="3057559" y="3021047"/>
                  <a:pt x="3015793" y="2992794"/>
                  <a:pt x="2993683" y="2941200"/>
                </a:cubicBezTo>
                <a:cubicBezTo>
                  <a:pt x="2970343" y="2887151"/>
                  <a:pt x="2978942" y="2836787"/>
                  <a:pt x="3017021" y="2793792"/>
                </a:cubicBezTo>
                <a:cubicBezTo>
                  <a:pt x="3053873" y="2752027"/>
                  <a:pt x="3103009" y="2737287"/>
                  <a:pt x="3157059" y="2752027"/>
                </a:cubicBezTo>
                <a:cubicBezTo>
                  <a:pt x="3247960" y="2776595"/>
                  <a:pt x="3287269" y="2881009"/>
                  <a:pt x="3238133" y="2960854"/>
                </a:cubicBezTo>
                <a:lnTo>
                  <a:pt x="3223581" y="2985802"/>
                </a:lnTo>
                <a:lnTo>
                  <a:pt x="3228307" y="2982966"/>
                </a:lnTo>
                <a:cubicBezTo>
                  <a:pt x="3283585" y="2937515"/>
                  <a:pt x="3342547" y="2931373"/>
                  <a:pt x="3406424" y="2965768"/>
                </a:cubicBezTo>
                <a:cubicBezTo>
                  <a:pt x="3408881" y="2966997"/>
                  <a:pt x="3411338" y="2966997"/>
                  <a:pt x="3416251" y="2966997"/>
                </a:cubicBezTo>
                <a:cubicBezTo>
                  <a:pt x="3412567" y="2958398"/>
                  <a:pt x="3408881" y="2952256"/>
                  <a:pt x="3406424" y="2946115"/>
                </a:cubicBezTo>
                <a:cubicBezTo>
                  <a:pt x="3392913" y="2917861"/>
                  <a:pt x="3389227" y="2889607"/>
                  <a:pt x="3394140" y="2858897"/>
                </a:cubicBezTo>
                <a:cubicBezTo>
                  <a:pt x="3406424" y="2781508"/>
                  <a:pt x="3485041" y="2726230"/>
                  <a:pt x="3561202" y="2742200"/>
                </a:cubicBezTo>
                <a:close/>
                <a:moveTo>
                  <a:pt x="442301" y="2632843"/>
                </a:moveTo>
                <a:cubicBezTo>
                  <a:pt x="466869" y="2634071"/>
                  <a:pt x="487752" y="2654954"/>
                  <a:pt x="487752" y="2679522"/>
                </a:cubicBezTo>
                <a:cubicBezTo>
                  <a:pt x="488979" y="2706547"/>
                  <a:pt x="466869" y="2727429"/>
                  <a:pt x="441073" y="2727429"/>
                </a:cubicBezTo>
                <a:cubicBezTo>
                  <a:pt x="416505" y="2726201"/>
                  <a:pt x="395623" y="2706547"/>
                  <a:pt x="395623" y="2680750"/>
                </a:cubicBezTo>
                <a:cubicBezTo>
                  <a:pt x="394393" y="2654954"/>
                  <a:pt x="416505" y="2632843"/>
                  <a:pt x="442301" y="2632843"/>
                </a:cubicBezTo>
                <a:close/>
                <a:moveTo>
                  <a:pt x="850129" y="2610741"/>
                </a:moveTo>
                <a:cubicBezTo>
                  <a:pt x="890666" y="2609512"/>
                  <a:pt x="923833" y="2640223"/>
                  <a:pt x="923833" y="2679531"/>
                </a:cubicBezTo>
                <a:cubicBezTo>
                  <a:pt x="925061" y="2717611"/>
                  <a:pt x="893123" y="2748322"/>
                  <a:pt x="855042" y="2749549"/>
                </a:cubicBezTo>
                <a:cubicBezTo>
                  <a:pt x="815733" y="2750778"/>
                  <a:pt x="785023" y="2721297"/>
                  <a:pt x="782567" y="2683216"/>
                </a:cubicBezTo>
                <a:cubicBezTo>
                  <a:pt x="781338" y="2645136"/>
                  <a:pt x="812049" y="2611969"/>
                  <a:pt x="850129" y="2610741"/>
                </a:cubicBezTo>
                <a:close/>
                <a:moveTo>
                  <a:pt x="1264099" y="2592322"/>
                </a:moveTo>
                <a:cubicBezTo>
                  <a:pt x="1320605" y="2591094"/>
                  <a:pt x="1353771" y="2637774"/>
                  <a:pt x="1353771" y="2677082"/>
                </a:cubicBezTo>
                <a:cubicBezTo>
                  <a:pt x="1355001" y="2727446"/>
                  <a:pt x="1315691" y="2767984"/>
                  <a:pt x="1266556" y="2769211"/>
                </a:cubicBezTo>
                <a:cubicBezTo>
                  <a:pt x="1219877" y="2769211"/>
                  <a:pt x="1180568" y="2729903"/>
                  <a:pt x="1179339" y="2681996"/>
                </a:cubicBezTo>
                <a:cubicBezTo>
                  <a:pt x="1178111" y="2632860"/>
                  <a:pt x="1216191" y="2592322"/>
                  <a:pt x="1264099" y="2592322"/>
                </a:cubicBezTo>
                <a:close/>
                <a:moveTo>
                  <a:pt x="1679297" y="2577588"/>
                </a:moveTo>
                <a:cubicBezTo>
                  <a:pt x="1744403" y="2578816"/>
                  <a:pt x="1782483" y="2632866"/>
                  <a:pt x="1780026" y="2680773"/>
                </a:cubicBezTo>
                <a:cubicBezTo>
                  <a:pt x="1778798" y="2737280"/>
                  <a:pt x="1733347" y="2782730"/>
                  <a:pt x="1676841" y="2782730"/>
                </a:cubicBezTo>
                <a:cubicBezTo>
                  <a:pt x="1621563" y="2781502"/>
                  <a:pt x="1577341" y="2736051"/>
                  <a:pt x="1577341" y="2680773"/>
                </a:cubicBezTo>
                <a:cubicBezTo>
                  <a:pt x="1577341" y="2619353"/>
                  <a:pt x="1625248" y="2577588"/>
                  <a:pt x="1679297" y="2577588"/>
                </a:cubicBezTo>
                <a:close/>
                <a:moveTo>
                  <a:pt x="2090811" y="2566534"/>
                </a:moveTo>
                <a:cubicBezTo>
                  <a:pt x="2153459" y="2566534"/>
                  <a:pt x="2203823" y="2618128"/>
                  <a:pt x="2203823" y="2680776"/>
                </a:cubicBezTo>
                <a:cubicBezTo>
                  <a:pt x="2203823" y="2743425"/>
                  <a:pt x="2152231" y="2795016"/>
                  <a:pt x="2089582" y="2793787"/>
                </a:cubicBezTo>
                <a:cubicBezTo>
                  <a:pt x="2026935" y="2793787"/>
                  <a:pt x="1977799" y="2742194"/>
                  <a:pt x="1977799" y="2679547"/>
                </a:cubicBezTo>
                <a:cubicBezTo>
                  <a:pt x="1977799" y="2616899"/>
                  <a:pt x="2028162" y="2565307"/>
                  <a:pt x="2090811" y="2566534"/>
                </a:cubicBezTo>
                <a:close/>
                <a:moveTo>
                  <a:pt x="2503551" y="2556711"/>
                </a:moveTo>
                <a:cubicBezTo>
                  <a:pt x="2571114" y="2556711"/>
                  <a:pt x="2625163" y="2611988"/>
                  <a:pt x="2623935" y="2679549"/>
                </a:cubicBezTo>
                <a:cubicBezTo>
                  <a:pt x="2623935" y="2749569"/>
                  <a:pt x="2568657" y="2804846"/>
                  <a:pt x="2499867" y="2803618"/>
                </a:cubicBezTo>
                <a:cubicBezTo>
                  <a:pt x="2433533" y="2803618"/>
                  <a:pt x="2377027" y="2748340"/>
                  <a:pt x="2378255" y="2680778"/>
                </a:cubicBezTo>
                <a:cubicBezTo>
                  <a:pt x="2379484" y="2597249"/>
                  <a:pt x="2448274" y="2555483"/>
                  <a:pt x="2503551" y="2556711"/>
                </a:cubicBezTo>
                <a:close/>
                <a:moveTo>
                  <a:pt x="2913836" y="2549342"/>
                </a:moveTo>
                <a:cubicBezTo>
                  <a:pt x="2987540" y="2549342"/>
                  <a:pt x="3045275" y="2607077"/>
                  <a:pt x="3045275" y="2679551"/>
                </a:cubicBezTo>
                <a:cubicBezTo>
                  <a:pt x="3045275" y="2752027"/>
                  <a:pt x="2987540" y="2809761"/>
                  <a:pt x="2915065" y="2810990"/>
                </a:cubicBezTo>
                <a:cubicBezTo>
                  <a:pt x="2858559" y="2812218"/>
                  <a:pt x="2783626" y="2769224"/>
                  <a:pt x="2783626" y="2680780"/>
                </a:cubicBezTo>
                <a:cubicBezTo>
                  <a:pt x="2783626" y="2592336"/>
                  <a:pt x="2857330" y="2548113"/>
                  <a:pt x="2913836" y="2549342"/>
                </a:cubicBezTo>
                <a:close/>
                <a:moveTo>
                  <a:pt x="3326578" y="2543202"/>
                </a:moveTo>
                <a:cubicBezTo>
                  <a:pt x="3401511" y="2543202"/>
                  <a:pt x="3461701" y="2603391"/>
                  <a:pt x="3462931" y="2677095"/>
                </a:cubicBezTo>
                <a:cubicBezTo>
                  <a:pt x="3464158" y="2748342"/>
                  <a:pt x="3407652" y="2814677"/>
                  <a:pt x="3326578" y="2815905"/>
                </a:cubicBezTo>
                <a:cubicBezTo>
                  <a:pt x="3252874" y="2817134"/>
                  <a:pt x="3191454" y="2756942"/>
                  <a:pt x="3190226" y="2682010"/>
                </a:cubicBezTo>
                <a:cubicBezTo>
                  <a:pt x="3188997" y="2605849"/>
                  <a:pt x="3250417" y="2543202"/>
                  <a:pt x="3326578" y="2543202"/>
                </a:cubicBezTo>
                <a:close/>
                <a:moveTo>
                  <a:pt x="3738091" y="2541971"/>
                </a:moveTo>
                <a:cubicBezTo>
                  <a:pt x="3757438" y="2541971"/>
                  <a:pt x="3775864" y="2545810"/>
                  <a:pt x="3792601" y="2552777"/>
                </a:cubicBezTo>
                <a:lnTo>
                  <a:pt x="3828916" y="2576982"/>
                </a:lnTo>
                <a:lnTo>
                  <a:pt x="3828916" y="2782881"/>
                </a:lnTo>
                <a:lnTo>
                  <a:pt x="3792946" y="2807056"/>
                </a:lnTo>
                <a:cubicBezTo>
                  <a:pt x="3776478" y="2814061"/>
                  <a:pt x="3758359" y="2818054"/>
                  <a:pt x="3739319" y="2818360"/>
                </a:cubicBezTo>
                <a:cubicBezTo>
                  <a:pt x="3675443" y="2819589"/>
                  <a:pt x="3600511" y="2769224"/>
                  <a:pt x="3600511" y="2679552"/>
                </a:cubicBezTo>
                <a:cubicBezTo>
                  <a:pt x="3601739" y="2587422"/>
                  <a:pt x="3679128" y="2539516"/>
                  <a:pt x="3738091" y="2541971"/>
                </a:cubicBezTo>
                <a:close/>
                <a:moveTo>
                  <a:pt x="234702" y="2449807"/>
                </a:moveTo>
                <a:cubicBezTo>
                  <a:pt x="246986" y="2448579"/>
                  <a:pt x="259270" y="2459635"/>
                  <a:pt x="260499" y="2471919"/>
                </a:cubicBezTo>
                <a:cubicBezTo>
                  <a:pt x="261727" y="2485430"/>
                  <a:pt x="249443" y="2498943"/>
                  <a:pt x="235931" y="2498943"/>
                </a:cubicBezTo>
                <a:cubicBezTo>
                  <a:pt x="222418" y="2498943"/>
                  <a:pt x="211363" y="2487887"/>
                  <a:pt x="211363" y="2474375"/>
                </a:cubicBezTo>
                <a:cubicBezTo>
                  <a:pt x="211363" y="2460863"/>
                  <a:pt x="221190" y="2449807"/>
                  <a:pt x="234702" y="2449807"/>
                </a:cubicBezTo>
                <a:close/>
                <a:moveTo>
                  <a:pt x="648673" y="2419107"/>
                </a:moveTo>
                <a:cubicBezTo>
                  <a:pt x="678154" y="2419107"/>
                  <a:pt x="702722" y="2443675"/>
                  <a:pt x="702722" y="2473157"/>
                </a:cubicBezTo>
                <a:cubicBezTo>
                  <a:pt x="702722" y="2503867"/>
                  <a:pt x="679382" y="2528435"/>
                  <a:pt x="648673" y="2528435"/>
                </a:cubicBezTo>
                <a:cubicBezTo>
                  <a:pt x="616734" y="2529663"/>
                  <a:pt x="590937" y="2502638"/>
                  <a:pt x="592166" y="2471929"/>
                </a:cubicBezTo>
                <a:cubicBezTo>
                  <a:pt x="593394" y="2442447"/>
                  <a:pt x="619191" y="2419107"/>
                  <a:pt x="648673" y="2419107"/>
                </a:cubicBezTo>
                <a:close/>
                <a:moveTo>
                  <a:pt x="3828916" y="2412560"/>
                </a:moveTo>
                <a:lnTo>
                  <a:pt x="3828916" y="2531880"/>
                </a:lnTo>
                <a:lnTo>
                  <a:pt x="3822851" y="2522741"/>
                </a:lnTo>
                <a:cubicBezTo>
                  <a:pt x="3816248" y="2506733"/>
                  <a:pt x="3812717" y="2489152"/>
                  <a:pt x="3813024" y="2470726"/>
                </a:cubicBezTo>
                <a:cubicBezTo>
                  <a:pt x="3813331" y="2452300"/>
                  <a:pt x="3817400" y="2434795"/>
                  <a:pt x="3824463" y="2418922"/>
                </a:cubicBezTo>
                <a:close/>
                <a:moveTo>
                  <a:pt x="1057728" y="2398233"/>
                </a:moveTo>
                <a:cubicBezTo>
                  <a:pt x="1099493" y="2397005"/>
                  <a:pt x="1133889" y="2430171"/>
                  <a:pt x="1135117" y="2471937"/>
                </a:cubicBezTo>
                <a:cubicBezTo>
                  <a:pt x="1136345" y="2513702"/>
                  <a:pt x="1103179" y="2548097"/>
                  <a:pt x="1061413" y="2549325"/>
                </a:cubicBezTo>
                <a:cubicBezTo>
                  <a:pt x="1019649" y="2550554"/>
                  <a:pt x="984025" y="2517387"/>
                  <a:pt x="982797" y="2475621"/>
                </a:cubicBezTo>
                <a:cubicBezTo>
                  <a:pt x="981567" y="2435085"/>
                  <a:pt x="1015963" y="2399462"/>
                  <a:pt x="1057728" y="2398233"/>
                </a:cubicBezTo>
                <a:close/>
                <a:moveTo>
                  <a:pt x="1474155" y="2382270"/>
                </a:moveTo>
                <a:cubicBezTo>
                  <a:pt x="1517149" y="2382270"/>
                  <a:pt x="1565057" y="2416665"/>
                  <a:pt x="1563828" y="2474400"/>
                </a:cubicBezTo>
                <a:cubicBezTo>
                  <a:pt x="1562599" y="2530906"/>
                  <a:pt x="1515921" y="2565301"/>
                  <a:pt x="1470470" y="2564072"/>
                </a:cubicBezTo>
                <a:cubicBezTo>
                  <a:pt x="1420105" y="2562845"/>
                  <a:pt x="1379569" y="2522307"/>
                  <a:pt x="1380797" y="2471943"/>
                </a:cubicBezTo>
                <a:cubicBezTo>
                  <a:pt x="1382025" y="2421578"/>
                  <a:pt x="1422563" y="2383499"/>
                  <a:pt x="1474155" y="2382270"/>
                </a:cubicBezTo>
                <a:close/>
                <a:moveTo>
                  <a:pt x="1883211" y="2369990"/>
                </a:moveTo>
                <a:cubicBezTo>
                  <a:pt x="1942175" y="2371220"/>
                  <a:pt x="1988853" y="2417899"/>
                  <a:pt x="1987625" y="2475632"/>
                </a:cubicBezTo>
                <a:cubicBezTo>
                  <a:pt x="1987625" y="2532138"/>
                  <a:pt x="1940947" y="2577589"/>
                  <a:pt x="1884441" y="2577589"/>
                </a:cubicBezTo>
                <a:cubicBezTo>
                  <a:pt x="1827934" y="2577589"/>
                  <a:pt x="1780026" y="2532138"/>
                  <a:pt x="1778798" y="2475632"/>
                </a:cubicBezTo>
                <a:cubicBezTo>
                  <a:pt x="1778798" y="2405614"/>
                  <a:pt x="1837761" y="2368763"/>
                  <a:pt x="1883211" y="2369990"/>
                </a:cubicBezTo>
                <a:close/>
                <a:moveTo>
                  <a:pt x="2297181" y="2358939"/>
                </a:moveTo>
                <a:cubicBezTo>
                  <a:pt x="2359829" y="2357709"/>
                  <a:pt x="2410193" y="2409302"/>
                  <a:pt x="2411422" y="2471951"/>
                </a:cubicBezTo>
                <a:cubicBezTo>
                  <a:pt x="2412650" y="2522315"/>
                  <a:pt x="2374571" y="2588648"/>
                  <a:pt x="2297181" y="2588648"/>
                </a:cubicBezTo>
                <a:cubicBezTo>
                  <a:pt x="2222249" y="2588648"/>
                  <a:pt x="2182941" y="2527228"/>
                  <a:pt x="2182941" y="2475635"/>
                </a:cubicBezTo>
                <a:cubicBezTo>
                  <a:pt x="2181711" y="2420358"/>
                  <a:pt x="2222249" y="2360166"/>
                  <a:pt x="2297181" y="2358939"/>
                </a:cubicBezTo>
                <a:close/>
                <a:moveTo>
                  <a:pt x="2708695" y="2350342"/>
                </a:moveTo>
                <a:cubicBezTo>
                  <a:pt x="2776257" y="2350342"/>
                  <a:pt x="2830307" y="2404391"/>
                  <a:pt x="2831534" y="2471952"/>
                </a:cubicBezTo>
                <a:cubicBezTo>
                  <a:pt x="2833991" y="2540742"/>
                  <a:pt x="2777485" y="2597247"/>
                  <a:pt x="2709922" y="2596020"/>
                </a:cubicBezTo>
                <a:cubicBezTo>
                  <a:pt x="2642361" y="2597247"/>
                  <a:pt x="2587083" y="2543199"/>
                  <a:pt x="2585855" y="2475638"/>
                </a:cubicBezTo>
                <a:cubicBezTo>
                  <a:pt x="2584627" y="2408076"/>
                  <a:pt x="2639904" y="2350342"/>
                  <a:pt x="2708695" y="2350342"/>
                </a:cubicBezTo>
                <a:close/>
                <a:moveTo>
                  <a:pt x="3122665" y="2345429"/>
                </a:moveTo>
                <a:cubicBezTo>
                  <a:pt x="3203739" y="2346657"/>
                  <a:pt x="3252875" y="2414220"/>
                  <a:pt x="3250419" y="2474410"/>
                </a:cubicBezTo>
                <a:cubicBezTo>
                  <a:pt x="3250419" y="2545656"/>
                  <a:pt x="3192683" y="2603391"/>
                  <a:pt x="3122665" y="2604619"/>
                </a:cubicBezTo>
                <a:cubicBezTo>
                  <a:pt x="3051418" y="2604619"/>
                  <a:pt x="2993683" y="2548113"/>
                  <a:pt x="2992455" y="2476868"/>
                </a:cubicBezTo>
                <a:cubicBezTo>
                  <a:pt x="2991226" y="2401936"/>
                  <a:pt x="3051418" y="2344202"/>
                  <a:pt x="3122665" y="2345429"/>
                </a:cubicBezTo>
                <a:close/>
                <a:moveTo>
                  <a:pt x="3531721" y="2341745"/>
                </a:moveTo>
                <a:cubicBezTo>
                  <a:pt x="3595597" y="2340516"/>
                  <a:pt x="3665615" y="2388424"/>
                  <a:pt x="3666845" y="2473183"/>
                </a:cubicBezTo>
                <a:cubicBezTo>
                  <a:pt x="3666845" y="2556714"/>
                  <a:pt x="3598054" y="2608306"/>
                  <a:pt x="3534177" y="2605849"/>
                </a:cubicBezTo>
                <a:cubicBezTo>
                  <a:pt x="3462931" y="2608306"/>
                  <a:pt x="3400281" y="2548115"/>
                  <a:pt x="3401511" y="2473183"/>
                </a:cubicBezTo>
                <a:cubicBezTo>
                  <a:pt x="3401511" y="2395794"/>
                  <a:pt x="3466615" y="2342972"/>
                  <a:pt x="3531721" y="2341745"/>
                </a:cubicBezTo>
                <a:close/>
                <a:moveTo>
                  <a:pt x="442301" y="2233612"/>
                </a:moveTo>
                <a:cubicBezTo>
                  <a:pt x="459498" y="2234840"/>
                  <a:pt x="474239" y="2248353"/>
                  <a:pt x="474239" y="2266778"/>
                </a:cubicBezTo>
                <a:cubicBezTo>
                  <a:pt x="475468" y="2286434"/>
                  <a:pt x="459498" y="2302402"/>
                  <a:pt x="441073" y="2301175"/>
                </a:cubicBezTo>
                <a:cubicBezTo>
                  <a:pt x="423875" y="2299946"/>
                  <a:pt x="409135" y="2285205"/>
                  <a:pt x="407907" y="2268007"/>
                </a:cubicBezTo>
                <a:cubicBezTo>
                  <a:pt x="407907" y="2249582"/>
                  <a:pt x="423875" y="2233612"/>
                  <a:pt x="442301" y="2233612"/>
                </a:cubicBezTo>
                <a:close/>
                <a:moveTo>
                  <a:pt x="853814" y="2206598"/>
                </a:moveTo>
                <a:cubicBezTo>
                  <a:pt x="889437" y="2206598"/>
                  <a:pt x="916462" y="2234850"/>
                  <a:pt x="915234" y="2270475"/>
                </a:cubicBezTo>
                <a:cubicBezTo>
                  <a:pt x="914005" y="2303640"/>
                  <a:pt x="886981" y="2330665"/>
                  <a:pt x="852585" y="2329437"/>
                </a:cubicBezTo>
                <a:cubicBezTo>
                  <a:pt x="819419" y="2328209"/>
                  <a:pt x="792395" y="2299956"/>
                  <a:pt x="792395" y="2266789"/>
                </a:cubicBezTo>
                <a:cubicBezTo>
                  <a:pt x="792395" y="2233622"/>
                  <a:pt x="820647" y="2206598"/>
                  <a:pt x="853814" y="2206598"/>
                </a:cubicBezTo>
                <a:close/>
                <a:moveTo>
                  <a:pt x="1265327" y="2188178"/>
                </a:moveTo>
                <a:cubicBezTo>
                  <a:pt x="1308321" y="2188178"/>
                  <a:pt x="1343944" y="2223800"/>
                  <a:pt x="1345173" y="2266795"/>
                </a:cubicBezTo>
                <a:cubicBezTo>
                  <a:pt x="1346401" y="2311018"/>
                  <a:pt x="1309549" y="2347869"/>
                  <a:pt x="1265327" y="2347869"/>
                </a:cubicBezTo>
                <a:cubicBezTo>
                  <a:pt x="1222333" y="2347869"/>
                  <a:pt x="1187939" y="2312245"/>
                  <a:pt x="1186709" y="2269252"/>
                </a:cubicBezTo>
                <a:cubicBezTo>
                  <a:pt x="1186709" y="2225030"/>
                  <a:pt x="1221105" y="2188178"/>
                  <a:pt x="1265327" y="2188178"/>
                </a:cubicBezTo>
                <a:close/>
                <a:moveTo>
                  <a:pt x="1679296" y="2173443"/>
                </a:moveTo>
                <a:cubicBezTo>
                  <a:pt x="1729661" y="2172215"/>
                  <a:pt x="1771427" y="2216438"/>
                  <a:pt x="1771427" y="2268030"/>
                </a:cubicBezTo>
                <a:cubicBezTo>
                  <a:pt x="1771427" y="2319623"/>
                  <a:pt x="1727204" y="2362617"/>
                  <a:pt x="1676841" y="2361389"/>
                </a:cubicBezTo>
                <a:cubicBezTo>
                  <a:pt x="1615421" y="2358932"/>
                  <a:pt x="1582253" y="2309796"/>
                  <a:pt x="1584710" y="2266802"/>
                </a:cubicBezTo>
                <a:cubicBezTo>
                  <a:pt x="1583483" y="2226265"/>
                  <a:pt x="1616649" y="2174672"/>
                  <a:pt x="1679296" y="2173443"/>
                </a:cubicBezTo>
                <a:close/>
                <a:moveTo>
                  <a:pt x="2089582" y="2163620"/>
                </a:moveTo>
                <a:cubicBezTo>
                  <a:pt x="2136261" y="2163620"/>
                  <a:pt x="2195225" y="2198015"/>
                  <a:pt x="2195225" y="2268035"/>
                </a:cubicBezTo>
                <a:cubicBezTo>
                  <a:pt x="2195225" y="2335596"/>
                  <a:pt x="2138718" y="2374905"/>
                  <a:pt x="2090810" y="2372448"/>
                </a:cubicBezTo>
                <a:cubicBezTo>
                  <a:pt x="2035533" y="2373675"/>
                  <a:pt x="1985167" y="2328225"/>
                  <a:pt x="1985167" y="2269262"/>
                </a:cubicBezTo>
                <a:cubicBezTo>
                  <a:pt x="1985167" y="2206614"/>
                  <a:pt x="2036761" y="2163620"/>
                  <a:pt x="2089582" y="2163620"/>
                </a:cubicBezTo>
                <a:close/>
                <a:moveTo>
                  <a:pt x="2502323" y="2153795"/>
                </a:moveTo>
                <a:cubicBezTo>
                  <a:pt x="2564973" y="2152568"/>
                  <a:pt x="2616565" y="2204159"/>
                  <a:pt x="2616565" y="2266808"/>
                </a:cubicBezTo>
                <a:cubicBezTo>
                  <a:pt x="2617793" y="2329456"/>
                  <a:pt x="2567429" y="2381048"/>
                  <a:pt x="2503553" y="2382277"/>
                </a:cubicBezTo>
                <a:cubicBezTo>
                  <a:pt x="2442133" y="2383505"/>
                  <a:pt x="2390540" y="2333142"/>
                  <a:pt x="2388083" y="2270492"/>
                </a:cubicBezTo>
                <a:cubicBezTo>
                  <a:pt x="2386855" y="2216443"/>
                  <a:pt x="2427392" y="2155023"/>
                  <a:pt x="2502323" y="2153795"/>
                </a:cubicBezTo>
                <a:close/>
                <a:moveTo>
                  <a:pt x="2913836" y="2146428"/>
                </a:moveTo>
                <a:cubicBezTo>
                  <a:pt x="2980169" y="2143971"/>
                  <a:pt x="3036676" y="2200477"/>
                  <a:pt x="3036676" y="2268038"/>
                </a:cubicBezTo>
                <a:cubicBezTo>
                  <a:pt x="3036676" y="2335599"/>
                  <a:pt x="2980169" y="2392107"/>
                  <a:pt x="2913836" y="2389650"/>
                </a:cubicBezTo>
                <a:cubicBezTo>
                  <a:pt x="2835219" y="2387193"/>
                  <a:pt x="2792225" y="2322088"/>
                  <a:pt x="2794682" y="2268038"/>
                </a:cubicBezTo>
                <a:cubicBezTo>
                  <a:pt x="2792225" y="2215218"/>
                  <a:pt x="2832762" y="2148884"/>
                  <a:pt x="2913836" y="2146428"/>
                </a:cubicBezTo>
                <a:close/>
                <a:moveTo>
                  <a:pt x="3326579" y="2143972"/>
                </a:moveTo>
                <a:cubicBezTo>
                  <a:pt x="3385541" y="2142744"/>
                  <a:pt x="3453103" y="2186967"/>
                  <a:pt x="3453103" y="2269269"/>
                </a:cubicBezTo>
                <a:cubicBezTo>
                  <a:pt x="3453103" y="2350342"/>
                  <a:pt x="3385541" y="2395793"/>
                  <a:pt x="3329036" y="2393336"/>
                </a:cubicBezTo>
                <a:cubicBezTo>
                  <a:pt x="3261473" y="2395793"/>
                  <a:pt x="3201281" y="2339287"/>
                  <a:pt x="3202510" y="2269269"/>
                </a:cubicBezTo>
                <a:cubicBezTo>
                  <a:pt x="3202510" y="2194337"/>
                  <a:pt x="3265159" y="2145201"/>
                  <a:pt x="3326579" y="2143972"/>
                </a:cubicBezTo>
                <a:close/>
                <a:moveTo>
                  <a:pt x="3736863" y="2141515"/>
                </a:moveTo>
                <a:cubicBezTo>
                  <a:pt x="3772486" y="2140287"/>
                  <a:pt x="3805038" y="2154106"/>
                  <a:pt x="3828685" y="2177139"/>
                </a:cubicBezTo>
                <a:lnTo>
                  <a:pt x="3828916" y="2177474"/>
                </a:lnTo>
                <a:lnTo>
                  <a:pt x="3828916" y="2358499"/>
                </a:lnTo>
                <a:lnTo>
                  <a:pt x="3789856" y="2385160"/>
                </a:lnTo>
                <a:cubicBezTo>
                  <a:pt x="3774713" y="2391724"/>
                  <a:pt x="3758052" y="2395486"/>
                  <a:pt x="3740548" y="2395793"/>
                </a:cubicBezTo>
                <a:cubicBezTo>
                  <a:pt x="3671758" y="2397022"/>
                  <a:pt x="3614023" y="2340516"/>
                  <a:pt x="3612793" y="2270496"/>
                </a:cubicBezTo>
                <a:cubicBezTo>
                  <a:pt x="3611566" y="2199249"/>
                  <a:pt x="3666845" y="2142743"/>
                  <a:pt x="3736863" y="2141515"/>
                </a:cubicBezTo>
                <a:close/>
                <a:moveTo>
                  <a:pt x="3828916" y="2041412"/>
                </a:moveTo>
                <a:lnTo>
                  <a:pt x="3828916" y="2077915"/>
                </a:lnTo>
                <a:lnTo>
                  <a:pt x="3825308" y="2059212"/>
                </a:lnTo>
                <a:close/>
                <a:moveTo>
                  <a:pt x="649901" y="2019872"/>
                </a:moveTo>
                <a:cubicBezTo>
                  <a:pt x="673241" y="2021101"/>
                  <a:pt x="690438" y="2040756"/>
                  <a:pt x="689209" y="2064095"/>
                </a:cubicBezTo>
                <a:cubicBezTo>
                  <a:pt x="687981" y="2086206"/>
                  <a:pt x="669555" y="2103404"/>
                  <a:pt x="646215" y="2103404"/>
                </a:cubicBezTo>
                <a:cubicBezTo>
                  <a:pt x="624105" y="2103404"/>
                  <a:pt x="604450" y="2083749"/>
                  <a:pt x="604450" y="2061638"/>
                </a:cubicBezTo>
                <a:cubicBezTo>
                  <a:pt x="604450" y="2037070"/>
                  <a:pt x="625333" y="2018645"/>
                  <a:pt x="649901" y="2019872"/>
                </a:cubicBezTo>
                <a:close/>
                <a:moveTo>
                  <a:pt x="1057727" y="1996543"/>
                </a:moveTo>
                <a:cubicBezTo>
                  <a:pt x="1094579" y="1995313"/>
                  <a:pt x="1125289" y="2026024"/>
                  <a:pt x="1125289" y="2062876"/>
                </a:cubicBezTo>
                <a:cubicBezTo>
                  <a:pt x="1125289" y="2098499"/>
                  <a:pt x="1095808" y="2127980"/>
                  <a:pt x="1060185" y="2127980"/>
                </a:cubicBezTo>
                <a:cubicBezTo>
                  <a:pt x="1024561" y="2127980"/>
                  <a:pt x="995079" y="2098499"/>
                  <a:pt x="995079" y="2062876"/>
                </a:cubicBezTo>
                <a:cubicBezTo>
                  <a:pt x="993851" y="2026024"/>
                  <a:pt x="1022104" y="1996543"/>
                  <a:pt x="1057727" y="1996543"/>
                </a:cubicBezTo>
                <a:close/>
                <a:moveTo>
                  <a:pt x="1471697" y="1979351"/>
                </a:moveTo>
                <a:cubicBezTo>
                  <a:pt x="1517149" y="1979351"/>
                  <a:pt x="1554001" y="2014974"/>
                  <a:pt x="1554001" y="2061653"/>
                </a:cubicBezTo>
                <a:cubicBezTo>
                  <a:pt x="1554001" y="2108334"/>
                  <a:pt x="1518377" y="2143957"/>
                  <a:pt x="1471697" y="2143957"/>
                </a:cubicBezTo>
                <a:cubicBezTo>
                  <a:pt x="1426247" y="2143957"/>
                  <a:pt x="1388167" y="2104648"/>
                  <a:pt x="1390623" y="2060426"/>
                </a:cubicBezTo>
                <a:cubicBezTo>
                  <a:pt x="1391853" y="2016203"/>
                  <a:pt x="1427475" y="1979351"/>
                  <a:pt x="1471697" y="1979351"/>
                </a:cubicBezTo>
                <a:close/>
                <a:moveTo>
                  <a:pt x="1884441" y="1965844"/>
                </a:moveTo>
                <a:cubicBezTo>
                  <a:pt x="1936033" y="1965844"/>
                  <a:pt x="1979027" y="2010066"/>
                  <a:pt x="1977799" y="2062886"/>
                </a:cubicBezTo>
                <a:cubicBezTo>
                  <a:pt x="1976571" y="2114480"/>
                  <a:pt x="1934805" y="2156246"/>
                  <a:pt x="1883211" y="2156246"/>
                </a:cubicBezTo>
                <a:cubicBezTo>
                  <a:pt x="1832847" y="2156246"/>
                  <a:pt x="1791082" y="2114480"/>
                  <a:pt x="1789853" y="2061659"/>
                </a:cubicBezTo>
                <a:cubicBezTo>
                  <a:pt x="1788625" y="2006381"/>
                  <a:pt x="1832847" y="1965844"/>
                  <a:pt x="1884441" y="1965844"/>
                </a:cubicBezTo>
                <a:close/>
                <a:moveTo>
                  <a:pt x="2295953" y="1957249"/>
                </a:moveTo>
                <a:cubicBezTo>
                  <a:pt x="2342632" y="1957249"/>
                  <a:pt x="2401595" y="1991644"/>
                  <a:pt x="2401595" y="2061664"/>
                </a:cubicBezTo>
                <a:cubicBezTo>
                  <a:pt x="2401595" y="2129225"/>
                  <a:pt x="2345089" y="2167304"/>
                  <a:pt x="2297181" y="2166077"/>
                </a:cubicBezTo>
                <a:cubicBezTo>
                  <a:pt x="2238217" y="2166077"/>
                  <a:pt x="2191539" y="2120627"/>
                  <a:pt x="2191539" y="2062891"/>
                </a:cubicBezTo>
                <a:cubicBezTo>
                  <a:pt x="2191539" y="2000244"/>
                  <a:pt x="2243131" y="1957249"/>
                  <a:pt x="2295953" y="1957249"/>
                </a:cubicBezTo>
                <a:close/>
                <a:moveTo>
                  <a:pt x="2709922" y="1948654"/>
                </a:moveTo>
                <a:cubicBezTo>
                  <a:pt x="2770115" y="1948654"/>
                  <a:pt x="2821705" y="1996560"/>
                  <a:pt x="2822935" y="2061666"/>
                </a:cubicBezTo>
                <a:cubicBezTo>
                  <a:pt x="2822935" y="2121857"/>
                  <a:pt x="2773799" y="2172222"/>
                  <a:pt x="2712379" y="2173450"/>
                </a:cubicBezTo>
                <a:cubicBezTo>
                  <a:pt x="2648503" y="2174679"/>
                  <a:pt x="2598139" y="2125543"/>
                  <a:pt x="2596909" y="2062894"/>
                </a:cubicBezTo>
                <a:cubicBezTo>
                  <a:pt x="2595681" y="2000246"/>
                  <a:pt x="2644817" y="1949881"/>
                  <a:pt x="2709922" y="1948654"/>
                </a:cubicBezTo>
                <a:close/>
                <a:moveTo>
                  <a:pt x="3120207" y="1943741"/>
                </a:moveTo>
                <a:cubicBezTo>
                  <a:pt x="3185313" y="1943741"/>
                  <a:pt x="3238133" y="1995334"/>
                  <a:pt x="3239362" y="2059212"/>
                </a:cubicBezTo>
                <a:cubicBezTo>
                  <a:pt x="3240590" y="2123087"/>
                  <a:pt x="3187769" y="2175908"/>
                  <a:pt x="3122663" y="2178365"/>
                </a:cubicBezTo>
                <a:cubicBezTo>
                  <a:pt x="3062473" y="2180822"/>
                  <a:pt x="3002281" y="2132916"/>
                  <a:pt x="3002281" y="2060440"/>
                </a:cubicBezTo>
                <a:cubicBezTo>
                  <a:pt x="3003510" y="1985507"/>
                  <a:pt x="3066157" y="1941285"/>
                  <a:pt x="3120207" y="1943741"/>
                </a:cubicBezTo>
                <a:close/>
                <a:moveTo>
                  <a:pt x="3534177" y="1940057"/>
                </a:moveTo>
                <a:cubicBezTo>
                  <a:pt x="3615252" y="1940057"/>
                  <a:pt x="3654561" y="2007619"/>
                  <a:pt x="3654561" y="2059212"/>
                </a:cubicBezTo>
                <a:cubicBezTo>
                  <a:pt x="3654561" y="2126773"/>
                  <a:pt x="3599282" y="2182052"/>
                  <a:pt x="3532949" y="2182052"/>
                </a:cubicBezTo>
                <a:cubicBezTo>
                  <a:pt x="3466615" y="2182052"/>
                  <a:pt x="3413795" y="2129230"/>
                  <a:pt x="3412565" y="2062897"/>
                </a:cubicBezTo>
                <a:cubicBezTo>
                  <a:pt x="3410109" y="2008847"/>
                  <a:pt x="3453103" y="1941286"/>
                  <a:pt x="3534177" y="1940057"/>
                </a:cubicBezTo>
                <a:close/>
                <a:moveTo>
                  <a:pt x="856271" y="1807362"/>
                </a:moveTo>
                <a:cubicBezTo>
                  <a:pt x="882067" y="1807362"/>
                  <a:pt x="902950" y="1829473"/>
                  <a:pt x="901721" y="1856497"/>
                </a:cubicBezTo>
                <a:cubicBezTo>
                  <a:pt x="900493" y="1883522"/>
                  <a:pt x="879610" y="1904404"/>
                  <a:pt x="852585" y="1903177"/>
                </a:cubicBezTo>
                <a:cubicBezTo>
                  <a:pt x="825561" y="1903177"/>
                  <a:pt x="804679" y="1879838"/>
                  <a:pt x="805906" y="1854042"/>
                </a:cubicBezTo>
                <a:cubicBezTo>
                  <a:pt x="807135" y="1827016"/>
                  <a:pt x="830474" y="1806132"/>
                  <a:pt x="856271" y="1807362"/>
                </a:cubicBezTo>
                <a:close/>
                <a:moveTo>
                  <a:pt x="1267783" y="1786488"/>
                </a:moveTo>
                <a:cubicBezTo>
                  <a:pt x="1304635" y="1787716"/>
                  <a:pt x="1332889" y="1818427"/>
                  <a:pt x="1332889" y="1856507"/>
                </a:cubicBezTo>
                <a:cubicBezTo>
                  <a:pt x="1332889" y="1894587"/>
                  <a:pt x="1303407" y="1924069"/>
                  <a:pt x="1265327" y="1922840"/>
                </a:cubicBezTo>
                <a:cubicBezTo>
                  <a:pt x="1228475" y="1922840"/>
                  <a:pt x="1197765" y="1892131"/>
                  <a:pt x="1197765" y="1855279"/>
                </a:cubicBezTo>
                <a:cubicBezTo>
                  <a:pt x="1197765" y="1817198"/>
                  <a:pt x="1229704" y="1785259"/>
                  <a:pt x="1267783" y="1786488"/>
                </a:cubicBezTo>
                <a:close/>
                <a:moveTo>
                  <a:pt x="1678069" y="1772982"/>
                </a:moveTo>
                <a:cubicBezTo>
                  <a:pt x="1723519" y="1772982"/>
                  <a:pt x="1760371" y="1808605"/>
                  <a:pt x="1760371" y="1855284"/>
                </a:cubicBezTo>
                <a:cubicBezTo>
                  <a:pt x="1760371" y="1901964"/>
                  <a:pt x="1724749" y="1937587"/>
                  <a:pt x="1678069" y="1937587"/>
                </a:cubicBezTo>
                <a:cubicBezTo>
                  <a:pt x="1632618" y="1937587"/>
                  <a:pt x="1594537" y="1900735"/>
                  <a:pt x="1594537" y="1855284"/>
                </a:cubicBezTo>
                <a:cubicBezTo>
                  <a:pt x="1594537" y="1809834"/>
                  <a:pt x="1632618" y="1772982"/>
                  <a:pt x="1678069" y="1772982"/>
                </a:cubicBezTo>
                <a:close/>
                <a:moveTo>
                  <a:pt x="2092037" y="1760702"/>
                </a:moveTo>
                <a:cubicBezTo>
                  <a:pt x="2143631" y="1760702"/>
                  <a:pt x="2184168" y="1804924"/>
                  <a:pt x="2184168" y="1856517"/>
                </a:cubicBezTo>
                <a:cubicBezTo>
                  <a:pt x="2184168" y="1908109"/>
                  <a:pt x="2141173" y="1951104"/>
                  <a:pt x="2090810" y="1949875"/>
                </a:cubicBezTo>
                <a:cubicBezTo>
                  <a:pt x="2034303" y="1948647"/>
                  <a:pt x="1996224" y="1904424"/>
                  <a:pt x="1996224" y="1856517"/>
                </a:cubicBezTo>
                <a:cubicBezTo>
                  <a:pt x="1996224" y="1806152"/>
                  <a:pt x="2035531" y="1760702"/>
                  <a:pt x="2092037" y="1760702"/>
                </a:cubicBezTo>
                <a:close/>
                <a:moveTo>
                  <a:pt x="2503553" y="1752106"/>
                </a:moveTo>
                <a:cubicBezTo>
                  <a:pt x="2561287" y="1752106"/>
                  <a:pt x="2607966" y="1798787"/>
                  <a:pt x="2606738" y="1856521"/>
                </a:cubicBezTo>
                <a:cubicBezTo>
                  <a:pt x="2605509" y="1914256"/>
                  <a:pt x="2560059" y="1958478"/>
                  <a:pt x="2503553" y="1958478"/>
                </a:cubicBezTo>
                <a:cubicBezTo>
                  <a:pt x="2445817" y="1958478"/>
                  <a:pt x="2397911" y="1910570"/>
                  <a:pt x="2400367" y="1854064"/>
                </a:cubicBezTo>
                <a:cubicBezTo>
                  <a:pt x="2401595" y="1797556"/>
                  <a:pt x="2447047" y="1752106"/>
                  <a:pt x="2503553" y="1752106"/>
                </a:cubicBezTo>
                <a:close/>
                <a:moveTo>
                  <a:pt x="2915065" y="1745967"/>
                </a:moveTo>
                <a:cubicBezTo>
                  <a:pt x="2975256" y="1745967"/>
                  <a:pt x="3024392" y="1795102"/>
                  <a:pt x="3024392" y="1855293"/>
                </a:cubicBezTo>
                <a:cubicBezTo>
                  <a:pt x="3024392" y="1915486"/>
                  <a:pt x="2977713" y="1964621"/>
                  <a:pt x="2916293" y="1965850"/>
                </a:cubicBezTo>
                <a:cubicBezTo>
                  <a:pt x="2854873" y="1967079"/>
                  <a:pt x="2803281" y="1916714"/>
                  <a:pt x="2804509" y="1855293"/>
                </a:cubicBezTo>
                <a:cubicBezTo>
                  <a:pt x="2805737" y="1795102"/>
                  <a:pt x="2854873" y="1745967"/>
                  <a:pt x="2915065" y="1745967"/>
                </a:cubicBezTo>
                <a:close/>
                <a:moveTo>
                  <a:pt x="3329036" y="1742280"/>
                </a:moveTo>
                <a:cubicBezTo>
                  <a:pt x="3391683" y="1743509"/>
                  <a:pt x="3442047" y="1795103"/>
                  <a:pt x="3440819" y="1857750"/>
                </a:cubicBezTo>
                <a:cubicBezTo>
                  <a:pt x="3439591" y="1919171"/>
                  <a:pt x="3386770" y="1970763"/>
                  <a:pt x="3325350" y="1969536"/>
                </a:cubicBezTo>
                <a:cubicBezTo>
                  <a:pt x="3262701" y="1968307"/>
                  <a:pt x="3212337" y="1916715"/>
                  <a:pt x="3213565" y="1854064"/>
                </a:cubicBezTo>
                <a:cubicBezTo>
                  <a:pt x="3214794" y="1791418"/>
                  <a:pt x="3266387" y="1741054"/>
                  <a:pt x="3329036" y="1742280"/>
                </a:cubicBezTo>
                <a:close/>
                <a:moveTo>
                  <a:pt x="3741777" y="1739825"/>
                </a:moveTo>
                <a:cubicBezTo>
                  <a:pt x="3780472" y="1741054"/>
                  <a:pt x="3809033" y="1757638"/>
                  <a:pt x="3827766" y="1780363"/>
                </a:cubicBezTo>
                <a:lnTo>
                  <a:pt x="3828916" y="1782443"/>
                </a:lnTo>
                <a:lnTo>
                  <a:pt x="3828916" y="1926054"/>
                </a:lnTo>
                <a:lnTo>
                  <a:pt x="3825615" y="1931610"/>
                </a:lnTo>
                <a:cubicBezTo>
                  <a:pt x="3806575" y="1953568"/>
                  <a:pt x="3778015" y="1969537"/>
                  <a:pt x="3739321" y="1969537"/>
                </a:cubicBezTo>
                <a:cubicBezTo>
                  <a:pt x="3670530" y="1970766"/>
                  <a:pt x="3623851" y="1914260"/>
                  <a:pt x="3625079" y="1854068"/>
                </a:cubicBezTo>
                <a:cubicBezTo>
                  <a:pt x="3623851" y="1796334"/>
                  <a:pt x="3670530" y="1738596"/>
                  <a:pt x="3741777" y="1739825"/>
                </a:cubicBezTo>
                <a:close/>
                <a:moveTo>
                  <a:pt x="644987" y="1628008"/>
                </a:moveTo>
                <a:cubicBezTo>
                  <a:pt x="658499" y="1626779"/>
                  <a:pt x="670783" y="1637835"/>
                  <a:pt x="669555" y="1650119"/>
                </a:cubicBezTo>
                <a:cubicBezTo>
                  <a:pt x="669555" y="1662403"/>
                  <a:pt x="659727" y="1671001"/>
                  <a:pt x="647443" y="1671001"/>
                </a:cubicBezTo>
                <a:cubicBezTo>
                  <a:pt x="635159" y="1671001"/>
                  <a:pt x="625333" y="1662403"/>
                  <a:pt x="624105" y="1650119"/>
                </a:cubicBezTo>
                <a:cubicBezTo>
                  <a:pt x="624105" y="1639063"/>
                  <a:pt x="632703" y="1629236"/>
                  <a:pt x="644987" y="1628008"/>
                </a:cubicBezTo>
                <a:close/>
                <a:moveTo>
                  <a:pt x="1060185" y="1598535"/>
                </a:moveTo>
                <a:cubicBezTo>
                  <a:pt x="1087210" y="1598535"/>
                  <a:pt x="1110549" y="1620646"/>
                  <a:pt x="1111777" y="1647671"/>
                </a:cubicBezTo>
                <a:cubicBezTo>
                  <a:pt x="1113005" y="1675924"/>
                  <a:pt x="1088437" y="1700493"/>
                  <a:pt x="1060185" y="1700493"/>
                </a:cubicBezTo>
                <a:cubicBezTo>
                  <a:pt x="1031931" y="1700493"/>
                  <a:pt x="1009820" y="1678383"/>
                  <a:pt x="1008593" y="1651357"/>
                </a:cubicBezTo>
                <a:cubicBezTo>
                  <a:pt x="1008593" y="1621874"/>
                  <a:pt x="1030702" y="1598535"/>
                  <a:pt x="1060185" y="1598535"/>
                </a:cubicBezTo>
                <a:close/>
                <a:moveTo>
                  <a:pt x="1472927" y="1580118"/>
                </a:moveTo>
                <a:cubicBezTo>
                  <a:pt x="1512235" y="1581345"/>
                  <a:pt x="1542946" y="1613284"/>
                  <a:pt x="1541717" y="1651365"/>
                </a:cubicBezTo>
                <a:cubicBezTo>
                  <a:pt x="1540489" y="1689444"/>
                  <a:pt x="1509779" y="1720155"/>
                  <a:pt x="1470470" y="1718926"/>
                </a:cubicBezTo>
                <a:cubicBezTo>
                  <a:pt x="1432390" y="1717698"/>
                  <a:pt x="1401679" y="1685760"/>
                  <a:pt x="1401679" y="1647679"/>
                </a:cubicBezTo>
                <a:cubicBezTo>
                  <a:pt x="1402909" y="1609599"/>
                  <a:pt x="1434847" y="1578889"/>
                  <a:pt x="1472927" y="1580118"/>
                </a:cubicBezTo>
                <a:close/>
                <a:moveTo>
                  <a:pt x="1884441" y="1566611"/>
                </a:moveTo>
                <a:cubicBezTo>
                  <a:pt x="1929891" y="1566611"/>
                  <a:pt x="1966743" y="1602234"/>
                  <a:pt x="1966743" y="1648913"/>
                </a:cubicBezTo>
                <a:cubicBezTo>
                  <a:pt x="1966743" y="1695592"/>
                  <a:pt x="1931119" y="1732445"/>
                  <a:pt x="1884441" y="1732445"/>
                </a:cubicBezTo>
                <a:cubicBezTo>
                  <a:pt x="1838989" y="1732445"/>
                  <a:pt x="1800908" y="1695592"/>
                  <a:pt x="1802137" y="1650141"/>
                </a:cubicBezTo>
                <a:cubicBezTo>
                  <a:pt x="1800908" y="1604692"/>
                  <a:pt x="1838989" y="1566611"/>
                  <a:pt x="1884441" y="1566611"/>
                </a:cubicBezTo>
                <a:close/>
                <a:moveTo>
                  <a:pt x="2292267" y="1556786"/>
                </a:moveTo>
                <a:cubicBezTo>
                  <a:pt x="2343859" y="1554331"/>
                  <a:pt x="2388082" y="1594869"/>
                  <a:pt x="2389311" y="1646462"/>
                </a:cubicBezTo>
                <a:cubicBezTo>
                  <a:pt x="2391768" y="1698053"/>
                  <a:pt x="2350003" y="1741047"/>
                  <a:pt x="2298409" y="1743504"/>
                </a:cubicBezTo>
                <a:cubicBezTo>
                  <a:pt x="2249273" y="1744733"/>
                  <a:pt x="2206279" y="1705425"/>
                  <a:pt x="2203823" y="1655058"/>
                </a:cubicBezTo>
                <a:cubicBezTo>
                  <a:pt x="2201365" y="1602238"/>
                  <a:pt x="2240675" y="1559245"/>
                  <a:pt x="2292267" y="1556786"/>
                </a:cubicBezTo>
                <a:close/>
                <a:moveTo>
                  <a:pt x="2707467" y="1549420"/>
                </a:moveTo>
                <a:cubicBezTo>
                  <a:pt x="2761516" y="1546963"/>
                  <a:pt x="2808195" y="1592413"/>
                  <a:pt x="2809423" y="1647690"/>
                </a:cubicBezTo>
                <a:cubicBezTo>
                  <a:pt x="2810652" y="1704198"/>
                  <a:pt x="2765201" y="1752105"/>
                  <a:pt x="2708695" y="1750877"/>
                </a:cubicBezTo>
                <a:cubicBezTo>
                  <a:pt x="2643590" y="1748420"/>
                  <a:pt x="2607966" y="1695599"/>
                  <a:pt x="2609195" y="1650147"/>
                </a:cubicBezTo>
                <a:cubicBezTo>
                  <a:pt x="2606738" y="1604697"/>
                  <a:pt x="2641133" y="1550648"/>
                  <a:pt x="2707467" y="1549420"/>
                </a:cubicBezTo>
                <a:close/>
                <a:moveTo>
                  <a:pt x="3122663" y="1544509"/>
                </a:moveTo>
                <a:cubicBezTo>
                  <a:pt x="3180399" y="1544509"/>
                  <a:pt x="3227078" y="1591187"/>
                  <a:pt x="3227078" y="1648923"/>
                </a:cubicBezTo>
                <a:cubicBezTo>
                  <a:pt x="3228306" y="1706656"/>
                  <a:pt x="3179170" y="1754564"/>
                  <a:pt x="3120207" y="1754564"/>
                </a:cubicBezTo>
                <a:cubicBezTo>
                  <a:pt x="3062473" y="1754564"/>
                  <a:pt x="3015793" y="1707885"/>
                  <a:pt x="3015793" y="1650151"/>
                </a:cubicBezTo>
                <a:cubicBezTo>
                  <a:pt x="3015793" y="1591187"/>
                  <a:pt x="3062473" y="1544509"/>
                  <a:pt x="3122663" y="1544509"/>
                </a:cubicBezTo>
                <a:close/>
                <a:moveTo>
                  <a:pt x="3534177" y="1540823"/>
                </a:moveTo>
                <a:cubicBezTo>
                  <a:pt x="3605425" y="1542052"/>
                  <a:pt x="3643504" y="1602243"/>
                  <a:pt x="3641047" y="1651379"/>
                </a:cubicBezTo>
                <a:cubicBezTo>
                  <a:pt x="3642277" y="1701742"/>
                  <a:pt x="3599282" y="1758250"/>
                  <a:pt x="3530491" y="1757021"/>
                </a:cubicBezTo>
                <a:cubicBezTo>
                  <a:pt x="3471529" y="1757021"/>
                  <a:pt x="3424849" y="1707885"/>
                  <a:pt x="3424849" y="1648923"/>
                </a:cubicBezTo>
                <a:cubicBezTo>
                  <a:pt x="3424849" y="1591187"/>
                  <a:pt x="3471529" y="1539594"/>
                  <a:pt x="3534177" y="1540823"/>
                </a:cubicBezTo>
                <a:close/>
                <a:moveTo>
                  <a:pt x="852585" y="1416725"/>
                </a:moveTo>
                <a:cubicBezTo>
                  <a:pt x="868555" y="1415497"/>
                  <a:pt x="880839" y="1429009"/>
                  <a:pt x="879610" y="1444979"/>
                </a:cubicBezTo>
                <a:cubicBezTo>
                  <a:pt x="878382" y="1459719"/>
                  <a:pt x="866098" y="1470774"/>
                  <a:pt x="852585" y="1469546"/>
                </a:cubicBezTo>
                <a:cubicBezTo>
                  <a:pt x="837845" y="1468317"/>
                  <a:pt x="826789" y="1456033"/>
                  <a:pt x="826789" y="1442522"/>
                </a:cubicBezTo>
                <a:cubicBezTo>
                  <a:pt x="826789" y="1429009"/>
                  <a:pt x="839073" y="1416725"/>
                  <a:pt x="852585" y="1416725"/>
                </a:cubicBezTo>
                <a:close/>
                <a:moveTo>
                  <a:pt x="1262870" y="1390937"/>
                </a:moveTo>
                <a:cubicBezTo>
                  <a:pt x="1291123" y="1390937"/>
                  <a:pt x="1315691" y="1414277"/>
                  <a:pt x="1316919" y="1442529"/>
                </a:cubicBezTo>
                <a:cubicBezTo>
                  <a:pt x="1318149" y="1470783"/>
                  <a:pt x="1294809" y="1496579"/>
                  <a:pt x="1266555" y="1496579"/>
                </a:cubicBezTo>
                <a:cubicBezTo>
                  <a:pt x="1235845" y="1496579"/>
                  <a:pt x="1213734" y="1472011"/>
                  <a:pt x="1213734" y="1444986"/>
                </a:cubicBezTo>
                <a:cubicBezTo>
                  <a:pt x="1213734" y="1415505"/>
                  <a:pt x="1235845" y="1392166"/>
                  <a:pt x="1262870" y="1390937"/>
                </a:cubicBezTo>
                <a:close/>
                <a:moveTo>
                  <a:pt x="1679296" y="1374975"/>
                </a:moveTo>
                <a:cubicBezTo>
                  <a:pt x="1717377" y="1374975"/>
                  <a:pt x="1746859" y="1404456"/>
                  <a:pt x="1746859" y="1442537"/>
                </a:cubicBezTo>
                <a:cubicBezTo>
                  <a:pt x="1746859" y="1480617"/>
                  <a:pt x="1718606" y="1511326"/>
                  <a:pt x="1680525" y="1512555"/>
                </a:cubicBezTo>
                <a:cubicBezTo>
                  <a:pt x="1642444" y="1513783"/>
                  <a:pt x="1609278" y="1483074"/>
                  <a:pt x="1609278" y="1444993"/>
                </a:cubicBezTo>
                <a:cubicBezTo>
                  <a:pt x="1608051" y="1406913"/>
                  <a:pt x="1641217" y="1374975"/>
                  <a:pt x="1679296" y="1374975"/>
                </a:cubicBezTo>
                <a:close/>
                <a:moveTo>
                  <a:pt x="2092037" y="1361467"/>
                </a:moveTo>
                <a:cubicBezTo>
                  <a:pt x="2136261" y="1361467"/>
                  <a:pt x="2171884" y="1398319"/>
                  <a:pt x="2171884" y="1442541"/>
                </a:cubicBezTo>
                <a:cubicBezTo>
                  <a:pt x="2171884" y="1489220"/>
                  <a:pt x="2135032" y="1526072"/>
                  <a:pt x="2089581" y="1524844"/>
                </a:cubicBezTo>
                <a:cubicBezTo>
                  <a:pt x="2045360" y="1524844"/>
                  <a:pt x="2009735" y="1487992"/>
                  <a:pt x="2009735" y="1443770"/>
                </a:cubicBezTo>
                <a:cubicBezTo>
                  <a:pt x="2008508" y="1398319"/>
                  <a:pt x="2046587" y="1360239"/>
                  <a:pt x="2092037" y="1361467"/>
                </a:cubicBezTo>
                <a:close/>
                <a:moveTo>
                  <a:pt x="2502323" y="1354100"/>
                </a:moveTo>
                <a:cubicBezTo>
                  <a:pt x="2552687" y="1352872"/>
                  <a:pt x="2594453" y="1394638"/>
                  <a:pt x="2593225" y="1445003"/>
                </a:cubicBezTo>
                <a:cubicBezTo>
                  <a:pt x="2591996" y="1494139"/>
                  <a:pt x="2552687" y="1533448"/>
                  <a:pt x="2502323" y="1533448"/>
                </a:cubicBezTo>
                <a:cubicBezTo>
                  <a:pt x="2453187" y="1533448"/>
                  <a:pt x="2412650" y="1492910"/>
                  <a:pt x="2412650" y="1445003"/>
                </a:cubicBezTo>
                <a:cubicBezTo>
                  <a:pt x="2412650" y="1395867"/>
                  <a:pt x="2453187" y="1354100"/>
                  <a:pt x="2502323" y="1354100"/>
                </a:cubicBezTo>
                <a:close/>
                <a:moveTo>
                  <a:pt x="2913836" y="1346731"/>
                </a:moveTo>
                <a:cubicBezTo>
                  <a:pt x="2966658" y="1346731"/>
                  <a:pt x="3009651" y="1388498"/>
                  <a:pt x="3010880" y="1441320"/>
                </a:cubicBezTo>
                <a:cubicBezTo>
                  <a:pt x="3012108" y="1495368"/>
                  <a:pt x="2970343" y="1538361"/>
                  <a:pt x="2917522" y="1539592"/>
                </a:cubicBezTo>
                <a:cubicBezTo>
                  <a:pt x="2863473" y="1540818"/>
                  <a:pt x="2818021" y="1497825"/>
                  <a:pt x="2818021" y="1443775"/>
                </a:cubicBezTo>
                <a:cubicBezTo>
                  <a:pt x="2818021" y="1390955"/>
                  <a:pt x="2861015" y="1346731"/>
                  <a:pt x="2913836" y="1346731"/>
                </a:cubicBezTo>
                <a:close/>
                <a:moveTo>
                  <a:pt x="3326579" y="1344277"/>
                </a:moveTo>
                <a:cubicBezTo>
                  <a:pt x="3381856" y="1343048"/>
                  <a:pt x="3427307" y="1388499"/>
                  <a:pt x="3427307" y="1443776"/>
                </a:cubicBezTo>
                <a:cubicBezTo>
                  <a:pt x="3427307" y="1497827"/>
                  <a:pt x="3383085" y="1544506"/>
                  <a:pt x="3327807" y="1544506"/>
                </a:cubicBezTo>
                <a:cubicBezTo>
                  <a:pt x="3272529" y="1544506"/>
                  <a:pt x="3227078" y="1499056"/>
                  <a:pt x="3227078" y="1443776"/>
                </a:cubicBezTo>
                <a:cubicBezTo>
                  <a:pt x="3227078" y="1388499"/>
                  <a:pt x="3271301" y="1343048"/>
                  <a:pt x="3326579" y="1344277"/>
                </a:cubicBezTo>
                <a:close/>
                <a:moveTo>
                  <a:pt x="3740548" y="1341822"/>
                </a:moveTo>
                <a:cubicBezTo>
                  <a:pt x="3773101" y="1342435"/>
                  <a:pt x="3798897" y="1356255"/>
                  <a:pt x="3816248" y="1375909"/>
                </a:cubicBezTo>
                <a:lnTo>
                  <a:pt x="3828916" y="1397326"/>
                </a:lnTo>
                <a:lnTo>
                  <a:pt x="3828916" y="1489776"/>
                </a:lnTo>
                <a:lnTo>
                  <a:pt x="3809953" y="1517021"/>
                </a:lnTo>
                <a:cubicBezTo>
                  <a:pt x="3791220" y="1535294"/>
                  <a:pt x="3765731" y="1546349"/>
                  <a:pt x="3738091" y="1545735"/>
                </a:cubicBezTo>
                <a:cubicBezTo>
                  <a:pt x="3682814" y="1544506"/>
                  <a:pt x="3638592" y="1499056"/>
                  <a:pt x="3638592" y="1443776"/>
                </a:cubicBezTo>
                <a:cubicBezTo>
                  <a:pt x="3638592" y="1383587"/>
                  <a:pt x="3686499" y="1340592"/>
                  <a:pt x="3740548" y="1341822"/>
                </a:cubicBezTo>
                <a:close/>
                <a:moveTo>
                  <a:pt x="1060185" y="1209127"/>
                </a:moveTo>
                <a:cubicBezTo>
                  <a:pt x="1077383" y="1209127"/>
                  <a:pt x="1089667" y="1223868"/>
                  <a:pt x="1088437" y="1239838"/>
                </a:cubicBezTo>
                <a:cubicBezTo>
                  <a:pt x="1085981" y="1255806"/>
                  <a:pt x="1073697" y="1266862"/>
                  <a:pt x="1057728" y="1265634"/>
                </a:cubicBezTo>
                <a:cubicBezTo>
                  <a:pt x="1041759" y="1264406"/>
                  <a:pt x="1030703" y="1250893"/>
                  <a:pt x="1030703" y="1236152"/>
                </a:cubicBezTo>
                <a:cubicBezTo>
                  <a:pt x="1031933" y="1221411"/>
                  <a:pt x="1044217" y="1209127"/>
                  <a:pt x="1060185" y="1209127"/>
                </a:cubicBezTo>
                <a:close/>
                <a:moveTo>
                  <a:pt x="1471699" y="1184561"/>
                </a:moveTo>
                <a:cubicBezTo>
                  <a:pt x="1499951" y="1183332"/>
                  <a:pt x="1524519" y="1207906"/>
                  <a:pt x="1524519" y="1236159"/>
                </a:cubicBezTo>
                <a:cubicBezTo>
                  <a:pt x="1524519" y="1264412"/>
                  <a:pt x="1501181" y="1288980"/>
                  <a:pt x="1472927" y="1288980"/>
                </a:cubicBezTo>
                <a:cubicBezTo>
                  <a:pt x="1439761" y="1288980"/>
                  <a:pt x="1420105" y="1263183"/>
                  <a:pt x="1420105" y="1237388"/>
                </a:cubicBezTo>
                <a:cubicBezTo>
                  <a:pt x="1420105" y="1209134"/>
                  <a:pt x="1442217" y="1185795"/>
                  <a:pt x="1471699" y="1184561"/>
                </a:cubicBezTo>
                <a:close/>
                <a:moveTo>
                  <a:pt x="1883211" y="1168590"/>
                </a:moveTo>
                <a:cubicBezTo>
                  <a:pt x="1920063" y="1168590"/>
                  <a:pt x="1950773" y="1199313"/>
                  <a:pt x="1950773" y="1236165"/>
                </a:cubicBezTo>
                <a:cubicBezTo>
                  <a:pt x="1952001" y="1274245"/>
                  <a:pt x="1921291" y="1304954"/>
                  <a:pt x="1884439" y="1303726"/>
                </a:cubicBezTo>
                <a:cubicBezTo>
                  <a:pt x="1847587" y="1303726"/>
                  <a:pt x="1816878" y="1273017"/>
                  <a:pt x="1816878" y="1236165"/>
                </a:cubicBezTo>
                <a:cubicBezTo>
                  <a:pt x="1816878" y="1199313"/>
                  <a:pt x="1846359" y="1168590"/>
                  <a:pt x="1883211" y="1168590"/>
                </a:cubicBezTo>
                <a:close/>
                <a:moveTo>
                  <a:pt x="2291039" y="1159998"/>
                </a:moveTo>
                <a:cubicBezTo>
                  <a:pt x="2335261" y="1157537"/>
                  <a:pt x="2370885" y="1189491"/>
                  <a:pt x="2374571" y="1232484"/>
                </a:cubicBezTo>
                <a:cubicBezTo>
                  <a:pt x="2377027" y="1275478"/>
                  <a:pt x="2343859" y="1312331"/>
                  <a:pt x="2300867" y="1314788"/>
                </a:cubicBezTo>
                <a:cubicBezTo>
                  <a:pt x="2257872" y="1317245"/>
                  <a:pt x="2221020" y="1285306"/>
                  <a:pt x="2218563" y="1242312"/>
                </a:cubicBezTo>
                <a:cubicBezTo>
                  <a:pt x="2216107" y="1198089"/>
                  <a:pt x="2249273" y="1161222"/>
                  <a:pt x="2291039" y="1159998"/>
                </a:cubicBezTo>
                <a:close/>
                <a:moveTo>
                  <a:pt x="2707465" y="1151397"/>
                </a:moveTo>
                <a:cubicBezTo>
                  <a:pt x="2755373" y="1151397"/>
                  <a:pt x="2794682" y="1190723"/>
                  <a:pt x="2794682" y="1238630"/>
                </a:cubicBezTo>
                <a:cubicBezTo>
                  <a:pt x="2793453" y="1284081"/>
                  <a:pt x="2755373" y="1323388"/>
                  <a:pt x="2708695" y="1323388"/>
                </a:cubicBezTo>
                <a:cubicBezTo>
                  <a:pt x="2660786" y="1323388"/>
                  <a:pt x="2622707" y="1284081"/>
                  <a:pt x="2622707" y="1236173"/>
                </a:cubicBezTo>
                <a:cubicBezTo>
                  <a:pt x="2623935" y="1189495"/>
                  <a:pt x="2660786" y="1151397"/>
                  <a:pt x="2707465" y="1151397"/>
                </a:cubicBezTo>
                <a:close/>
                <a:moveTo>
                  <a:pt x="3122665" y="1146485"/>
                </a:moveTo>
                <a:cubicBezTo>
                  <a:pt x="3165658" y="1145256"/>
                  <a:pt x="3213567" y="1180880"/>
                  <a:pt x="3211109" y="1238631"/>
                </a:cubicBezTo>
                <a:cubicBezTo>
                  <a:pt x="3211109" y="1295137"/>
                  <a:pt x="3164431" y="1329531"/>
                  <a:pt x="3118979" y="1328303"/>
                </a:cubicBezTo>
                <a:cubicBezTo>
                  <a:pt x="3068615" y="1327075"/>
                  <a:pt x="3028077" y="1286539"/>
                  <a:pt x="3029307" y="1236174"/>
                </a:cubicBezTo>
                <a:cubicBezTo>
                  <a:pt x="3030535" y="1185811"/>
                  <a:pt x="3071073" y="1146485"/>
                  <a:pt x="3122665" y="1146485"/>
                </a:cubicBezTo>
                <a:close/>
                <a:moveTo>
                  <a:pt x="3534177" y="1144031"/>
                </a:moveTo>
                <a:cubicBezTo>
                  <a:pt x="3585770" y="1144031"/>
                  <a:pt x="3627536" y="1187041"/>
                  <a:pt x="3627536" y="1238632"/>
                </a:cubicBezTo>
                <a:cubicBezTo>
                  <a:pt x="3627536" y="1290225"/>
                  <a:pt x="3584541" y="1333218"/>
                  <a:pt x="3534177" y="1331990"/>
                </a:cubicBezTo>
                <a:cubicBezTo>
                  <a:pt x="3471529" y="1329532"/>
                  <a:pt x="3438363" y="1280396"/>
                  <a:pt x="3440819" y="1237404"/>
                </a:cubicBezTo>
                <a:cubicBezTo>
                  <a:pt x="3438363" y="1195638"/>
                  <a:pt x="3471529" y="1144031"/>
                  <a:pt x="3534177" y="1144031"/>
                </a:cubicBezTo>
                <a:close/>
                <a:moveTo>
                  <a:pt x="1264099" y="1003981"/>
                </a:moveTo>
                <a:cubicBezTo>
                  <a:pt x="1278840" y="1003981"/>
                  <a:pt x="1291123" y="1013810"/>
                  <a:pt x="1292351" y="1028548"/>
                </a:cubicBezTo>
                <a:cubicBezTo>
                  <a:pt x="1293581" y="1044521"/>
                  <a:pt x="1281297" y="1058031"/>
                  <a:pt x="1266556" y="1058031"/>
                </a:cubicBezTo>
                <a:cubicBezTo>
                  <a:pt x="1251815" y="1058031"/>
                  <a:pt x="1239531" y="1045746"/>
                  <a:pt x="1239531" y="1032234"/>
                </a:cubicBezTo>
                <a:cubicBezTo>
                  <a:pt x="1238302" y="1018725"/>
                  <a:pt x="1250586" y="1005209"/>
                  <a:pt x="1264099" y="1003981"/>
                </a:cubicBezTo>
                <a:close/>
                <a:moveTo>
                  <a:pt x="1678069" y="980647"/>
                </a:moveTo>
                <a:cubicBezTo>
                  <a:pt x="1705093" y="979419"/>
                  <a:pt x="1728432" y="1001529"/>
                  <a:pt x="1729661" y="1028554"/>
                </a:cubicBezTo>
                <a:cubicBezTo>
                  <a:pt x="1730890" y="1055578"/>
                  <a:pt x="1707550" y="1078917"/>
                  <a:pt x="1680525" y="1080146"/>
                </a:cubicBezTo>
                <a:cubicBezTo>
                  <a:pt x="1652273" y="1081375"/>
                  <a:pt x="1628933" y="1060491"/>
                  <a:pt x="1628933" y="1032240"/>
                </a:cubicBezTo>
                <a:cubicBezTo>
                  <a:pt x="1628933" y="1003986"/>
                  <a:pt x="1649816" y="981872"/>
                  <a:pt x="1678069" y="980647"/>
                </a:cubicBezTo>
                <a:close/>
                <a:moveTo>
                  <a:pt x="2088353" y="967134"/>
                </a:moveTo>
                <a:cubicBezTo>
                  <a:pt x="2123977" y="965905"/>
                  <a:pt x="2154687" y="994159"/>
                  <a:pt x="2154687" y="1029783"/>
                </a:cubicBezTo>
                <a:cubicBezTo>
                  <a:pt x="2155915" y="1064177"/>
                  <a:pt x="2127661" y="1092433"/>
                  <a:pt x="2093267" y="1093657"/>
                </a:cubicBezTo>
                <a:cubicBezTo>
                  <a:pt x="2056415" y="1094887"/>
                  <a:pt x="2026933" y="1066633"/>
                  <a:pt x="2026933" y="1031010"/>
                </a:cubicBezTo>
                <a:cubicBezTo>
                  <a:pt x="2025705" y="996614"/>
                  <a:pt x="2053958" y="968362"/>
                  <a:pt x="2088353" y="967134"/>
                </a:cubicBezTo>
                <a:close/>
                <a:moveTo>
                  <a:pt x="2502323" y="956081"/>
                </a:moveTo>
                <a:cubicBezTo>
                  <a:pt x="2542860" y="956081"/>
                  <a:pt x="2577255" y="989248"/>
                  <a:pt x="2577255" y="1029783"/>
                </a:cubicBezTo>
                <a:cubicBezTo>
                  <a:pt x="2577255" y="1071551"/>
                  <a:pt x="2545317" y="1104716"/>
                  <a:pt x="2504781" y="1105945"/>
                </a:cubicBezTo>
                <a:cubicBezTo>
                  <a:pt x="2464243" y="1105945"/>
                  <a:pt x="2429847" y="1072780"/>
                  <a:pt x="2429847" y="1032241"/>
                </a:cubicBezTo>
                <a:cubicBezTo>
                  <a:pt x="2428619" y="991704"/>
                  <a:pt x="2460557" y="957308"/>
                  <a:pt x="2502323" y="956081"/>
                </a:cubicBezTo>
                <a:close/>
                <a:moveTo>
                  <a:pt x="2916293" y="949941"/>
                </a:moveTo>
                <a:cubicBezTo>
                  <a:pt x="2960517" y="949941"/>
                  <a:pt x="2996139" y="988019"/>
                  <a:pt x="2996139" y="1032241"/>
                </a:cubicBezTo>
                <a:cubicBezTo>
                  <a:pt x="2996139" y="1076466"/>
                  <a:pt x="2959287" y="1112086"/>
                  <a:pt x="2915065" y="1112086"/>
                </a:cubicBezTo>
                <a:cubicBezTo>
                  <a:pt x="2869614" y="1112086"/>
                  <a:pt x="2835219" y="1075237"/>
                  <a:pt x="2835219" y="1029788"/>
                </a:cubicBezTo>
                <a:cubicBezTo>
                  <a:pt x="2835219" y="983105"/>
                  <a:pt x="2873299" y="949941"/>
                  <a:pt x="2916293" y="949941"/>
                </a:cubicBezTo>
                <a:close/>
                <a:moveTo>
                  <a:pt x="3325350" y="947485"/>
                </a:moveTo>
                <a:cubicBezTo>
                  <a:pt x="3373258" y="946255"/>
                  <a:pt x="3412567" y="983105"/>
                  <a:pt x="3411338" y="1031012"/>
                </a:cubicBezTo>
                <a:cubicBezTo>
                  <a:pt x="3411338" y="1078920"/>
                  <a:pt x="3373258" y="1115772"/>
                  <a:pt x="3326579" y="1115772"/>
                </a:cubicBezTo>
                <a:cubicBezTo>
                  <a:pt x="3279900" y="1114544"/>
                  <a:pt x="3243048" y="1078920"/>
                  <a:pt x="3241819" y="1033470"/>
                </a:cubicBezTo>
                <a:cubicBezTo>
                  <a:pt x="3240591" y="986791"/>
                  <a:pt x="3277443" y="948712"/>
                  <a:pt x="3325350" y="947485"/>
                </a:cubicBezTo>
                <a:close/>
                <a:moveTo>
                  <a:pt x="3740549" y="945027"/>
                </a:moveTo>
                <a:cubicBezTo>
                  <a:pt x="3787227" y="945027"/>
                  <a:pt x="3825308" y="983105"/>
                  <a:pt x="3825308" y="1029788"/>
                </a:cubicBezTo>
                <a:cubicBezTo>
                  <a:pt x="3825308" y="1077691"/>
                  <a:pt x="3785999" y="1117001"/>
                  <a:pt x="3738091" y="1117001"/>
                </a:cubicBezTo>
                <a:cubicBezTo>
                  <a:pt x="3691413" y="1117001"/>
                  <a:pt x="3653333" y="1078924"/>
                  <a:pt x="3653333" y="1032241"/>
                </a:cubicBezTo>
                <a:cubicBezTo>
                  <a:pt x="3653333" y="983105"/>
                  <a:pt x="3692641" y="945027"/>
                  <a:pt x="3740549" y="945027"/>
                </a:cubicBezTo>
                <a:close/>
                <a:moveTo>
                  <a:pt x="1471699" y="801297"/>
                </a:moveTo>
                <a:cubicBezTo>
                  <a:pt x="1483983" y="800068"/>
                  <a:pt x="1496267" y="811125"/>
                  <a:pt x="1497495" y="823408"/>
                </a:cubicBezTo>
                <a:cubicBezTo>
                  <a:pt x="1498723" y="836918"/>
                  <a:pt x="1486439" y="850431"/>
                  <a:pt x="1472927" y="850431"/>
                </a:cubicBezTo>
                <a:cubicBezTo>
                  <a:pt x="1460643" y="850431"/>
                  <a:pt x="1448359" y="839375"/>
                  <a:pt x="1448359" y="825865"/>
                </a:cubicBezTo>
                <a:cubicBezTo>
                  <a:pt x="1447131" y="812351"/>
                  <a:pt x="1456957" y="801297"/>
                  <a:pt x="1471699" y="801297"/>
                </a:cubicBezTo>
                <a:close/>
                <a:moveTo>
                  <a:pt x="1881983" y="777958"/>
                </a:moveTo>
                <a:cubicBezTo>
                  <a:pt x="1906550" y="775501"/>
                  <a:pt x="1928661" y="796383"/>
                  <a:pt x="1929891" y="820951"/>
                </a:cubicBezTo>
                <a:cubicBezTo>
                  <a:pt x="1931118" y="846748"/>
                  <a:pt x="1911464" y="868862"/>
                  <a:pt x="1886896" y="870090"/>
                </a:cubicBezTo>
                <a:cubicBezTo>
                  <a:pt x="1862328" y="872544"/>
                  <a:pt x="1840217" y="851662"/>
                  <a:pt x="1838989" y="827094"/>
                </a:cubicBezTo>
                <a:cubicBezTo>
                  <a:pt x="1837760" y="802526"/>
                  <a:pt x="1856187" y="780415"/>
                  <a:pt x="1881983" y="777958"/>
                </a:cubicBezTo>
                <a:close/>
                <a:moveTo>
                  <a:pt x="2294725" y="763220"/>
                </a:moveTo>
                <a:cubicBezTo>
                  <a:pt x="2326663" y="763220"/>
                  <a:pt x="2354916" y="789016"/>
                  <a:pt x="2356145" y="820955"/>
                </a:cubicBezTo>
                <a:cubicBezTo>
                  <a:pt x="2358602" y="855352"/>
                  <a:pt x="2331577" y="883605"/>
                  <a:pt x="2298409" y="884834"/>
                </a:cubicBezTo>
                <a:cubicBezTo>
                  <a:pt x="2266471" y="886062"/>
                  <a:pt x="2239447" y="860263"/>
                  <a:pt x="2236990" y="827098"/>
                </a:cubicBezTo>
                <a:cubicBezTo>
                  <a:pt x="2235762" y="792701"/>
                  <a:pt x="2261557" y="764448"/>
                  <a:pt x="2294725" y="763220"/>
                </a:cubicBezTo>
                <a:close/>
                <a:moveTo>
                  <a:pt x="2709922" y="757078"/>
                </a:moveTo>
                <a:cubicBezTo>
                  <a:pt x="2746774" y="757078"/>
                  <a:pt x="2776257" y="786559"/>
                  <a:pt x="2777485" y="824641"/>
                </a:cubicBezTo>
                <a:cubicBezTo>
                  <a:pt x="2777485" y="863948"/>
                  <a:pt x="2746774" y="894658"/>
                  <a:pt x="2707467" y="893430"/>
                </a:cubicBezTo>
                <a:cubicBezTo>
                  <a:pt x="2670615" y="892201"/>
                  <a:pt x="2639904" y="860263"/>
                  <a:pt x="2641133" y="823412"/>
                </a:cubicBezTo>
                <a:cubicBezTo>
                  <a:pt x="2642361" y="786559"/>
                  <a:pt x="2673070" y="757078"/>
                  <a:pt x="2709922" y="757078"/>
                </a:cubicBezTo>
                <a:close/>
                <a:moveTo>
                  <a:pt x="3121436" y="750938"/>
                </a:moveTo>
                <a:cubicBezTo>
                  <a:pt x="3161973" y="750938"/>
                  <a:pt x="3195140" y="785335"/>
                  <a:pt x="3195140" y="825870"/>
                </a:cubicBezTo>
                <a:cubicBezTo>
                  <a:pt x="3195140" y="866405"/>
                  <a:pt x="3161973" y="899572"/>
                  <a:pt x="3121436" y="899572"/>
                </a:cubicBezTo>
                <a:cubicBezTo>
                  <a:pt x="3080899" y="899572"/>
                  <a:pt x="3047732" y="865181"/>
                  <a:pt x="3047732" y="824641"/>
                </a:cubicBezTo>
                <a:cubicBezTo>
                  <a:pt x="3047732" y="784103"/>
                  <a:pt x="3080899" y="749709"/>
                  <a:pt x="3121436" y="750938"/>
                </a:cubicBezTo>
                <a:close/>
                <a:moveTo>
                  <a:pt x="3530491" y="748480"/>
                </a:moveTo>
                <a:cubicBezTo>
                  <a:pt x="3574715" y="747252"/>
                  <a:pt x="3610338" y="781649"/>
                  <a:pt x="3610338" y="824641"/>
                </a:cubicBezTo>
                <a:cubicBezTo>
                  <a:pt x="3610338" y="866407"/>
                  <a:pt x="3577171" y="900802"/>
                  <a:pt x="3534177" y="900802"/>
                </a:cubicBezTo>
                <a:cubicBezTo>
                  <a:pt x="3492412" y="902029"/>
                  <a:pt x="3456788" y="868863"/>
                  <a:pt x="3455560" y="827098"/>
                </a:cubicBezTo>
                <a:cubicBezTo>
                  <a:pt x="3454331" y="785335"/>
                  <a:pt x="3488727" y="749709"/>
                  <a:pt x="3530491" y="748480"/>
                </a:cubicBezTo>
                <a:close/>
                <a:moveTo>
                  <a:pt x="1689126" y="604751"/>
                </a:moveTo>
                <a:cubicBezTo>
                  <a:pt x="1690353" y="604751"/>
                  <a:pt x="1692811" y="607207"/>
                  <a:pt x="1694039" y="608437"/>
                </a:cubicBezTo>
                <a:cubicBezTo>
                  <a:pt x="1698951" y="615808"/>
                  <a:pt x="1698951" y="624405"/>
                  <a:pt x="1694039" y="630548"/>
                </a:cubicBezTo>
                <a:cubicBezTo>
                  <a:pt x="1690353" y="634232"/>
                  <a:pt x="1684211" y="636690"/>
                  <a:pt x="1680527" y="639147"/>
                </a:cubicBezTo>
                <a:cubicBezTo>
                  <a:pt x="1668243" y="637918"/>
                  <a:pt x="1658415" y="629319"/>
                  <a:pt x="1659643" y="623178"/>
                </a:cubicBezTo>
                <a:cubicBezTo>
                  <a:pt x="1662100" y="614579"/>
                  <a:pt x="1679297" y="602295"/>
                  <a:pt x="1689126" y="604751"/>
                </a:cubicBezTo>
                <a:close/>
                <a:moveTo>
                  <a:pt x="2087125" y="580188"/>
                </a:moveTo>
                <a:cubicBezTo>
                  <a:pt x="2109237" y="577731"/>
                  <a:pt x="2128891" y="597384"/>
                  <a:pt x="2128891" y="619494"/>
                </a:cubicBezTo>
                <a:cubicBezTo>
                  <a:pt x="2128891" y="640377"/>
                  <a:pt x="2111693" y="658803"/>
                  <a:pt x="2090810" y="658803"/>
                </a:cubicBezTo>
                <a:cubicBezTo>
                  <a:pt x="2069927" y="660034"/>
                  <a:pt x="2052730" y="641605"/>
                  <a:pt x="2051503" y="620723"/>
                </a:cubicBezTo>
                <a:cubicBezTo>
                  <a:pt x="2050273" y="598612"/>
                  <a:pt x="2066242" y="580188"/>
                  <a:pt x="2087125" y="580188"/>
                </a:cubicBezTo>
                <a:close/>
                <a:moveTo>
                  <a:pt x="2497410" y="565450"/>
                </a:moveTo>
                <a:cubicBezTo>
                  <a:pt x="2525664" y="561764"/>
                  <a:pt x="2552689" y="583874"/>
                  <a:pt x="2553917" y="612128"/>
                </a:cubicBezTo>
                <a:cubicBezTo>
                  <a:pt x="2557602" y="642838"/>
                  <a:pt x="2535491" y="668635"/>
                  <a:pt x="2506009" y="672317"/>
                </a:cubicBezTo>
                <a:cubicBezTo>
                  <a:pt x="2478985" y="676004"/>
                  <a:pt x="2451960" y="653893"/>
                  <a:pt x="2449503" y="625638"/>
                </a:cubicBezTo>
                <a:cubicBezTo>
                  <a:pt x="2447047" y="594931"/>
                  <a:pt x="2466701" y="569132"/>
                  <a:pt x="2497410" y="565450"/>
                </a:cubicBezTo>
                <a:close/>
                <a:moveTo>
                  <a:pt x="2913836" y="558078"/>
                </a:moveTo>
                <a:cubicBezTo>
                  <a:pt x="2948231" y="558078"/>
                  <a:pt x="2975256" y="585103"/>
                  <a:pt x="2975256" y="619499"/>
                </a:cubicBezTo>
                <a:cubicBezTo>
                  <a:pt x="2975256" y="652664"/>
                  <a:pt x="2947003" y="679689"/>
                  <a:pt x="2913836" y="679689"/>
                </a:cubicBezTo>
                <a:cubicBezTo>
                  <a:pt x="2880670" y="679689"/>
                  <a:pt x="2853645" y="650210"/>
                  <a:pt x="2853645" y="617042"/>
                </a:cubicBezTo>
                <a:cubicBezTo>
                  <a:pt x="2854873" y="585103"/>
                  <a:pt x="2881898" y="558078"/>
                  <a:pt x="2913836" y="558078"/>
                </a:cubicBezTo>
                <a:close/>
                <a:moveTo>
                  <a:pt x="3326578" y="554392"/>
                </a:moveTo>
                <a:cubicBezTo>
                  <a:pt x="3363429" y="554392"/>
                  <a:pt x="3392911" y="583874"/>
                  <a:pt x="3392911" y="619499"/>
                </a:cubicBezTo>
                <a:cubicBezTo>
                  <a:pt x="3392911" y="653893"/>
                  <a:pt x="3364659" y="682146"/>
                  <a:pt x="3330262" y="683373"/>
                </a:cubicBezTo>
                <a:cubicBezTo>
                  <a:pt x="3293410" y="684602"/>
                  <a:pt x="3263929" y="656350"/>
                  <a:pt x="3262701" y="620728"/>
                </a:cubicBezTo>
                <a:cubicBezTo>
                  <a:pt x="3261473" y="583874"/>
                  <a:pt x="3289726" y="554392"/>
                  <a:pt x="3326578" y="554392"/>
                </a:cubicBezTo>
                <a:close/>
                <a:moveTo>
                  <a:pt x="3738090" y="550711"/>
                </a:moveTo>
                <a:cubicBezTo>
                  <a:pt x="3773714" y="549479"/>
                  <a:pt x="3805653" y="580188"/>
                  <a:pt x="3805653" y="617042"/>
                </a:cubicBezTo>
                <a:cubicBezTo>
                  <a:pt x="3805653" y="655121"/>
                  <a:pt x="3774942" y="685831"/>
                  <a:pt x="3738090" y="684604"/>
                </a:cubicBezTo>
                <a:cubicBezTo>
                  <a:pt x="3702467" y="684604"/>
                  <a:pt x="3674213" y="655121"/>
                  <a:pt x="3674213" y="618270"/>
                </a:cubicBezTo>
                <a:cubicBezTo>
                  <a:pt x="3672986" y="582650"/>
                  <a:pt x="3701238" y="553168"/>
                  <a:pt x="3738090" y="550711"/>
                </a:cubicBezTo>
                <a:close/>
                <a:moveTo>
                  <a:pt x="2294724" y="382413"/>
                </a:moveTo>
                <a:cubicBezTo>
                  <a:pt x="2311921" y="382413"/>
                  <a:pt x="2326662" y="394697"/>
                  <a:pt x="2327891" y="410666"/>
                </a:cubicBezTo>
                <a:cubicBezTo>
                  <a:pt x="2327891" y="426634"/>
                  <a:pt x="2314378" y="441377"/>
                  <a:pt x="2298409" y="442602"/>
                </a:cubicBezTo>
                <a:cubicBezTo>
                  <a:pt x="2281212" y="443835"/>
                  <a:pt x="2267699" y="430320"/>
                  <a:pt x="2266471" y="414352"/>
                </a:cubicBezTo>
                <a:cubicBezTo>
                  <a:pt x="2265243" y="397154"/>
                  <a:pt x="2277526" y="383642"/>
                  <a:pt x="2294724" y="382413"/>
                </a:cubicBezTo>
                <a:close/>
                <a:moveTo>
                  <a:pt x="2708695" y="370131"/>
                </a:moveTo>
                <a:cubicBezTo>
                  <a:pt x="2733263" y="371360"/>
                  <a:pt x="2752917" y="391014"/>
                  <a:pt x="2751689" y="414352"/>
                </a:cubicBezTo>
                <a:cubicBezTo>
                  <a:pt x="2751689" y="437691"/>
                  <a:pt x="2732035" y="456118"/>
                  <a:pt x="2707467" y="456118"/>
                </a:cubicBezTo>
                <a:cubicBezTo>
                  <a:pt x="2684127" y="454889"/>
                  <a:pt x="2664472" y="435235"/>
                  <a:pt x="2665701" y="411896"/>
                </a:cubicBezTo>
                <a:cubicBezTo>
                  <a:pt x="2665701" y="387328"/>
                  <a:pt x="2685354" y="368904"/>
                  <a:pt x="2708695" y="370131"/>
                </a:cubicBezTo>
                <a:close/>
                <a:moveTo>
                  <a:pt x="3122663" y="361537"/>
                </a:moveTo>
                <a:cubicBezTo>
                  <a:pt x="3149689" y="362761"/>
                  <a:pt x="3173029" y="384872"/>
                  <a:pt x="3171799" y="411897"/>
                </a:cubicBezTo>
                <a:cubicBezTo>
                  <a:pt x="3171799" y="440150"/>
                  <a:pt x="3147231" y="464719"/>
                  <a:pt x="3118979" y="463490"/>
                </a:cubicBezTo>
                <a:cubicBezTo>
                  <a:pt x="3090725" y="462264"/>
                  <a:pt x="3068614" y="438922"/>
                  <a:pt x="3069843" y="409442"/>
                </a:cubicBezTo>
                <a:cubicBezTo>
                  <a:pt x="3072299" y="381190"/>
                  <a:pt x="3094411" y="360305"/>
                  <a:pt x="3122663" y="361537"/>
                </a:cubicBezTo>
                <a:close/>
                <a:moveTo>
                  <a:pt x="3535407" y="357847"/>
                </a:moveTo>
                <a:cubicBezTo>
                  <a:pt x="3564888" y="359079"/>
                  <a:pt x="3588227" y="383647"/>
                  <a:pt x="3588227" y="413128"/>
                </a:cubicBezTo>
                <a:cubicBezTo>
                  <a:pt x="3586999" y="442607"/>
                  <a:pt x="3562431" y="467179"/>
                  <a:pt x="3532949" y="465946"/>
                </a:cubicBezTo>
                <a:cubicBezTo>
                  <a:pt x="3503468" y="465946"/>
                  <a:pt x="3478900" y="440154"/>
                  <a:pt x="3480128" y="410672"/>
                </a:cubicBezTo>
                <a:cubicBezTo>
                  <a:pt x="3480128" y="381190"/>
                  <a:pt x="3505925" y="356622"/>
                  <a:pt x="3535407" y="357847"/>
                </a:cubicBezTo>
                <a:close/>
                <a:moveTo>
                  <a:pt x="2520749" y="200608"/>
                </a:moveTo>
                <a:cubicBezTo>
                  <a:pt x="2518292" y="220263"/>
                  <a:pt x="2514607" y="225176"/>
                  <a:pt x="2502323" y="225176"/>
                </a:cubicBezTo>
                <a:cubicBezTo>
                  <a:pt x="2494952" y="226404"/>
                  <a:pt x="2491267" y="222720"/>
                  <a:pt x="2486354" y="207979"/>
                </a:cubicBezTo>
                <a:cubicBezTo>
                  <a:pt x="2497410" y="205522"/>
                  <a:pt x="2506008" y="196923"/>
                  <a:pt x="2520749" y="200608"/>
                </a:cubicBezTo>
                <a:close/>
                <a:moveTo>
                  <a:pt x="2913836" y="176043"/>
                </a:moveTo>
                <a:cubicBezTo>
                  <a:pt x="2931033" y="176043"/>
                  <a:pt x="2944547" y="190781"/>
                  <a:pt x="2944547" y="206750"/>
                </a:cubicBezTo>
                <a:cubicBezTo>
                  <a:pt x="2944547" y="222721"/>
                  <a:pt x="2929806" y="236235"/>
                  <a:pt x="2913836" y="236235"/>
                </a:cubicBezTo>
                <a:cubicBezTo>
                  <a:pt x="2897867" y="236235"/>
                  <a:pt x="2884356" y="222721"/>
                  <a:pt x="2884356" y="205525"/>
                </a:cubicBezTo>
                <a:cubicBezTo>
                  <a:pt x="2885583" y="189554"/>
                  <a:pt x="2899097" y="176043"/>
                  <a:pt x="2913836" y="176043"/>
                </a:cubicBezTo>
                <a:close/>
                <a:moveTo>
                  <a:pt x="3330263" y="169899"/>
                </a:moveTo>
                <a:cubicBezTo>
                  <a:pt x="3349918" y="171128"/>
                  <a:pt x="3364659" y="188326"/>
                  <a:pt x="3364659" y="206754"/>
                </a:cubicBezTo>
                <a:cubicBezTo>
                  <a:pt x="3364659" y="226407"/>
                  <a:pt x="3347461" y="242375"/>
                  <a:pt x="3326578" y="242375"/>
                </a:cubicBezTo>
                <a:cubicBezTo>
                  <a:pt x="3305695" y="242375"/>
                  <a:pt x="3289726" y="225178"/>
                  <a:pt x="3290955" y="204296"/>
                </a:cubicBezTo>
                <a:cubicBezTo>
                  <a:pt x="3292184" y="183415"/>
                  <a:pt x="3309380" y="168671"/>
                  <a:pt x="3330263" y="169899"/>
                </a:cubicBezTo>
                <a:close/>
                <a:moveTo>
                  <a:pt x="3740548" y="168673"/>
                </a:moveTo>
                <a:cubicBezTo>
                  <a:pt x="3761430" y="168673"/>
                  <a:pt x="3778628" y="185872"/>
                  <a:pt x="3778628" y="205525"/>
                </a:cubicBezTo>
                <a:cubicBezTo>
                  <a:pt x="3778628" y="226408"/>
                  <a:pt x="3760201" y="244833"/>
                  <a:pt x="3739319" y="244833"/>
                </a:cubicBezTo>
                <a:cubicBezTo>
                  <a:pt x="3719665" y="244833"/>
                  <a:pt x="3702467" y="228865"/>
                  <a:pt x="3702467" y="207983"/>
                </a:cubicBezTo>
                <a:cubicBezTo>
                  <a:pt x="3701239" y="185872"/>
                  <a:pt x="3718437" y="167448"/>
                  <a:pt x="3740548" y="168673"/>
                </a:cubicBezTo>
                <a:close/>
                <a:moveTo>
                  <a:pt x="3534331" y="73"/>
                </a:moveTo>
                <a:cubicBezTo>
                  <a:pt x="3541548" y="-233"/>
                  <a:pt x="3548918" y="380"/>
                  <a:pt x="3556289" y="2837"/>
                </a:cubicBezTo>
                <a:cubicBezTo>
                  <a:pt x="3555059" y="17578"/>
                  <a:pt x="3546461" y="23719"/>
                  <a:pt x="3534177" y="24948"/>
                </a:cubicBezTo>
                <a:cubicBezTo>
                  <a:pt x="3524350" y="26176"/>
                  <a:pt x="3516980" y="18806"/>
                  <a:pt x="3513294" y="2837"/>
                </a:cubicBezTo>
                <a:cubicBezTo>
                  <a:pt x="3520051" y="1609"/>
                  <a:pt x="3527114" y="380"/>
                  <a:pt x="3534331"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15" name="îşḷîḑe">
            <a:extLst>
              <a:ext uri="{FF2B5EF4-FFF2-40B4-BE49-F238E27FC236}">
                <a16:creationId xmlns:a16="http://schemas.microsoft.com/office/drawing/2014/main" id="{E9AD632B-0679-43F9-BC72-6C64A7413CC3}"/>
              </a:ext>
            </a:extLst>
          </p:cNvPr>
          <p:cNvSpPr/>
          <p:nvPr userDrawn="1"/>
        </p:nvSpPr>
        <p:spPr>
          <a:xfrm flipH="1">
            <a:off x="3058967" y="4098420"/>
            <a:ext cx="2020186" cy="2721935"/>
          </a:xfrm>
          <a:custGeom>
            <a:avLst/>
            <a:gdLst>
              <a:gd name="connsiteX0" fmla="*/ 2020186 w 2020186"/>
              <a:gd name="connsiteY0" fmla="*/ 0 h 2721935"/>
              <a:gd name="connsiteX1" fmla="*/ 1010093 w 2020186"/>
              <a:gd name="connsiteY1" fmla="*/ 1860698 h 2721935"/>
              <a:gd name="connsiteX2" fmla="*/ 0 w 2020186"/>
              <a:gd name="connsiteY2" fmla="*/ 2721935 h 2721935"/>
            </a:gdLst>
            <a:ahLst/>
            <a:cxnLst>
              <a:cxn ang="0">
                <a:pos x="connsiteX0" y="connsiteY0"/>
              </a:cxn>
              <a:cxn ang="0">
                <a:pos x="connsiteX1" y="connsiteY1"/>
              </a:cxn>
              <a:cxn ang="0">
                <a:pos x="connsiteX2" y="connsiteY2"/>
              </a:cxn>
            </a:cxnLst>
            <a:rect l="l" t="t" r="r" b="b"/>
            <a:pathLst>
              <a:path w="2020186" h="2721935">
                <a:moveTo>
                  <a:pt x="2020186" y="0"/>
                </a:moveTo>
                <a:cubicBezTo>
                  <a:pt x="1683488" y="703521"/>
                  <a:pt x="1346791" y="1407042"/>
                  <a:pt x="1010093" y="1860698"/>
                </a:cubicBezTo>
                <a:cubicBezTo>
                  <a:pt x="673395" y="2314354"/>
                  <a:pt x="336697" y="2518144"/>
                  <a:pt x="0" y="2721935"/>
                </a:cubicBezTo>
              </a:path>
            </a:pathLst>
          </a:custGeom>
          <a:noFill/>
          <a:ln w="25400">
            <a:gradFill>
              <a:gsLst>
                <a:gs pos="0">
                  <a:schemeClr val="accent4">
                    <a:alpha val="0"/>
                  </a:schemeClr>
                </a:gs>
                <a:gs pos="53000">
                  <a:schemeClr val="accent2"/>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ïṥľíďè">
            <a:extLst>
              <a:ext uri="{FF2B5EF4-FFF2-40B4-BE49-F238E27FC236}">
                <a16:creationId xmlns:a16="http://schemas.microsoft.com/office/drawing/2014/main" id="{896E8BAE-131D-4EA4-8CAC-537635664668}"/>
              </a:ext>
            </a:extLst>
          </p:cNvPr>
          <p:cNvSpPr/>
          <p:nvPr userDrawn="1"/>
        </p:nvSpPr>
        <p:spPr>
          <a:xfrm flipH="1">
            <a:off x="573330" y="5121211"/>
            <a:ext cx="1569188" cy="632396"/>
          </a:xfrm>
          <a:custGeom>
            <a:avLst/>
            <a:gdLst>
              <a:gd name="connsiteX0" fmla="*/ 0 w 1594883"/>
              <a:gd name="connsiteY0" fmla="*/ 387847 h 632396"/>
              <a:gd name="connsiteX1" fmla="*/ 882502 w 1594883"/>
              <a:gd name="connsiteY1" fmla="*/ 5075 h 632396"/>
              <a:gd name="connsiteX2" fmla="*/ 1594883 w 1594883"/>
              <a:gd name="connsiteY2" fmla="*/ 632396 h 632396"/>
            </a:gdLst>
            <a:ahLst/>
            <a:cxnLst>
              <a:cxn ang="0">
                <a:pos x="connsiteX0" y="connsiteY0"/>
              </a:cxn>
              <a:cxn ang="0">
                <a:pos x="connsiteX1" y="connsiteY1"/>
              </a:cxn>
              <a:cxn ang="0">
                <a:pos x="connsiteX2" y="connsiteY2"/>
              </a:cxn>
            </a:cxnLst>
            <a:rect l="l" t="t" r="r" b="b"/>
            <a:pathLst>
              <a:path w="1594883" h="632396">
                <a:moveTo>
                  <a:pt x="0" y="387847"/>
                </a:moveTo>
                <a:cubicBezTo>
                  <a:pt x="308344" y="176082"/>
                  <a:pt x="616688" y="-35683"/>
                  <a:pt x="882502" y="5075"/>
                </a:cubicBezTo>
                <a:cubicBezTo>
                  <a:pt x="1148316" y="45833"/>
                  <a:pt x="1371599" y="339114"/>
                  <a:pt x="1594883" y="63239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ïśḻïḑè">
            <a:extLst>
              <a:ext uri="{FF2B5EF4-FFF2-40B4-BE49-F238E27FC236}">
                <a16:creationId xmlns:a16="http://schemas.microsoft.com/office/drawing/2014/main" id="{4A63E812-03CA-4131-A509-4FA9C14B4FF7}"/>
              </a:ext>
            </a:extLst>
          </p:cNvPr>
          <p:cNvSpPr/>
          <p:nvPr userDrawn="1"/>
        </p:nvSpPr>
        <p:spPr>
          <a:xfrm flipH="1">
            <a:off x="8106230" y="5699289"/>
            <a:ext cx="2159306" cy="545876"/>
          </a:xfrm>
          <a:custGeom>
            <a:avLst/>
            <a:gdLst>
              <a:gd name="connsiteX0" fmla="*/ 0 w 2159306"/>
              <a:gd name="connsiteY0" fmla="*/ 72150 h 545876"/>
              <a:gd name="connsiteX1" fmla="*/ 1101687 w 2159306"/>
              <a:gd name="connsiteY1" fmla="*/ 39100 h 545876"/>
              <a:gd name="connsiteX2" fmla="*/ 2159306 w 2159306"/>
              <a:gd name="connsiteY2" fmla="*/ 545876 h 545876"/>
            </a:gdLst>
            <a:ahLst/>
            <a:cxnLst>
              <a:cxn ang="0">
                <a:pos x="connsiteX0" y="connsiteY0"/>
              </a:cxn>
              <a:cxn ang="0">
                <a:pos x="connsiteX1" y="connsiteY1"/>
              </a:cxn>
              <a:cxn ang="0">
                <a:pos x="connsiteX2" y="connsiteY2"/>
              </a:cxn>
            </a:cxnLst>
            <a:rect l="l" t="t" r="r" b="b"/>
            <a:pathLst>
              <a:path w="2159306" h="545876">
                <a:moveTo>
                  <a:pt x="0" y="72150"/>
                </a:moveTo>
                <a:cubicBezTo>
                  <a:pt x="370901" y="16148"/>
                  <a:pt x="741803" y="-39854"/>
                  <a:pt x="1101687" y="39100"/>
                </a:cubicBezTo>
                <a:cubicBezTo>
                  <a:pt x="1461571" y="118054"/>
                  <a:pt x="1810438" y="331965"/>
                  <a:pt x="2159306" y="54587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14" name="图片 13">
            <a:extLst>
              <a:ext uri="{FF2B5EF4-FFF2-40B4-BE49-F238E27FC236}">
                <a16:creationId xmlns:a16="http://schemas.microsoft.com/office/drawing/2014/main" id="{F93D9EC4-988D-4C92-A1A4-5C1047A454C3}"/>
              </a:ext>
            </a:extLst>
          </p:cNvPr>
          <p:cNvPicPr>
            <a:picLocks noChangeAspect="1"/>
          </p:cNvPicPr>
          <p:nvPr userDrawn="1"/>
        </p:nvPicPr>
        <p:blipFill>
          <a:blip r:embed="rId12" cstate="print">
            <a:extLst>
              <a:ext uri="{BEBA8EAE-BF5A-486C-A8C5-ECC9F3942E4B}">
                <a14:imgProps xmlns:a14="http://schemas.microsoft.com/office/drawing/2010/main">
                  <a14:imgLayer r:embed="rId13">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1259195" y="114942"/>
            <a:ext cx="671197" cy="294960"/>
          </a:xfrm>
          <a:prstGeom prst="rect">
            <a:avLst/>
          </a:prstGeom>
        </p:spPr>
      </p:pic>
    </p:spTree>
    <p:extLst>
      <p:ext uri="{BB962C8B-B14F-4D97-AF65-F5344CB8AC3E}">
        <p14:creationId xmlns:p14="http://schemas.microsoft.com/office/powerpoint/2010/main" val="336743672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userDrawn="1">
  <p:cSld name="仅标题页">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C7A1C-3684-4AAF-A408-C63B6CB64104}"/>
              </a:ext>
            </a:extLst>
          </p:cNvPr>
          <p:cNvSpPr>
            <a:spLocks noGrp="1"/>
          </p:cNvSpPr>
          <p:nvPr>
            <p:ph type="title" hasCustomPrompt="1"/>
          </p:nvPr>
        </p:nvSpPr>
        <p:spPr>
          <a:xfrm>
            <a:off x="669925" y="1"/>
            <a:ext cx="9378202" cy="1028699"/>
          </a:xfrm>
        </p:spPr>
        <p:txBody>
          <a:bodyPr/>
          <a:lstStyle>
            <a:lvl1pPr>
              <a:defRPr/>
            </a:lvl1pPr>
          </a:lstStyle>
          <a:p>
            <a:r>
              <a:rPr lang="en-US" altLang="zh-CN" dirty="0"/>
              <a:t>Click to edit Master title style</a:t>
            </a:r>
            <a:endParaRPr lang="en-US" dirty="0"/>
          </a:p>
        </p:txBody>
      </p:sp>
      <p:sp>
        <p:nvSpPr>
          <p:cNvPr id="3" name="日期占位符 2">
            <a:extLst>
              <a:ext uri="{FF2B5EF4-FFF2-40B4-BE49-F238E27FC236}">
                <a16:creationId xmlns:a16="http://schemas.microsoft.com/office/drawing/2014/main" id="{8986EA5F-D77D-4318-90E9-C04AA8ADC0D1}"/>
              </a:ext>
            </a:extLst>
          </p:cNvPr>
          <p:cNvSpPr>
            <a:spLocks noGrp="1"/>
          </p:cNvSpPr>
          <p:nvPr>
            <p:ph type="dt" sz="half" idx="10"/>
          </p:nvPr>
        </p:nvSpPr>
        <p:spPr>
          <a:xfrm>
            <a:off x="5401732" y="6524243"/>
            <a:ext cx="1388536" cy="206381"/>
          </a:xfrm>
        </p:spPr>
        <p:txBody>
          <a:bodyPr/>
          <a:lstStyle/>
          <a:p>
            <a:endParaRPr lang="zh-CN" altLang="en-US"/>
          </a:p>
        </p:txBody>
      </p:sp>
      <p:sp>
        <p:nvSpPr>
          <p:cNvPr id="5" name="灯片编号占位符 4">
            <a:extLst>
              <a:ext uri="{FF2B5EF4-FFF2-40B4-BE49-F238E27FC236}">
                <a16:creationId xmlns:a16="http://schemas.microsoft.com/office/drawing/2014/main" id="{8371151B-F790-4A9F-962F-B8718A9560A9}"/>
              </a:ext>
            </a:extLst>
          </p:cNvPr>
          <p:cNvSpPr>
            <a:spLocks noGrp="1"/>
          </p:cNvSpPr>
          <p:nvPr>
            <p:ph type="sldNum" sz="quarter" idx="12"/>
          </p:nvPr>
        </p:nvSpPr>
        <p:spPr>
          <a:xfrm>
            <a:off x="9094074" y="6524243"/>
            <a:ext cx="2909888" cy="206381"/>
          </a:xfrm>
        </p:spPr>
        <p:txBody>
          <a:bodyPr/>
          <a:lstStyle>
            <a:lvl1pPr>
              <a:defRPr sz="1600"/>
            </a:lvl1pPr>
          </a:lstStyle>
          <a:p>
            <a:fld id="{5DD3DB80-B894-403A-B48E-6FDC1A72010E}" type="slidenum">
              <a:rPr lang="zh-CN" altLang="en-US" smtClean="0"/>
              <a:pPr/>
              <a:t>‹#›</a:t>
            </a:fld>
            <a:endParaRPr lang="zh-CN" altLang="en-US" sz="1600"/>
          </a:p>
        </p:txBody>
      </p:sp>
      <p:pic>
        <p:nvPicPr>
          <p:cNvPr id="15" name="图片 14">
            <a:extLst>
              <a:ext uri="{FF2B5EF4-FFF2-40B4-BE49-F238E27FC236}">
                <a16:creationId xmlns:a16="http://schemas.microsoft.com/office/drawing/2014/main" id="{1573867C-F023-4737-ACA5-D148584B9FC5}"/>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1259195" y="114942"/>
            <a:ext cx="671197" cy="294960"/>
          </a:xfrm>
          <a:prstGeom prst="rect">
            <a:avLst/>
          </a:prstGeom>
        </p:spPr>
      </p:pic>
    </p:spTree>
    <p:extLst>
      <p:ext uri="{BB962C8B-B14F-4D97-AF65-F5344CB8AC3E}">
        <p14:creationId xmlns:p14="http://schemas.microsoft.com/office/powerpoint/2010/main" val="132293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7" name="图形 6">
            <a:extLst>
              <a:ext uri="{FF2B5EF4-FFF2-40B4-BE49-F238E27FC236}">
                <a16:creationId xmlns:a16="http://schemas.microsoft.com/office/drawing/2014/main" id="{12F6C2C8-C705-4625-9252-AD532B79D2E4}"/>
              </a:ext>
            </a:extLst>
          </p:cNvPr>
          <p:cNvPicPr>
            <a:picLocks noChangeAspect="1"/>
          </p:cNvPicPr>
          <p:nvPr userDrawn="1"/>
        </p:nvPicPr>
        <p:blipFill rotWithShape="1">
          <a:blip r:embed="rId2">
            <a:duotone>
              <a:schemeClr val="accent5">
                <a:shade val="45000"/>
                <a:satMod val="135000"/>
              </a:schemeClr>
              <a:prstClr val="white"/>
            </a:duotone>
            <a:extLst>
              <a:ext uri="{96DAC541-7B7A-43D3-8B79-37D633B846F1}">
                <asvg:svgBlip xmlns:asvg="http://schemas.microsoft.com/office/drawing/2016/SVG/main" r:embed="rId3"/>
              </a:ext>
            </a:extLst>
          </a:blip>
          <a:srcRect l="640" t="881" r="770" b="955"/>
          <a:stretch/>
        </p:blipFill>
        <p:spPr>
          <a:xfrm flipH="1">
            <a:off x="0" y="0"/>
            <a:ext cx="12192000" cy="6858000"/>
          </a:xfrm>
          <a:prstGeom prst="rect">
            <a:avLst/>
          </a:prstGeom>
        </p:spPr>
      </p:pic>
      <p:pic>
        <p:nvPicPr>
          <p:cNvPr id="9" name="图形 8">
            <a:extLst>
              <a:ext uri="{FF2B5EF4-FFF2-40B4-BE49-F238E27FC236}">
                <a16:creationId xmlns:a16="http://schemas.microsoft.com/office/drawing/2014/main" id="{8A1FFA27-9797-4334-BC2F-0F964301AB2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45735"/>
          <a:stretch/>
        </p:blipFill>
        <p:spPr>
          <a:xfrm flipH="1">
            <a:off x="0" y="5412902"/>
            <a:ext cx="12192000" cy="1445097"/>
          </a:xfrm>
          <a:prstGeom prst="rect">
            <a:avLst/>
          </a:prstGeom>
        </p:spPr>
      </p:pic>
      <p:pic>
        <p:nvPicPr>
          <p:cNvPr id="11" name="图形 10">
            <a:extLst>
              <a:ext uri="{FF2B5EF4-FFF2-40B4-BE49-F238E27FC236}">
                <a16:creationId xmlns:a16="http://schemas.microsoft.com/office/drawing/2014/main" id="{F40A7266-C7EF-4B6F-84D0-4570E49725FD}"/>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l="3257" r="3257" b="47113"/>
          <a:stretch/>
        </p:blipFill>
        <p:spPr>
          <a:xfrm>
            <a:off x="1" y="5300810"/>
            <a:ext cx="12192000" cy="1557189"/>
          </a:xfrm>
          <a:prstGeom prst="rect">
            <a:avLst/>
          </a:prstGeom>
        </p:spPr>
      </p:pic>
      <p:sp>
        <p:nvSpPr>
          <p:cNvPr id="13" name="îsḷîḑé">
            <a:extLst>
              <a:ext uri="{FF2B5EF4-FFF2-40B4-BE49-F238E27FC236}">
                <a16:creationId xmlns:a16="http://schemas.microsoft.com/office/drawing/2014/main" id="{7AB47DB4-98EB-4B07-8F30-E990174F3415}"/>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3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6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3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3"/>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6"/>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3"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8"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15" name="ïşḷíḋè">
            <a:extLst>
              <a:ext uri="{FF2B5EF4-FFF2-40B4-BE49-F238E27FC236}">
                <a16:creationId xmlns:a16="http://schemas.microsoft.com/office/drawing/2014/main" id="{90708619-F70F-4522-9E8D-25B3BE73E563}"/>
              </a:ext>
            </a:extLst>
          </p:cNvPr>
          <p:cNvSpPr/>
          <p:nvPr userDrawn="1"/>
        </p:nvSpPr>
        <p:spPr>
          <a:xfrm>
            <a:off x="6713010" y="3225488"/>
            <a:ext cx="5478991" cy="3632512"/>
          </a:xfrm>
          <a:custGeom>
            <a:avLst/>
            <a:gdLst>
              <a:gd name="connsiteX0" fmla="*/ 1061336 w 5478991"/>
              <a:gd name="connsiteY0" fmla="*/ 3620491 h 3632512"/>
              <a:gd name="connsiteX1" fmla="*/ 1096038 w 5478991"/>
              <a:gd name="connsiteY1" fmla="*/ 3628302 h 3632512"/>
              <a:gd name="connsiteX2" fmla="*/ 1102084 w 5478991"/>
              <a:gd name="connsiteY2" fmla="*/ 3632512 h 3632512"/>
              <a:gd name="connsiteX3" fmla="*/ 1017989 w 5478991"/>
              <a:gd name="connsiteY3" fmla="*/ 3632512 h 3632512"/>
              <a:gd name="connsiteX4" fmla="*/ 1026077 w 5478991"/>
              <a:gd name="connsiteY4" fmla="*/ 3627228 h 3632512"/>
              <a:gd name="connsiteX5" fmla="*/ 1061336 w 5478991"/>
              <a:gd name="connsiteY5" fmla="*/ 3620491 h 3632512"/>
              <a:gd name="connsiteX6" fmla="*/ 1475305 w 5478991"/>
              <a:gd name="connsiteY6" fmla="*/ 3605756 h 3632512"/>
              <a:gd name="connsiteX7" fmla="*/ 1516783 w 5478991"/>
              <a:gd name="connsiteY7" fmla="*/ 3615409 h 3632512"/>
              <a:gd name="connsiteX8" fmla="*/ 1539592 w 5478991"/>
              <a:gd name="connsiteY8" fmla="*/ 3632512 h 3632512"/>
              <a:gd name="connsiteX9" fmla="*/ 1401248 w 5478991"/>
              <a:gd name="connsiteY9" fmla="*/ 3632512 h 3632512"/>
              <a:gd name="connsiteX10" fmla="*/ 1434231 w 5478991"/>
              <a:gd name="connsiteY10" fmla="*/ 3612185 h 3632512"/>
              <a:gd name="connsiteX11" fmla="*/ 1475305 w 5478991"/>
              <a:gd name="connsiteY11" fmla="*/ 3605756 h 3632512"/>
              <a:gd name="connsiteX12" fmla="*/ 1884362 w 5478991"/>
              <a:gd name="connsiteY12" fmla="*/ 3591018 h 3632512"/>
              <a:gd name="connsiteX13" fmla="*/ 1963439 w 5478991"/>
              <a:gd name="connsiteY13" fmla="*/ 3622496 h 3632512"/>
              <a:gd name="connsiteX14" fmla="*/ 1970704 w 5478991"/>
              <a:gd name="connsiteY14" fmla="*/ 3632512 h 3632512"/>
              <a:gd name="connsiteX15" fmla="*/ 1796927 w 5478991"/>
              <a:gd name="connsiteY15" fmla="*/ 3632512 h 3632512"/>
              <a:gd name="connsiteX16" fmla="*/ 1802826 w 5478991"/>
              <a:gd name="connsiteY16" fmla="*/ 3624185 h 3632512"/>
              <a:gd name="connsiteX17" fmla="*/ 1884362 w 5478991"/>
              <a:gd name="connsiteY17" fmla="*/ 3591018 h 3632512"/>
              <a:gd name="connsiteX18" fmla="*/ 5180153 w 5478991"/>
              <a:gd name="connsiteY18" fmla="*/ 3581193 h 3632512"/>
              <a:gd name="connsiteX19" fmla="*/ 5276428 w 5478991"/>
              <a:gd name="connsiteY19" fmla="*/ 3623575 h 3632512"/>
              <a:gd name="connsiteX20" fmla="*/ 5281883 w 5478991"/>
              <a:gd name="connsiteY20" fmla="*/ 3632512 h 3632512"/>
              <a:gd name="connsiteX21" fmla="*/ 5079566 w 5478991"/>
              <a:gd name="connsiteY21" fmla="*/ 3632512 h 3632512"/>
              <a:gd name="connsiteX22" fmla="*/ 5089865 w 5478991"/>
              <a:gd name="connsiteY22" fmla="*/ 3617432 h 3632512"/>
              <a:gd name="connsiteX23" fmla="*/ 5180153 w 5478991"/>
              <a:gd name="connsiteY23" fmla="*/ 3581193 h 3632512"/>
              <a:gd name="connsiteX24" fmla="*/ 2294645 w 5478991"/>
              <a:gd name="connsiteY24" fmla="*/ 3579964 h 3632512"/>
              <a:gd name="connsiteX25" fmla="*/ 2386929 w 5478991"/>
              <a:gd name="connsiteY25" fmla="*/ 3618046 h 3632512"/>
              <a:gd name="connsiteX26" fmla="*/ 2396557 w 5478991"/>
              <a:gd name="connsiteY26" fmla="*/ 3632512 h 3632512"/>
              <a:gd name="connsiteX27" fmla="*/ 2194243 w 5478991"/>
              <a:gd name="connsiteY27" fmla="*/ 3632512 h 3632512"/>
              <a:gd name="connsiteX28" fmla="*/ 2204051 w 5478991"/>
              <a:gd name="connsiteY28" fmla="*/ 3617739 h 3632512"/>
              <a:gd name="connsiteX29" fmla="*/ 2294645 w 5478991"/>
              <a:gd name="connsiteY29" fmla="*/ 3579964 h 3632512"/>
              <a:gd name="connsiteX30" fmla="*/ 2733645 w 5478991"/>
              <a:gd name="connsiteY30" fmla="*/ 3571216 h 3632512"/>
              <a:gd name="connsiteX31" fmla="*/ 2815332 w 5478991"/>
              <a:gd name="connsiteY31" fmla="*/ 3618356 h 3632512"/>
              <a:gd name="connsiteX32" fmla="*/ 2823530 w 5478991"/>
              <a:gd name="connsiteY32" fmla="*/ 3632512 h 3632512"/>
              <a:gd name="connsiteX33" fmla="*/ 2593301 w 5478991"/>
              <a:gd name="connsiteY33" fmla="*/ 3632512 h 3632512"/>
              <a:gd name="connsiteX34" fmla="*/ 2600977 w 5478991"/>
              <a:gd name="connsiteY34" fmla="*/ 3619431 h 3632512"/>
              <a:gd name="connsiteX35" fmla="*/ 2684048 w 5478991"/>
              <a:gd name="connsiteY35" fmla="*/ 3571370 h 3632512"/>
              <a:gd name="connsiteX36" fmla="*/ 2733645 w 5478991"/>
              <a:gd name="connsiteY36" fmla="*/ 3571216 h 3632512"/>
              <a:gd name="connsiteX37" fmla="*/ 4766258 w 5478991"/>
              <a:gd name="connsiteY37" fmla="*/ 3569700 h 3632512"/>
              <a:gd name="connsiteX38" fmla="*/ 4883573 w 5478991"/>
              <a:gd name="connsiteY38" fmla="*/ 3630875 h 3632512"/>
              <a:gd name="connsiteX39" fmla="*/ 4884329 w 5478991"/>
              <a:gd name="connsiteY39" fmla="*/ 3632512 h 3632512"/>
              <a:gd name="connsiteX40" fmla="*/ 4651440 w 5478991"/>
              <a:gd name="connsiteY40" fmla="*/ 3632512 h 3632512"/>
              <a:gd name="connsiteX41" fmla="*/ 4655625 w 5478991"/>
              <a:gd name="connsiteY41" fmla="*/ 3616820 h 3632512"/>
              <a:gd name="connsiteX42" fmla="*/ 4675279 w 5478991"/>
              <a:gd name="connsiteY42" fmla="*/ 3602078 h 3632512"/>
              <a:gd name="connsiteX43" fmla="*/ 4704761 w 5478991"/>
              <a:gd name="connsiteY43" fmla="*/ 3584882 h 3632512"/>
              <a:gd name="connsiteX44" fmla="*/ 4766258 w 5478991"/>
              <a:gd name="connsiteY44" fmla="*/ 3569700 h 3632512"/>
              <a:gd name="connsiteX45" fmla="*/ 27025 w 5478991"/>
              <a:gd name="connsiteY45" fmla="*/ 3474290 h 3632512"/>
              <a:gd name="connsiteX46" fmla="*/ 57736 w 5478991"/>
              <a:gd name="connsiteY46" fmla="*/ 3503772 h 3632512"/>
              <a:gd name="connsiteX47" fmla="*/ 28254 w 5478991"/>
              <a:gd name="connsiteY47" fmla="*/ 3532024 h 3632512"/>
              <a:gd name="connsiteX48" fmla="*/ 0 w 5478991"/>
              <a:gd name="connsiteY48" fmla="*/ 3503772 h 3632512"/>
              <a:gd name="connsiteX49" fmla="*/ 27025 w 5478991"/>
              <a:gd name="connsiteY49" fmla="*/ 3474290 h 3632512"/>
              <a:gd name="connsiteX50" fmla="*/ 4000890 w 5478991"/>
              <a:gd name="connsiteY50" fmla="*/ 3446071 h 3632512"/>
              <a:gd name="connsiteX51" fmla="*/ 3951754 w 5478991"/>
              <a:gd name="connsiteY51" fmla="*/ 3453441 h 3632512"/>
              <a:gd name="connsiteX52" fmla="*/ 3901389 w 5478991"/>
              <a:gd name="connsiteY52" fmla="*/ 3450983 h 3632512"/>
              <a:gd name="connsiteX53" fmla="*/ 3906303 w 5478991"/>
              <a:gd name="connsiteY53" fmla="*/ 3541887 h 3632512"/>
              <a:gd name="connsiteX54" fmla="*/ 3994747 w 5478991"/>
              <a:gd name="connsiteY54" fmla="*/ 3544344 h 3632512"/>
              <a:gd name="connsiteX55" fmla="*/ 3994747 w 5478991"/>
              <a:gd name="connsiteY55" fmla="*/ 3496436 h 3632512"/>
              <a:gd name="connsiteX56" fmla="*/ 4000890 w 5478991"/>
              <a:gd name="connsiteY56" fmla="*/ 3446071 h 3632512"/>
              <a:gd name="connsiteX57" fmla="*/ 3475136 w 5478991"/>
              <a:gd name="connsiteY57" fmla="*/ 3444842 h 3632512"/>
              <a:gd name="connsiteX58" fmla="*/ 3480049 w 5478991"/>
              <a:gd name="connsiteY58" fmla="*/ 3544344 h 3632512"/>
              <a:gd name="connsiteX59" fmla="*/ 3529185 w 5478991"/>
              <a:gd name="connsiteY59" fmla="*/ 3539431 h 3632512"/>
              <a:gd name="connsiteX60" fmla="*/ 3572179 w 5478991"/>
              <a:gd name="connsiteY60" fmla="*/ 3539431 h 3632512"/>
              <a:gd name="connsiteX61" fmla="*/ 3577092 w 5478991"/>
              <a:gd name="connsiteY61" fmla="*/ 3450983 h 3632512"/>
              <a:gd name="connsiteX62" fmla="*/ 3526729 w 5478991"/>
              <a:gd name="connsiteY62" fmla="*/ 3450983 h 3632512"/>
              <a:gd name="connsiteX63" fmla="*/ 3475136 w 5478991"/>
              <a:gd name="connsiteY63" fmla="*/ 3444842 h 3632512"/>
              <a:gd name="connsiteX64" fmla="*/ 440996 w 5478991"/>
              <a:gd name="connsiteY64" fmla="*/ 3443588 h 3632512"/>
              <a:gd name="connsiteX65" fmla="*/ 498730 w 5478991"/>
              <a:gd name="connsiteY65" fmla="*/ 3503781 h 3632512"/>
              <a:gd name="connsiteX66" fmla="*/ 439767 w 5478991"/>
              <a:gd name="connsiteY66" fmla="*/ 3561515 h 3632512"/>
              <a:gd name="connsiteX67" fmla="*/ 380803 w 5478991"/>
              <a:gd name="connsiteY67" fmla="*/ 3502552 h 3632512"/>
              <a:gd name="connsiteX68" fmla="*/ 440996 w 5478991"/>
              <a:gd name="connsiteY68" fmla="*/ 3443588 h 3632512"/>
              <a:gd name="connsiteX69" fmla="*/ 853736 w 5478991"/>
              <a:gd name="connsiteY69" fmla="*/ 3423943 h 3632512"/>
              <a:gd name="connsiteX70" fmla="*/ 932353 w 5478991"/>
              <a:gd name="connsiteY70" fmla="*/ 3502561 h 3632512"/>
              <a:gd name="connsiteX71" fmla="*/ 854964 w 5478991"/>
              <a:gd name="connsiteY71" fmla="*/ 3582407 h 3632512"/>
              <a:gd name="connsiteX72" fmla="*/ 772662 w 5478991"/>
              <a:gd name="connsiteY72" fmla="*/ 3503790 h 3632512"/>
              <a:gd name="connsiteX73" fmla="*/ 853736 w 5478991"/>
              <a:gd name="connsiteY73" fmla="*/ 3423943 h 3632512"/>
              <a:gd name="connsiteX74" fmla="*/ 4443113 w 5478991"/>
              <a:gd name="connsiteY74" fmla="*/ 3422732 h 3632512"/>
              <a:gd name="connsiteX75" fmla="*/ 4430829 w 5478991"/>
              <a:gd name="connsiteY75" fmla="*/ 3425189 h 3632512"/>
              <a:gd name="connsiteX76" fmla="*/ 4307989 w 5478991"/>
              <a:gd name="connsiteY76" fmla="*/ 3435015 h 3632512"/>
              <a:gd name="connsiteX77" fmla="*/ 4293249 w 5478991"/>
              <a:gd name="connsiteY77" fmla="*/ 3435015 h 3632512"/>
              <a:gd name="connsiteX78" fmla="*/ 4296933 w 5478991"/>
              <a:gd name="connsiteY78" fmla="*/ 3567683 h 3632512"/>
              <a:gd name="connsiteX79" fmla="*/ 4335014 w 5478991"/>
              <a:gd name="connsiteY79" fmla="*/ 3560313 h 3632512"/>
              <a:gd name="connsiteX80" fmla="*/ 4369409 w 5478991"/>
              <a:gd name="connsiteY80" fmla="*/ 3559084 h 3632512"/>
              <a:gd name="connsiteX81" fmla="*/ 4402575 w 5478991"/>
              <a:gd name="connsiteY81" fmla="*/ 3565228 h 3632512"/>
              <a:gd name="connsiteX82" fmla="*/ 4436971 w 5478991"/>
              <a:gd name="connsiteY82" fmla="*/ 3573823 h 3632512"/>
              <a:gd name="connsiteX83" fmla="*/ 4443113 w 5478991"/>
              <a:gd name="connsiteY83" fmla="*/ 3422732 h 3632512"/>
              <a:gd name="connsiteX84" fmla="*/ 3036597 w 5478991"/>
              <a:gd name="connsiteY84" fmla="*/ 3422732 h 3632512"/>
              <a:gd name="connsiteX85" fmla="*/ 3040283 w 5478991"/>
              <a:gd name="connsiteY85" fmla="*/ 3577510 h 3632512"/>
              <a:gd name="connsiteX86" fmla="*/ 3059937 w 5478991"/>
              <a:gd name="connsiteY86" fmla="*/ 3570140 h 3632512"/>
              <a:gd name="connsiteX87" fmla="*/ 3164351 w 5478991"/>
              <a:gd name="connsiteY87" fmla="*/ 3563999 h 3632512"/>
              <a:gd name="connsiteX88" fmla="*/ 3180320 w 5478991"/>
              <a:gd name="connsiteY88" fmla="*/ 3561539 h 3632512"/>
              <a:gd name="connsiteX89" fmla="*/ 3179091 w 5478991"/>
              <a:gd name="connsiteY89" fmla="*/ 3551713 h 3632512"/>
              <a:gd name="connsiteX90" fmla="*/ 3181548 w 5478991"/>
              <a:gd name="connsiteY90" fmla="*/ 3447300 h 3632512"/>
              <a:gd name="connsiteX91" fmla="*/ 3180320 w 5478991"/>
              <a:gd name="connsiteY91" fmla="*/ 3431330 h 3632512"/>
              <a:gd name="connsiteX92" fmla="*/ 3150839 w 5478991"/>
              <a:gd name="connsiteY92" fmla="*/ 3439928 h 3632512"/>
              <a:gd name="connsiteX93" fmla="*/ 3123814 w 5478991"/>
              <a:gd name="connsiteY93" fmla="*/ 3442385 h 3632512"/>
              <a:gd name="connsiteX94" fmla="*/ 3093103 w 5478991"/>
              <a:gd name="connsiteY94" fmla="*/ 3439928 h 3632512"/>
              <a:gd name="connsiteX95" fmla="*/ 3067308 w 5478991"/>
              <a:gd name="connsiteY95" fmla="*/ 3432559 h 3632512"/>
              <a:gd name="connsiteX96" fmla="*/ 3036597 w 5478991"/>
              <a:gd name="connsiteY96" fmla="*/ 3422732 h 3632512"/>
              <a:gd name="connsiteX97" fmla="*/ 1266477 w 5478991"/>
              <a:gd name="connsiteY97" fmla="*/ 3406752 h 3632512"/>
              <a:gd name="connsiteX98" fmla="*/ 1362292 w 5478991"/>
              <a:gd name="connsiteY98" fmla="*/ 3502567 h 3632512"/>
              <a:gd name="connsiteX99" fmla="*/ 1266477 w 5478991"/>
              <a:gd name="connsiteY99" fmla="*/ 3599610 h 3632512"/>
              <a:gd name="connsiteX100" fmla="*/ 1169433 w 5478991"/>
              <a:gd name="connsiteY100" fmla="*/ 3501338 h 3632512"/>
              <a:gd name="connsiteX101" fmla="*/ 1266477 w 5478991"/>
              <a:gd name="connsiteY101" fmla="*/ 3406752 h 3632512"/>
              <a:gd name="connsiteX102" fmla="*/ 1674305 w 5478991"/>
              <a:gd name="connsiteY102" fmla="*/ 3393244 h 3632512"/>
              <a:gd name="connsiteX103" fmla="*/ 1787318 w 5478991"/>
              <a:gd name="connsiteY103" fmla="*/ 3502572 h 3632512"/>
              <a:gd name="connsiteX104" fmla="*/ 1676762 w 5478991"/>
              <a:gd name="connsiteY104" fmla="*/ 3614357 h 3632512"/>
              <a:gd name="connsiteX105" fmla="*/ 1567434 w 5478991"/>
              <a:gd name="connsiteY105" fmla="*/ 3503800 h 3632512"/>
              <a:gd name="connsiteX106" fmla="*/ 1674305 w 5478991"/>
              <a:gd name="connsiteY106" fmla="*/ 3393244 h 3632512"/>
              <a:gd name="connsiteX107" fmla="*/ 5388979 w 5478991"/>
              <a:gd name="connsiteY107" fmla="*/ 3380964 h 3632512"/>
              <a:gd name="connsiteX108" fmla="*/ 5474660 w 5478991"/>
              <a:gd name="connsiteY108" fmla="*/ 3417970 h 3632512"/>
              <a:gd name="connsiteX109" fmla="*/ 5478991 w 5478991"/>
              <a:gd name="connsiteY109" fmla="*/ 3424374 h 3632512"/>
              <a:gd name="connsiteX110" fmla="*/ 5478991 w 5478991"/>
              <a:gd name="connsiteY110" fmla="*/ 3585854 h 3632512"/>
              <a:gd name="connsiteX111" fmla="*/ 5474814 w 5478991"/>
              <a:gd name="connsiteY111" fmla="*/ 3592095 h 3632512"/>
              <a:gd name="connsiteX112" fmla="*/ 5386522 w 5478991"/>
              <a:gd name="connsiteY112" fmla="*/ 3627871 h 3632512"/>
              <a:gd name="connsiteX113" fmla="*/ 5264911 w 5478991"/>
              <a:gd name="connsiteY113" fmla="*/ 3501347 h 3632512"/>
              <a:gd name="connsiteX114" fmla="*/ 5388979 w 5478991"/>
              <a:gd name="connsiteY114" fmla="*/ 3380964 h 3632512"/>
              <a:gd name="connsiteX115" fmla="*/ 2089503 w 5478991"/>
              <a:gd name="connsiteY115" fmla="*/ 3379735 h 3632512"/>
              <a:gd name="connsiteX116" fmla="*/ 2213571 w 5478991"/>
              <a:gd name="connsiteY116" fmla="*/ 3503803 h 3632512"/>
              <a:gd name="connsiteX117" fmla="*/ 2090731 w 5478991"/>
              <a:gd name="connsiteY117" fmla="*/ 3625415 h 3632512"/>
              <a:gd name="connsiteX118" fmla="*/ 1967891 w 5478991"/>
              <a:gd name="connsiteY118" fmla="*/ 3501346 h 3632512"/>
              <a:gd name="connsiteX119" fmla="*/ 2089503 w 5478991"/>
              <a:gd name="connsiteY119" fmla="*/ 3379735 h 3632512"/>
              <a:gd name="connsiteX120" fmla="*/ 4975009 w 5478991"/>
              <a:gd name="connsiteY120" fmla="*/ 3369910 h 3632512"/>
              <a:gd name="connsiteX121" fmla="*/ 5110132 w 5478991"/>
              <a:gd name="connsiteY121" fmla="*/ 3506262 h 3632512"/>
              <a:gd name="connsiteX122" fmla="*/ 5028252 w 5478991"/>
              <a:gd name="connsiteY122" fmla="*/ 3628566 h 3632512"/>
              <a:gd name="connsiteX123" fmla="*/ 5008446 w 5478991"/>
              <a:gd name="connsiteY123" fmla="*/ 3632512 h 3632512"/>
              <a:gd name="connsiteX124" fmla="*/ 4944810 w 5478991"/>
              <a:gd name="connsiteY124" fmla="*/ 3632512 h 3632512"/>
              <a:gd name="connsiteX125" fmla="*/ 4923512 w 5478991"/>
              <a:gd name="connsiteY125" fmla="*/ 3628163 h 3632512"/>
              <a:gd name="connsiteX126" fmla="*/ 4841113 w 5478991"/>
              <a:gd name="connsiteY126" fmla="*/ 3502577 h 3632512"/>
              <a:gd name="connsiteX127" fmla="*/ 4975009 w 5478991"/>
              <a:gd name="connsiteY127" fmla="*/ 3369910 h 3632512"/>
              <a:gd name="connsiteX128" fmla="*/ 2501017 w 5478991"/>
              <a:gd name="connsiteY128" fmla="*/ 3369910 h 3632512"/>
              <a:gd name="connsiteX129" fmla="*/ 2636141 w 5478991"/>
              <a:gd name="connsiteY129" fmla="*/ 3503806 h 3632512"/>
              <a:gd name="connsiteX130" fmla="*/ 2555297 w 5478991"/>
              <a:gd name="connsiteY130" fmla="*/ 3626109 h 3632512"/>
              <a:gd name="connsiteX131" fmla="*/ 2526673 w 5478991"/>
              <a:gd name="connsiteY131" fmla="*/ 3632512 h 3632512"/>
              <a:gd name="connsiteX132" fmla="*/ 2476075 w 5478991"/>
              <a:gd name="connsiteY132" fmla="*/ 3632512 h 3632512"/>
              <a:gd name="connsiteX133" fmla="*/ 2452303 w 5478991"/>
              <a:gd name="connsiteY133" fmla="*/ 3628009 h 3632512"/>
              <a:gd name="connsiteX134" fmla="*/ 2368350 w 5478991"/>
              <a:gd name="connsiteY134" fmla="*/ 3503806 h 3632512"/>
              <a:gd name="connsiteX135" fmla="*/ 2501017 w 5478991"/>
              <a:gd name="connsiteY135" fmla="*/ 3369910 h 3632512"/>
              <a:gd name="connsiteX136" fmla="*/ 233396 w 5478991"/>
              <a:gd name="connsiteY136" fmla="*/ 3255639 h 3632512"/>
              <a:gd name="connsiteX137" fmla="*/ 276389 w 5478991"/>
              <a:gd name="connsiteY137" fmla="*/ 3294948 h 3632512"/>
              <a:gd name="connsiteX138" fmla="*/ 233396 w 5478991"/>
              <a:gd name="connsiteY138" fmla="*/ 3339170 h 3632512"/>
              <a:gd name="connsiteX139" fmla="*/ 192858 w 5478991"/>
              <a:gd name="connsiteY139" fmla="*/ 3297405 h 3632512"/>
              <a:gd name="connsiteX140" fmla="*/ 233396 w 5478991"/>
              <a:gd name="connsiteY140" fmla="*/ 3255639 h 3632512"/>
              <a:gd name="connsiteX141" fmla="*/ 3803117 w 5478991"/>
              <a:gd name="connsiteY141" fmla="*/ 3232330 h 3632512"/>
              <a:gd name="connsiteX142" fmla="*/ 3739241 w 5478991"/>
              <a:gd name="connsiteY142" fmla="*/ 3242157 h 3632512"/>
              <a:gd name="connsiteX143" fmla="*/ 3679050 w 5478991"/>
              <a:gd name="connsiteY143" fmla="*/ 3233559 h 3632512"/>
              <a:gd name="connsiteX144" fmla="*/ 3680277 w 5478991"/>
              <a:gd name="connsiteY144" fmla="*/ 3244615 h 3632512"/>
              <a:gd name="connsiteX145" fmla="*/ 3686420 w 5478991"/>
              <a:gd name="connsiteY145" fmla="*/ 3329374 h 3632512"/>
              <a:gd name="connsiteX146" fmla="*/ 3686420 w 5478991"/>
              <a:gd name="connsiteY146" fmla="*/ 3345341 h 3632512"/>
              <a:gd name="connsiteX147" fmla="*/ 3723272 w 5478991"/>
              <a:gd name="connsiteY147" fmla="*/ 3340426 h 3632512"/>
              <a:gd name="connsiteX148" fmla="*/ 3761352 w 5478991"/>
              <a:gd name="connsiteY148" fmla="*/ 3340426 h 3632512"/>
              <a:gd name="connsiteX149" fmla="*/ 3795747 w 5478991"/>
              <a:gd name="connsiteY149" fmla="*/ 3345341 h 3632512"/>
              <a:gd name="connsiteX150" fmla="*/ 3792062 w 5478991"/>
              <a:gd name="connsiteY150" fmla="*/ 3306035 h 3632512"/>
              <a:gd name="connsiteX151" fmla="*/ 3794519 w 5478991"/>
              <a:gd name="connsiteY151" fmla="*/ 3271639 h 3632512"/>
              <a:gd name="connsiteX152" fmla="*/ 3803117 w 5478991"/>
              <a:gd name="connsiteY152" fmla="*/ 3232330 h 3632512"/>
              <a:gd name="connsiteX153" fmla="*/ 647365 w 5478991"/>
              <a:gd name="connsiteY153" fmla="*/ 3228623 h 3632512"/>
              <a:gd name="connsiteX154" fmla="*/ 716155 w 5478991"/>
              <a:gd name="connsiteY154" fmla="*/ 3296185 h 3632512"/>
              <a:gd name="connsiteX155" fmla="*/ 646136 w 5478991"/>
              <a:gd name="connsiteY155" fmla="*/ 3366203 h 3632512"/>
              <a:gd name="connsiteX156" fmla="*/ 578575 w 5478991"/>
              <a:gd name="connsiteY156" fmla="*/ 3294956 h 3632512"/>
              <a:gd name="connsiteX157" fmla="*/ 647365 w 5478991"/>
              <a:gd name="connsiteY157" fmla="*/ 3228623 h 3632512"/>
              <a:gd name="connsiteX158" fmla="*/ 4230599 w 5478991"/>
              <a:gd name="connsiteY158" fmla="*/ 3218817 h 3632512"/>
              <a:gd name="connsiteX159" fmla="*/ 4088105 w 5478991"/>
              <a:gd name="connsiteY159" fmla="*/ 3229873 h 3632512"/>
              <a:gd name="connsiteX160" fmla="*/ 4099161 w 5478991"/>
              <a:gd name="connsiteY160" fmla="*/ 3272868 h 3632512"/>
              <a:gd name="connsiteX161" fmla="*/ 4100389 w 5478991"/>
              <a:gd name="connsiteY161" fmla="*/ 3313405 h 3632512"/>
              <a:gd name="connsiteX162" fmla="*/ 4094248 w 5478991"/>
              <a:gd name="connsiteY162" fmla="*/ 3356399 h 3632512"/>
              <a:gd name="connsiteX163" fmla="*/ 4222001 w 5478991"/>
              <a:gd name="connsiteY163" fmla="*/ 3360083 h 3632512"/>
              <a:gd name="connsiteX164" fmla="*/ 4219545 w 5478991"/>
              <a:gd name="connsiteY164" fmla="*/ 3347799 h 3632512"/>
              <a:gd name="connsiteX165" fmla="*/ 4228143 w 5478991"/>
              <a:gd name="connsiteY165" fmla="*/ 3232330 h 3632512"/>
              <a:gd name="connsiteX166" fmla="*/ 4230599 w 5478991"/>
              <a:gd name="connsiteY166" fmla="*/ 3218817 h 3632512"/>
              <a:gd name="connsiteX167" fmla="*/ 3249111 w 5478991"/>
              <a:gd name="connsiteY167" fmla="*/ 3218817 h 3632512"/>
              <a:gd name="connsiteX168" fmla="*/ 3250338 w 5478991"/>
              <a:gd name="connsiteY168" fmla="*/ 3227418 h 3632512"/>
              <a:gd name="connsiteX169" fmla="*/ 3258938 w 5478991"/>
              <a:gd name="connsiteY169" fmla="*/ 3346570 h 3632512"/>
              <a:gd name="connsiteX170" fmla="*/ 3258938 w 5478991"/>
              <a:gd name="connsiteY170" fmla="*/ 3358854 h 3632512"/>
              <a:gd name="connsiteX171" fmla="*/ 3383005 w 5478991"/>
              <a:gd name="connsiteY171" fmla="*/ 3352712 h 3632512"/>
              <a:gd name="connsiteX172" fmla="*/ 3384234 w 5478991"/>
              <a:gd name="connsiteY172" fmla="*/ 3344115 h 3632512"/>
              <a:gd name="connsiteX173" fmla="*/ 3390376 w 5478991"/>
              <a:gd name="connsiteY173" fmla="*/ 3233559 h 3632512"/>
              <a:gd name="connsiteX174" fmla="*/ 3387919 w 5478991"/>
              <a:gd name="connsiteY174" fmla="*/ 3224961 h 3632512"/>
              <a:gd name="connsiteX175" fmla="*/ 3353524 w 5478991"/>
              <a:gd name="connsiteY175" fmla="*/ 3233559 h 3632512"/>
              <a:gd name="connsiteX176" fmla="*/ 3316672 w 5478991"/>
              <a:gd name="connsiteY176" fmla="*/ 3236014 h 3632512"/>
              <a:gd name="connsiteX177" fmla="*/ 3283506 w 5478991"/>
              <a:gd name="connsiteY177" fmla="*/ 3229873 h 3632512"/>
              <a:gd name="connsiteX178" fmla="*/ 3249111 w 5478991"/>
              <a:gd name="connsiteY178" fmla="*/ 3218817 h 3632512"/>
              <a:gd name="connsiteX179" fmla="*/ 1060107 w 5478991"/>
              <a:gd name="connsiteY179" fmla="*/ 3208977 h 3632512"/>
              <a:gd name="connsiteX180" fmla="*/ 1146094 w 5478991"/>
              <a:gd name="connsiteY180" fmla="*/ 3296192 h 3632512"/>
              <a:gd name="connsiteX181" fmla="*/ 1060107 w 5478991"/>
              <a:gd name="connsiteY181" fmla="*/ 3383409 h 3632512"/>
              <a:gd name="connsiteX182" fmla="*/ 972890 w 5478991"/>
              <a:gd name="connsiteY182" fmla="*/ 3296192 h 3632512"/>
              <a:gd name="connsiteX183" fmla="*/ 1060107 w 5478991"/>
              <a:gd name="connsiteY183" fmla="*/ 3208977 h 3632512"/>
              <a:gd name="connsiteX184" fmla="*/ 1471619 w 5478991"/>
              <a:gd name="connsiteY184" fmla="*/ 3194242 h 3632512"/>
              <a:gd name="connsiteX185" fmla="*/ 1573577 w 5478991"/>
              <a:gd name="connsiteY185" fmla="*/ 3296199 h 3632512"/>
              <a:gd name="connsiteX186" fmla="*/ 1471619 w 5478991"/>
              <a:gd name="connsiteY186" fmla="*/ 3398156 h 3632512"/>
              <a:gd name="connsiteX187" fmla="*/ 1369663 w 5478991"/>
              <a:gd name="connsiteY187" fmla="*/ 3296199 h 3632512"/>
              <a:gd name="connsiteX188" fmla="*/ 1471619 w 5478991"/>
              <a:gd name="connsiteY188" fmla="*/ 3194242 h 3632512"/>
              <a:gd name="connsiteX189" fmla="*/ 1889274 w 5478991"/>
              <a:gd name="connsiteY189" fmla="*/ 3181960 h 3632512"/>
              <a:gd name="connsiteX190" fmla="*/ 1998602 w 5478991"/>
              <a:gd name="connsiteY190" fmla="*/ 3302341 h 3632512"/>
              <a:gd name="connsiteX191" fmla="*/ 1881904 w 5478991"/>
              <a:gd name="connsiteY191" fmla="*/ 3412899 h 3632512"/>
              <a:gd name="connsiteX192" fmla="*/ 1768891 w 5478991"/>
              <a:gd name="connsiteY192" fmla="*/ 3292518 h 3632512"/>
              <a:gd name="connsiteX193" fmla="*/ 1889274 w 5478991"/>
              <a:gd name="connsiteY193" fmla="*/ 3181960 h 3632512"/>
              <a:gd name="connsiteX194" fmla="*/ 5182608 w 5478991"/>
              <a:gd name="connsiteY194" fmla="*/ 3172135 h 3632512"/>
              <a:gd name="connsiteX195" fmla="*/ 5309133 w 5478991"/>
              <a:gd name="connsiteY195" fmla="*/ 3298662 h 3632512"/>
              <a:gd name="connsiteX196" fmla="*/ 5182608 w 5478991"/>
              <a:gd name="connsiteY196" fmla="*/ 3426415 h 3632512"/>
              <a:gd name="connsiteX197" fmla="*/ 5054855 w 5478991"/>
              <a:gd name="connsiteY197" fmla="*/ 3297433 h 3632512"/>
              <a:gd name="connsiteX198" fmla="*/ 5182608 w 5478991"/>
              <a:gd name="connsiteY198" fmla="*/ 3172135 h 3632512"/>
              <a:gd name="connsiteX199" fmla="*/ 2294647 w 5478991"/>
              <a:gd name="connsiteY199" fmla="*/ 3170907 h 3632512"/>
              <a:gd name="connsiteX200" fmla="*/ 2422399 w 5478991"/>
              <a:gd name="connsiteY200" fmla="*/ 3299891 h 3632512"/>
              <a:gd name="connsiteX201" fmla="*/ 2294647 w 5478991"/>
              <a:gd name="connsiteY201" fmla="*/ 3423959 h 3632512"/>
              <a:gd name="connsiteX202" fmla="*/ 2168121 w 5478991"/>
              <a:gd name="connsiteY202" fmla="*/ 3297433 h 3632512"/>
              <a:gd name="connsiteX203" fmla="*/ 2294647 w 5478991"/>
              <a:gd name="connsiteY203" fmla="*/ 3170907 h 3632512"/>
              <a:gd name="connsiteX204" fmla="*/ 4771095 w 5478991"/>
              <a:gd name="connsiteY204" fmla="*/ 3161083 h 3632512"/>
              <a:gd name="connsiteX205" fmla="*/ 4907447 w 5478991"/>
              <a:gd name="connsiteY205" fmla="*/ 3298663 h 3632512"/>
              <a:gd name="connsiteX206" fmla="*/ 4769867 w 5478991"/>
              <a:gd name="connsiteY206" fmla="*/ 3436244 h 3632512"/>
              <a:gd name="connsiteX207" fmla="*/ 4633515 w 5478991"/>
              <a:gd name="connsiteY207" fmla="*/ 3298663 h 3632512"/>
              <a:gd name="connsiteX208" fmla="*/ 4771095 w 5478991"/>
              <a:gd name="connsiteY208" fmla="*/ 3161083 h 3632512"/>
              <a:gd name="connsiteX209" fmla="*/ 2709845 w 5478991"/>
              <a:gd name="connsiteY209" fmla="*/ 3158626 h 3632512"/>
              <a:gd name="connsiteX210" fmla="*/ 2844969 w 5478991"/>
              <a:gd name="connsiteY210" fmla="*/ 3297434 h 3632512"/>
              <a:gd name="connsiteX211" fmla="*/ 2706159 w 5478991"/>
              <a:gd name="connsiteY211" fmla="*/ 3432559 h 3632512"/>
              <a:gd name="connsiteX212" fmla="*/ 2571035 w 5478991"/>
              <a:gd name="connsiteY212" fmla="*/ 3294979 h 3632512"/>
              <a:gd name="connsiteX213" fmla="*/ 2709845 w 5478991"/>
              <a:gd name="connsiteY213" fmla="*/ 3158626 h 3632512"/>
              <a:gd name="connsiteX214" fmla="*/ 28253 w 5478991"/>
              <a:gd name="connsiteY214" fmla="*/ 3070144 h 3632512"/>
              <a:gd name="connsiteX215" fmla="*/ 50364 w 5478991"/>
              <a:gd name="connsiteY215" fmla="*/ 3082428 h 3632512"/>
              <a:gd name="connsiteX216" fmla="*/ 45450 w 5478991"/>
              <a:gd name="connsiteY216" fmla="*/ 3106996 h 3632512"/>
              <a:gd name="connsiteX217" fmla="*/ 31939 w 5478991"/>
              <a:gd name="connsiteY217" fmla="*/ 3113137 h 3632512"/>
              <a:gd name="connsiteX218" fmla="*/ 12285 w 5478991"/>
              <a:gd name="connsiteY218" fmla="*/ 3097169 h 3632512"/>
              <a:gd name="connsiteX219" fmla="*/ 14741 w 5478991"/>
              <a:gd name="connsiteY219" fmla="*/ 3087342 h 3632512"/>
              <a:gd name="connsiteX220" fmla="*/ 28253 w 5478991"/>
              <a:gd name="connsiteY220" fmla="*/ 3070144 h 3632512"/>
              <a:gd name="connsiteX221" fmla="*/ 439765 w 5478991"/>
              <a:gd name="connsiteY221" fmla="*/ 3036987 h 3632512"/>
              <a:gd name="connsiteX222" fmla="*/ 495044 w 5478991"/>
              <a:gd name="connsiteY222" fmla="*/ 3089809 h 3632512"/>
              <a:gd name="connsiteX223" fmla="*/ 442223 w 5478991"/>
              <a:gd name="connsiteY223" fmla="*/ 3145086 h 3632512"/>
              <a:gd name="connsiteX224" fmla="*/ 386945 w 5478991"/>
              <a:gd name="connsiteY224" fmla="*/ 3092265 h 3632512"/>
              <a:gd name="connsiteX225" fmla="*/ 439765 w 5478991"/>
              <a:gd name="connsiteY225" fmla="*/ 3036987 h 3632512"/>
              <a:gd name="connsiteX226" fmla="*/ 853736 w 5478991"/>
              <a:gd name="connsiteY226" fmla="*/ 3013657 h 3632512"/>
              <a:gd name="connsiteX227" fmla="*/ 928669 w 5478991"/>
              <a:gd name="connsiteY227" fmla="*/ 3091047 h 3632512"/>
              <a:gd name="connsiteX228" fmla="*/ 852508 w 5478991"/>
              <a:gd name="connsiteY228" fmla="*/ 3167206 h 3632512"/>
              <a:gd name="connsiteX229" fmla="*/ 775118 w 5478991"/>
              <a:gd name="connsiteY229" fmla="*/ 3091047 h 3632512"/>
              <a:gd name="connsiteX230" fmla="*/ 853736 w 5478991"/>
              <a:gd name="connsiteY230" fmla="*/ 3013657 h 3632512"/>
              <a:gd name="connsiteX231" fmla="*/ 4030371 w 5478991"/>
              <a:gd name="connsiteY231" fmla="*/ 3006303 h 3632512"/>
              <a:gd name="connsiteX232" fmla="*/ 3869451 w 5478991"/>
              <a:gd name="connsiteY232" fmla="*/ 3012446 h 3632512"/>
              <a:gd name="connsiteX233" fmla="*/ 3871907 w 5478991"/>
              <a:gd name="connsiteY233" fmla="*/ 3022273 h 3632512"/>
              <a:gd name="connsiteX234" fmla="*/ 3881735 w 5478991"/>
              <a:gd name="connsiteY234" fmla="*/ 3141428 h 3632512"/>
              <a:gd name="connsiteX235" fmla="*/ 3882964 w 5478991"/>
              <a:gd name="connsiteY235" fmla="*/ 3153712 h 3632512"/>
              <a:gd name="connsiteX236" fmla="*/ 3928414 w 5478991"/>
              <a:gd name="connsiteY236" fmla="*/ 3145113 h 3632512"/>
              <a:gd name="connsiteX237" fmla="*/ 3976322 w 5478991"/>
              <a:gd name="connsiteY237" fmla="*/ 3146342 h 3632512"/>
              <a:gd name="connsiteX238" fmla="*/ 4018087 w 5478991"/>
              <a:gd name="connsiteY238" fmla="*/ 3157397 h 3632512"/>
              <a:gd name="connsiteX239" fmla="*/ 4030371 w 5478991"/>
              <a:gd name="connsiteY239" fmla="*/ 3006303 h 3632512"/>
              <a:gd name="connsiteX240" fmla="*/ 3446882 w 5478991"/>
              <a:gd name="connsiteY240" fmla="*/ 3003848 h 3632512"/>
              <a:gd name="connsiteX241" fmla="*/ 3461623 w 5478991"/>
              <a:gd name="connsiteY241" fmla="*/ 3035786 h 3632512"/>
              <a:gd name="connsiteX242" fmla="*/ 3470222 w 5478991"/>
              <a:gd name="connsiteY242" fmla="*/ 3065268 h 3632512"/>
              <a:gd name="connsiteX243" fmla="*/ 3472679 w 5478991"/>
              <a:gd name="connsiteY243" fmla="*/ 3095977 h 3632512"/>
              <a:gd name="connsiteX244" fmla="*/ 3467765 w 5478991"/>
              <a:gd name="connsiteY244" fmla="*/ 3126688 h 3632512"/>
              <a:gd name="connsiteX245" fmla="*/ 3460395 w 5478991"/>
              <a:gd name="connsiteY245" fmla="*/ 3156168 h 3632512"/>
              <a:gd name="connsiteX246" fmla="*/ 3600432 w 5478991"/>
              <a:gd name="connsiteY246" fmla="*/ 3152483 h 3632512"/>
              <a:gd name="connsiteX247" fmla="*/ 3593062 w 5478991"/>
              <a:gd name="connsiteY247" fmla="*/ 3123002 h 3632512"/>
              <a:gd name="connsiteX248" fmla="*/ 3590605 w 5478991"/>
              <a:gd name="connsiteY248" fmla="*/ 3092293 h 3632512"/>
              <a:gd name="connsiteX249" fmla="*/ 3593062 w 5478991"/>
              <a:gd name="connsiteY249" fmla="*/ 3065268 h 3632512"/>
              <a:gd name="connsiteX250" fmla="*/ 3601660 w 5478991"/>
              <a:gd name="connsiteY250" fmla="*/ 3035786 h 3632512"/>
              <a:gd name="connsiteX251" fmla="*/ 3607803 w 5478991"/>
              <a:gd name="connsiteY251" fmla="*/ 3009989 h 3632512"/>
              <a:gd name="connsiteX252" fmla="*/ 3568494 w 5478991"/>
              <a:gd name="connsiteY252" fmla="*/ 3023502 h 3632512"/>
              <a:gd name="connsiteX253" fmla="*/ 3527956 w 5478991"/>
              <a:gd name="connsiteY253" fmla="*/ 3028416 h 3632512"/>
              <a:gd name="connsiteX254" fmla="*/ 3487420 w 5478991"/>
              <a:gd name="connsiteY254" fmla="*/ 3021044 h 3632512"/>
              <a:gd name="connsiteX255" fmla="*/ 3446882 w 5478991"/>
              <a:gd name="connsiteY255" fmla="*/ 3003848 h 3632512"/>
              <a:gd name="connsiteX256" fmla="*/ 1266477 w 5478991"/>
              <a:gd name="connsiteY256" fmla="*/ 2997694 h 3632512"/>
              <a:gd name="connsiteX257" fmla="*/ 1357379 w 5478991"/>
              <a:gd name="connsiteY257" fmla="*/ 3093510 h 3632512"/>
              <a:gd name="connsiteX258" fmla="*/ 1261564 w 5478991"/>
              <a:gd name="connsiteY258" fmla="*/ 3183182 h 3632512"/>
              <a:gd name="connsiteX259" fmla="*/ 1171890 w 5478991"/>
              <a:gd name="connsiteY259" fmla="*/ 3089824 h 3632512"/>
              <a:gd name="connsiteX260" fmla="*/ 1266477 w 5478991"/>
              <a:gd name="connsiteY260" fmla="*/ 2997694 h 3632512"/>
              <a:gd name="connsiteX261" fmla="*/ 1679219 w 5478991"/>
              <a:gd name="connsiteY261" fmla="*/ 2982958 h 3632512"/>
              <a:gd name="connsiteX262" fmla="*/ 1784862 w 5478991"/>
              <a:gd name="connsiteY262" fmla="*/ 3091058 h 3632512"/>
              <a:gd name="connsiteX263" fmla="*/ 1676762 w 5478991"/>
              <a:gd name="connsiteY263" fmla="*/ 3197927 h 3632512"/>
              <a:gd name="connsiteX264" fmla="*/ 1569892 w 5478991"/>
              <a:gd name="connsiteY264" fmla="*/ 3091058 h 3632512"/>
              <a:gd name="connsiteX265" fmla="*/ 1679219 w 5478991"/>
              <a:gd name="connsiteY265" fmla="*/ 2982958 h 3632512"/>
              <a:gd name="connsiteX266" fmla="*/ 5388979 w 5478991"/>
              <a:gd name="connsiteY266" fmla="*/ 2973135 h 3632512"/>
              <a:gd name="connsiteX267" fmla="*/ 5472357 w 5478991"/>
              <a:gd name="connsiteY267" fmla="*/ 3008144 h 3632512"/>
              <a:gd name="connsiteX268" fmla="*/ 5478991 w 5478991"/>
              <a:gd name="connsiteY268" fmla="*/ 3017907 h 3632512"/>
              <a:gd name="connsiteX269" fmla="*/ 5478991 w 5478991"/>
              <a:gd name="connsiteY269" fmla="*/ 3167398 h 3632512"/>
              <a:gd name="connsiteX270" fmla="*/ 5473278 w 5478991"/>
              <a:gd name="connsiteY270" fmla="*/ 3176128 h 3632512"/>
              <a:gd name="connsiteX271" fmla="*/ 5388979 w 5478991"/>
              <a:gd name="connsiteY271" fmla="*/ 3211444 h 3632512"/>
              <a:gd name="connsiteX272" fmla="*/ 5268596 w 5478991"/>
              <a:gd name="connsiteY272" fmla="*/ 3092289 h 3632512"/>
              <a:gd name="connsiteX273" fmla="*/ 5388979 w 5478991"/>
              <a:gd name="connsiteY273" fmla="*/ 2973135 h 3632512"/>
              <a:gd name="connsiteX274" fmla="*/ 2088274 w 5478991"/>
              <a:gd name="connsiteY274" fmla="*/ 2971906 h 3632512"/>
              <a:gd name="connsiteX275" fmla="*/ 2208657 w 5478991"/>
              <a:gd name="connsiteY275" fmla="*/ 3091061 h 3632512"/>
              <a:gd name="connsiteX276" fmla="*/ 2089503 w 5478991"/>
              <a:gd name="connsiteY276" fmla="*/ 3210215 h 3632512"/>
              <a:gd name="connsiteX277" fmla="*/ 1970348 w 5478991"/>
              <a:gd name="connsiteY277" fmla="*/ 3089832 h 3632512"/>
              <a:gd name="connsiteX278" fmla="*/ 2088274 w 5478991"/>
              <a:gd name="connsiteY278" fmla="*/ 2971906 h 3632512"/>
              <a:gd name="connsiteX279" fmla="*/ 4975009 w 5478991"/>
              <a:gd name="connsiteY279" fmla="*/ 2962081 h 3632512"/>
              <a:gd name="connsiteX280" fmla="*/ 5105220 w 5478991"/>
              <a:gd name="connsiteY280" fmla="*/ 3092291 h 3632512"/>
              <a:gd name="connsiteX281" fmla="*/ 4977467 w 5478991"/>
              <a:gd name="connsiteY281" fmla="*/ 3222503 h 3632512"/>
              <a:gd name="connsiteX282" fmla="*/ 4846027 w 5478991"/>
              <a:gd name="connsiteY282" fmla="*/ 3093519 h 3632512"/>
              <a:gd name="connsiteX283" fmla="*/ 4975009 w 5478991"/>
              <a:gd name="connsiteY283" fmla="*/ 2962081 h 3632512"/>
              <a:gd name="connsiteX284" fmla="*/ 2505931 w 5478991"/>
              <a:gd name="connsiteY284" fmla="*/ 2960853 h 3632512"/>
              <a:gd name="connsiteX285" fmla="*/ 2631227 w 5478991"/>
              <a:gd name="connsiteY285" fmla="*/ 3092291 h 3632512"/>
              <a:gd name="connsiteX286" fmla="*/ 2498561 w 5478991"/>
              <a:gd name="connsiteY286" fmla="*/ 3221275 h 3632512"/>
              <a:gd name="connsiteX287" fmla="*/ 2370807 w 5478991"/>
              <a:gd name="connsiteY287" fmla="*/ 3087378 h 3632512"/>
              <a:gd name="connsiteX288" fmla="*/ 2505931 w 5478991"/>
              <a:gd name="connsiteY288" fmla="*/ 2960853 h 3632512"/>
              <a:gd name="connsiteX289" fmla="*/ 2914987 w 5478991"/>
              <a:gd name="connsiteY289" fmla="*/ 2952255 h 3632512"/>
              <a:gd name="connsiteX290" fmla="*/ 3053796 w 5478991"/>
              <a:gd name="connsiteY290" fmla="*/ 3092293 h 3632512"/>
              <a:gd name="connsiteX291" fmla="*/ 2912530 w 5478991"/>
              <a:gd name="connsiteY291" fmla="*/ 3229873 h 3632512"/>
              <a:gd name="connsiteX292" fmla="*/ 2776178 w 5478991"/>
              <a:gd name="connsiteY292" fmla="*/ 3091064 h 3632512"/>
              <a:gd name="connsiteX293" fmla="*/ 2914987 w 5478991"/>
              <a:gd name="connsiteY293" fmla="*/ 2952255 h 3632512"/>
              <a:gd name="connsiteX294" fmla="*/ 233394 w 5478991"/>
              <a:gd name="connsiteY294" fmla="*/ 2850267 h 3632512"/>
              <a:gd name="connsiteX295" fmla="*/ 270246 w 5478991"/>
              <a:gd name="connsiteY295" fmla="*/ 2883433 h 3632512"/>
              <a:gd name="connsiteX296" fmla="*/ 234624 w 5478991"/>
              <a:gd name="connsiteY296" fmla="*/ 2920285 h 3632512"/>
              <a:gd name="connsiteX297" fmla="*/ 200228 w 5478991"/>
              <a:gd name="connsiteY297" fmla="*/ 2885890 h 3632512"/>
              <a:gd name="connsiteX298" fmla="*/ 233394 w 5478991"/>
              <a:gd name="connsiteY298" fmla="*/ 2850267 h 3632512"/>
              <a:gd name="connsiteX299" fmla="*/ 647365 w 5478991"/>
              <a:gd name="connsiteY299" fmla="*/ 2820794 h 3632512"/>
              <a:gd name="connsiteX300" fmla="*/ 711242 w 5478991"/>
              <a:gd name="connsiteY300" fmla="*/ 2883442 h 3632512"/>
              <a:gd name="connsiteX301" fmla="*/ 649822 w 5478991"/>
              <a:gd name="connsiteY301" fmla="*/ 2948547 h 3632512"/>
              <a:gd name="connsiteX302" fmla="*/ 582261 w 5478991"/>
              <a:gd name="connsiteY302" fmla="*/ 2885899 h 3632512"/>
              <a:gd name="connsiteX303" fmla="*/ 647365 w 5478991"/>
              <a:gd name="connsiteY303" fmla="*/ 2820794 h 3632512"/>
              <a:gd name="connsiteX304" fmla="*/ 1060107 w 5478991"/>
              <a:gd name="connsiteY304" fmla="*/ 2802375 h 3632512"/>
              <a:gd name="connsiteX305" fmla="*/ 1141181 w 5478991"/>
              <a:gd name="connsiteY305" fmla="*/ 2887134 h 3632512"/>
              <a:gd name="connsiteX306" fmla="*/ 1056422 w 5478991"/>
              <a:gd name="connsiteY306" fmla="*/ 2968210 h 3632512"/>
              <a:gd name="connsiteX307" fmla="*/ 976576 w 5478991"/>
              <a:gd name="connsiteY307" fmla="*/ 2883450 h 3632512"/>
              <a:gd name="connsiteX308" fmla="*/ 1060107 w 5478991"/>
              <a:gd name="connsiteY308" fmla="*/ 2802375 h 3632512"/>
              <a:gd name="connsiteX309" fmla="*/ 1472848 w 5478991"/>
              <a:gd name="connsiteY309" fmla="*/ 2786413 h 3632512"/>
              <a:gd name="connsiteX310" fmla="*/ 1569891 w 5478991"/>
              <a:gd name="connsiteY310" fmla="*/ 2885913 h 3632512"/>
              <a:gd name="connsiteX311" fmla="*/ 1470391 w 5478991"/>
              <a:gd name="connsiteY311" fmla="*/ 2982957 h 3632512"/>
              <a:gd name="connsiteX312" fmla="*/ 1373347 w 5478991"/>
              <a:gd name="connsiteY312" fmla="*/ 2883456 h 3632512"/>
              <a:gd name="connsiteX313" fmla="*/ 1472848 w 5478991"/>
              <a:gd name="connsiteY313" fmla="*/ 2786413 h 3632512"/>
              <a:gd name="connsiteX314" fmla="*/ 1884360 w 5478991"/>
              <a:gd name="connsiteY314" fmla="*/ 2774132 h 3632512"/>
              <a:gd name="connsiteX315" fmla="*/ 1994916 w 5478991"/>
              <a:gd name="connsiteY315" fmla="*/ 2884688 h 3632512"/>
              <a:gd name="connsiteX316" fmla="*/ 1881904 w 5478991"/>
              <a:gd name="connsiteY316" fmla="*/ 2995243 h 3632512"/>
              <a:gd name="connsiteX317" fmla="*/ 1772577 w 5478991"/>
              <a:gd name="connsiteY317" fmla="*/ 2884688 h 3632512"/>
              <a:gd name="connsiteX318" fmla="*/ 1884360 w 5478991"/>
              <a:gd name="connsiteY318" fmla="*/ 2774132 h 3632512"/>
              <a:gd name="connsiteX319" fmla="*/ 5180151 w 5478991"/>
              <a:gd name="connsiteY319" fmla="*/ 2764309 h 3632512"/>
              <a:gd name="connsiteX320" fmla="*/ 5302991 w 5478991"/>
              <a:gd name="connsiteY320" fmla="*/ 2885919 h 3632512"/>
              <a:gd name="connsiteX321" fmla="*/ 5181379 w 5478991"/>
              <a:gd name="connsiteY321" fmla="*/ 3008759 h 3632512"/>
              <a:gd name="connsiteX322" fmla="*/ 5058539 w 5478991"/>
              <a:gd name="connsiteY322" fmla="*/ 2887148 h 3632512"/>
              <a:gd name="connsiteX323" fmla="*/ 5180151 w 5478991"/>
              <a:gd name="connsiteY323" fmla="*/ 2764309 h 3632512"/>
              <a:gd name="connsiteX324" fmla="*/ 2297103 w 5478991"/>
              <a:gd name="connsiteY324" fmla="*/ 2763079 h 3632512"/>
              <a:gd name="connsiteX325" fmla="*/ 2417486 w 5478991"/>
              <a:gd name="connsiteY325" fmla="*/ 2885919 h 3632512"/>
              <a:gd name="connsiteX326" fmla="*/ 2294647 w 5478991"/>
              <a:gd name="connsiteY326" fmla="*/ 3007531 h 3632512"/>
              <a:gd name="connsiteX327" fmla="*/ 2174263 w 5478991"/>
              <a:gd name="connsiteY327" fmla="*/ 2884691 h 3632512"/>
              <a:gd name="connsiteX328" fmla="*/ 2297103 w 5478991"/>
              <a:gd name="connsiteY328" fmla="*/ 2763079 h 3632512"/>
              <a:gd name="connsiteX329" fmla="*/ 4768639 w 5478991"/>
              <a:gd name="connsiteY329" fmla="*/ 2754483 h 3632512"/>
              <a:gd name="connsiteX330" fmla="*/ 4901306 w 5478991"/>
              <a:gd name="connsiteY330" fmla="*/ 2887150 h 3632512"/>
              <a:gd name="connsiteX331" fmla="*/ 4768639 w 5478991"/>
              <a:gd name="connsiteY331" fmla="*/ 3017360 h 3632512"/>
              <a:gd name="connsiteX332" fmla="*/ 4638429 w 5478991"/>
              <a:gd name="connsiteY332" fmla="*/ 2885920 h 3632512"/>
              <a:gd name="connsiteX333" fmla="*/ 4768639 w 5478991"/>
              <a:gd name="connsiteY333" fmla="*/ 2754483 h 3632512"/>
              <a:gd name="connsiteX334" fmla="*/ 2712301 w 5478991"/>
              <a:gd name="connsiteY334" fmla="*/ 2753254 h 3632512"/>
              <a:gd name="connsiteX335" fmla="*/ 2840055 w 5478991"/>
              <a:gd name="connsiteY335" fmla="*/ 2887150 h 3632512"/>
              <a:gd name="connsiteX336" fmla="*/ 2707388 w 5478991"/>
              <a:gd name="connsiteY336" fmla="*/ 3016131 h 3632512"/>
              <a:gd name="connsiteX337" fmla="*/ 2577178 w 5478991"/>
              <a:gd name="connsiteY337" fmla="*/ 2883464 h 3632512"/>
              <a:gd name="connsiteX338" fmla="*/ 2712301 w 5478991"/>
              <a:gd name="connsiteY338" fmla="*/ 2753254 h 3632512"/>
              <a:gd name="connsiteX339" fmla="*/ 3120129 w 5478991"/>
              <a:gd name="connsiteY339" fmla="*/ 2745884 h 3632512"/>
              <a:gd name="connsiteX340" fmla="*/ 3260167 w 5478991"/>
              <a:gd name="connsiteY340" fmla="*/ 2884694 h 3632512"/>
              <a:gd name="connsiteX341" fmla="*/ 3120129 w 5478991"/>
              <a:gd name="connsiteY341" fmla="*/ 3023502 h 3632512"/>
              <a:gd name="connsiteX342" fmla="*/ 2982549 w 5478991"/>
              <a:gd name="connsiteY342" fmla="*/ 2885922 h 3632512"/>
              <a:gd name="connsiteX343" fmla="*/ 3120129 w 5478991"/>
              <a:gd name="connsiteY343" fmla="*/ 2745884 h 3632512"/>
              <a:gd name="connsiteX344" fmla="*/ 3539933 w 5478991"/>
              <a:gd name="connsiteY344" fmla="*/ 2737439 h 3632512"/>
              <a:gd name="connsiteX345" fmla="*/ 3623771 w 5478991"/>
              <a:gd name="connsiteY345" fmla="*/ 2770452 h 3632512"/>
              <a:gd name="connsiteX346" fmla="*/ 3654482 w 5478991"/>
              <a:gd name="connsiteY346" fmla="*/ 2959624 h 3632512"/>
              <a:gd name="connsiteX347" fmla="*/ 3679050 w 5478991"/>
              <a:gd name="connsiteY347" fmla="*/ 2951026 h 3632512"/>
              <a:gd name="connsiteX348" fmla="*/ 3708531 w 5478991"/>
              <a:gd name="connsiteY348" fmla="*/ 2942428 h 3632512"/>
              <a:gd name="connsiteX349" fmla="*/ 3735556 w 5478991"/>
              <a:gd name="connsiteY349" fmla="*/ 2938742 h 3632512"/>
              <a:gd name="connsiteX350" fmla="*/ 3762581 w 5478991"/>
              <a:gd name="connsiteY350" fmla="*/ 2941199 h 3632512"/>
              <a:gd name="connsiteX351" fmla="*/ 3792062 w 5478991"/>
              <a:gd name="connsiteY351" fmla="*/ 2949798 h 3632512"/>
              <a:gd name="connsiteX352" fmla="*/ 3816630 w 5478991"/>
              <a:gd name="connsiteY352" fmla="*/ 2959624 h 3632512"/>
              <a:gd name="connsiteX353" fmla="*/ 3810487 w 5478991"/>
              <a:gd name="connsiteY353" fmla="*/ 2936285 h 3632512"/>
              <a:gd name="connsiteX354" fmla="*/ 3917359 w 5478991"/>
              <a:gd name="connsiteY354" fmla="*/ 2742199 h 3632512"/>
              <a:gd name="connsiteX355" fmla="*/ 4084421 w 5478991"/>
              <a:gd name="connsiteY355" fmla="*/ 2858896 h 3632512"/>
              <a:gd name="connsiteX356" fmla="*/ 4072137 w 5478991"/>
              <a:gd name="connsiteY356" fmla="*/ 2946114 h 3632512"/>
              <a:gd name="connsiteX357" fmla="*/ 4062310 w 5478991"/>
              <a:gd name="connsiteY357" fmla="*/ 2966996 h 3632512"/>
              <a:gd name="connsiteX358" fmla="*/ 4072137 w 5478991"/>
              <a:gd name="connsiteY358" fmla="*/ 2965767 h 3632512"/>
              <a:gd name="connsiteX359" fmla="*/ 4250254 w 5478991"/>
              <a:gd name="connsiteY359" fmla="*/ 2982965 h 3632512"/>
              <a:gd name="connsiteX360" fmla="*/ 4254981 w 5478991"/>
              <a:gd name="connsiteY360" fmla="*/ 2985801 h 3632512"/>
              <a:gd name="connsiteX361" fmla="*/ 4240428 w 5478991"/>
              <a:gd name="connsiteY361" fmla="*/ 2960853 h 3632512"/>
              <a:gd name="connsiteX362" fmla="*/ 4321502 w 5478991"/>
              <a:gd name="connsiteY362" fmla="*/ 2752026 h 3632512"/>
              <a:gd name="connsiteX363" fmla="*/ 4461539 w 5478991"/>
              <a:gd name="connsiteY363" fmla="*/ 2793791 h 3632512"/>
              <a:gd name="connsiteX364" fmla="*/ 4484879 w 5478991"/>
              <a:gd name="connsiteY364" fmla="*/ 2941199 h 3632512"/>
              <a:gd name="connsiteX365" fmla="*/ 4364495 w 5478991"/>
              <a:gd name="connsiteY365" fmla="*/ 3024730 h 3632512"/>
              <a:gd name="connsiteX366" fmla="*/ 4279737 w 5478991"/>
              <a:gd name="connsiteY366" fmla="*/ 3001391 h 3632512"/>
              <a:gd name="connsiteX367" fmla="*/ 4258545 w 5478991"/>
              <a:gd name="connsiteY367" fmla="*/ 2990795 h 3632512"/>
              <a:gd name="connsiteX368" fmla="*/ 4282192 w 5478991"/>
              <a:gd name="connsiteY368" fmla="*/ 3028416 h 3632512"/>
              <a:gd name="connsiteX369" fmla="*/ 4287106 w 5478991"/>
              <a:gd name="connsiteY369" fmla="*/ 3137743 h 3632512"/>
              <a:gd name="connsiteX370" fmla="*/ 4277279 w 5478991"/>
              <a:gd name="connsiteY370" fmla="*/ 3162311 h 3632512"/>
              <a:gd name="connsiteX371" fmla="*/ 4295705 w 5478991"/>
              <a:gd name="connsiteY371" fmla="*/ 3161082 h 3632512"/>
              <a:gd name="connsiteX372" fmla="*/ 4420771 w 5478991"/>
              <a:gd name="connsiteY372" fmla="*/ 3162982 h 3632512"/>
              <a:gd name="connsiteX373" fmla="*/ 4455155 w 5478991"/>
              <a:gd name="connsiteY373" fmla="*/ 3187418 h 3632512"/>
              <a:gd name="connsiteX374" fmla="*/ 4441884 w 5478991"/>
              <a:gd name="connsiteY374" fmla="*/ 3159854 h 3632512"/>
              <a:gd name="connsiteX375" fmla="*/ 4525415 w 5478991"/>
              <a:gd name="connsiteY375" fmla="*/ 2958397 h 3632512"/>
              <a:gd name="connsiteX376" fmla="*/ 4667909 w 5478991"/>
              <a:gd name="connsiteY376" fmla="*/ 3001391 h 3632512"/>
              <a:gd name="connsiteX377" fmla="*/ 4690020 w 5478991"/>
              <a:gd name="connsiteY377" fmla="*/ 3148799 h 3632512"/>
              <a:gd name="connsiteX378" fmla="*/ 4569637 w 5478991"/>
              <a:gd name="connsiteY378" fmla="*/ 3231101 h 3632512"/>
              <a:gd name="connsiteX379" fmla="*/ 4488563 w 5478991"/>
              <a:gd name="connsiteY379" fmla="*/ 3208990 h 3632512"/>
              <a:gd name="connsiteX380" fmla="*/ 4462395 w 5478991"/>
              <a:gd name="connsiteY380" fmla="*/ 3195381 h 3632512"/>
              <a:gd name="connsiteX381" fmla="*/ 4488409 w 5478991"/>
              <a:gd name="connsiteY381" fmla="*/ 3230028 h 3632512"/>
              <a:gd name="connsiteX382" fmla="*/ 4503303 w 5478991"/>
              <a:gd name="connsiteY382" fmla="*/ 3279009 h 3632512"/>
              <a:gd name="connsiteX383" fmla="*/ 4483649 w 5478991"/>
              <a:gd name="connsiteY383" fmla="*/ 3373594 h 3632512"/>
              <a:gd name="connsiteX384" fmla="*/ 4506989 w 5478991"/>
              <a:gd name="connsiteY384" fmla="*/ 3368683 h 3632512"/>
              <a:gd name="connsiteX385" fmla="*/ 4707217 w 5478991"/>
              <a:gd name="connsiteY385" fmla="*/ 3486609 h 3632512"/>
              <a:gd name="connsiteX386" fmla="*/ 4688793 w 5478991"/>
              <a:gd name="connsiteY386" fmla="*/ 3572595 h 3632512"/>
              <a:gd name="connsiteX387" fmla="*/ 4675279 w 5478991"/>
              <a:gd name="connsiteY387" fmla="*/ 3599621 h 3632512"/>
              <a:gd name="connsiteX388" fmla="*/ 4655625 w 5478991"/>
              <a:gd name="connsiteY388" fmla="*/ 3614362 h 3632512"/>
              <a:gd name="connsiteX389" fmla="*/ 4643341 w 5478991"/>
              <a:gd name="connsiteY389" fmla="*/ 3621731 h 3632512"/>
              <a:gd name="connsiteX390" fmla="*/ 4621934 w 5478991"/>
              <a:gd name="connsiteY390" fmla="*/ 3632512 h 3632512"/>
              <a:gd name="connsiteX391" fmla="*/ 4501248 w 5478991"/>
              <a:gd name="connsiteY391" fmla="*/ 3632512 h 3632512"/>
              <a:gd name="connsiteX392" fmla="*/ 4491020 w 5478991"/>
              <a:gd name="connsiteY392" fmla="*/ 3629104 h 3632512"/>
              <a:gd name="connsiteX393" fmla="*/ 4491994 w 5478991"/>
              <a:gd name="connsiteY393" fmla="*/ 3632512 h 3632512"/>
              <a:gd name="connsiteX394" fmla="*/ 2985438 w 5478991"/>
              <a:gd name="connsiteY394" fmla="*/ 3632512 h 3632512"/>
              <a:gd name="connsiteX395" fmla="*/ 2976099 w 5478991"/>
              <a:gd name="connsiteY395" fmla="*/ 3629256 h 3632512"/>
              <a:gd name="connsiteX396" fmla="*/ 2970426 w 5478991"/>
              <a:gd name="connsiteY396" fmla="*/ 3632512 h 3632512"/>
              <a:gd name="connsiteX397" fmla="*/ 2863030 w 5478991"/>
              <a:gd name="connsiteY397" fmla="*/ 3632512 h 3632512"/>
              <a:gd name="connsiteX398" fmla="*/ 2831551 w 5478991"/>
              <a:gd name="connsiteY398" fmla="*/ 3617951 h 3632512"/>
              <a:gd name="connsiteX399" fmla="*/ 2771263 w 5478991"/>
              <a:gd name="connsiteY399" fmla="*/ 3479238 h 3632512"/>
              <a:gd name="connsiteX400" fmla="*/ 2910073 w 5478991"/>
              <a:gd name="connsiteY400" fmla="*/ 3356399 h 3632512"/>
              <a:gd name="connsiteX401" fmla="*/ 2970264 w 5478991"/>
              <a:gd name="connsiteY401" fmla="*/ 3367455 h 3632512"/>
              <a:gd name="connsiteX402" fmla="*/ 2996061 w 5478991"/>
              <a:gd name="connsiteY402" fmla="*/ 3378510 h 3632512"/>
              <a:gd name="connsiteX403" fmla="*/ 2982548 w 5478991"/>
              <a:gd name="connsiteY403" fmla="*/ 3342886 h 3632512"/>
              <a:gd name="connsiteX404" fmla="*/ 2973949 w 5478991"/>
              <a:gd name="connsiteY404" fmla="*/ 3306035 h 3632512"/>
              <a:gd name="connsiteX405" fmla="*/ 2975177 w 5478991"/>
              <a:gd name="connsiteY405" fmla="*/ 3271639 h 3632512"/>
              <a:gd name="connsiteX406" fmla="*/ 2985005 w 5478991"/>
              <a:gd name="connsiteY406" fmla="*/ 3236014 h 3632512"/>
              <a:gd name="connsiteX407" fmla="*/ 3002202 w 5478991"/>
              <a:gd name="connsiteY407" fmla="*/ 3206533 h 3632512"/>
              <a:gd name="connsiteX408" fmla="*/ 3027999 w 5478991"/>
              <a:gd name="connsiteY408" fmla="*/ 3179508 h 3632512"/>
              <a:gd name="connsiteX409" fmla="*/ 3057481 w 5478991"/>
              <a:gd name="connsiteY409" fmla="*/ 3161082 h 3632512"/>
              <a:gd name="connsiteX410" fmla="*/ 3093103 w 5478991"/>
              <a:gd name="connsiteY410" fmla="*/ 3150027 h 3632512"/>
              <a:gd name="connsiteX411" fmla="*/ 3127499 w 5478991"/>
              <a:gd name="connsiteY411" fmla="*/ 3147570 h 3632512"/>
              <a:gd name="connsiteX412" fmla="*/ 3164351 w 5478991"/>
              <a:gd name="connsiteY412" fmla="*/ 3153712 h 3632512"/>
              <a:gd name="connsiteX413" fmla="*/ 3197518 w 5478991"/>
              <a:gd name="connsiteY413" fmla="*/ 3164767 h 3632512"/>
              <a:gd name="connsiteX414" fmla="*/ 3182777 w 5478991"/>
              <a:gd name="connsiteY414" fmla="*/ 3110718 h 3632512"/>
              <a:gd name="connsiteX415" fmla="*/ 3185234 w 5478991"/>
              <a:gd name="connsiteY415" fmla="*/ 3052984 h 3632512"/>
              <a:gd name="connsiteX416" fmla="*/ 3207345 w 5478991"/>
              <a:gd name="connsiteY416" fmla="*/ 3003848 h 3632512"/>
              <a:gd name="connsiteX417" fmla="*/ 3249111 w 5478991"/>
              <a:gd name="connsiteY417" fmla="*/ 2964539 h 3632512"/>
              <a:gd name="connsiteX418" fmla="*/ 3299474 w 5478991"/>
              <a:gd name="connsiteY418" fmla="*/ 2944884 h 3632512"/>
              <a:gd name="connsiteX419" fmla="*/ 3357209 w 5478991"/>
              <a:gd name="connsiteY419" fmla="*/ 2946114 h 3632512"/>
              <a:gd name="connsiteX420" fmla="*/ 3411259 w 5478991"/>
              <a:gd name="connsiteY420" fmla="*/ 2964539 h 3632512"/>
              <a:gd name="connsiteX421" fmla="*/ 3389148 w 5478991"/>
              <a:gd name="connsiteY421" fmla="*/ 2883464 h 3632512"/>
              <a:gd name="connsiteX422" fmla="*/ 3392833 w 5478991"/>
              <a:gd name="connsiteY422" fmla="*/ 2849069 h 3632512"/>
              <a:gd name="connsiteX423" fmla="*/ 3406345 w 5478991"/>
              <a:gd name="connsiteY423" fmla="*/ 2813446 h 3632512"/>
              <a:gd name="connsiteX424" fmla="*/ 3428457 w 5478991"/>
              <a:gd name="connsiteY424" fmla="*/ 2782736 h 3632512"/>
              <a:gd name="connsiteX425" fmla="*/ 3454252 w 5478991"/>
              <a:gd name="connsiteY425" fmla="*/ 2760624 h 3632512"/>
              <a:gd name="connsiteX426" fmla="*/ 3539933 w 5478991"/>
              <a:gd name="connsiteY426" fmla="*/ 2737439 h 3632512"/>
              <a:gd name="connsiteX427" fmla="*/ 444680 w 5478991"/>
              <a:gd name="connsiteY427" fmla="*/ 2631613 h 3632512"/>
              <a:gd name="connsiteX428" fmla="*/ 487673 w 5478991"/>
              <a:gd name="connsiteY428" fmla="*/ 2679521 h 3632512"/>
              <a:gd name="connsiteX429" fmla="*/ 442223 w 5478991"/>
              <a:gd name="connsiteY429" fmla="*/ 2724971 h 3632512"/>
              <a:gd name="connsiteX430" fmla="*/ 395544 w 5478991"/>
              <a:gd name="connsiteY430" fmla="*/ 2677065 h 3632512"/>
              <a:gd name="connsiteX431" fmla="*/ 444680 w 5478991"/>
              <a:gd name="connsiteY431" fmla="*/ 2631613 h 3632512"/>
              <a:gd name="connsiteX432" fmla="*/ 853736 w 5478991"/>
              <a:gd name="connsiteY432" fmla="*/ 2608283 h 3632512"/>
              <a:gd name="connsiteX433" fmla="*/ 923754 w 5478991"/>
              <a:gd name="connsiteY433" fmla="*/ 2677075 h 3632512"/>
              <a:gd name="connsiteX434" fmla="*/ 854964 w 5478991"/>
              <a:gd name="connsiteY434" fmla="*/ 2748322 h 3632512"/>
              <a:gd name="connsiteX435" fmla="*/ 782489 w 5478991"/>
              <a:gd name="connsiteY435" fmla="*/ 2677075 h 3632512"/>
              <a:gd name="connsiteX436" fmla="*/ 853736 w 5478991"/>
              <a:gd name="connsiteY436" fmla="*/ 2608283 h 3632512"/>
              <a:gd name="connsiteX437" fmla="*/ 1266477 w 5478991"/>
              <a:gd name="connsiteY437" fmla="*/ 2589866 h 3632512"/>
              <a:gd name="connsiteX438" fmla="*/ 1352465 w 5478991"/>
              <a:gd name="connsiteY438" fmla="*/ 2679538 h 3632512"/>
              <a:gd name="connsiteX439" fmla="*/ 1264021 w 5478991"/>
              <a:gd name="connsiteY439" fmla="*/ 2765526 h 3632512"/>
              <a:gd name="connsiteX440" fmla="*/ 1176805 w 5478991"/>
              <a:gd name="connsiteY440" fmla="*/ 2678310 h 3632512"/>
              <a:gd name="connsiteX441" fmla="*/ 1266477 w 5478991"/>
              <a:gd name="connsiteY441" fmla="*/ 2589866 h 3632512"/>
              <a:gd name="connsiteX442" fmla="*/ 1679219 w 5478991"/>
              <a:gd name="connsiteY442" fmla="*/ 2576358 h 3632512"/>
              <a:gd name="connsiteX443" fmla="*/ 1778719 w 5478991"/>
              <a:gd name="connsiteY443" fmla="*/ 2677086 h 3632512"/>
              <a:gd name="connsiteX444" fmla="*/ 1676762 w 5478991"/>
              <a:gd name="connsiteY444" fmla="*/ 2779043 h 3632512"/>
              <a:gd name="connsiteX445" fmla="*/ 1576033 w 5478991"/>
              <a:gd name="connsiteY445" fmla="*/ 2677086 h 3632512"/>
              <a:gd name="connsiteX446" fmla="*/ 1679219 w 5478991"/>
              <a:gd name="connsiteY446" fmla="*/ 2576358 h 3632512"/>
              <a:gd name="connsiteX447" fmla="*/ 5387750 w 5478991"/>
              <a:gd name="connsiteY447" fmla="*/ 2566533 h 3632512"/>
              <a:gd name="connsiteX448" fmla="*/ 5467750 w 5478991"/>
              <a:gd name="connsiteY448" fmla="*/ 2599086 h 3632512"/>
              <a:gd name="connsiteX449" fmla="*/ 5478991 w 5478991"/>
              <a:gd name="connsiteY449" fmla="*/ 2615926 h 3632512"/>
              <a:gd name="connsiteX450" fmla="*/ 5478991 w 5478991"/>
              <a:gd name="connsiteY450" fmla="*/ 2743896 h 3632512"/>
              <a:gd name="connsiteX451" fmla="*/ 5468364 w 5478991"/>
              <a:gd name="connsiteY451" fmla="*/ 2760159 h 3632512"/>
              <a:gd name="connsiteX452" fmla="*/ 5388979 w 5478991"/>
              <a:gd name="connsiteY452" fmla="*/ 2793786 h 3632512"/>
              <a:gd name="connsiteX453" fmla="*/ 5274737 w 5478991"/>
              <a:gd name="connsiteY453" fmla="*/ 2680775 h 3632512"/>
              <a:gd name="connsiteX454" fmla="*/ 5387750 w 5478991"/>
              <a:gd name="connsiteY454" fmla="*/ 2566533 h 3632512"/>
              <a:gd name="connsiteX455" fmla="*/ 2090733 w 5478991"/>
              <a:gd name="connsiteY455" fmla="*/ 2564078 h 3632512"/>
              <a:gd name="connsiteX456" fmla="*/ 2203745 w 5478991"/>
              <a:gd name="connsiteY456" fmla="*/ 2679547 h 3632512"/>
              <a:gd name="connsiteX457" fmla="*/ 2089503 w 5478991"/>
              <a:gd name="connsiteY457" fmla="*/ 2791329 h 3632512"/>
              <a:gd name="connsiteX458" fmla="*/ 1976491 w 5478991"/>
              <a:gd name="connsiteY458" fmla="*/ 2677090 h 3632512"/>
              <a:gd name="connsiteX459" fmla="*/ 2090733 w 5478991"/>
              <a:gd name="connsiteY459" fmla="*/ 2564078 h 3632512"/>
              <a:gd name="connsiteX460" fmla="*/ 4975009 w 5478991"/>
              <a:gd name="connsiteY460" fmla="*/ 2556710 h 3632512"/>
              <a:gd name="connsiteX461" fmla="*/ 5100306 w 5478991"/>
              <a:gd name="connsiteY461" fmla="*/ 2680777 h 3632512"/>
              <a:gd name="connsiteX462" fmla="*/ 4978694 w 5478991"/>
              <a:gd name="connsiteY462" fmla="*/ 2803617 h 3632512"/>
              <a:gd name="connsiteX463" fmla="*/ 4854627 w 5478991"/>
              <a:gd name="connsiteY463" fmla="*/ 2679548 h 3632512"/>
              <a:gd name="connsiteX464" fmla="*/ 4975009 w 5478991"/>
              <a:gd name="connsiteY464" fmla="*/ 2556710 h 3632512"/>
              <a:gd name="connsiteX465" fmla="*/ 2501016 w 5478991"/>
              <a:gd name="connsiteY465" fmla="*/ 2555482 h 3632512"/>
              <a:gd name="connsiteX466" fmla="*/ 2625085 w 5478991"/>
              <a:gd name="connsiteY466" fmla="*/ 2678321 h 3632512"/>
              <a:gd name="connsiteX467" fmla="*/ 2503473 w 5478991"/>
              <a:gd name="connsiteY467" fmla="*/ 2801160 h 3632512"/>
              <a:gd name="connsiteX468" fmla="*/ 2379405 w 5478991"/>
              <a:gd name="connsiteY468" fmla="*/ 2678321 h 3632512"/>
              <a:gd name="connsiteX469" fmla="*/ 2501016 w 5478991"/>
              <a:gd name="connsiteY469" fmla="*/ 2555482 h 3632512"/>
              <a:gd name="connsiteX470" fmla="*/ 4564725 w 5478991"/>
              <a:gd name="connsiteY470" fmla="*/ 2549341 h 3632512"/>
              <a:gd name="connsiteX471" fmla="*/ 4694935 w 5478991"/>
              <a:gd name="connsiteY471" fmla="*/ 2680779 h 3632512"/>
              <a:gd name="connsiteX472" fmla="*/ 4563496 w 5478991"/>
              <a:gd name="connsiteY472" fmla="*/ 2810989 h 3632512"/>
              <a:gd name="connsiteX473" fmla="*/ 4433285 w 5478991"/>
              <a:gd name="connsiteY473" fmla="*/ 2679550 h 3632512"/>
              <a:gd name="connsiteX474" fmla="*/ 4564725 w 5478991"/>
              <a:gd name="connsiteY474" fmla="*/ 2549341 h 3632512"/>
              <a:gd name="connsiteX475" fmla="*/ 2914987 w 5478991"/>
              <a:gd name="connsiteY475" fmla="*/ 2548111 h 3632512"/>
              <a:gd name="connsiteX476" fmla="*/ 3046424 w 5478991"/>
              <a:gd name="connsiteY476" fmla="*/ 2678321 h 3632512"/>
              <a:gd name="connsiteX477" fmla="*/ 2916214 w 5478991"/>
              <a:gd name="connsiteY477" fmla="*/ 2809760 h 3632512"/>
              <a:gd name="connsiteX478" fmla="*/ 2786004 w 5478991"/>
              <a:gd name="connsiteY478" fmla="*/ 2678321 h 3632512"/>
              <a:gd name="connsiteX479" fmla="*/ 2914987 w 5478991"/>
              <a:gd name="connsiteY479" fmla="*/ 2548111 h 3632512"/>
              <a:gd name="connsiteX480" fmla="*/ 4151983 w 5478991"/>
              <a:gd name="connsiteY480" fmla="*/ 2543201 h 3632512"/>
              <a:gd name="connsiteX481" fmla="*/ 4288335 w 5478991"/>
              <a:gd name="connsiteY481" fmla="*/ 2682009 h 3632512"/>
              <a:gd name="connsiteX482" fmla="*/ 4151983 w 5478991"/>
              <a:gd name="connsiteY482" fmla="*/ 2815904 h 3632512"/>
              <a:gd name="connsiteX483" fmla="*/ 4015631 w 5478991"/>
              <a:gd name="connsiteY483" fmla="*/ 2677094 h 3632512"/>
              <a:gd name="connsiteX484" fmla="*/ 4151983 w 5478991"/>
              <a:gd name="connsiteY484" fmla="*/ 2543201 h 3632512"/>
              <a:gd name="connsiteX485" fmla="*/ 3740469 w 5478991"/>
              <a:gd name="connsiteY485" fmla="*/ 2541970 h 3632512"/>
              <a:gd name="connsiteX486" fmla="*/ 3878050 w 5478991"/>
              <a:gd name="connsiteY486" fmla="*/ 2679551 h 3632512"/>
              <a:gd name="connsiteX487" fmla="*/ 3739242 w 5478991"/>
              <a:gd name="connsiteY487" fmla="*/ 2818359 h 3632512"/>
              <a:gd name="connsiteX488" fmla="*/ 3601661 w 5478991"/>
              <a:gd name="connsiteY488" fmla="*/ 2680779 h 3632512"/>
              <a:gd name="connsiteX489" fmla="*/ 3740469 w 5478991"/>
              <a:gd name="connsiteY489" fmla="*/ 2541970 h 3632512"/>
              <a:gd name="connsiteX490" fmla="*/ 3328957 w 5478991"/>
              <a:gd name="connsiteY490" fmla="*/ 2541970 h 3632512"/>
              <a:gd name="connsiteX491" fmla="*/ 3462852 w 5478991"/>
              <a:gd name="connsiteY491" fmla="*/ 2679551 h 3632512"/>
              <a:gd name="connsiteX492" fmla="*/ 3326500 w 5478991"/>
              <a:gd name="connsiteY492" fmla="*/ 2814675 h 3632512"/>
              <a:gd name="connsiteX493" fmla="*/ 3190149 w 5478991"/>
              <a:gd name="connsiteY493" fmla="*/ 2677094 h 3632512"/>
              <a:gd name="connsiteX494" fmla="*/ 3328957 w 5478991"/>
              <a:gd name="connsiteY494" fmla="*/ 2541970 h 3632512"/>
              <a:gd name="connsiteX495" fmla="*/ 234624 w 5478991"/>
              <a:gd name="connsiteY495" fmla="*/ 2447347 h 3632512"/>
              <a:gd name="connsiteX496" fmla="*/ 259191 w 5478991"/>
              <a:gd name="connsiteY496" fmla="*/ 2471915 h 3632512"/>
              <a:gd name="connsiteX497" fmla="*/ 235852 w 5478991"/>
              <a:gd name="connsiteY497" fmla="*/ 2496483 h 3632512"/>
              <a:gd name="connsiteX498" fmla="*/ 210056 w 5478991"/>
              <a:gd name="connsiteY498" fmla="*/ 2474372 h 3632512"/>
              <a:gd name="connsiteX499" fmla="*/ 234624 w 5478991"/>
              <a:gd name="connsiteY499" fmla="*/ 2447347 h 3632512"/>
              <a:gd name="connsiteX500" fmla="*/ 646137 w 5478991"/>
              <a:gd name="connsiteY500" fmla="*/ 2417878 h 3632512"/>
              <a:gd name="connsiteX501" fmla="*/ 702644 w 5478991"/>
              <a:gd name="connsiteY501" fmla="*/ 2471928 h 3632512"/>
              <a:gd name="connsiteX502" fmla="*/ 648594 w 5478991"/>
              <a:gd name="connsiteY502" fmla="*/ 2528434 h 3632512"/>
              <a:gd name="connsiteX503" fmla="*/ 592088 w 5478991"/>
              <a:gd name="connsiteY503" fmla="*/ 2475613 h 3632512"/>
              <a:gd name="connsiteX504" fmla="*/ 646137 w 5478991"/>
              <a:gd name="connsiteY504" fmla="*/ 2417878 h 3632512"/>
              <a:gd name="connsiteX505" fmla="*/ 1060107 w 5478991"/>
              <a:gd name="connsiteY505" fmla="*/ 2397003 h 3632512"/>
              <a:gd name="connsiteX506" fmla="*/ 1135039 w 5478991"/>
              <a:gd name="connsiteY506" fmla="*/ 2470707 h 3632512"/>
              <a:gd name="connsiteX507" fmla="*/ 1058877 w 5478991"/>
              <a:gd name="connsiteY507" fmla="*/ 2548095 h 3632512"/>
              <a:gd name="connsiteX508" fmla="*/ 983946 w 5478991"/>
              <a:gd name="connsiteY508" fmla="*/ 2470707 h 3632512"/>
              <a:gd name="connsiteX509" fmla="*/ 1060107 w 5478991"/>
              <a:gd name="connsiteY509" fmla="*/ 2397003 h 3632512"/>
              <a:gd name="connsiteX510" fmla="*/ 1469162 w 5478991"/>
              <a:gd name="connsiteY510" fmla="*/ 2379812 h 3632512"/>
              <a:gd name="connsiteX511" fmla="*/ 1562520 w 5478991"/>
              <a:gd name="connsiteY511" fmla="*/ 2469485 h 3632512"/>
              <a:gd name="connsiteX512" fmla="*/ 1472848 w 5478991"/>
              <a:gd name="connsiteY512" fmla="*/ 2562844 h 3632512"/>
              <a:gd name="connsiteX513" fmla="*/ 1379490 w 5478991"/>
              <a:gd name="connsiteY513" fmla="*/ 2473170 h 3632512"/>
              <a:gd name="connsiteX514" fmla="*/ 1469162 w 5478991"/>
              <a:gd name="connsiteY514" fmla="*/ 2379812 h 3632512"/>
              <a:gd name="connsiteX515" fmla="*/ 1885589 w 5478991"/>
              <a:gd name="connsiteY515" fmla="*/ 2368762 h 3632512"/>
              <a:gd name="connsiteX516" fmla="*/ 1988775 w 5478991"/>
              <a:gd name="connsiteY516" fmla="*/ 2471947 h 3632512"/>
              <a:gd name="connsiteX517" fmla="*/ 1883133 w 5478991"/>
              <a:gd name="connsiteY517" fmla="*/ 2576359 h 3632512"/>
              <a:gd name="connsiteX518" fmla="*/ 1781176 w 5478991"/>
              <a:gd name="connsiteY518" fmla="*/ 2473175 h 3632512"/>
              <a:gd name="connsiteX519" fmla="*/ 1885589 w 5478991"/>
              <a:gd name="connsiteY519" fmla="*/ 2368762 h 3632512"/>
              <a:gd name="connsiteX520" fmla="*/ 5181381 w 5478991"/>
              <a:gd name="connsiteY520" fmla="*/ 2358937 h 3632512"/>
              <a:gd name="connsiteX521" fmla="*/ 5295621 w 5478991"/>
              <a:gd name="connsiteY521" fmla="*/ 2475634 h 3632512"/>
              <a:gd name="connsiteX522" fmla="*/ 5181381 w 5478991"/>
              <a:gd name="connsiteY522" fmla="*/ 2588647 h 3632512"/>
              <a:gd name="connsiteX523" fmla="*/ 5067139 w 5478991"/>
              <a:gd name="connsiteY523" fmla="*/ 2471950 h 3632512"/>
              <a:gd name="connsiteX524" fmla="*/ 5181381 w 5478991"/>
              <a:gd name="connsiteY524" fmla="*/ 2358937 h 3632512"/>
              <a:gd name="connsiteX525" fmla="*/ 2295874 w 5478991"/>
              <a:gd name="connsiteY525" fmla="*/ 2357708 h 3632512"/>
              <a:gd name="connsiteX526" fmla="*/ 2410116 w 5478991"/>
              <a:gd name="connsiteY526" fmla="*/ 2473178 h 3632512"/>
              <a:gd name="connsiteX527" fmla="*/ 2295874 w 5478991"/>
              <a:gd name="connsiteY527" fmla="*/ 2586190 h 3632512"/>
              <a:gd name="connsiteX528" fmla="*/ 2181634 w 5478991"/>
              <a:gd name="connsiteY528" fmla="*/ 2470721 h 3632512"/>
              <a:gd name="connsiteX529" fmla="*/ 2295874 w 5478991"/>
              <a:gd name="connsiteY529" fmla="*/ 2357708 h 3632512"/>
              <a:gd name="connsiteX530" fmla="*/ 4769867 w 5478991"/>
              <a:gd name="connsiteY530" fmla="*/ 2350340 h 3632512"/>
              <a:gd name="connsiteX531" fmla="*/ 4892707 w 5478991"/>
              <a:gd name="connsiteY531" fmla="*/ 2475637 h 3632512"/>
              <a:gd name="connsiteX532" fmla="*/ 4768639 w 5478991"/>
              <a:gd name="connsiteY532" fmla="*/ 2596019 h 3632512"/>
              <a:gd name="connsiteX533" fmla="*/ 4647027 w 5478991"/>
              <a:gd name="connsiteY533" fmla="*/ 2471951 h 3632512"/>
              <a:gd name="connsiteX534" fmla="*/ 4769867 w 5478991"/>
              <a:gd name="connsiteY534" fmla="*/ 2350340 h 3632512"/>
              <a:gd name="connsiteX535" fmla="*/ 2711073 w 5478991"/>
              <a:gd name="connsiteY535" fmla="*/ 2349113 h 3632512"/>
              <a:gd name="connsiteX536" fmla="*/ 2831455 w 5478991"/>
              <a:gd name="connsiteY536" fmla="*/ 2473180 h 3632512"/>
              <a:gd name="connsiteX537" fmla="*/ 2708616 w 5478991"/>
              <a:gd name="connsiteY537" fmla="*/ 2594792 h 3632512"/>
              <a:gd name="connsiteX538" fmla="*/ 2585776 w 5478991"/>
              <a:gd name="connsiteY538" fmla="*/ 2470725 h 3632512"/>
              <a:gd name="connsiteX539" fmla="*/ 2711073 w 5478991"/>
              <a:gd name="connsiteY539" fmla="*/ 2349113 h 3632512"/>
              <a:gd name="connsiteX540" fmla="*/ 4355896 w 5478991"/>
              <a:gd name="connsiteY540" fmla="*/ 2345428 h 3632512"/>
              <a:gd name="connsiteX541" fmla="*/ 4486106 w 5478991"/>
              <a:gd name="connsiteY541" fmla="*/ 2476867 h 3632512"/>
              <a:gd name="connsiteX542" fmla="*/ 4355896 w 5478991"/>
              <a:gd name="connsiteY542" fmla="*/ 2604618 h 3632512"/>
              <a:gd name="connsiteX543" fmla="*/ 4228143 w 5478991"/>
              <a:gd name="connsiteY543" fmla="*/ 2474409 h 3632512"/>
              <a:gd name="connsiteX544" fmla="*/ 4355896 w 5478991"/>
              <a:gd name="connsiteY544" fmla="*/ 2345428 h 3632512"/>
              <a:gd name="connsiteX545" fmla="*/ 3122585 w 5478991"/>
              <a:gd name="connsiteY545" fmla="*/ 2342971 h 3632512"/>
              <a:gd name="connsiteX546" fmla="*/ 3249111 w 5478991"/>
              <a:gd name="connsiteY546" fmla="*/ 2474411 h 3632512"/>
              <a:gd name="connsiteX547" fmla="*/ 3118901 w 5478991"/>
              <a:gd name="connsiteY547" fmla="*/ 2600934 h 3632512"/>
              <a:gd name="connsiteX548" fmla="*/ 2992376 w 5478991"/>
              <a:gd name="connsiteY548" fmla="*/ 2469497 h 3632512"/>
              <a:gd name="connsiteX549" fmla="*/ 3122585 w 5478991"/>
              <a:gd name="connsiteY549" fmla="*/ 2342971 h 3632512"/>
              <a:gd name="connsiteX550" fmla="*/ 3946840 w 5478991"/>
              <a:gd name="connsiteY550" fmla="*/ 2341744 h 3632512"/>
              <a:gd name="connsiteX551" fmla="*/ 4077051 w 5478991"/>
              <a:gd name="connsiteY551" fmla="*/ 2473182 h 3632512"/>
              <a:gd name="connsiteX552" fmla="*/ 3944383 w 5478991"/>
              <a:gd name="connsiteY552" fmla="*/ 2605848 h 3632512"/>
              <a:gd name="connsiteX553" fmla="*/ 3811717 w 5478991"/>
              <a:gd name="connsiteY553" fmla="*/ 2473182 h 3632512"/>
              <a:gd name="connsiteX554" fmla="*/ 3946840 w 5478991"/>
              <a:gd name="connsiteY554" fmla="*/ 2341744 h 3632512"/>
              <a:gd name="connsiteX555" fmla="*/ 3530413 w 5478991"/>
              <a:gd name="connsiteY555" fmla="*/ 2339287 h 3632512"/>
              <a:gd name="connsiteX556" fmla="*/ 3665537 w 5478991"/>
              <a:gd name="connsiteY556" fmla="*/ 2470725 h 3632512"/>
              <a:gd name="connsiteX557" fmla="*/ 3534099 w 5478991"/>
              <a:gd name="connsiteY557" fmla="*/ 2604621 h 3632512"/>
              <a:gd name="connsiteX558" fmla="*/ 3400203 w 5478991"/>
              <a:gd name="connsiteY558" fmla="*/ 2471954 h 3632512"/>
              <a:gd name="connsiteX559" fmla="*/ 3530413 w 5478991"/>
              <a:gd name="connsiteY559" fmla="*/ 2339287 h 3632512"/>
              <a:gd name="connsiteX560" fmla="*/ 442222 w 5478991"/>
              <a:gd name="connsiteY560" fmla="*/ 2232382 h 3632512"/>
              <a:gd name="connsiteX561" fmla="*/ 474160 w 5478991"/>
              <a:gd name="connsiteY561" fmla="*/ 2269234 h 3632512"/>
              <a:gd name="connsiteX562" fmla="*/ 438537 w 5478991"/>
              <a:gd name="connsiteY562" fmla="*/ 2299945 h 3632512"/>
              <a:gd name="connsiteX563" fmla="*/ 407827 w 5478991"/>
              <a:gd name="connsiteY563" fmla="*/ 2263093 h 3632512"/>
              <a:gd name="connsiteX564" fmla="*/ 442222 w 5478991"/>
              <a:gd name="connsiteY564" fmla="*/ 2232382 h 3632512"/>
              <a:gd name="connsiteX565" fmla="*/ 851279 w 5478991"/>
              <a:gd name="connsiteY565" fmla="*/ 2205368 h 3632512"/>
              <a:gd name="connsiteX566" fmla="*/ 913928 w 5478991"/>
              <a:gd name="connsiteY566" fmla="*/ 2264331 h 3632512"/>
              <a:gd name="connsiteX567" fmla="*/ 852508 w 5478991"/>
              <a:gd name="connsiteY567" fmla="*/ 2328207 h 3632512"/>
              <a:gd name="connsiteX568" fmla="*/ 792316 w 5478991"/>
              <a:gd name="connsiteY568" fmla="*/ 2266788 h 3632512"/>
              <a:gd name="connsiteX569" fmla="*/ 851279 w 5478991"/>
              <a:gd name="connsiteY569" fmla="*/ 2205368 h 3632512"/>
              <a:gd name="connsiteX570" fmla="*/ 1264021 w 5478991"/>
              <a:gd name="connsiteY570" fmla="*/ 2186949 h 3632512"/>
              <a:gd name="connsiteX571" fmla="*/ 1345095 w 5478991"/>
              <a:gd name="connsiteY571" fmla="*/ 2266794 h 3632512"/>
              <a:gd name="connsiteX572" fmla="*/ 1266477 w 5478991"/>
              <a:gd name="connsiteY572" fmla="*/ 2345411 h 3632512"/>
              <a:gd name="connsiteX573" fmla="*/ 1185403 w 5478991"/>
              <a:gd name="connsiteY573" fmla="*/ 2265566 h 3632512"/>
              <a:gd name="connsiteX574" fmla="*/ 1264021 w 5478991"/>
              <a:gd name="connsiteY574" fmla="*/ 2186949 h 3632512"/>
              <a:gd name="connsiteX575" fmla="*/ 1679219 w 5478991"/>
              <a:gd name="connsiteY575" fmla="*/ 2172214 h 3632512"/>
              <a:gd name="connsiteX576" fmla="*/ 1771349 w 5478991"/>
              <a:gd name="connsiteY576" fmla="*/ 2266800 h 3632512"/>
              <a:gd name="connsiteX577" fmla="*/ 1677991 w 5478991"/>
              <a:gd name="connsiteY577" fmla="*/ 2358931 h 3632512"/>
              <a:gd name="connsiteX578" fmla="*/ 1584633 w 5478991"/>
              <a:gd name="connsiteY578" fmla="*/ 2265573 h 3632512"/>
              <a:gd name="connsiteX579" fmla="*/ 1679219 w 5478991"/>
              <a:gd name="connsiteY579" fmla="*/ 2172214 h 3632512"/>
              <a:gd name="connsiteX580" fmla="*/ 5388979 w 5478991"/>
              <a:gd name="connsiteY580" fmla="*/ 2163619 h 3632512"/>
              <a:gd name="connsiteX581" fmla="*/ 5460994 w 5478991"/>
              <a:gd name="connsiteY581" fmla="*/ 2192947 h 3632512"/>
              <a:gd name="connsiteX582" fmla="*/ 5478991 w 5478991"/>
              <a:gd name="connsiteY582" fmla="*/ 2218496 h 3632512"/>
              <a:gd name="connsiteX583" fmla="*/ 5478991 w 5478991"/>
              <a:gd name="connsiteY583" fmla="*/ 2318439 h 3632512"/>
              <a:gd name="connsiteX584" fmla="*/ 5461301 w 5478991"/>
              <a:gd name="connsiteY584" fmla="*/ 2343425 h 3632512"/>
              <a:gd name="connsiteX585" fmla="*/ 5387751 w 5478991"/>
              <a:gd name="connsiteY585" fmla="*/ 2372446 h 3632512"/>
              <a:gd name="connsiteX586" fmla="*/ 5283337 w 5478991"/>
              <a:gd name="connsiteY586" fmla="*/ 2268033 h 3632512"/>
              <a:gd name="connsiteX587" fmla="*/ 5388979 w 5478991"/>
              <a:gd name="connsiteY587" fmla="*/ 2163619 h 3632512"/>
              <a:gd name="connsiteX588" fmla="*/ 2090733 w 5478991"/>
              <a:gd name="connsiteY588" fmla="*/ 2162390 h 3632512"/>
              <a:gd name="connsiteX589" fmla="*/ 2195145 w 5478991"/>
              <a:gd name="connsiteY589" fmla="*/ 2268032 h 3632512"/>
              <a:gd name="connsiteX590" fmla="*/ 2089503 w 5478991"/>
              <a:gd name="connsiteY590" fmla="*/ 2371217 h 3632512"/>
              <a:gd name="connsiteX591" fmla="*/ 1985090 w 5478991"/>
              <a:gd name="connsiteY591" fmla="*/ 2265575 h 3632512"/>
              <a:gd name="connsiteX592" fmla="*/ 2090733 w 5478991"/>
              <a:gd name="connsiteY592" fmla="*/ 2162390 h 3632512"/>
              <a:gd name="connsiteX593" fmla="*/ 4976237 w 5478991"/>
              <a:gd name="connsiteY593" fmla="*/ 2153794 h 3632512"/>
              <a:gd name="connsiteX594" fmla="*/ 5090477 w 5478991"/>
              <a:gd name="connsiteY594" fmla="*/ 2270491 h 3632512"/>
              <a:gd name="connsiteX595" fmla="*/ 4975009 w 5478991"/>
              <a:gd name="connsiteY595" fmla="*/ 2382276 h 3632512"/>
              <a:gd name="connsiteX596" fmla="*/ 4861996 w 5478991"/>
              <a:gd name="connsiteY596" fmla="*/ 2266807 h 3632512"/>
              <a:gd name="connsiteX597" fmla="*/ 4976237 w 5478991"/>
              <a:gd name="connsiteY597" fmla="*/ 2153794 h 3632512"/>
              <a:gd name="connsiteX598" fmla="*/ 2501016 w 5478991"/>
              <a:gd name="connsiteY598" fmla="*/ 2151337 h 3632512"/>
              <a:gd name="connsiteX599" fmla="*/ 2616485 w 5478991"/>
              <a:gd name="connsiteY599" fmla="*/ 2266807 h 3632512"/>
              <a:gd name="connsiteX600" fmla="*/ 2502245 w 5478991"/>
              <a:gd name="connsiteY600" fmla="*/ 2379819 h 3632512"/>
              <a:gd name="connsiteX601" fmla="*/ 2388003 w 5478991"/>
              <a:gd name="connsiteY601" fmla="*/ 2266807 h 3632512"/>
              <a:gd name="connsiteX602" fmla="*/ 2501016 w 5478991"/>
              <a:gd name="connsiteY602" fmla="*/ 2151337 h 3632512"/>
              <a:gd name="connsiteX603" fmla="*/ 4564725 w 5478991"/>
              <a:gd name="connsiteY603" fmla="*/ 2146426 h 3632512"/>
              <a:gd name="connsiteX604" fmla="*/ 4683879 w 5478991"/>
              <a:gd name="connsiteY604" fmla="*/ 2268037 h 3632512"/>
              <a:gd name="connsiteX605" fmla="*/ 4564725 w 5478991"/>
              <a:gd name="connsiteY605" fmla="*/ 2389649 h 3632512"/>
              <a:gd name="connsiteX606" fmla="*/ 4441885 w 5478991"/>
              <a:gd name="connsiteY606" fmla="*/ 2268037 h 3632512"/>
              <a:gd name="connsiteX607" fmla="*/ 4564725 w 5478991"/>
              <a:gd name="connsiteY607" fmla="*/ 2146426 h 3632512"/>
              <a:gd name="connsiteX608" fmla="*/ 2914987 w 5478991"/>
              <a:gd name="connsiteY608" fmla="*/ 2145199 h 3632512"/>
              <a:gd name="connsiteX609" fmla="*/ 3035369 w 5478991"/>
              <a:gd name="connsiteY609" fmla="*/ 2265580 h 3632512"/>
              <a:gd name="connsiteX610" fmla="*/ 2917443 w 5478991"/>
              <a:gd name="connsiteY610" fmla="*/ 2387192 h 3632512"/>
              <a:gd name="connsiteX611" fmla="*/ 2793375 w 5478991"/>
              <a:gd name="connsiteY611" fmla="*/ 2266809 h 3632512"/>
              <a:gd name="connsiteX612" fmla="*/ 2914987 w 5478991"/>
              <a:gd name="connsiteY612" fmla="*/ 2145199 h 3632512"/>
              <a:gd name="connsiteX613" fmla="*/ 4151982 w 5478991"/>
              <a:gd name="connsiteY613" fmla="*/ 2143971 h 3632512"/>
              <a:gd name="connsiteX614" fmla="*/ 4276051 w 5478991"/>
              <a:gd name="connsiteY614" fmla="*/ 2269268 h 3632512"/>
              <a:gd name="connsiteX615" fmla="*/ 4149525 w 5478991"/>
              <a:gd name="connsiteY615" fmla="*/ 2393335 h 3632512"/>
              <a:gd name="connsiteX616" fmla="*/ 4025458 w 5478991"/>
              <a:gd name="connsiteY616" fmla="*/ 2269268 h 3632512"/>
              <a:gd name="connsiteX617" fmla="*/ 4151982 w 5478991"/>
              <a:gd name="connsiteY617" fmla="*/ 2143971 h 3632512"/>
              <a:gd name="connsiteX618" fmla="*/ 3741699 w 5478991"/>
              <a:gd name="connsiteY618" fmla="*/ 2141514 h 3632512"/>
              <a:gd name="connsiteX619" fmla="*/ 3865767 w 5478991"/>
              <a:gd name="connsiteY619" fmla="*/ 2270495 h 3632512"/>
              <a:gd name="connsiteX620" fmla="*/ 3738013 w 5478991"/>
              <a:gd name="connsiteY620" fmla="*/ 2395792 h 3632512"/>
              <a:gd name="connsiteX621" fmla="*/ 3611489 w 5478991"/>
              <a:gd name="connsiteY621" fmla="*/ 2268038 h 3632512"/>
              <a:gd name="connsiteX622" fmla="*/ 3741699 w 5478991"/>
              <a:gd name="connsiteY622" fmla="*/ 2141514 h 3632512"/>
              <a:gd name="connsiteX623" fmla="*/ 3327728 w 5478991"/>
              <a:gd name="connsiteY623" fmla="*/ 2140285 h 3632512"/>
              <a:gd name="connsiteX624" fmla="*/ 3451795 w 5478991"/>
              <a:gd name="connsiteY624" fmla="*/ 2265582 h 3632512"/>
              <a:gd name="connsiteX625" fmla="*/ 3325271 w 5478991"/>
              <a:gd name="connsiteY625" fmla="*/ 2392106 h 3632512"/>
              <a:gd name="connsiteX626" fmla="*/ 3201203 w 5478991"/>
              <a:gd name="connsiteY626" fmla="*/ 2266811 h 3632512"/>
              <a:gd name="connsiteX627" fmla="*/ 3327728 w 5478991"/>
              <a:gd name="connsiteY627" fmla="*/ 2140285 h 3632512"/>
              <a:gd name="connsiteX628" fmla="*/ 647366 w 5478991"/>
              <a:gd name="connsiteY628" fmla="*/ 2018644 h 3632512"/>
              <a:gd name="connsiteX629" fmla="*/ 689131 w 5478991"/>
              <a:gd name="connsiteY629" fmla="*/ 2060409 h 3632512"/>
              <a:gd name="connsiteX630" fmla="*/ 644908 w 5478991"/>
              <a:gd name="connsiteY630" fmla="*/ 2103402 h 3632512"/>
              <a:gd name="connsiteX631" fmla="*/ 604372 w 5478991"/>
              <a:gd name="connsiteY631" fmla="*/ 2059181 h 3632512"/>
              <a:gd name="connsiteX632" fmla="*/ 647366 w 5478991"/>
              <a:gd name="connsiteY632" fmla="*/ 2018644 h 3632512"/>
              <a:gd name="connsiteX633" fmla="*/ 1058877 w 5478991"/>
              <a:gd name="connsiteY633" fmla="*/ 1995312 h 3632512"/>
              <a:gd name="connsiteX634" fmla="*/ 1123983 w 5478991"/>
              <a:gd name="connsiteY634" fmla="*/ 2062875 h 3632512"/>
              <a:gd name="connsiteX635" fmla="*/ 1057650 w 5478991"/>
              <a:gd name="connsiteY635" fmla="*/ 2125522 h 3632512"/>
              <a:gd name="connsiteX636" fmla="*/ 993773 w 5478991"/>
              <a:gd name="connsiteY636" fmla="*/ 2060418 h 3632512"/>
              <a:gd name="connsiteX637" fmla="*/ 1058877 w 5478991"/>
              <a:gd name="connsiteY637" fmla="*/ 1995312 h 3632512"/>
              <a:gd name="connsiteX638" fmla="*/ 1472848 w 5478991"/>
              <a:gd name="connsiteY638" fmla="*/ 1978121 h 3632512"/>
              <a:gd name="connsiteX639" fmla="*/ 1553922 w 5478991"/>
              <a:gd name="connsiteY639" fmla="*/ 2061652 h 3632512"/>
              <a:gd name="connsiteX640" fmla="*/ 1472848 w 5478991"/>
              <a:gd name="connsiteY640" fmla="*/ 2142726 h 3632512"/>
              <a:gd name="connsiteX641" fmla="*/ 1390546 w 5478991"/>
              <a:gd name="connsiteY641" fmla="*/ 2060423 h 3632512"/>
              <a:gd name="connsiteX642" fmla="*/ 1472848 w 5478991"/>
              <a:gd name="connsiteY642" fmla="*/ 1978121 h 3632512"/>
              <a:gd name="connsiteX643" fmla="*/ 1885589 w 5478991"/>
              <a:gd name="connsiteY643" fmla="*/ 1965844 h 3632512"/>
              <a:gd name="connsiteX644" fmla="*/ 1978948 w 5478991"/>
              <a:gd name="connsiteY644" fmla="*/ 2062886 h 3632512"/>
              <a:gd name="connsiteX645" fmla="*/ 1883133 w 5478991"/>
              <a:gd name="connsiteY645" fmla="*/ 2155016 h 3632512"/>
              <a:gd name="connsiteX646" fmla="*/ 1789773 w 5478991"/>
              <a:gd name="connsiteY646" fmla="*/ 2056745 h 3632512"/>
              <a:gd name="connsiteX647" fmla="*/ 1885589 w 5478991"/>
              <a:gd name="connsiteY647" fmla="*/ 1965844 h 3632512"/>
              <a:gd name="connsiteX648" fmla="*/ 5182608 w 5478991"/>
              <a:gd name="connsiteY648" fmla="*/ 1957248 h 3632512"/>
              <a:gd name="connsiteX649" fmla="*/ 5287023 w 5478991"/>
              <a:gd name="connsiteY649" fmla="*/ 2062890 h 3632512"/>
              <a:gd name="connsiteX650" fmla="*/ 5181381 w 5478991"/>
              <a:gd name="connsiteY650" fmla="*/ 2166076 h 3632512"/>
              <a:gd name="connsiteX651" fmla="*/ 5076966 w 5478991"/>
              <a:gd name="connsiteY651" fmla="*/ 2061663 h 3632512"/>
              <a:gd name="connsiteX652" fmla="*/ 5182608 w 5478991"/>
              <a:gd name="connsiteY652" fmla="*/ 1957248 h 3632512"/>
              <a:gd name="connsiteX653" fmla="*/ 2294647 w 5478991"/>
              <a:gd name="connsiteY653" fmla="*/ 1956019 h 3632512"/>
              <a:gd name="connsiteX654" fmla="*/ 2400287 w 5478991"/>
              <a:gd name="connsiteY654" fmla="*/ 2060434 h 3632512"/>
              <a:gd name="connsiteX655" fmla="*/ 2295874 w 5478991"/>
              <a:gd name="connsiteY655" fmla="*/ 2164847 h 3632512"/>
              <a:gd name="connsiteX656" fmla="*/ 2190232 w 5478991"/>
              <a:gd name="connsiteY656" fmla="*/ 2060434 h 3632512"/>
              <a:gd name="connsiteX657" fmla="*/ 2294647 w 5478991"/>
              <a:gd name="connsiteY657" fmla="*/ 1956019 h 3632512"/>
              <a:gd name="connsiteX658" fmla="*/ 4768639 w 5478991"/>
              <a:gd name="connsiteY658" fmla="*/ 1948653 h 3632512"/>
              <a:gd name="connsiteX659" fmla="*/ 4881651 w 5478991"/>
              <a:gd name="connsiteY659" fmla="*/ 2062893 h 3632512"/>
              <a:gd name="connsiteX660" fmla="*/ 4766182 w 5478991"/>
              <a:gd name="connsiteY660" fmla="*/ 2173449 h 3632512"/>
              <a:gd name="connsiteX661" fmla="*/ 4655627 w 5478991"/>
              <a:gd name="connsiteY661" fmla="*/ 2061665 h 3632512"/>
              <a:gd name="connsiteX662" fmla="*/ 4768639 w 5478991"/>
              <a:gd name="connsiteY662" fmla="*/ 1948653 h 3632512"/>
              <a:gd name="connsiteX663" fmla="*/ 2707387 w 5478991"/>
              <a:gd name="connsiteY663" fmla="*/ 1946195 h 3632512"/>
              <a:gd name="connsiteX664" fmla="*/ 2820401 w 5478991"/>
              <a:gd name="connsiteY664" fmla="*/ 2059207 h 3632512"/>
              <a:gd name="connsiteX665" fmla="*/ 2707387 w 5478991"/>
              <a:gd name="connsiteY665" fmla="*/ 2172220 h 3632512"/>
              <a:gd name="connsiteX666" fmla="*/ 2595603 w 5478991"/>
              <a:gd name="connsiteY666" fmla="*/ 2057979 h 3632512"/>
              <a:gd name="connsiteX667" fmla="*/ 2707387 w 5478991"/>
              <a:gd name="connsiteY667" fmla="*/ 1946195 h 3632512"/>
              <a:gd name="connsiteX668" fmla="*/ 4358354 w 5478991"/>
              <a:gd name="connsiteY668" fmla="*/ 1943740 h 3632512"/>
              <a:gd name="connsiteX669" fmla="*/ 4476281 w 5478991"/>
              <a:gd name="connsiteY669" fmla="*/ 2060439 h 3632512"/>
              <a:gd name="connsiteX670" fmla="*/ 4355897 w 5478991"/>
              <a:gd name="connsiteY670" fmla="*/ 2178364 h 3632512"/>
              <a:gd name="connsiteX671" fmla="*/ 4239199 w 5478991"/>
              <a:gd name="connsiteY671" fmla="*/ 2059211 h 3632512"/>
              <a:gd name="connsiteX672" fmla="*/ 4358354 w 5478991"/>
              <a:gd name="connsiteY672" fmla="*/ 1943740 h 3632512"/>
              <a:gd name="connsiteX673" fmla="*/ 3120128 w 5478991"/>
              <a:gd name="connsiteY673" fmla="*/ 1942513 h 3632512"/>
              <a:gd name="connsiteX674" fmla="*/ 3239283 w 5478991"/>
              <a:gd name="connsiteY674" fmla="*/ 2059211 h 3632512"/>
              <a:gd name="connsiteX675" fmla="*/ 3123814 w 5478991"/>
              <a:gd name="connsiteY675" fmla="*/ 2179593 h 3632512"/>
              <a:gd name="connsiteX676" fmla="*/ 3002202 w 5478991"/>
              <a:gd name="connsiteY676" fmla="*/ 2061666 h 3632512"/>
              <a:gd name="connsiteX677" fmla="*/ 3120128 w 5478991"/>
              <a:gd name="connsiteY677" fmla="*/ 1942513 h 3632512"/>
              <a:gd name="connsiteX678" fmla="*/ 3944383 w 5478991"/>
              <a:gd name="connsiteY678" fmla="*/ 1940056 h 3632512"/>
              <a:gd name="connsiteX679" fmla="*/ 4065995 w 5478991"/>
              <a:gd name="connsiteY679" fmla="*/ 2062896 h 3632512"/>
              <a:gd name="connsiteX680" fmla="*/ 3945613 w 5478991"/>
              <a:gd name="connsiteY680" fmla="*/ 2182051 h 3632512"/>
              <a:gd name="connsiteX681" fmla="*/ 3824001 w 5478991"/>
              <a:gd name="connsiteY681" fmla="*/ 2059211 h 3632512"/>
              <a:gd name="connsiteX682" fmla="*/ 3944383 w 5478991"/>
              <a:gd name="connsiteY682" fmla="*/ 1940056 h 3632512"/>
              <a:gd name="connsiteX683" fmla="*/ 3532870 w 5478991"/>
              <a:gd name="connsiteY683" fmla="*/ 1940056 h 3632512"/>
              <a:gd name="connsiteX684" fmla="*/ 3653253 w 5478991"/>
              <a:gd name="connsiteY684" fmla="*/ 2059211 h 3632512"/>
              <a:gd name="connsiteX685" fmla="*/ 3535327 w 5478991"/>
              <a:gd name="connsiteY685" fmla="*/ 2180822 h 3632512"/>
              <a:gd name="connsiteX686" fmla="*/ 3411259 w 5478991"/>
              <a:gd name="connsiteY686" fmla="*/ 2061668 h 3632512"/>
              <a:gd name="connsiteX687" fmla="*/ 3532870 w 5478991"/>
              <a:gd name="connsiteY687" fmla="*/ 1940056 h 3632512"/>
              <a:gd name="connsiteX688" fmla="*/ 852507 w 5478991"/>
              <a:gd name="connsiteY688" fmla="*/ 1806133 h 3632512"/>
              <a:gd name="connsiteX689" fmla="*/ 900415 w 5478991"/>
              <a:gd name="connsiteY689" fmla="*/ 1854040 h 3632512"/>
              <a:gd name="connsiteX690" fmla="*/ 853736 w 5478991"/>
              <a:gd name="connsiteY690" fmla="*/ 1901948 h 3632512"/>
              <a:gd name="connsiteX691" fmla="*/ 805828 w 5478991"/>
              <a:gd name="connsiteY691" fmla="*/ 1854040 h 3632512"/>
              <a:gd name="connsiteX692" fmla="*/ 852507 w 5478991"/>
              <a:gd name="connsiteY692" fmla="*/ 1806133 h 3632512"/>
              <a:gd name="connsiteX693" fmla="*/ 1264022 w 5478991"/>
              <a:gd name="connsiteY693" fmla="*/ 1786485 h 3632512"/>
              <a:gd name="connsiteX694" fmla="*/ 1332811 w 5478991"/>
              <a:gd name="connsiteY694" fmla="*/ 1852820 h 3632512"/>
              <a:gd name="connsiteX695" fmla="*/ 1264022 w 5478991"/>
              <a:gd name="connsiteY695" fmla="*/ 1922839 h 3632512"/>
              <a:gd name="connsiteX696" fmla="*/ 1196459 w 5478991"/>
              <a:gd name="connsiteY696" fmla="*/ 1855276 h 3632512"/>
              <a:gd name="connsiteX697" fmla="*/ 1264022 w 5478991"/>
              <a:gd name="connsiteY697" fmla="*/ 1786485 h 3632512"/>
              <a:gd name="connsiteX698" fmla="*/ 1677991 w 5478991"/>
              <a:gd name="connsiteY698" fmla="*/ 1771750 h 3632512"/>
              <a:gd name="connsiteX699" fmla="*/ 1760293 w 5478991"/>
              <a:gd name="connsiteY699" fmla="*/ 1854052 h 3632512"/>
              <a:gd name="connsiteX700" fmla="*/ 1676762 w 5478991"/>
              <a:gd name="connsiteY700" fmla="*/ 1936356 h 3632512"/>
              <a:gd name="connsiteX701" fmla="*/ 1595688 w 5478991"/>
              <a:gd name="connsiteY701" fmla="*/ 1854052 h 3632512"/>
              <a:gd name="connsiteX702" fmla="*/ 1677991 w 5478991"/>
              <a:gd name="connsiteY702" fmla="*/ 1771750 h 3632512"/>
              <a:gd name="connsiteX703" fmla="*/ 5386523 w 5478991"/>
              <a:gd name="connsiteY703" fmla="*/ 1760701 h 3632512"/>
              <a:gd name="connsiteX704" fmla="*/ 5475312 w 5478991"/>
              <a:gd name="connsiteY704" fmla="*/ 1820297 h 3632512"/>
              <a:gd name="connsiteX705" fmla="*/ 5478991 w 5478991"/>
              <a:gd name="connsiteY705" fmla="*/ 1839265 h 3632512"/>
              <a:gd name="connsiteX706" fmla="*/ 5478991 w 5478991"/>
              <a:gd name="connsiteY706" fmla="*/ 1873471 h 3632512"/>
              <a:gd name="connsiteX707" fmla="*/ 5475504 w 5478991"/>
              <a:gd name="connsiteY707" fmla="*/ 1891141 h 3632512"/>
              <a:gd name="connsiteX708" fmla="*/ 5387751 w 5478991"/>
              <a:gd name="connsiteY708" fmla="*/ 1949874 h 3632512"/>
              <a:gd name="connsiteX709" fmla="*/ 5294393 w 5478991"/>
              <a:gd name="connsiteY709" fmla="*/ 1856516 h 3632512"/>
              <a:gd name="connsiteX710" fmla="*/ 5386523 w 5478991"/>
              <a:gd name="connsiteY710" fmla="*/ 1760701 h 3632512"/>
              <a:gd name="connsiteX711" fmla="*/ 2090731 w 5478991"/>
              <a:gd name="connsiteY711" fmla="*/ 1760701 h 3632512"/>
              <a:gd name="connsiteX712" fmla="*/ 2184089 w 5478991"/>
              <a:gd name="connsiteY712" fmla="*/ 1852831 h 3632512"/>
              <a:gd name="connsiteX713" fmla="*/ 2093188 w 5478991"/>
              <a:gd name="connsiteY713" fmla="*/ 1948646 h 3632512"/>
              <a:gd name="connsiteX714" fmla="*/ 1997373 w 5478991"/>
              <a:gd name="connsiteY714" fmla="*/ 1857745 h 3632512"/>
              <a:gd name="connsiteX715" fmla="*/ 2090731 w 5478991"/>
              <a:gd name="connsiteY715" fmla="*/ 1760701 h 3632512"/>
              <a:gd name="connsiteX716" fmla="*/ 4975009 w 5478991"/>
              <a:gd name="connsiteY716" fmla="*/ 1752105 h 3632512"/>
              <a:gd name="connsiteX717" fmla="*/ 5078193 w 5478991"/>
              <a:gd name="connsiteY717" fmla="*/ 1854063 h 3632512"/>
              <a:gd name="connsiteX718" fmla="*/ 4975009 w 5478991"/>
              <a:gd name="connsiteY718" fmla="*/ 1958477 h 3632512"/>
              <a:gd name="connsiteX719" fmla="*/ 4871823 w 5478991"/>
              <a:gd name="connsiteY719" fmla="*/ 1856520 h 3632512"/>
              <a:gd name="connsiteX720" fmla="*/ 4975009 w 5478991"/>
              <a:gd name="connsiteY720" fmla="*/ 1752105 h 3632512"/>
              <a:gd name="connsiteX721" fmla="*/ 2502245 w 5478991"/>
              <a:gd name="connsiteY721" fmla="*/ 1750876 h 3632512"/>
              <a:gd name="connsiteX722" fmla="*/ 2605430 w 5478991"/>
              <a:gd name="connsiteY722" fmla="*/ 1855288 h 3632512"/>
              <a:gd name="connsiteX723" fmla="*/ 2502245 w 5478991"/>
              <a:gd name="connsiteY723" fmla="*/ 1957248 h 3632512"/>
              <a:gd name="connsiteX724" fmla="*/ 2399059 w 5478991"/>
              <a:gd name="connsiteY724" fmla="*/ 1851605 h 3632512"/>
              <a:gd name="connsiteX725" fmla="*/ 2502245 w 5478991"/>
              <a:gd name="connsiteY725" fmla="*/ 1750876 h 3632512"/>
              <a:gd name="connsiteX726" fmla="*/ 4563496 w 5478991"/>
              <a:gd name="connsiteY726" fmla="*/ 1745966 h 3632512"/>
              <a:gd name="connsiteX727" fmla="*/ 4674051 w 5478991"/>
              <a:gd name="connsiteY727" fmla="*/ 1855292 h 3632512"/>
              <a:gd name="connsiteX728" fmla="*/ 4562268 w 5478991"/>
              <a:gd name="connsiteY728" fmla="*/ 1965849 h 3632512"/>
              <a:gd name="connsiteX729" fmla="*/ 4454169 w 5478991"/>
              <a:gd name="connsiteY729" fmla="*/ 1855292 h 3632512"/>
              <a:gd name="connsiteX730" fmla="*/ 4563496 w 5478991"/>
              <a:gd name="connsiteY730" fmla="*/ 1745966 h 3632512"/>
              <a:gd name="connsiteX731" fmla="*/ 2912530 w 5478991"/>
              <a:gd name="connsiteY731" fmla="*/ 1744736 h 3632512"/>
              <a:gd name="connsiteX732" fmla="*/ 3024313 w 5478991"/>
              <a:gd name="connsiteY732" fmla="*/ 1855292 h 3632512"/>
              <a:gd name="connsiteX733" fmla="*/ 2914987 w 5478991"/>
              <a:gd name="connsiteY733" fmla="*/ 1964620 h 3632512"/>
              <a:gd name="connsiteX734" fmla="*/ 2805659 w 5478991"/>
              <a:gd name="connsiteY734" fmla="*/ 1855292 h 3632512"/>
              <a:gd name="connsiteX735" fmla="*/ 2912530 w 5478991"/>
              <a:gd name="connsiteY735" fmla="*/ 1744736 h 3632512"/>
              <a:gd name="connsiteX736" fmla="*/ 4149525 w 5478991"/>
              <a:gd name="connsiteY736" fmla="*/ 1742279 h 3632512"/>
              <a:gd name="connsiteX737" fmla="*/ 4264996 w 5478991"/>
              <a:gd name="connsiteY737" fmla="*/ 1854063 h 3632512"/>
              <a:gd name="connsiteX738" fmla="*/ 4153211 w 5478991"/>
              <a:gd name="connsiteY738" fmla="*/ 1969535 h 3632512"/>
              <a:gd name="connsiteX739" fmla="*/ 4037742 w 5478991"/>
              <a:gd name="connsiteY739" fmla="*/ 1857749 h 3632512"/>
              <a:gd name="connsiteX740" fmla="*/ 4149525 w 5478991"/>
              <a:gd name="connsiteY740" fmla="*/ 1742279 h 3632512"/>
              <a:gd name="connsiteX741" fmla="*/ 3736784 w 5478991"/>
              <a:gd name="connsiteY741" fmla="*/ 1739824 h 3632512"/>
              <a:gd name="connsiteX742" fmla="*/ 3853482 w 5478991"/>
              <a:gd name="connsiteY742" fmla="*/ 1854067 h 3632512"/>
              <a:gd name="connsiteX743" fmla="*/ 3739241 w 5478991"/>
              <a:gd name="connsiteY743" fmla="*/ 1969536 h 3632512"/>
              <a:gd name="connsiteX744" fmla="*/ 3623771 w 5478991"/>
              <a:gd name="connsiteY744" fmla="*/ 1857751 h 3632512"/>
              <a:gd name="connsiteX745" fmla="*/ 3736784 w 5478991"/>
              <a:gd name="connsiteY745" fmla="*/ 1739824 h 3632512"/>
              <a:gd name="connsiteX746" fmla="*/ 3327728 w 5478991"/>
              <a:gd name="connsiteY746" fmla="*/ 1739824 h 3632512"/>
              <a:gd name="connsiteX747" fmla="*/ 3439513 w 5478991"/>
              <a:gd name="connsiteY747" fmla="*/ 1855293 h 3632512"/>
              <a:gd name="connsiteX748" fmla="*/ 3325271 w 5478991"/>
              <a:gd name="connsiteY748" fmla="*/ 1967078 h 3632512"/>
              <a:gd name="connsiteX749" fmla="*/ 3212259 w 5478991"/>
              <a:gd name="connsiteY749" fmla="*/ 1852838 h 3632512"/>
              <a:gd name="connsiteX750" fmla="*/ 3327728 w 5478991"/>
              <a:gd name="connsiteY750" fmla="*/ 1739824 h 3632512"/>
              <a:gd name="connsiteX751" fmla="*/ 644908 w 5478991"/>
              <a:gd name="connsiteY751" fmla="*/ 1625550 h 3632512"/>
              <a:gd name="connsiteX752" fmla="*/ 668247 w 5478991"/>
              <a:gd name="connsiteY752" fmla="*/ 1645204 h 3632512"/>
              <a:gd name="connsiteX753" fmla="*/ 646136 w 5478991"/>
              <a:gd name="connsiteY753" fmla="*/ 1669772 h 3632512"/>
              <a:gd name="connsiteX754" fmla="*/ 624025 w 5478991"/>
              <a:gd name="connsiteY754" fmla="*/ 1648889 h 3632512"/>
              <a:gd name="connsiteX755" fmla="*/ 644908 w 5478991"/>
              <a:gd name="connsiteY755" fmla="*/ 1625550 h 3632512"/>
              <a:gd name="connsiteX756" fmla="*/ 1058877 w 5478991"/>
              <a:gd name="connsiteY756" fmla="*/ 1596079 h 3632512"/>
              <a:gd name="connsiteX757" fmla="*/ 1110470 w 5478991"/>
              <a:gd name="connsiteY757" fmla="*/ 1648900 h 3632512"/>
              <a:gd name="connsiteX758" fmla="*/ 1060107 w 5478991"/>
              <a:gd name="connsiteY758" fmla="*/ 1698036 h 3632512"/>
              <a:gd name="connsiteX759" fmla="*/ 1008514 w 5478991"/>
              <a:gd name="connsiteY759" fmla="*/ 1646444 h 3632512"/>
              <a:gd name="connsiteX760" fmla="*/ 1058877 w 5478991"/>
              <a:gd name="connsiteY760" fmla="*/ 1596079 h 3632512"/>
              <a:gd name="connsiteX761" fmla="*/ 1471620 w 5478991"/>
              <a:gd name="connsiteY761" fmla="*/ 1578889 h 3632512"/>
              <a:gd name="connsiteX762" fmla="*/ 1541638 w 5478991"/>
              <a:gd name="connsiteY762" fmla="*/ 1647678 h 3632512"/>
              <a:gd name="connsiteX763" fmla="*/ 1472848 w 5478991"/>
              <a:gd name="connsiteY763" fmla="*/ 1717697 h 3632512"/>
              <a:gd name="connsiteX764" fmla="*/ 1402830 w 5478991"/>
              <a:gd name="connsiteY764" fmla="*/ 1648907 h 3632512"/>
              <a:gd name="connsiteX765" fmla="*/ 1471620 w 5478991"/>
              <a:gd name="connsiteY765" fmla="*/ 1578889 h 3632512"/>
              <a:gd name="connsiteX766" fmla="*/ 1881905 w 5478991"/>
              <a:gd name="connsiteY766" fmla="*/ 1565380 h 3632512"/>
              <a:gd name="connsiteX767" fmla="*/ 1966664 w 5478991"/>
              <a:gd name="connsiteY767" fmla="*/ 1646455 h 3632512"/>
              <a:gd name="connsiteX768" fmla="*/ 1885589 w 5478991"/>
              <a:gd name="connsiteY768" fmla="*/ 1731214 h 3632512"/>
              <a:gd name="connsiteX769" fmla="*/ 1800831 w 5478991"/>
              <a:gd name="connsiteY769" fmla="*/ 1648911 h 3632512"/>
              <a:gd name="connsiteX770" fmla="*/ 1881905 w 5478991"/>
              <a:gd name="connsiteY770" fmla="*/ 1565380 h 3632512"/>
              <a:gd name="connsiteX771" fmla="*/ 5186294 w 5478991"/>
              <a:gd name="connsiteY771" fmla="*/ 1556785 h 3632512"/>
              <a:gd name="connsiteX772" fmla="*/ 5274739 w 5478991"/>
              <a:gd name="connsiteY772" fmla="*/ 1655057 h 3632512"/>
              <a:gd name="connsiteX773" fmla="*/ 5180151 w 5478991"/>
              <a:gd name="connsiteY773" fmla="*/ 1743503 h 3632512"/>
              <a:gd name="connsiteX774" fmla="*/ 5089250 w 5478991"/>
              <a:gd name="connsiteY774" fmla="*/ 1646460 h 3632512"/>
              <a:gd name="connsiteX775" fmla="*/ 5186294 w 5478991"/>
              <a:gd name="connsiteY775" fmla="*/ 1556785 h 3632512"/>
              <a:gd name="connsiteX776" fmla="*/ 2297102 w 5478991"/>
              <a:gd name="connsiteY776" fmla="*/ 1553102 h 3632512"/>
              <a:gd name="connsiteX777" fmla="*/ 2389233 w 5478991"/>
              <a:gd name="connsiteY777" fmla="*/ 1648916 h 3632512"/>
              <a:gd name="connsiteX778" fmla="*/ 2294645 w 5478991"/>
              <a:gd name="connsiteY778" fmla="*/ 1739817 h 3632512"/>
              <a:gd name="connsiteX779" fmla="*/ 2203744 w 5478991"/>
              <a:gd name="connsiteY779" fmla="*/ 1647688 h 3632512"/>
              <a:gd name="connsiteX780" fmla="*/ 2297102 w 5478991"/>
              <a:gd name="connsiteY780" fmla="*/ 1553102 h 3632512"/>
              <a:gd name="connsiteX781" fmla="*/ 4771095 w 5478991"/>
              <a:gd name="connsiteY781" fmla="*/ 1549419 h 3632512"/>
              <a:gd name="connsiteX782" fmla="*/ 4869366 w 5478991"/>
              <a:gd name="connsiteY782" fmla="*/ 1650146 h 3632512"/>
              <a:gd name="connsiteX783" fmla="*/ 4769867 w 5478991"/>
              <a:gd name="connsiteY783" fmla="*/ 1750876 h 3632512"/>
              <a:gd name="connsiteX784" fmla="*/ 4669138 w 5478991"/>
              <a:gd name="connsiteY784" fmla="*/ 1647689 h 3632512"/>
              <a:gd name="connsiteX785" fmla="*/ 4771095 w 5478991"/>
              <a:gd name="connsiteY785" fmla="*/ 1549419 h 3632512"/>
              <a:gd name="connsiteX786" fmla="*/ 2709843 w 5478991"/>
              <a:gd name="connsiteY786" fmla="*/ 1548191 h 3632512"/>
              <a:gd name="connsiteX787" fmla="*/ 2808115 w 5478991"/>
              <a:gd name="connsiteY787" fmla="*/ 1648920 h 3632512"/>
              <a:gd name="connsiteX788" fmla="*/ 2707387 w 5478991"/>
              <a:gd name="connsiteY788" fmla="*/ 1748419 h 3632512"/>
              <a:gd name="connsiteX789" fmla="*/ 2606658 w 5478991"/>
              <a:gd name="connsiteY789" fmla="*/ 1648920 h 3632512"/>
              <a:gd name="connsiteX790" fmla="*/ 2709843 w 5478991"/>
              <a:gd name="connsiteY790" fmla="*/ 1548191 h 3632512"/>
              <a:gd name="connsiteX791" fmla="*/ 4355897 w 5478991"/>
              <a:gd name="connsiteY791" fmla="*/ 1544508 h 3632512"/>
              <a:gd name="connsiteX792" fmla="*/ 4462767 w 5478991"/>
              <a:gd name="connsiteY792" fmla="*/ 1650150 h 3632512"/>
              <a:gd name="connsiteX793" fmla="*/ 4358354 w 5478991"/>
              <a:gd name="connsiteY793" fmla="*/ 1754563 h 3632512"/>
              <a:gd name="connsiteX794" fmla="*/ 4251483 w 5478991"/>
              <a:gd name="connsiteY794" fmla="*/ 1648922 h 3632512"/>
              <a:gd name="connsiteX795" fmla="*/ 4355897 w 5478991"/>
              <a:gd name="connsiteY795" fmla="*/ 1544508 h 3632512"/>
              <a:gd name="connsiteX796" fmla="*/ 3121357 w 5478991"/>
              <a:gd name="connsiteY796" fmla="*/ 1542050 h 3632512"/>
              <a:gd name="connsiteX797" fmla="*/ 3225771 w 5478991"/>
              <a:gd name="connsiteY797" fmla="*/ 1648921 h 3632512"/>
              <a:gd name="connsiteX798" fmla="*/ 3120128 w 5478991"/>
              <a:gd name="connsiteY798" fmla="*/ 1753334 h 3632512"/>
              <a:gd name="connsiteX799" fmla="*/ 3014486 w 5478991"/>
              <a:gd name="connsiteY799" fmla="*/ 1648921 h 3632512"/>
              <a:gd name="connsiteX800" fmla="*/ 3121357 w 5478991"/>
              <a:gd name="connsiteY800" fmla="*/ 1542050 h 3632512"/>
              <a:gd name="connsiteX801" fmla="*/ 3535327 w 5478991"/>
              <a:gd name="connsiteY801" fmla="*/ 1540823 h 3632512"/>
              <a:gd name="connsiteX802" fmla="*/ 3640969 w 5478991"/>
              <a:gd name="connsiteY802" fmla="*/ 1648922 h 3632512"/>
              <a:gd name="connsiteX803" fmla="*/ 3532870 w 5478991"/>
              <a:gd name="connsiteY803" fmla="*/ 1758250 h 3632512"/>
              <a:gd name="connsiteX804" fmla="*/ 3424771 w 5478991"/>
              <a:gd name="connsiteY804" fmla="*/ 1647695 h 3632512"/>
              <a:gd name="connsiteX805" fmla="*/ 3535327 w 5478991"/>
              <a:gd name="connsiteY805" fmla="*/ 1540823 h 3632512"/>
              <a:gd name="connsiteX806" fmla="*/ 3944383 w 5478991"/>
              <a:gd name="connsiteY806" fmla="*/ 1540822 h 3632512"/>
              <a:gd name="connsiteX807" fmla="*/ 4053711 w 5478991"/>
              <a:gd name="connsiteY807" fmla="*/ 1648922 h 3632512"/>
              <a:gd name="connsiteX808" fmla="*/ 3948069 w 5478991"/>
              <a:gd name="connsiteY808" fmla="*/ 1757020 h 3632512"/>
              <a:gd name="connsiteX809" fmla="*/ 3837513 w 5478991"/>
              <a:gd name="connsiteY809" fmla="*/ 1651378 h 3632512"/>
              <a:gd name="connsiteX810" fmla="*/ 3944383 w 5478991"/>
              <a:gd name="connsiteY810" fmla="*/ 1540822 h 3632512"/>
              <a:gd name="connsiteX811" fmla="*/ 852508 w 5478991"/>
              <a:gd name="connsiteY811" fmla="*/ 1414267 h 3632512"/>
              <a:gd name="connsiteX812" fmla="*/ 879533 w 5478991"/>
              <a:gd name="connsiteY812" fmla="*/ 1440063 h 3632512"/>
              <a:gd name="connsiteX813" fmla="*/ 854965 w 5478991"/>
              <a:gd name="connsiteY813" fmla="*/ 1468316 h 3632512"/>
              <a:gd name="connsiteX814" fmla="*/ 826711 w 5478991"/>
              <a:gd name="connsiteY814" fmla="*/ 1443748 h 3632512"/>
              <a:gd name="connsiteX815" fmla="*/ 852508 w 5478991"/>
              <a:gd name="connsiteY815" fmla="*/ 1414267 h 3632512"/>
              <a:gd name="connsiteX816" fmla="*/ 1262793 w 5478991"/>
              <a:gd name="connsiteY816" fmla="*/ 1388480 h 3632512"/>
              <a:gd name="connsiteX817" fmla="*/ 1315613 w 5478991"/>
              <a:gd name="connsiteY817" fmla="*/ 1438844 h 3632512"/>
              <a:gd name="connsiteX818" fmla="*/ 1266477 w 5478991"/>
              <a:gd name="connsiteY818" fmla="*/ 1492893 h 3632512"/>
              <a:gd name="connsiteX819" fmla="*/ 1212428 w 5478991"/>
              <a:gd name="connsiteY819" fmla="*/ 1442530 h 3632512"/>
              <a:gd name="connsiteX820" fmla="*/ 1262793 w 5478991"/>
              <a:gd name="connsiteY820" fmla="*/ 1388480 h 3632512"/>
              <a:gd name="connsiteX821" fmla="*/ 1677990 w 5478991"/>
              <a:gd name="connsiteY821" fmla="*/ 1373746 h 3632512"/>
              <a:gd name="connsiteX822" fmla="*/ 1748009 w 5478991"/>
              <a:gd name="connsiteY822" fmla="*/ 1443764 h 3632512"/>
              <a:gd name="connsiteX823" fmla="*/ 1679219 w 5478991"/>
              <a:gd name="connsiteY823" fmla="*/ 1511326 h 3632512"/>
              <a:gd name="connsiteX824" fmla="*/ 1610429 w 5478991"/>
              <a:gd name="connsiteY824" fmla="*/ 1441308 h 3632512"/>
              <a:gd name="connsiteX825" fmla="*/ 1677990 w 5478991"/>
              <a:gd name="connsiteY825" fmla="*/ 1373746 h 3632512"/>
              <a:gd name="connsiteX826" fmla="*/ 5386523 w 5478991"/>
              <a:gd name="connsiteY826" fmla="*/ 1361466 h 3632512"/>
              <a:gd name="connsiteX827" fmla="*/ 5468825 w 5478991"/>
              <a:gd name="connsiteY827" fmla="*/ 1443769 h 3632512"/>
              <a:gd name="connsiteX828" fmla="*/ 5388980 w 5478991"/>
              <a:gd name="connsiteY828" fmla="*/ 1524843 h 3632512"/>
              <a:gd name="connsiteX829" fmla="*/ 5306677 w 5478991"/>
              <a:gd name="connsiteY829" fmla="*/ 1442540 h 3632512"/>
              <a:gd name="connsiteX830" fmla="*/ 5386523 w 5478991"/>
              <a:gd name="connsiteY830" fmla="*/ 1361466 h 3632512"/>
              <a:gd name="connsiteX831" fmla="*/ 2090733 w 5478991"/>
              <a:gd name="connsiteY831" fmla="*/ 1360238 h 3632512"/>
              <a:gd name="connsiteX832" fmla="*/ 2170578 w 5478991"/>
              <a:gd name="connsiteY832" fmla="*/ 1442541 h 3632512"/>
              <a:gd name="connsiteX833" fmla="*/ 2089505 w 5478991"/>
              <a:gd name="connsiteY833" fmla="*/ 1522386 h 3632512"/>
              <a:gd name="connsiteX834" fmla="*/ 2009658 w 5478991"/>
              <a:gd name="connsiteY834" fmla="*/ 1440084 h 3632512"/>
              <a:gd name="connsiteX835" fmla="*/ 2090733 w 5478991"/>
              <a:gd name="connsiteY835" fmla="*/ 1360238 h 3632512"/>
              <a:gd name="connsiteX836" fmla="*/ 4976237 w 5478991"/>
              <a:gd name="connsiteY836" fmla="*/ 1354099 h 3632512"/>
              <a:gd name="connsiteX837" fmla="*/ 5065911 w 5478991"/>
              <a:gd name="connsiteY837" fmla="*/ 1445002 h 3632512"/>
              <a:gd name="connsiteX838" fmla="*/ 4976237 w 5478991"/>
              <a:gd name="connsiteY838" fmla="*/ 1533447 h 3632512"/>
              <a:gd name="connsiteX839" fmla="*/ 4885336 w 5478991"/>
              <a:gd name="connsiteY839" fmla="*/ 1445002 h 3632512"/>
              <a:gd name="connsiteX840" fmla="*/ 4976237 w 5478991"/>
              <a:gd name="connsiteY840" fmla="*/ 1354099 h 3632512"/>
              <a:gd name="connsiteX841" fmla="*/ 2499788 w 5478991"/>
              <a:gd name="connsiteY841" fmla="*/ 1351642 h 3632512"/>
              <a:gd name="connsiteX842" fmla="*/ 2593146 w 5478991"/>
              <a:gd name="connsiteY842" fmla="*/ 1441316 h 3632512"/>
              <a:gd name="connsiteX843" fmla="*/ 2503474 w 5478991"/>
              <a:gd name="connsiteY843" fmla="*/ 1532217 h 3632512"/>
              <a:gd name="connsiteX844" fmla="*/ 2412573 w 5478991"/>
              <a:gd name="connsiteY844" fmla="*/ 1443773 h 3632512"/>
              <a:gd name="connsiteX845" fmla="*/ 2499788 w 5478991"/>
              <a:gd name="connsiteY845" fmla="*/ 1351642 h 3632512"/>
              <a:gd name="connsiteX846" fmla="*/ 4564725 w 5478991"/>
              <a:gd name="connsiteY846" fmla="*/ 1346730 h 3632512"/>
              <a:gd name="connsiteX847" fmla="*/ 4660540 w 5478991"/>
              <a:gd name="connsiteY847" fmla="*/ 1443774 h 3632512"/>
              <a:gd name="connsiteX848" fmla="*/ 4561039 w 5478991"/>
              <a:gd name="connsiteY848" fmla="*/ 1539590 h 3632512"/>
              <a:gd name="connsiteX849" fmla="*/ 4467681 w 5478991"/>
              <a:gd name="connsiteY849" fmla="*/ 1441319 h 3632512"/>
              <a:gd name="connsiteX850" fmla="*/ 4564725 w 5478991"/>
              <a:gd name="connsiteY850" fmla="*/ 1346730 h 3632512"/>
              <a:gd name="connsiteX851" fmla="*/ 2917443 w 5478991"/>
              <a:gd name="connsiteY851" fmla="*/ 1345502 h 3632512"/>
              <a:gd name="connsiteX852" fmla="*/ 3010801 w 5478991"/>
              <a:gd name="connsiteY852" fmla="*/ 1443774 h 3632512"/>
              <a:gd name="connsiteX853" fmla="*/ 2912530 w 5478991"/>
              <a:gd name="connsiteY853" fmla="*/ 1538360 h 3632512"/>
              <a:gd name="connsiteX854" fmla="*/ 2817943 w 5478991"/>
              <a:gd name="connsiteY854" fmla="*/ 1441317 h 3632512"/>
              <a:gd name="connsiteX855" fmla="*/ 2917443 w 5478991"/>
              <a:gd name="connsiteY855" fmla="*/ 1345502 h 3632512"/>
              <a:gd name="connsiteX856" fmla="*/ 4151982 w 5478991"/>
              <a:gd name="connsiteY856" fmla="*/ 1344276 h 3632512"/>
              <a:gd name="connsiteX857" fmla="*/ 4251483 w 5478991"/>
              <a:gd name="connsiteY857" fmla="*/ 1443775 h 3632512"/>
              <a:gd name="connsiteX858" fmla="*/ 4150754 w 5478991"/>
              <a:gd name="connsiteY858" fmla="*/ 1544505 h 3632512"/>
              <a:gd name="connsiteX859" fmla="*/ 4051253 w 5478991"/>
              <a:gd name="connsiteY859" fmla="*/ 1443775 h 3632512"/>
              <a:gd name="connsiteX860" fmla="*/ 4151982 w 5478991"/>
              <a:gd name="connsiteY860" fmla="*/ 1344276 h 3632512"/>
              <a:gd name="connsiteX861" fmla="*/ 3738013 w 5478991"/>
              <a:gd name="connsiteY861" fmla="*/ 1341820 h 3632512"/>
              <a:gd name="connsiteX862" fmla="*/ 3839969 w 5478991"/>
              <a:gd name="connsiteY862" fmla="*/ 1443775 h 3632512"/>
              <a:gd name="connsiteX863" fmla="*/ 3740469 w 5478991"/>
              <a:gd name="connsiteY863" fmla="*/ 1545734 h 3632512"/>
              <a:gd name="connsiteX864" fmla="*/ 3637284 w 5478991"/>
              <a:gd name="connsiteY864" fmla="*/ 1445004 h 3632512"/>
              <a:gd name="connsiteX865" fmla="*/ 3738013 w 5478991"/>
              <a:gd name="connsiteY865" fmla="*/ 1341820 h 3632512"/>
              <a:gd name="connsiteX866" fmla="*/ 3326499 w 5478991"/>
              <a:gd name="connsiteY866" fmla="*/ 1339362 h 3632512"/>
              <a:gd name="connsiteX867" fmla="*/ 3426000 w 5478991"/>
              <a:gd name="connsiteY867" fmla="*/ 1440090 h 3632512"/>
              <a:gd name="connsiteX868" fmla="*/ 3327728 w 5478991"/>
              <a:gd name="connsiteY868" fmla="*/ 1540819 h 3632512"/>
              <a:gd name="connsiteX869" fmla="*/ 3226999 w 5478991"/>
              <a:gd name="connsiteY869" fmla="*/ 1441320 h 3632512"/>
              <a:gd name="connsiteX870" fmla="*/ 3326499 w 5478991"/>
              <a:gd name="connsiteY870" fmla="*/ 1339362 h 3632512"/>
              <a:gd name="connsiteX871" fmla="*/ 1060107 w 5478991"/>
              <a:gd name="connsiteY871" fmla="*/ 1209125 h 3632512"/>
              <a:gd name="connsiteX872" fmla="*/ 1085904 w 5478991"/>
              <a:gd name="connsiteY872" fmla="*/ 1234921 h 3632512"/>
              <a:gd name="connsiteX873" fmla="*/ 1060107 w 5478991"/>
              <a:gd name="connsiteY873" fmla="*/ 1261946 h 3632512"/>
              <a:gd name="connsiteX874" fmla="*/ 1033082 w 5478991"/>
              <a:gd name="connsiteY874" fmla="*/ 1233693 h 3632512"/>
              <a:gd name="connsiteX875" fmla="*/ 1060107 w 5478991"/>
              <a:gd name="connsiteY875" fmla="*/ 1209125 h 3632512"/>
              <a:gd name="connsiteX876" fmla="*/ 1474077 w 5478991"/>
              <a:gd name="connsiteY876" fmla="*/ 1184560 h 3632512"/>
              <a:gd name="connsiteX877" fmla="*/ 1523213 w 5478991"/>
              <a:gd name="connsiteY877" fmla="*/ 1237387 h 3632512"/>
              <a:gd name="connsiteX878" fmla="*/ 1470391 w 5478991"/>
              <a:gd name="connsiteY878" fmla="*/ 1287752 h 3632512"/>
              <a:gd name="connsiteX879" fmla="*/ 1420028 w 5478991"/>
              <a:gd name="connsiteY879" fmla="*/ 1234930 h 3632512"/>
              <a:gd name="connsiteX880" fmla="*/ 1474077 w 5478991"/>
              <a:gd name="connsiteY880" fmla="*/ 1184560 h 3632512"/>
              <a:gd name="connsiteX881" fmla="*/ 1884362 w 5478991"/>
              <a:gd name="connsiteY881" fmla="*/ 1168589 h 3632512"/>
              <a:gd name="connsiteX882" fmla="*/ 1950695 w 5478991"/>
              <a:gd name="connsiteY882" fmla="*/ 1237392 h 3632512"/>
              <a:gd name="connsiteX883" fmla="*/ 1885589 w 5478991"/>
              <a:gd name="connsiteY883" fmla="*/ 1303725 h 3632512"/>
              <a:gd name="connsiteX884" fmla="*/ 1816799 w 5478991"/>
              <a:gd name="connsiteY884" fmla="*/ 1236164 h 3632512"/>
              <a:gd name="connsiteX885" fmla="*/ 1884362 w 5478991"/>
              <a:gd name="connsiteY885" fmla="*/ 1168589 h 3632512"/>
              <a:gd name="connsiteX886" fmla="*/ 5187521 w 5478991"/>
              <a:gd name="connsiteY886" fmla="*/ 1159997 h 3632512"/>
              <a:gd name="connsiteX887" fmla="*/ 5259998 w 5478991"/>
              <a:gd name="connsiteY887" fmla="*/ 1242311 h 3632512"/>
              <a:gd name="connsiteX888" fmla="*/ 5177695 w 5478991"/>
              <a:gd name="connsiteY888" fmla="*/ 1314787 h 3632512"/>
              <a:gd name="connsiteX889" fmla="*/ 5103991 w 5478991"/>
              <a:gd name="connsiteY889" fmla="*/ 1232483 h 3632512"/>
              <a:gd name="connsiteX890" fmla="*/ 5187521 w 5478991"/>
              <a:gd name="connsiteY890" fmla="*/ 1159997 h 3632512"/>
              <a:gd name="connsiteX891" fmla="*/ 2297102 w 5478991"/>
              <a:gd name="connsiteY891" fmla="*/ 1156307 h 3632512"/>
              <a:gd name="connsiteX892" fmla="*/ 2374491 w 5478991"/>
              <a:gd name="connsiteY892" fmla="*/ 1237397 h 3632512"/>
              <a:gd name="connsiteX893" fmla="*/ 2294645 w 5478991"/>
              <a:gd name="connsiteY893" fmla="*/ 1313558 h 3632512"/>
              <a:gd name="connsiteX894" fmla="*/ 2217257 w 5478991"/>
              <a:gd name="connsiteY894" fmla="*/ 1233711 h 3632512"/>
              <a:gd name="connsiteX895" fmla="*/ 2297102 w 5478991"/>
              <a:gd name="connsiteY895" fmla="*/ 1156307 h 3632512"/>
              <a:gd name="connsiteX896" fmla="*/ 4771095 w 5478991"/>
              <a:gd name="connsiteY896" fmla="*/ 1151396 h 3632512"/>
              <a:gd name="connsiteX897" fmla="*/ 4855855 w 5478991"/>
              <a:gd name="connsiteY897" fmla="*/ 1236172 h 3632512"/>
              <a:gd name="connsiteX898" fmla="*/ 4769867 w 5478991"/>
              <a:gd name="connsiteY898" fmla="*/ 1323387 h 3632512"/>
              <a:gd name="connsiteX899" fmla="*/ 4683879 w 5478991"/>
              <a:gd name="connsiteY899" fmla="*/ 1238629 h 3632512"/>
              <a:gd name="connsiteX900" fmla="*/ 4771095 w 5478991"/>
              <a:gd name="connsiteY900" fmla="*/ 1151396 h 3632512"/>
              <a:gd name="connsiteX901" fmla="*/ 2707387 w 5478991"/>
              <a:gd name="connsiteY901" fmla="*/ 1148939 h 3632512"/>
              <a:gd name="connsiteX902" fmla="*/ 2793375 w 5478991"/>
              <a:gd name="connsiteY902" fmla="*/ 1236170 h 3632512"/>
              <a:gd name="connsiteX903" fmla="*/ 2708616 w 5478991"/>
              <a:gd name="connsiteY903" fmla="*/ 1320931 h 3632512"/>
              <a:gd name="connsiteX904" fmla="*/ 2621399 w 5478991"/>
              <a:gd name="connsiteY904" fmla="*/ 1233714 h 3632512"/>
              <a:gd name="connsiteX905" fmla="*/ 2707387 w 5478991"/>
              <a:gd name="connsiteY905" fmla="*/ 1148939 h 3632512"/>
              <a:gd name="connsiteX906" fmla="*/ 4355896 w 5478991"/>
              <a:gd name="connsiteY906" fmla="*/ 1146484 h 3632512"/>
              <a:gd name="connsiteX907" fmla="*/ 4449254 w 5478991"/>
              <a:gd name="connsiteY907" fmla="*/ 1236173 h 3632512"/>
              <a:gd name="connsiteX908" fmla="*/ 4359582 w 5478991"/>
              <a:gd name="connsiteY908" fmla="*/ 1328302 h 3632512"/>
              <a:gd name="connsiteX909" fmla="*/ 4267451 w 5478991"/>
              <a:gd name="connsiteY909" fmla="*/ 1238630 h 3632512"/>
              <a:gd name="connsiteX910" fmla="*/ 4355896 w 5478991"/>
              <a:gd name="connsiteY910" fmla="*/ 1146484 h 3632512"/>
              <a:gd name="connsiteX911" fmla="*/ 3944383 w 5478991"/>
              <a:gd name="connsiteY911" fmla="*/ 1144030 h 3632512"/>
              <a:gd name="connsiteX912" fmla="*/ 4037742 w 5478991"/>
              <a:gd name="connsiteY912" fmla="*/ 1237403 h 3632512"/>
              <a:gd name="connsiteX913" fmla="*/ 3944383 w 5478991"/>
              <a:gd name="connsiteY913" fmla="*/ 1331989 h 3632512"/>
              <a:gd name="connsiteX914" fmla="*/ 3851025 w 5478991"/>
              <a:gd name="connsiteY914" fmla="*/ 1238631 h 3632512"/>
              <a:gd name="connsiteX915" fmla="*/ 3944383 w 5478991"/>
              <a:gd name="connsiteY915" fmla="*/ 1144030 h 3632512"/>
              <a:gd name="connsiteX916" fmla="*/ 3121359 w 5478991"/>
              <a:gd name="connsiteY916" fmla="*/ 1144030 h 3632512"/>
              <a:gd name="connsiteX917" fmla="*/ 3212259 w 5478991"/>
              <a:gd name="connsiteY917" fmla="*/ 1236173 h 3632512"/>
              <a:gd name="connsiteX918" fmla="*/ 3120129 w 5478991"/>
              <a:gd name="connsiteY918" fmla="*/ 1325847 h 3632512"/>
              <a:gd name="connsiteX919" fmla="*/ 3029228 w 5478991"/>
              <a:gd name="connsiteY919" fmla="*/ 1233716 h 3632512"/>
              <a:gd name="connsiteX920" fmla="*/ 3121359 w 5478991"/>
              <a:gd name="connsiteY920" fmla="*/ 1144030 h 3632512"/>
              <a:gd name="connsiteX921" fmla="*/ 3534100 w 5478991"/>
              <a:gd name="connsiteY921" fmla="*/ 1142795 h 3632512"/>
              <a:gd name="connsiteX922" fmla="*/ 3627457 w 5478991"/>
              <a:gd name="connsiteY922" fmla="*/ 1237403 h 3632512"/>
              <a:gd name="connsiteX923" fmla="*/ 3532871 w 5478991"/>
              <a:gd name="connsiteY923" fmla="*/ 1330760 h 3632512"/>
              <a:gd name="connsiteX924" fmla="*/ 3439513 w 5478991"/>
              <a:gd name="connsiteY924" fmla="*/ 1236176 h 3632512"/>
              <a:gd name="connsiteX925" fmla="*/ 3534100 w 5478991"/>
              <a:gd name="connsiteY925" fmla="*/ 1142795 h 3632512"/>
              <a:gd name="connsiteX926" fmla="*/ 1265248 w 5478991"/>
              <a:gd name="connsiteY926" fmla="*/ 1002752 h 3632512"/>
              <a:gd name="connsiteX927" fmla="*/ 1292273 w 5478991"/>
              <a:gd name="connsiteY927" fmla="*/ 1028547 h 3632512"/>
              <a:gd name="connsiteX928" fmla="*/ 1264021 w 5478991"/>
              <a:gd name="connsiteY928" fmla="*/ 1056801 h 3632512"/>
              <a:gd name="connsiteX929" fmla="*/ 1239453 w 5478991"/>
              <a:gd name="connsiteY929" fmla="*/ 1028547 h 3632512"/>
              <a:gd name="connsiteX930" fmla="*/ 1265248 w 5478991"/>
              <a:gd name="connsiteY930" fmla="*/ 1002752 h 3632512"/>
              <a:gd name="connsiteX931" fmla="*/ 1676762 w 5478991"/>
              <a:gd name="connsiteY931" fmla="*/ 979418 h 3632512"/>
              <a:gd name="connsiteX932" fmla="*/ 1727125 w 5478991"/>
              <a:gd name="connsiteY932" fmla="*/ 1028553 h 3632512"/>
              <a:gd name="connsiteX933" fmla="*/ 1677990 w 5478991"/>
              <a:gd name="connsiteY933" fmla="*/ 1078916 h 3632512"/>
              <a:gd name="connsiteX934" fmla="*/ 1626397 w 5478991"/>
              <a:gd name="connsiteY934" fmla="*/ 1029782 h 3632512"/>
              <a:gd name="connsiteX935" fmla="*/ 1676762 w 5478991"/>
              <a:gd name="connsiteY935" fmla="*/ 979418 h 3632512"/>
              <a:gd name="connsiteX936" fmla="*/ 5390208 w 5478991"/>
              <a:gd name="connsiteY936" fmla="*/ 967133 h 3632512"/>
              <a:gd name="connsiteX937" fmla="*/ 5451628 w 5478991"/>
              <a:gd name="connsiteY937" fmla="*/ 1031009 h 3632512"/>
              <a:gd name="connsiteX938" fmla="*/ 5385295 w 5478991"/>
              <a:gd name="connsiteY938" fmla="*/ 1093656 h 3632512"/>
              <a:gd name="connsiteX939" fmla="*/ 5323875 w 5478991"/>
              <a:gd name="connsiteY939" fmla="*/ 1029782 h 3632512"/>
              <a:gd name="connsiteX940" fmla="*/ 5390208 w 5478991"/>
              <a:gd name="connsiteY940" fmla="*/ 967133 h 3632512"/>
              <a:gd name="connsiteX941" fmla="*/ 2089503 w 5478991"/>
              <a:gd name="connsiteY941" fmla="*/ 964675 h 3632512"/>
              <a:gd name="connsiteX942" fmla="*/ 2154608 w 5478991"/>
              <a:gd name="connsiteY942" fmla="*/ 1029782 h 3632512"/>
              <a:gd name="connsiteX943" fmla="*/ 2090731 w 5478991"/>
              <a:gd name="connsiteY943" fmla="*/ 1092432 h 3632512"/>
              <a:gd name="connsiteX944" fmla="*/ 2025627 w 5478991"/>
              <a:gd name="connsiteY944" fmla="*/ 1031009 h 3632512"/>
              <a:gd name="connsiteX945" fmla="*/ 2089503 w 5478991"/>
              <a:gd name="connsiteY945" fmla="*/ 964675 h 3632512"/>
              <a:gd name="connsiteX946" fmla="*/ 4976239 w 5478991"/>
              <a:gd name="connsiteY946" fmla="*/ 956081 h 3632512"/>
              <a:gd name="connsiteX947" fmla="*/ 5048713 w 5478991"/>
              <a:gd name="connsiteY947" fmla="*/ 1032240 h 3632512"/>
              <a:gd name="connsiteX948" fmla="*/ 4973781 w 5478991"/>
              <a:gd name="connsiteY948" fmla="*/ 1105944 h 3632512"/>
              <a:gd name="connsiteX949" fmla="*/ 4901306 w 5478991"/>
              <a:gd name="connsiteY949" fmla="*/ 1029782 h 3632512"/>
              <a:gd name="connsiteX950" fmla="*/ 4976239 w 5478991"/>
              <a:gd name="connsiteY950" fmla="*/ 956081 h 3632512"/>
              <a:gd name="connsiteX951" fmla="*/ 2501017 w 5478991"/>
              <a:gd name="connsiteY951" fmla="*/ 954850 h 3632512"/>
              <a:gd name="connsiteX952" fmla="*/ 2575949 w 5478991"/>
              <a:gd name="connsiteY952" fmla="*/ 1027326 h 3632512"/>
              <a:gd name="connsiteX953" fmla="*/ 2503474 w 5478991"/>
              <a:gd name="connsiteY953" fmla="*/ 1102258 h 3632512"/>
              <a:gd name="connsiteX954" fmla="*/ 2428541 w 5478991"/>
              <a:gd name="connsiteY954" fmla="*/ 1029782 h 3632512"/>
              <a:gd name="connsiteX955" fmla="*/ 2501017 w 5478991"/>
              <a:gd name="connsiteY955" fmla="*/ 954850 h 3632512"/>
              <a:gd name="connsiteX956" fmla="*/ 4562268 w 5478991"/>
              <a:gd name="connsiteY956" fmla="*/ 949940 h 3632512"/>
              <a:gd name="connsiteX957" fmla="*/ 4643343 w 5478991"/>
              <a:gd name="connsiteY957" fmla="*/ 1029787 h 3632512"/>
              <a:gd name="connsiteX958" fmla="*/ 4563496 w 5478991"/>
              <a:gd name="connsiteY958" fmla="*/ 1112085 h 3632512"/>
              <a:gd name="connsiteX959" fmla="*/ 4482421 w 5478991"/>
              <a:gd name="connsiteY959" fmla="*/ 1032240 h 3632512"/>
              <a:gd name="connsiteX960" fmla="*/ 4562268 w 5478991"/>
              <a:gd name="connsiteY960" fmla="*/ 949940 h 3632512"/>
              <a:gd name="connsiteX961" fmla="*/ 4153211 w 5478991"/>
              <a:gd name="connsiteY961" fmla="*/ 947484 h 3632512"/>
              <a:gd name="connsiteX962" fmla="*/ 4236742 w 5478991"/>
              <a:gd name="connsiteY962" fmla="*/ 1033469 h 3632512"/>
              <a:gd name="connsiteX963" fmla="*/ 4151982 w 5478991"/>
              <a:gd name="connsiteY963" fmla="*/ 1115771 h 3632512"/>
              <a:gd name="connsiteX964" fmla="*/ 4067223 w 5478991"/>
              <a:gd name="connsiteY964" fmla="*/ 1031011 h 3632512"/>
              <a:gd name="connsiteX965" fmla="*/ 4153211 w 5478991"/>
              <a:gd name="connsiteY965" fmla="*/ 947484 h 3632512"/>
              <a:gd name="connsiteX966" fmla="*/ 2916214 w 5478991"/>
              <a:gd name="connsiteY966" fmla="*/ 947484 h 3632512"/>
              <a:gd name="connsiteX967" fmla="*/ 2994832 w 5478991"/>
              <a:gd name="connsiteY967" fmla="*/ 1029787 h 3632512"/>
              <a:gd name="connsiteX968" fmla="*/ 2912530 w 5478991"/>
              <a:gd name="connsiteY968" fmla="*/ 1109628 h 3632512"/>
              <a:gd name="connsiteX969" fmla="*/ 2833912 w 5478991"/>
              <a:gd name="connsiteY969" fmla="*/ 1027329 h 3632512"/>
              <a:gd name="connsiteX970" fmla="*/ 2916214 w 5478991"/>
              <a:gd name="connsiteY970" fmla="*/ 947484 h 3632512"/>
              <a:gd name="connsiteX971" fmla="*/ 3738011 w 5478991"/>
              <a:gd name="connsiteY971" fmla="*/ 945025 h 3632512"/>
              <a:gd name="connsiteX972" fmla="*/ 3825228 w 5478991"/>
              <a:gd name="connsiteY972" fmla="*/ 1032240 h 3632512"/>
              <a:gd name="connsiteX973" fmla="*/ 3740469 w 5478991"/>
              <a:gd name="connsiteY973" fmla="*/ 1117000 h 3632512"/>
              <a:gd name="connsiteX974" fmla="*/ 3653253 w 5478991"/>
              <a:gd name="connsiteY974" fmla="*/ 1029787 h 3632512"/>
              <a:gd name="connsiteX975" fmla="*/ 3738011 w 5478991"/>
              <a:gd name="connsiteY975" fmla="*/ 945025 h 3632512"/>
              <a:gd name="connsiteX976" fmla="*/ 3328957 w 5478991"/>
              <a:gd name="connsiteY976" fmla="*/ 943798 h 3632512"/>
              <a:gd name="connsiteX977" fmla="*/ 3411260 w 5478991"/>
              <a:gd name="connsiteY977" fmla="*/ 1031011 h 3632512"/>
              <a:gd name="connsiteX978" fmla="*/ 3325273 w 5478991"/>
              <a:gd name="connsiteY978" fmla="*/ 1113314 h 3632512"/>
              <a:gd name="connsiteX979" fmla="*/ 3241740 w 5478991"/>
              <a:gd name="connsiteY979" fmla="*/ 1027326 h 3632512"/>
              <a:gd name="connsiteX980" fmla="*/ 3328957 w 5478991"/>
              <a:gd name="connsiteY980" fmla="*/ 943798 h 3632512"/>
              <a:gd name="connsiteX981" fmla="*/ 1470391 w 5478991"/>
              <a:gd name="connsiteY981" fmla="*/ 798839 h 3632512"/>
              <a:gd name="connsiteX982" fmla="*/ 1494959 w 5478991"/>
              <a:gd name="connsiteY982" fmla="*/ 822177 h 3632512"/>
              <a:gd name="connsiteX983" fmla="*/ 1472848 w 5478991"/>
              <a:gd name="connsiteY983" fmla="*/ 847974 h 3632512"/>
              <a:gd name="connsiteX984" fmla="*/ 1445823 w 5478991"/>
              <a:gd name="connsiteY984" fmla="*/ 823406 h 3632512"/>
              <a:gd name="connsiteX985" fmla="*/ 1470391 w 5478991"/>
              <a:gd name="connsiteY985" fmla="*/ 798839 h 3632512"/>
              <a:gd name="connsiteX986" fmla="*/ 1883133 w 5478991"/>
              <a:gd name="connsiteY986" fmla="*/ 776728 h 3632512"/>
              <a:gd name="connsiteX987" fmla="*/ 1929812 w 5478991"/>
              <a:gd name="connsiteY987" fmla="*/ 820950 h 3632512"/>
              <a:gd name="connsiteX988" fmla="*/ 1885589 w 5478991"/>
              <a:gd name="connsiteY988" fmla="*/ 868861 h 3632512"/>
              <a:gd name="connsiteX989" fmla="*/ 1838910 w 5478991"/>
              <a:gd name="connsiteY989" fmla="*/ 824636 h 3632512"/>
              <a:gd name="connsiteX990" fmla="*/ 1883133 w 5478991"/>
              <a:gd name="connsiteY990" fmla="*/ 776728 h 3632512"/>
              <a:gd name="connsiteX991" fmla="*/ 2297103 w 5478991"/>
              <a:gd name="connsiteY991" fmla="*/ 764447 h 3632512"/>
              <a:gd name="connsiteX992" fmla="*/ 2354837 w 5478991"/>
              <a:gd name="connsiteY992" fmla="*/ 823411 h 3632512"/>
              <a:gd name="connsiteX993" fmla="*/ 2297103 w 5478991"/>
              <a:gd name="connsiteY993" fmla="*/ 883604 h 3632512"/>
              <a:gd name="connsiteX994" fmla="*/ 2235683 w 5478991"/>
              <a:gd name="connsiteY994" fmla="*/ 824640 h 3632512"/>
              <a:gd name="connsiteX995" fmla="*/ 2297103 w 5478991"/>
              <a:gd name="connsiteY995" fmla="*/ 764447 h 3632512"/>
              <a:gd name="connsiteX996" fmla="*/ 5183836 w 5478991"/>
              <a:gd name="connsiteY996" fmla="*/ 763219 h 3632512"/>
              <a:gd name="connsiteX997" fmla="*/ 5241571 w 5478991"/>
              <a:gd name="connsiteY997" fmla="*/ 827097 h 3632512"/>
              <a:gd name="connsiteX998" fmla="*/ 5180151 w 5478991"/>
              <a:gd name="connsiteY998" fmla="*/ 884833 h 3632512"/>
              <a:gd name="connsiteX999" fmla="*/ 5122416 w 5478991"/>
              <a:gd name="connsiteY999" fmla="*/ 820954 h 3632512"/>
              <a:gd name="connsiteX1000" fmla="*/ 5183836 w 5478991"/>
              <a:gd name="connsiteY1000" fmla="*/ 763219 h 3632512"/>
              <a:gd name="connsiteX1001" fmla="*/ 4768639 w 5478991"/>
              <a:gd name="connsiteY1001" fmla="*/ 757078 h 3632512"/>
              <a:gd name="connsiteX1002" fmla="*/ 4837428 w 5478991"/>
              <a:gd name="connsiteY1002" fmla="*/ 823411 h 3632512"/>
              <a:gd name="connsiteX1003" fmla="*/ 4771095 w 5478991"/>
              <a:gd name="connsiteY1003" fmla="*/ 893429 h 3632512"/>
              <a:gd name="connsiteX1004" fmla="*/ 4701077 w 5478991"/>
              <a:gd name="connsiteY1004" fmla="*/ 824640 h 3632512"/>
              <a:gd name="connsiteX1005" fmla="*/ 4768639 w 5478991"/>
              <a:gd name="connsiteY1005" fmla="*/ 757078 h 3632512"/>
              <a:gd name="connsiteX1006" fmla="*/ 2707388 w 5478991"/>
              <a:gd name="connsiteY1006" fmla="*/ 754623 h 3632512"/>
              <a:gd name="connsiteX1007" fmla="*/ 2777406 w 5478991"/>
              <a:gd name="connsiteY1007" fmla="*/ 823411 h 3632512"/>
              <a:gd name="connsiteX1008" fmla="*/ 2708616 w 5478991"/>
              <a:gd name="connsiteY1008" fmla="*/ 890972 h 3632512"/>
              <a:gd name="connsiteX1009" fmla="*/ 2641055 w 5478991"/>
              <a:gd name="connsiteY1009" fmla="*/ 823411 h 3632512"/>
              <a:gd name="connsiteX1010" fmla="*/ 2707388 w 5478991"/>
              <a:gd name="connsiteY1010" fmla="*/ 754623 h 3632512"/>
              <a:gd name="connsiteX1011" fmla="*/ 4357125 w 5478991"/>
              <a:gd name="connsiteY1011" fmla="*/ 750937 h 3632512"/>
              <a:gd name="connsiteX1012" fmla="*/ 4430829 w 5478991"/>
              <a:gd name="connsiteY1012" fmla="*/ 824640 h 3632512"/>
              <a:gd name="connsiteX1013" fmla="*/ 4357125 w 5478991"/>
              <a:gd name="connsiteY1013" fmla="*/ 899571 h 3632512"/>
              <a:gd name="connsiteX1014" fmla="*/ 4283421 w 5478991"/>
              <a:gd name="connsiteY1014" fmla="*/ 825869 h 3632512"/>
              <a:gd name="connsiteX1015" fmla="*/ 4357125 w 5478991"/>
              <a:gd name="connsiteY1015" fmla="*/ 750937 h 3632512"/>
              <a:gd name="connsiteX1016" fmla="*/ 3120129 w 5478991"/>
              <a:gd name="connsiteY1016" fmla="*/ 750937 h 3632512"/>
              <a:gd name="connsiteX1017" fmla="*/ 3193833 w 5478991"/>
              <a:gd name="connsiteY1017" fmla="*/ 823412 h 3632512"/>
              <a:gd name="connsiteX1018" fmla="*/ 3120129 w 5478991"/>
              <a:gd name="connsiteY1018" fmla="*/ 898344 h 3632512"/>
              <a:gd name="connsiteX1019" fmla="*/ 3046426 w 5478991"/>
              <a:gd name="connsiteY1019" fmla="*/ 824640 h 3632512"/>
              <a:gd name="connsiteX1020" fmla="*/ 3120129 w 5478991"/>
              <a:gd name="connsiteY1020" fmla="*/ 750937 h 3632512"/>
              <a:gd name="connsiteX1021" fmla="*/ 3948069 w 5478991"/>
              <a:gd name="connsiteY1021" fmla="*/ 748479 h 3632512"/>
              <a:gd name="connsiteX1022" fmla="*/ 4023001 w 5478991"/>
              <a:gd name="connsiteY1022" fmla="*/ 827097 h 3632512"/>
              <a:gd name="connsiteX1023" fmla="*/ 3944383 w 5478991"/>
              <a:gd name="connsiteY1023" fmla="*/ 900800 h 3632512"/>
              <a:gd name="connsiteX1024" fmla="*/ 3868223 w 5478991"/>
              <a:gd name="connsiteY1024" fmla="*/ 824640 h 3632512"/>
              <a:gd name="connsiteX1025" fmla="*/ 3948069 w 5478991"/>
              <a:gd name="connsiteY1025" fmla="*/ 748479 h 3632512"/>
              <a:gd name="connsiteX1026" fmla="*/ 3535328 w 5478991"/>
              <a:gd name="connsiteY1026" fmla="*/ 748479 h 3632512"/>
              <a:gd name="connsiteX1027" fmla="*/ 3610259 w 5478991"/>
              <a:gd name="connsiteY1027" fmla="*/ 827097 h 3632512"/>
              <a:gd name="connsiteX1028" fmla="*/ 3531642 w 5478991"/>
              <a:gd name="connsiteY1028" fmla="*/ 900800 h 3632512"/>
              <a:gd name="connsiteX1029" fmla="*/ 3455481 w 5478991"/>
              <a:gd name="connsiteY1029" fmla="*/ 824640 h 3632512"/>
              <a:gd name="connsiteX1030" fmla="*/ 3535328 w 5478991"/>
              <a:gd name="connsiteY1030" fmla="*/ 748479 h 3632512"/>
              <a:gd name="connsiteX1031" fmla="*/ 1685360 w 5478991"/>
              <a:gd name="connsiteY1031" fmla="*/ 599837 h 3632512"/>
              <a:gd name="connsiteX1032" fmla="*/ 1692730 w 5478991"/>
              <a:gd name="connsiteY1032" fmla="*/ 630547 h 3632512"/>
              <a:gd name="connsiteX1033" fmla="*/ 1665706 w 5478991"/>
              <a:gd name="connsiteY1033" fmla="*/ 634231 h 3632512"/>
              <a:gd name="connsiteX1034" fmla="*/ 1663249 w 5478991"/>
              <a:gd name="connsiteY1034" fmla="*/ 614578 h 3632512"/>
              <a:gd name="connsiteX1035" fmla="*/ 1685360 w 5478991"/>
              <a:gd name="connsiteY1035" fmla="*/ 599837 h 3632512"/>
              <a:gd name="connsiteX1036" fmla="*/ 5391435 w 5478991"/>
              <a:gd name="connsiteY1036" fmla="*/ 580187 h 3632512"/>
              <a:gd name="connsiteX1037" fmla="*/ 5427059 w 5478991"/>
              <a:gd name="connsiteY1037" fmla="*/ 620722 h 3632512"/>
              <a:gd name="connsiteX1038" fmla="*/ 5387751 w 5478991"/>
              <a:gd name="connsiteY1038" fmla="*/ 658802 h 3632512"/>
              <a:gd name="connsiteX1039" fmla="*/ 5349670 w 5478991"/>
              <a:gd name="connsiteY1039" fmla="*/ 619493 h 3632512"/>
              <a:gd name="connsiteX1040" fmla="*/ 5391435 w 5478991"/>
              <a:gd name="connsiteY1040" fmla="*/ 580187 h 3632512"/>
              <a:gd name="connsiteX1041" fmla="*/ 2089503 w 5478991"/>
              <a:gd name="connsiteY1041" fmla="*/ 577730 h 3632512"/>
              <a:gd name="connsiteX1042" fmla="*/ 2128812 w 5478991"/>
              <a:gd name="connsiteY1042" fmla="*/ 617036 h 3632512"/>
              <a:gd name="connsiteX1043" fmla="*/ 2089503 w 5478991"/>
              <a:gd name="connsiteY1043" fmla="*/ 656347 h 3632512"/>
              <a:gd name="connsiteX1044" fmla="*/ 2050195 w 5478991"/>
              <a:gd name="connsiteY1044" fmla="*/ 617036 h 3632512"/>
              <a:gd name="connsiteX1045" fmla="*/ 2089503 w 5478991"/>
              <a:gd name="connsiteY1045" fmla="*/ 577730 h 3632512"/>
              <a:gd name="connsiteX1046" fmla="*/ 4981151 w 5478991"/>
              <a:gd name="connsiteY1046" fmla="*/ 565449 h 3632512"/>
              <a:gd name="connsiteX1047" fmla="*/ 5029058 w 5478991"/>
              <a:gd name="connsiteY1047" fmla="*/ 625637 h 3632512"/>
              <a:gd name="connsiteX1048" fmla="*/ 4972551 w 5478991"/>
              <a:gd name="connsiteY1048" fmla="*/ 672316 h 3632512"/>
              <a:gd name="connsiteX1049" fmla="*/ 4924645 w 5478991"/>
              <a:gd name="connsiteY1049" fmla="*/ 612126 h 3632512"/>
              <a:gd name="connsiteX1050" fmla="*/ 4981151 w 5478991"/>
              <a:gd name="connsiteY1050" fmla="*/ 565449 h 3632512"/>
              <a:gd name="connsiteX1051" fmla="*/ 2503474 w 5478991"/>
              <a:gd name="connsiteY1051" fmla="*/ 564220 h 3632512"/>
              <a:gd name="connsiteX1052" fmla="*/ 2553838 w 5478991"/>
              <a:gd name="connsiteY1052" fmla="*/ 617041 h 3632512"/>
              <a:gd name="connsiteX1053" fmla="*/ 2502245 w 5478991"/>
              <a:gd name="connsiteY1053" fmla="*/ 668634 h 3632512"/>
              <a:gd name="connsiteX1054" fmla="*/ 2450652 w 5478991"/>
              <a:gd name="connsiteY1054" fmla="*/ 617041 h 3632512"/>
              <a:gd name="connsiteX1055" fmla="*/ 2503474 w 5478991"/>
              <a:gd name="connsiteY1055" fmla="*/ 564220 h 3632512"/>
              <a:gd name="connsiteX1056" fmla="*/ 4564725 w 5478991"/>
              <a:gd name="connsiteY1056" fmla="*/ 558077 h 3632512"/>
              <a:gd name="connsiteX1057" fmla="*/ 4624915 w 5478991"/>
              <a:gd name="connsiteY1057" fmla="*/ 617041 h 3632512"/>
              <a:gd name="connsiteX1058" fmla="*/ 4564725 w 5478991"/>
              <a:gd name="connsiteY1058" fmla="*/ 679688 h 3632512"/>
              <a:gd name="connsiteX1059" fmla="*/ 4503305 w 5478991"/>
              <a:gd name="connsiteY1059" fmla="*/ 619498 h 3632512"/>
              <a:gd name="connsiteX1060" fmla="*/ 4564725 w 5478991"/>
              <a:gd name="connsiteY1060" fmla="*/ 558077 h 3632512"/>
              <a:gd name="connsiteX1061" fmla="*/ 2914987 w 5478991"/>
              <a:gd name="connsiteY1061" fmla="*/ 556848 h 3632512"/>
              <a:gd name="connsiteX1062" fmla="*/ 2975177 w 5478991"/>
              <a:gd name="connsiteY1062" fmla="*/ 618269 h 3632512"/>
              <a:gd name="connsiteX1063" fmla="*/ 2916214 w 5478991"/>
              <a:gd name="connsiteY1063" fmla="*/ 678460 h 3632512"/>
              <a:gd name="connsiteX1064" fmla="*/ 2854794 w 5478991"/>
              <a:gd name="connsiteY1064" fmla="*/ 618269 h 3632512"/>
              <a:gd name="connsiteX1065" fmla="*/ 2914987 w 5478991"/>
              <a:gd name="connsiteY1065" fmla="*/ 556848 h 3632512"/>
              <a:gd name="connsiteX1066" fmla="*/ 4151983 w 5478991"/>
              <a:gd name="connsiteY1066" fmla="*/ 554391 h 3632512"/>
              <a:gd name="connsiteX1067" fmla="*/ 4215860 w 5478991"/>
              <a:gd name="connsiteY1067" fmla="*/ 620727 h 3632512"/>
              <a:gd name="connsiteX1068" fmla="*/ 4148299 w 5478991"/>
              <a:gd name="connsiteY1068" fmla="*/ 683372 h 3632512"/>
              <a:gd name="connsiteX1069" fmla="*/ 4085650 w 5478991"/>
              <a:gd name="connsiteY1069" fmla="*/ 619498 h 3632512"/>
              <a:gd name="connsiteX1070" fmla="*/ 4151983 w 5478991"/>
              <a:gd name="connsiteY1070" fmla="*/ 554391 h 3632512"/>
              <a:gd name="connsiteX1071" fmla="*/ 3328957 w 5478991"/>
              <a:gd name="connsiteY1071" fmla="*/ 551934 h 3632512"/>
              <a:gd name="connsiteX1072" fmla="*/ 3391605 w 5478991"/>
              <a:gd name="connsiteY1072" fmla="*/ 617041 h 3632512"/>
              <a:gd name="connsiteX1073" fmla="*/ 3326499 w 5478991"/>
              <a:gd name="connsiteY1073" fmla="*/ 680916 h 3632512"/>
              <a:gd name="connsiteX1074" fmla="*/ 3261395 w 5478991"/>
              <a:gd name="connsiteY1074" fmla="*/ 615812 h 3632512"/>
              <a:gd name="connsiteX1075" fmla="*/ 3328957 w 5478991"/>
              <a:gd name="connsiteY1075" fmla="*/ 551934 h 3632512"/>
              <a:gd name="connsiteX1076" fmla="*/ 3740471 w 5478991"/>
              <a:gd name="connsiteY1076" fmla="*/ 550710 h 3632512"/>
              <a:gd name="connsiteX1077" fmla="*/ 3804347 w 5478991"/>
              <a:gd name="connsiteY1077" fmla="*/ 618269 h 3632512"/>
              <a:gd name="connsiteX1078" fmla="*/ 3740471 w 5478991"/>
              <a:gd name="connsiteY1078" fmla="*/ 684603 h 3632512"/>
              <a:gd name="connsiteX1079" fmla="*/ 3672908 w 5478991"/>
              <a:gd name="connsiteY1079" fmla="*/ 617041 h 3632512"/>
              <a:gd name="connsiteX1080" fmla="*/ 3740471 w 5478991"/>
              <a:gd name="connsiteY1080" fmla="*/ 550710 h 3632512"/>
              <a:gd name="connsiteX1081" fmla="*/ 5183837 w 5478991"/>
              <a:gd name="connsiteY1081" fmla="*/ 382412 h 3632512"/>
              <a:gd name="connsiteX1082" fmla="*/ 5212089 w 5478991"/>
              <a:gd name="connsiteY1082" fmla="*/ 414351 h 3632512"/>
              <a:gd name="connsiteX1083" fmla="*/ 5180151 w 5478991"/>
              <a:gd name="connsiteY1083" fmla="*/ 442601 h 3632512"/>
              <a:gd name="connsiteX1084" fmla="*/ 5150670 w 5478991"/>
              <a:gd name="connsiteY1084" fmla="*/ 410665 h 3632512"/>
              <a:gd name="connsiteX1085" fmla="*/ 5183837 w 5478991"/>
              <a:gd name="connsiteY1085" fmla="*/ 382412 h 3632512"/>
              <a:gd name="connsiteX1086" fmla="*/ 2295874 w 5478991"/>
              <a:gd name="connsiteY1086" fmla="*/ 381184 h 3632512"/>
              <a:gd name="connsiteX1087" fmla="*/ 2326583 w 5478991"/>
              <a:gd name="connsiteY1087" fmla="*/ 410665 h 3632512"/>
              <a:gd name="connsiteX1088" fmla="*/ 2295874 w 5478991"/>
              <a:gd name="connsiteY1088" fmla="*/ 441376 h 3632512"/>
              <a:gd name="connsiteX1089" fmla="*/ 2265163 w 5478991"/>
              <a:gd name="connsiteY1089" fmla="*/ 411894 h 3632512"/>
              <a:gd name="connsiteX1090" fmla="*/ 2295874 w 5478991"/>
              <a:gd name="connsiteY1090" fmla="*/ 381184 h 3632512"/>
              <a:gd name="connsiteX1091" fmla="*/ 4769867 w 5478991"/>
              <a:gd name="connsiteY1091" fmla="*/ 370130 h 3632512"/>
              <a:gd name="connsiteX1092" fmla="*/ 4812860 w 5478991"/>
              <a:gd name="connsiteY1092" fmla="*/ 411894 h 3632512"/>
              <a:gd name="connsiteX1093" fmla="*/ 4771095 w 5478991"/>
              <a:gd name="connsiteY1093" fmla="*/ 456117 h 3632512"/>
              <a:gd name="connsiteX1094" fmla="*/ 4726872 w 5478991"/>
              <a:gd name="connsiteY1094" fmla="*/ 414351 h 3632512"/>
              <a:gd name="connsiteX1095" fmla="*/ 4769867 w 5478991"/>
              <a:gd name="connsiteY1095" fmla="*/ 370130 h 3632512"/>
              <a:gd name="connsiteX1096" fmla="*/ 2709845 w 5478991"/>
              <a:gd name="connsiteY1096" fmla="*/ 367673 h 3632512"/>
              <a:gd name="connsiteX1097" fmla="*/ 2751610 w 5478991"/>
              <a:gd name="connsiteY1097" fmla="*/ 411894 h 3632512"/>
              <a:gd name="connsiteX1098" fmla="*/ 2707388 w 5478991"/>
              <a:gd name="connsiteY1098" fmla="*/ 453660 h 3632512"/>
              <a:gd name="connsiteX1099" fmla="*/ 2664393 w 5478991"/>
              <a:gd name="connsiteY1099" fmla="*/ 409438 h 3632512"/>
              <a:gd name="connsiteX1100" fmla="*/ 2709845 w 5478991"/>
              <a:gd name="connsiteY1100" fmla="*/ 367673 h 3632512"/>
              <a:gd name="connsiteX1101" fmla="*/ 4355897 w 5478991"/>
              <a:gd name="connsiteY1101" fmla="*/ 361536 h 3632512"/>
              <a:gd name="connsiteX1102" fmla="*/ 4408718 w 5478991"/>
              <a:gd name="connsiteY1102" fmla="*/ 409442 h 3632512"/>
              <a:gd name="connsiteX1103" fmla="*/ 4359582 w 5478991"/>
              <a:gd name="connsiteY1103" fmla="*/ 463489 h 3632512"/>
              <a:gd name="connsiteX1104" fmla="*/ 4306761 w 5478991"/>
              <a:gd name="connsiteY1104" fmla="*/ 411896 h 3632512"/>
              <a:gd name="connsiteX1105" fmla="*/ 4355897 w 5478991"/>
              <a:gd name="connsiteY1105" fmla="*/ 361536 h 3632512"/>
              <a:gd name="connsiteX1106" fmla="*/ 3118901 w 5478991"/>
              <a:gd name="connsiteY1106" fmla="*/ 360305 h 3632512"/>
              <a:gd name="connsiteX1107" fmla="*/ 3170493 w 5478991"/>
              <a:gd name="connsiteY1107" fmla="*/ 409442 h 3632512"/>
              <a:gd name="connsiteX1108" fmla="*/ 3121357 w 5478991"/>
              <a:gd name="connsiteY1108" fmla="*/ 461031 h 3632512"/>
              <a:gd name="connsiteX1109" fmla="*/ 3069765 w 5478991"/>
              <a:gd name="connsiteY1109" fmla="*/ 413124 h 3632512"/>
              <a:gd name="connsiteX1110" fmla="*/ 3118901 w 5478991"/>
              <a:gd name="connsiteY1110" fmla="*/ 360305 h 3632512"/>
              <a:gd name="connsiteX1111" fmla="*/ 3534099 w 5478991"/>
              <a:gd name="connsiteY1111" fmla="*/ 357850 h 3632512"/>
              <a:gd name="connsiteX1112" fmla="*/ 3586921 w 5478991"/>
              <a:gd name="connsiteY1112" fmla="*/ 413125 h 3632512"/>
              <a:gd name="connsiteX1113" fmla="*/ 3532871 w 5478991"/>
              <a:gd name="connsiteY1113" fmla="*/ 467178 h 3632512"/>
              <a:gd name="connsiteX1114" fmla="*/ 3480049 w 5478991"/>
              <a:gd name="connsiteY1114" fmla="*/ 411900 h 3632512"/>
              <a:gd name="connsiteX1115" fmla="*/ 3534099 w 5478991"/>
              <a:gd name="connsiteY1115" fmla="*/ 357850 h 3632512"/>
              <a:gd name="connsiteX1116" fmla="*/ 3943155 w 5478991"/>
              <a:gd name="connsiteY1116" fmla="*/ 357846 h 3632512"/>
              <a:gd name="connsiteX1117" fmla="*/ 3998433 w 5478991"/>
              <a:gd name="connsiteY1117" fmla="*/ 410671 h 3632512"/>
              <a:gd name="connsiteX1118" fmla="*/ 3945613 w 5478991"/>
              <a:gd name="connsiteY1118" fmla="*/ 465945 h 3632512"/>
              <a:gd name="connsiteX1119" fmla="*/ 3890334 w 5478991"/>
              <a:gd name="connsiteY1119" fmla="*/ 413127 h 3632512"/>
              <a:gd name="connsiteX1120" fmla="*/ 3943155 w 5478991"/>
              <a:gd name="connsiteY1120" fmla="*/ 357846 h 3632512"/>
              <a:gd name="connsiteX1121" fmla="*/ 4957812 w 5478991"/>
              <a:gd name="connsiteY1121" fmla="*/ 200608 h 3632512"/>
              <a:gd name="connsiteX1122" fmla="*/ 4992207 w 5478991"/>
              <a:gd name="connsiteY1122" fmla="*/ 207978 h 3632512"/>
              <a:gd name="connsiteX1123" fmla="*/ 4976239 w 5478991"/>
              <a:gd name="connsiteY1123" fmla="*/ 225175 h 3632512"/>
              <a:gd name="connsiteX1124" fmla="*/ 4957812 w 5478991"/>
              <a:gd name="connsiteY1124" fmla="*/ 200608 h 3632512"/>
              <a:gd name="connsiteX1125" fmla="*/ 2518213 w 5478991"/>
              <a:gd name="connsiteY1125" fmla="*/ 199379 h 3632512"/>
              <a:gd name="connsiteX1126" fmla="*/ 2508386 w 5478991"/>
              <a:gd name="connsiteY1126" fmla="*/ 223947 h 3632512"/>
              <a:gd name="connsiteX1127" fmla="*/ 2485047 w 5478991"/>
              <a:gd name="connsiteY1127" fmla="*/ 209206 h 3632512"/>
              <a:gd name="connsiteX1128" fmla="*/ 2518213 w 5478991"/>
              <a:gd name="connsiteY1128" fmla="*/ 199379 h 3632512"/>
              <a:gd name="connsiteX1129" fmla="*/ 4564725 w 5478991"/>
              <a:gd name="connsiteY1129" fmla="*/ 176042 h 3632512"/>
              <a:gd name="connsiteX1130" fmla="*/ 4594205 w 5478991"/>
              <a:gd name="connsiteY1130" fmla="*/ 205524 h 3632512"/>
              <a:gd name="connsiteX1131" fmla="*/ 4564725 w 5478991"/>
              <a:gd name="connsiteY1131" fmla="*/ 236234 h 3632512"/>
              <a:gd name="connsiteX1132" fmla="*/ 4534015 w 5478991"/>
              <a:gd name="connsiteY1132" fmla="*/ 206749 h 3632512"/>
              <a:gd name="connsiteX1133" fmla="*/ 4564725 w 5478991"/>
              <a:gd name="connsiteY1133" fmla="*/ 176042 h 3632512"/>
              <a:gd name="connsiteX1134" fmla="*/ 2912530 w 5478991"/>
              <a:gd name="connsiteY1134" fmla="*/ 174813 h 3632512"/>
              <a:gd name="connsiteX1135" fmla="*/ 2944468 w 5478991"/>
              <a:gd name="connsiteY1135" fmla="*/ 204295 h 3632512"/>
              <a:gd name="connsiteX1136" fmla="*/ 2916214 w 5478991"/>
              <a:gd name="connsiteY1136" fmla="*/ 235003 h 3632512"/>
              <a:gd name="connsiteX1137" fmla="*/ 2884276 w 5478991"/>
              <a:gd name="connsiteY1137" fmla="*/ 206749 h 3632512"/>
              <a:gd name="connsiteX1138" fmla="*/ 2912530 w 5478991"/>
              <a:gd name="connsiteY1138" fmla="*/ 174813 h 3632512"/>
              <a:gd name="connsiteX1139" fmla="*/ 4148297 w 5478991"/>
              <a:gd name="connsiteY1139" fmla="*/ 169898 h 3632512"/>
              <a:gd name="connsiteX1140" fmla="*/ 4187606 w 5478991"/>
              <a:gd name="connsiteY1140" fmla="*/ 204295 h 3632512"/>
              <a:gd name="connsiteX1141" fmla="*/ 4151983 w 5478991"/>
              <a:gd name="connsiteY1141" fmla="*/ 242374 h 3632512"/>
              <a:gd name="connsiteX1142" fmla="*/ 4113903 w 5478991"/>
              <a:gd name="connsiteY1142" fmla="*/ 206753 h 3632512"/>
              <a:gd name="connsiteX1143" fmla="*/ 4148297 w 5478991"/>
              <a:gd name="connsiteY1143" fmla="*/ 169898 h 3632512"/>
              <a:gd name="connsiteX1144" fmla="*/ 3738013 w 5478991"/>
              <a:gd name="connsiteY1144" fmla="*/ 168672 h 3632512"/>
              <a:gd name="connsiteX1145" fmla="*/ 3776094 w 5478991"/>
              <a:gd name="connsiteY1145" fmla="*/ 207982 h 3632512"/>
              <a:gd name="connsiteX1146" fmla="*/ 3739242 w 5478991"/>
              <a:gd name="connsiteY1146" fmla="*/ 244833 h 3632512"/>
              <a:gd name="connsiteX1147" fmla="*/ 3699933 w 5478991"/>
              <a:gd name="connsiteY1147" fmla="*/ 205524 h 3632512"/>
              <a:gd name="connsiteX1148" fmla="*/ 3738013 w 5478991"/>
              <a:gd name="connsiteY1148" fmla="*/ 168672 h 3632512"/>
              <a:gd name="connsiteX1149" fmla="*/ 3327728 w 5478991"/>
              <a:gd name="connsiteY1149" fmla="*/ 167443 h 3632512"/>
              <a:gd name="connsiteX1150" fmla="*/ 3363351 w 5478991"/>
              <a:gd name="connsiteY1150" fmla="*/ 205524 h 3632512"/>
              <a:gd name="connsiteX1151" fmla="*/ 3325271 w 5478991"/>
              <a:gd name="connsiteY1151" fmla="*/ 241146 h 3632512"/>
              <a:gd name="connsiteX1152" fmla="*/ 3289647 w 5478991"/>
              <a:gd name="connsiteY1152" fmla="*/ 203067 h 3632512"/>
              <a:gd name="connsiteX1153" fmla="*/ 3327728 w 5478991"/>
              <a:gd name="connsiteY1153" fmla="*/ 167443 h 3632512"/>
              <a:gd name="connsiteX1154" fmla="*/ 3509531 w 5478991"/>
              <a:gd name="connsiteY1154" fmla="*/ 1607 h 3632512"/>
              <a:gd name="connsiteX1155" fmla="*/ 3554981 w 5478991"/>
              <a:gd name="connsiteY1155" fmla="*/ 1607 h 3632512"/>
              <a:gd name="connsiteX1156" fmla="*/ 3552525 w 5478991"/>
              <a:gd name="connsiteY1156" fmla="*/ 13891 h 3632512"/>
              <a:gd name="connsiteX1157" fmla="*/ 3535327 w 5478991"/>
              <a:gd name="connsiteY1157" fmla="*/ 23718 h 3632512"/>
              <a:gd name="connsiteX1158" fmla="*/ 3509531 w 5478991"/>
              <a:gd name="connsiteY1158" fmla="*/ 1607 h 3632512"/>
              <a:gd name="connsiteX1159" fmla="*/ 3944230 w 5478991"/>
              <a:gd name="connsiteY1159" fmla="*/ 73 h 3632512"/>
              <a:gd name="connsiteX1160" fmla="*/ 3965267 w 5478991"/>
              <a:gd name="connsiteY1160" fmla="*/ 2836 h 3632512"/>
              <a:gd name="connsiteX1161" fmla="*/ 3944383 w 5478991"/>
              <a:gd name="connsiteY1161" fmla="*/ 24947 h 3632512"/>
              <a:gd name="connsiteX1162" fmla="*/ 3922273 w 5478991"/>
              <a:gd name="connsiteY1162" fmla="*/ 2836 h 3632512"/>
              <a:gd name="connsiteX1163" fmla="*/ 3944230 w 5478991"/>
              <a:gd name="connsiteY1163" fmla="*/ 73 h 363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Lst>
            <a:rect l="l" t="t" r="r" b="b"/>
            <a:pathLst>
              <a:path w="5478991" h="3632512">
                <a:moveTo>
                  <a:pt x="1061336" y="3620491"/>
                </a:moveTo>
                <a:cubicBezTo>
                  <a:pt x="1073620" y="3620798"/>
                  <a:pt x="1085366" y="3623561"/>
                  <a:pt x="1096038" y="3628302"/>
                </a:cubicBezTo>
                <a:lnTo>
                  <a:pt x="1102084" y="3632512"/>
                </a:lnTo>
                <a:lnTo>
                  <a:pt x="1017989" y="3632512"/>
                </a:lnTo>
                <a:lnTo>
                  <a:pt x="1026077" y="3627228"/>
                </a:lnTo>
                <a:cubicBezTo>
                  <a:pt x="1036844" y="3622871"/>
                  <a:pt x="1048744" y="3620491"/>
                  <a:pt x="1061336" y="3620491"/>
                </a:cubicBezTo>
                <a:close/>
                <a:moveTo>
                  <a:pt x="1475305" y="3605756"/>
                </a:moveTo>
                <a:cubicBezTo>
                  <a:pt x="1490353" y="3606063"/>
                  <a:pt x="1504326" y="3609517"/>
                  <a:pt x="1516783" y="3615409"/>
                </a:cubicBezTo>
                <a:lnTo>
                  <a:pt x="1539592" y="3632512"/>
                </a:lnTo>
                <a:lnTo>
                  <a:pt x="1401248" y="3632512"/>
                </a:lnTo>
                <a:lnTo>
                  <a:pt x="1434231" y="3612185"/>
                </a:lnTo>
                <a:cubicBezTo>
                  <a:pt x="1446975" y="3607445"/>
                  <a:pt x="1460871" y="3605142"/>
                  <a:pt x="1475305" y="3605756"/>
                </a:cubicBezTo>
                <a:close/>
                <a:moveTo>
                  <a:pt x="1884362" y="3591018"/>
                </a:moveTo>
                <a:cubicBezTo>
                  <a:pt x="1912001" y="3591018"/>
                  <a:pt x="1941175" y="3602073"/>
                  <a:pt x="1963439" y="3622496"/>
                </a:cubicBezTo>
                <a:lnTo>
                  <a:pt x="1970704" y="3632512"/>
                </a:lnTo>
                <a:lnTo>
                  <a:pt x="1796927" y="3632512"/>
                </a:lnTo>
                <a:lnTo>
                  <a:pt x="1802826" y="3624185"/>
                </a:lnTo>
                <a:cubicBezTo>
                  <a:pt x="1824784" y="3603302"/>
                  <a:pt x="1854266" y="3591018"/>
                  <a:pt x="1884362" y="3591018"/>
                </a:cubicBezTo>
                <a:close/>
                <a:moveTo>
                  <a:pt x="5180153" y="3581193"/>
                </a:moveTo>
                <a:cubicBezTo>
                  <a:pt x="5221304" y="3581809"/>
                  <a:pt x="5254164" y="3599007"/>
                  <a:pt x="5276428" y="3623575"/>
                </a:cubicBezTo>
                <a:lnTo>
                  <a:pt x="5281883" y="3632512"/>
                </a:lnTo>
                <a:lnTo>
                  <a:pt x="5079566" y="3632512"/>
                </a:lnTo>
                <a:lnTo>
                  <a:pt x="5089865" y="3617432"/>
                </a:lnTo>
                <a:cubicBezTo>
                  <a:pt x="5113204" y="3594399"/>
                  <a:pt x="5145143" y="3580580"/>
                  <a:pt x="5180153" y="3581193"/>
                </a:cubicBezTo>
                <a:close/>
                <a:moveTo>
                  <a:pt x="2294645" y="3579964"/>
                </a:moveTo>
                <a:cubicBezTo>
                  <a:pt x="2330883" y="3579964"/>
                  <a:pt x="2363436" y="3594399"/>
                  <a:pt x="2386929" y="3618046"/>
                </a:cubicBezTo>
                <a:lnTo>
                  <a:pt x="2396557" y="3632512"/>
                </a:lnTo>
                <a:lnTo>
                  <a:pt x="2194243" y="3632512"/>
                </a:lnTo>
                <a:lnTo>
                  <a:pt x="2204051" y="3617739"/>
                </a:lnTo>
                <a:cubicBezTo>
                  <a:pt x="2227083" y="3594399"/>
                  <a:pt x="2259022" y="3579964"/>
                  <a:pt x="2294645" y="3579964"/>
                </a:cubicBezTo>
                <a:close/>
                <a:moveTo>
                  <a:pt x="2733645" y="3571216"/>
                </a:moveTo>
                <a:cubicBezTo>
                  <a:pt x="2765583" y="3576897"/>
                  <a:pt x="2794450" y="3593634"/>
                  <a:pt x="2815332" y="3618356"/>
                </a:cubicBezTo>
                <a:lnTo>
                  <a:pt x="2823530" y="3632512"/>
                </a:lnTo>
                <a:lnTo>
                  <a:pt x="2593301" y="3632512"/>
                </a:lnTo>
                <a:lnTo>
                  <a:pt x="2600977" y="3619431"/>
                </a:lnTo>
                <a:cubicBezTo>
                  <a:pt x="2621706" y="3595017"/>
                  <a:pt x="2650881" y="3577512"/>
                  <a:pt x="2684048" y="3571370"/>
                </a:cubicBezTo>
                <a:cubicBezTo>
                  <a:pt x="2700939" y="3568299"/>
                  <a:pt x="2717675" y="3568376"/>
                  <a:pt x="2733645" y="3571216"/>
                </a:cubicBezTo>
                <a:close/>
                <a:moveTo>
                  <a:pt x="4766258" y="3569700"/>
                </a:moveTo>
                <a:cubicBezTo>
                  <a:pt x="4812553" y="3569224"/>
                  <a:pt x="4856905" y="3592167"/>
                  <a:pt x="4883573" y="3630875"/>
                </a:cubicBezTo>
                <a:lnTo>
                  <a:pt x="4884329" y="3632512"/>
                </a:lnTo>
                <a:lnTo>
                  <a:pt x="4651440" y="3632512"/>
                </a:lnTo>
                <a:lnTo>
                  <a:pt x="4655625" y="3616820"/>
                </a:lnTo>
                <a:cubicBezTo>
                  <a:pt x="4661767" y="3611907"/>
                  <a:pt x="4669138" y="3606992"/>
                  <a:pt x="4675279" y="3602078"/>
                </a:cubicBezTo>
                <a:cubicBezTo>
                  <a:pt x="4685107" y="3595938"/>
                  <a:pt x="4694935" y="3589794"/>
                  <a:pt x="4704761" y="3584882"/>
                </a:cubicBezTo>
                <a:cubicBezTo>
                  <a:pt x="4724722" y="3574748"/>
                  <a:pt x="4745681" y="3569910"/>
                  <a:pt x="4766258" y="3569700"/>
                </a:cubicBezTo>
                <a:close/>
                <a:moveTo>
                  <a:pt x="27025" y="3474290"/>
                </a:moveTo>
                <a:cubicBezTo>
                  <a:pt x="44223" y="3473060"/>
                  <a:pt x="57736" y="3487802"/>
                  <a:pt x="57736" y="3503772"/>
                </a:cubicBezTo>
                <a:cubicBezTo>
                  <a:pt x="56507" y="3518512"/>
                  <a:pt x="42995" y="3532024"/>
                  <a:pt x="28254" y="3532024"/>
                </a:cubicBezTo>
                <a:cubicBezTo>
                  <a:pt x="13513" y="3532024"/>
                  <a:pt x="0" y="3519739"/>
                  <a:pt x="0" y="3503772"/>
                </a:cubicBezTo>
                <a:cubicBezTo>
                  <a:pt x="0" y="3489031"/>
                  <a:pt x="11057" y="3475516"/>
                  <a:pt x="27025" y="3474290"/>
                </a:cubicBezTo>
                <a:close/>
                <a:moveTo>
                  <a:pt x="4000890" y="3446071"/>
                </a:moveTo>
                <a:cubicBezTo>
                  <a:pt x="3982463" y="3448529"/>
                  <a:pt x="3967723" y="3453441"/>
                  <a:pt x="3951754" y="3453441"/>
                </a:cubicBezTo>
                <a:cubicBezTo>
                  <a:pt x="3934556" y="3454670"/>
                  <a:pt x="3918587" y="3452212"/>
                  <a:pt x="3901389" y="3450983"/>
                </a:cubicBezTo>
                <a:cubicBezTo>
                  <a:pt x="3902618" y="3482924"/>
                  <a:pt x="3905075" y="3513634"/>
                  <a:pt x="3906303" y="3541887"/>
                </a:cubicBezTo>
                <a:cubicBezTo>
                  <a:pt x="3937013" y="3541887"/>
                  <a:pt x="3966495" y="3543115"/>
                  <a:pt x="3994747" y="3544344"/>
                </a:cubicBezTo>
                <a:cubicBezTo>
                  <a:pt x="3994747" y="3528374"/>
                  <a:pt x="3993519" y="3512403"/>
                  <a:pt x="3994747" y="3496436"/>
                </a:cubicBezTo>
                <a:cubicBezTo>
                  <a:pt x="3995976" y="3479238"/>
                  <a:pt x="3998433" y="3463267"/>
                  <a:pt x="4000890" y="3446071"/>
                </a:cubicBezTo>
                <a:close/>
                <a:moveTo>
                  <a:pt x="3475136" y="3444842"/>
                </a:moveTo>
                <a:cubicBezTo>
                  <a:pt x="3483734" y="3478009"/>
                  <a:pt x="3483734" y="3509948"/>
                  <a:pt x="3480049" y="3544344"/>
                </a:cubicBezTo>
                <a:cubicBezTo>
                  <a:pt x="3499704" y="3541887"/>
                  <a:pt x="3514445" y="3539431"/>
                  <a:pt x="3529185" y="3539431"/>
                </a:cubicBezTo>
                <a:cubicBezTo>
                  <a:pt x="3543926" y="3538202"/>
                  <a:pt x="3558667" y="3539431"/>
                  <a:pt x="3572179" y="3539431"/>
                </a:cubicBezTo>
                <a:cubicBezTo>
                  <a:pt x="3573407" y="3509948"/>
                  <a:pt x="3574635" y="3480466"/>
                  <a:pt x="3577092" y="3450983"/>
                </a:cubicBezTo>
                <a:cubicBezTo>
                  <a:pt x="3559895" y="3450983"/>
                  <a:pt x="3542697" y="3452212"/>
                  <a:pt x="3526729" y="3450983"/>
                </a:cubicBezTo>
                <a:cubicBezTo>
                  <a:pt x="3510759" y="3449757"/>
                  <a:pt x="3493561" y="3447300"/>
                  <a:pt x="3475136" y="3444842"/>
                </a:cubicBezTo>
                <a:close/>
                <a:moveTo>
                  <a:pt x="440996" y="3443588"/>
                </a:moveTo>
                <a:cubicBezTo>
                  <a:pt x="472934" y="3443588"/>
                  <a:pt x="498730" y="3470615"/>
                  <a:pt x="498730" y="3503781"/>
                </a:cubicBezTo>
                <a:cubicBezTo>
                  <a:pt x="498730" y="3536947"/>
                  <a:pt x="472934" y="3561515"/>
                  <a:pt x="439767" y="3561515"/>
                </a:cubicBezTo>
                <a:cubicBezTo>
                  <a:pt x="406599" y="3561515"/>
                  <a:pt x="380803" y="3535720"/>
                  <a:pt x="380803" y="3502552"/>
                </a:cubicBezTo>
                <a:cubicBezTo>
                  <a:pt x="382032" y="3470615"/>
                  <a:pt x="409056" y="3443588"/>
                  <a:pt x="440996" y="3443588"/>
                </a:cubicBezTo>
                <a:close/>
                <a:moveTo>
                  <a:pt x="853736" y="3423943"/>
                </a:moveTo>
                <a:cubicBezTo>
                  <a:pt x="897958" y="3423943"/>
                  <a:pt x="932353" y="3458338"/>
                  <a:pt x="932353" y="3502561"/>
                </a:cubicBezTo>
                <a:cubicBezTo>
                  <a:pt x="932353" y="3546783"/>
                  <a:pt x="899186" y="3581178"/>
                  <a:pt x="854964" y="3582407"/>
                </a:cubicBezTo>
                <a:cubicBezTo>
                  <a:pt x="809513" y="3583635"/>
                  <a:pt x="773889" y="3548011"/>
                  <a:pt x="772662" y="3503790"/>
                </a:cubicBezTo>
                <a:cubicBezTo>
                  <a:pt x="772662" y="3459567"/>
                  <a:pt x="809513" y="3422715"/>
                  <a:pt x="853736" y="3423943"/>
                </a:cubicBezTo>
                <a:close/>
                <a:moveTo>
                  <a:pt x="4443113" y="3422732"/>
                </a:moveTo>
                <a:cubicBezTo>
                  <a:pt x="4436971" y="3423961"/>
                  <a:pt x="4433285" y="3423961"/>
                  <a:pt x="4430829" y="3425189"/>
                </a:cubicBezTo>
                <a:cubicBezTo>
                  <a:pt x="4391520" y="3446071"/>
                  <a:pt x="4350983" y="3448529"/>
                  <a:pt x="4307989" y="3435015"/>
                </a:cubicBezTo>
                <a:cubicBezTo>
                  <a:pt x="4304303" y="3433788"/>
                  <a:pt x="4300619" y="3435015"/>
                  <a:pt x="4293249" y="3435015"/>
                </a:cubicBezTo>
                <a:cubicBezTo>
                  <a:pt x="4311673" y="3479238"/>
                  <a:pt x="4310446" y="3521004"/>
                  <a:pt x="4296933" y="3567683"/>
                </a:cubicBezTo>
                <a:cubicBezTo>
                  <a:pt x="4312903" y="3563999"/>
                  <a:pt x="4323957" y="3561539"/>
                  <a:pt x="4335014" y="3560313"/>
                </a:cubicBezTo>
                <a:cubicBezTo>
                  <a:pt x="4346069" y="3559084"/>
                  <a:pt x="4358353" y="3557855"/>
                  <a:pt x="4369409" y="3559084"/>
                </a:cubicBezTo>
                <a:cubicBezTo>
                  <a:pt x="4380464" y="3560313"/>
                  <a:pt x="4391520" y="3562768"/>
                  <a:pt x="4402575" y="3565228"/>
                </a:cubicBezTo>
                <a:cubicBezTo>
                  <a:pt x="4413631" y="3566453"/>
                  <a:pt x="4422229" y="3575053"/>
                  <a:pt x="4436971" y="3573823"/>
                </a:cubicBezTo>
                <a:cubicBezTo>
                  <a:pt x="4414859" y="3522233"/>
                  <a:pt x="4416088" y="3473097"/>
                  <a:pt x="4443113" y="3422732"/>
                </a:cubicBezTo>
                <a:close/>
                <a:moveTo>
                  <a:pt x="3036597" y="3422732"/>
                </a:moveTo>
                <a:cubicBezTo>
                  <a:pt x="3063622" y="3471868"/>
                  <a:pt x="3064851" y="3522233"/>
                  <a:pt x="3040283" y="3577510"/>
                </a:cubicBezTo>
                <a:cubicBezTo>
                  <a:pt x="3051338" y="3573823"/>
                  <a:pt x="3056251" y="3572595"/>
                  <a:pt x="3059937" y="3570140"/>
                </a:cubicBezTo>
                <a:cubicBezTo>
                  <a:pt x="3094333" y="3555398"/>
                  <a:pt x="3128728" y="3554170"/>
                  <a:pt x="3164351" y="3563999"/>
                </a:cubicBezTo>
                <a:cubicBezTo>
                  <a:pt x="3169264" y="3565228"/>
                  <a:pt x="3175407" y="3567683"/>
                  <a:pt x="3180320" y="3561539"/>
                </a:cubicBezTo>
                <a:cubicBezTo>
                  <a:pt x="3180320" y="3557855"/>
                  <a:pt x="3180320" y="3555398"/>
                  <a:pt x="3179091" y="3551713"/>
                </a:cubicBezTo>
                <a:cubicBezTo>
                  <a:pt x="3168036" y="3516089"/>
                  <a:pt x="3169264" y="3481695"/>
                  <a:pt x="3181548" y="3447300"/>
                </a:cubicBezTo>
                <a:cubicBezTo>
                  <a:pt x="3182777" y="3442385"/>
                  <a:pt x="3186462" y="3437473"/>
                  <a:pt x="3180320" y="3431330"/>
                </a:cubicBezTo>
                <a:cubicBezTo>
                  <a:pt x="3170493" y="3433788"/>
                  <a:pt x="3160666" y="3437473"/>
                  <a:pt x="3150839" y="3439928"/>
                </a:cubicBezTo>
                <a:cubicBezTo>
                  <a:pt x="3142239" y="3441159"/>
                  <a:pt x="3132412" y="3442385"/>
                  <a:pt x="3123814" y="3442385"/>
                </a:cubicBezTo>
                <a:cubicBezTo>
                  <a:pt x="3113987" y="3442385"/>
                  <a:pt x="3102931" y="3441159"/>
                  <a:pt x="3093103" y="3439928"/>
                </a:cubicBezTo>
                <a:cubicBezTo>
                  <a:pt x="3084505" y="3438699"/>
                  <a:pt x="3075906" y="3433788"/>
                  <a:pt x="3067308" y="3432559"/>
                </a:cubicBezTo>
                <a:cubicBezTo>
                  <a:pt x="3057481" y="3430103"/>
                  <a:pt x="3050110" y="3420274"/>
                  <a:pt x="3036597" y="3422732"/>
                </a:cubicBezTo>
                <a:close/>
                <a:moveTo>
                  <a:pt x="1266477" y="3406752"/>
                </a:moveTo>
                <a:cubicBezTo>
                  <a:pt x="1309471" y="3405523"/>
                  <a:pt x="1361063" y="3439918"/>
                  <a:pt x="1362292" y="3502567"/>
                </a:cubicBezTo>
                <a:cubicBezTo>
                  <a:pt x="1363520" y="3554160"/>
                  <a:pt x="1318070" y="3598382"/>
                  <a:pt x="1266477" y="3599610"/>
                </a:cubicBezTo>
                <a:cubicBezTo>
                  <a:pt x="1212428" y="3599610"/>
                  <a:pt x="1168206" y="3555386"/>
                  <a:pt x="1169433" y="3501338"/>
                </a:cubicBezTo>
                <a:cubicBezTo>
                  <a:pt x="1170662" y="3447288"/>
                  <a:pt x="1212428" y="3406752"/>
                  <a:pt x="1266477" y="3406752"/>
                </a:cubicBezTo>
                <a:close/>
                <a:moveTo>
                  <a:pt x="1674305" y="3393244"/>
                </a:moveTo>
                <a:cubicBezTo>
                  <a:pt x="1727125" y="3392015"/>
                  <a:pt x="1786089" y="3432553"/>
                  <a:pt x="1787318" y="3502572"/>
                </a:cubicBezTo>
                <a:cubicBezTo>
                  <a:pt x="1787318" y="3572590"/>
                  <a:pt x="1730810" y="3614357"/>
                  <a:pt x="1676762" y="3614357"/>
                </a:cubicBezTo>
                <a:cubicBezTo>
                  <a:pt x="1616570" y="3613128"/>
                  <a:pt x="1568662" y="3563992"/>
                  <a:pt x="1567434" y="3503800"/>
                </a:cubicBezTo>
                <a:cubicBezTo>
                  <a:pt x="1567434" y="3442380"/>
                  <a:pt x="1614113" y="3395702"/>
                  <a:pt x="1674305" y="3393244"/>
                </a:cubicBezTo>
                <a:close/>
                <a:moveTo>
                  <a:pt x="5388979" y="3380964"/>
                </a:moveTo>
                <a:cubicBezTo>
                  <a:pt x="5422146" y="3381579"/>
                  <a:pt x="5452549" y="3395706"/>
                  <a:pt x="5474660" y="3417970"/>
                </a:cubicBezTo>
                <a:lnTo>
                  <a:pt x="5478991" y="3424374"/>
                </a:lnTo>
                <a:lnTo>
                  <a:pt x="5478991" y="3585854"/>
                </a:lnTo>
                <a:lnTo>
                  <a:pt x="5474814" y="3592095"/>
                </a:lnTo>
                <a:cubicBezTo>
                  <a:pt x="5452242" y="3614667"/>
                  <a:pt x="5420918" y="3628486"/>
                  <a:pt x="5386522" y="3627871"/>
                </a:cubicBezTo>
                <a:cubicBezTo>
                  <a:pt x="5318961" y="3626644"/>
                  <a:pt x="5263683" y="3571366"/>
                  <a:pt x="5264911" y="3501347"/>
                </a:cubicBezTo>
                <a:cubicBezTo>
                  <a:pt x="5267367" y="3433784"/>
                  <a:pt x="5321417" y="3380964"/>
                  <a:pt x="5388979" y="3380964"/>
                </a:cubicBezTo>
                <a:close/>
                <a:moveTo>
                  <a:pt x="2089503" y="3379735"/>
                </a:moveTo>
                <a:cubicBezTo>
                  <a:pt x="2158294" y="3379735"/>
                  <a:pt x="2214800" y="3435015"/>
                  <a:pt x="2213571" y="3503803"/>
                </a:cubicBezTo>
                <a:cubicBezTo>
                  <a:pt x="2212343" y="3572593"/>
                  <a:pt x="2159523" y="3625415"/>
                  <a:pt x="2090731" y="3625415"/>
                </a:cubicBezTo>
                <a:cubicBezTo>
                  <a:pt x="2010886" y="3625415"/>
                  <a:pt x="1965435" y="3560309"/>
                  <a:pt x="1967891" y="3501346"/>
                </a:cubicBezTo>
                <a:cubicBezTo>
                  <a:pt x="1969121" y="3433784"/>
                  <a:pt x="2021942" y="3380964"/>
                  <a:pt x="2089503" y="3379735"/>
                </a:cubicBezTo>
                <a:close/>
                <a:moveTo>
                  <a:pt x="4975009" y="3369910"/>
                </a:moveTo>
                <a:cubicBezTo>
                  <a:pt x="5049941" y="3369910"/>
                  <a:pt x="5110132" y="3431330"/>
                  <a:pt x="5110132" y="3506262"/>
                </a:cubicBezTo>
                <a:cubicBezTo>
                  <a:pt x="5110132" y="3561541"/>
                  <a:pt x="5076274" y="3608527"/>
                  <a:pt x="5028252" y="3628566"/>
                </a:cubicBezTo>
                <a:lnTo>
                  <a:pt x="5008446" y="3632512"/>
                </a:lnTo>
                <a:lnTo>
                  <a:pt x="4944810" y="3632512"/>
                </a:lnTo>
                <a:lnTo>
                  <a:pt x="4923512" y="3628163"/>
                </a:lnTo>
                <a:cubicBezTo>
                  <a:pt x="4874971" y="3607376"/>
                  <a:pt x="4841113" y="3558777"/>
                  <a:pt x="4841113" y="3502577"/>
                </a:cubicBezTo>
                <a:cubicBezTo>
                  <a:pt x="4842343" y="3430103"/>
                  <a:pt x="4901305" y="3369910"/>
                  <a:pt x="4975009" y="3369910"/>
                </a:cubicBezTo>
                <a:close/>
                <a:moveTo>
                  <a:pt x="2501017" y="3369910"/>
                </a:moveTo>
                <a:cubicBezTo>
                  <a:pt x="2588233" y="3367455"/>
                  <a:pt x="2638598" y="3441159"/>
                  <a:pt x="2636141" y="3503806"/>
                </a:cubicBezTo>
                <a:cubicBezTo>
                  <a:pt x="2636141" y="3559084"/>
                  <a:pt x="2602974" y="3605379"/>
                  <a:pt x="2555297" y="3626109"/>
                </a:cubicBezTo>
                <a:lnTo>
                  <a:pt x="2526673" y="3632512"/>
                </a:lnTo>
                <a:lnTo>
                  <a:pt x="2476075" y="3632512"/>
                </a:lnTo>
                <a:lnTo>
                  <a:pt x="2452303" y="3628009"/>
                </a:lnTo>
                <a:cubicBezTo>
                  <a:pt x="2404281" y="3608374"/>
                  <a:pt x="2368350" y="3560927"/>
                  <a:pt x="2368350" y="3503806"/>
                </a:cubicBezTo>
                <a:cubicBezTo>
                  <a:pt x="2368350" y="3439928"/>
                  <a:pt x="2416257" y="3371141"/>
                  <a:pt x="2501017" y="3369910"/>
                </a:cubicBezTo>
                <a:close/>
                <a:moveTo>
                  <a:pt x="233396" y="3255639"/>
                </a:moveTo>
                <a:cubicBezTo>
                  <a:pt x="256735" y="3255639"/>
                  <a:pt x="275161" y="3272837"/>
                  <a:pt x="276389" y="3294948"/>
                </a:cubicBezTo>
                <a:cubicBezTo>
                  <a:pt x="277619" y="3318288"/>
                  <a:pt x="256735" y="3339170"/>
                  <a:pt x="233396" y="3339170"/>
                </a:cubicBezTo>
                <a:cubicBezTo>
                  <a:pt x="211285" y="3339170"/>
                  <a:pt x="192858" y="3319516"/>
                  <a:pt x="192858" y="3297405"/>
                </a:cubicBezTo>
                <a:cubicBezTo>
                  <a:pt x="192858" y="3274066"/>
                  <a:pt x="210056" y="3255639"/>
                  <a:pt x="233396" y="3255639"/>
                </a:cubicBezTo>
                <a:close/>
                <a:moveTo>
                  <a:pt x="3803117" y="3232330"/>
                </a:moveTo>
                <a:cubicBezTo>
                  <a:pt x="3778549" y="3236014"/>
                  <a:pt x="3758895" y="3242157"/>
                  <a:pt x="3739241" y="3242157"/>
                </a:cubicBezTo>
                <a:cubicBezTo>
                  <a:pt x="3719586" y="3242157"/>
                  <a:pt x="3699932" y="3237243"/>
                  <a:pt x="3679050" y="3233559"/>
                </a:cubicBezTo>
                <a:cubicBezTo>
                  <a:pt x="3679050" y="3238473"/>
                  <a:pt x="3679050" y="3242157"/>
                  <a:pt x="3680277" y="3244615"/>
                </a:cubicBezTo>
                <a:cubicBezTo>
                  <a:pt x="3690105" y="3272868"/>
                  <a:pt x="3690105" y="3301120"/>
                  <a:pt x="3686420" y="3329374"/>
                </a:cubicBezTo>
                <a:cubicBezTo>
                  <a:pt x="3685191" y="3334285"/>
                  <a:pt x="3686420" y="3339200"/>
                  <a:pt x="3686420" y="3345341"/>
                </a:cubicBezTo>
                <a:cubicBezTo>
                  <a:pt x="3699932" y="3342886"/>
                  <a:pt x="3710988" y="3340426"/>
                  <a:pt x="3723272" y="3340426"/>
                </a:cubicBezTo>
                <a:cubicBezTo>
                  <a:pt x="3735556" y="3339200"/>
                  <a:pt x="3749068" y="3340426"/>
                  <a:pt x="3761352" y="3340426"/>
                </a:cubicBezTo>
                <a:cubicBezTo>
                  <a:pt x="3772408" y="3341658"/>
                  <a:pt x="3783463" y="3342886"/>
                  <a:pt x="3795747" y="3345341"/>
                </a:cubicBezTo>
                <a:cubicBezTo>
                  <a:pt x="3794519" y="3330600"/>
                  <a:pt x="3792062" y="3318318"/>
                  <a:pt x="3792062" y="3306035"/>
                </a:cubicBezTo>
                <a:cubicBezTo>
                  <a:pt x="3792062" y="3294978"/>
                  <a:pt x="3792062" y="3282694"/>
                  <a:pt x="3794519" y="3271639"/>
                </a:cubicBezTo>
                <a:cubicBezTo>
                  <a:pt x="3794519" y="3258126"/>
                  <a:pt x="3798203" y="3247071"/>
                  <a:pt x="3803117" y="3232330"/>
                </a:cubicBezTo>
                <a:close/>
                <a:moveTo>
                  <a:pt x="647365" y="3228623"/>
                </a:moveTo>
                <a:cubicBezTo>
                  <a:pt x="684217" y="3228623"/>
                  <a:pt x="714926" y="3259333"/>
                  <a:pt x="716155" y="3296185"/>
                </a:cubicBezTo>
                <a:cubicBezTo>
                  <a:pt x="717383" y="3334266"/>
                  <a:pt x="684217" y="3367432"/>
                  <a:pt x="646136" y="3366203"/>
                </a:cubicBezTo>
                <a:cubicBezTo>
                  <a:pt x="608056" y="3366203"/>
                  <a:pt x="577346" y="3333038"/>
                  <a:pt x="578575" y="3294956"/>
                </a:cubicBezTo>
                <a:cubicBezTo>
                  <a:pt x="579803" y="3256877"/>
                  <a:pt x="609284" y="3228623"/>
                  <a:pt x="647365" y="3228623"/>
                </a:cubicBezTo>
                <a:close/>
                <a:moveTo>
                  <a:pt x="4230599" y="3218817"/>
                </a:moveTo>
                <a:cubicBezTo>
                  <a:pt x="4172865" y="3242157"/>
                  <a:pt x="4171637" y="3242157"/>
                  <a:pt x="4088105" y="3229873"/>
                </a:cubicBezTo>
                <a:cubicBezTo>
                  <a:pt x="4091791" y="3244615"/>
                  <a:pt x="4096705" y="3258126"/>
                  <a:pt x="4099161" y="3272868"/>
                </a:cubicBezTo>
                <a:cubicBezTo>
                  <a:pt x="4101619" y="3286379"/>
                  <a:pt x="4101619" y="3299891"/>
                  <a:pt x="4100389" y="3313405"/>
                </a:cubicBezTo>
                <a:cubicBezTo>
                  <a:pt x="4099161" y="3328144"/>
                  <a:pt x="4096705" y="3341658"/>
                  <a:pt x="4094248" y="3356399"/>
                </a:cubicBezTo>
                <a:cubicBezTo>
                  <a:pt x="4155668" y="3347799"/>
                  <a:pt x="4155668" y="3347799"/>
                  <a:pt x="4222001" y="3360083"/>
                </a:cubicBezTo>
                <a:cubicBezTo>
                  <a:pt x="4220773" y="3353942"/>
                  <a:pt x="4220773" y="3350256"/>
                  <a:pt x="4219545" y="3347799"/>
                </a:cubicBezTo>
                <a:cubicBezTo>
                  <a:pt x="4206031" y="3308491"/>
                  <a:pt x="4208489" y="3269182"/>
                  <a:pt x="4228143" y="3232330"/>
                </a:cubicBezTo>
                <a:cubicBezTo>
                  <a:pt x="4229371" y="3228645"/>
                  <a:pt x="4229371" y="3224961"/>
                  <a:pt x="4230599" y="3218817"/>
                </a:cubicBezTo>
                <a:close/>
                <a:moveTo>
                  <a:pt x="3249111" y="3218817"/>
                </a:moveTo>
                <a:cubicBezTo>
                  <a:pt x="3250338" y="3223730"/>
                  <a:pt x="3250338" y="3224961"/>
                  <a:pt x="3250338" y="3227418"/>
                </a:cubicBezTo>
                <a:cubicBezTo>
                  <a:pt x="3269993" y="3265496"/>
                  <a:pt x="3272449" y="3306035"/>
                  <a:pt x="3258938" y="3346570"/>
                </a:cubicBezTo>
                <a:cubicBezTo>
                  <a:pt x="3257709" y="3350256"/>
                  <a:pt x="3258938" y="3353942"/>
                  <a:pt x="3258938" y="3358854"/>
                </a:cubicBezTo>
                <a:cubicBezTo>
                  <a:pt x="3315444" y="3344115"/>
                  <a:pt x="3315444" y="3344115"/>
                  <a:pt x="3383005" y="3352712"/>
                </a:cubicBezTo>
                <a:cubicBezTo>
                  <a:pt x="3384234" y="3347799"/>
                  <a:pt x="3385462" y="3345341"/>
                  <a:pt x="3384234" y="3344115"/>
                </a:cubicBezTo>
                <a:cubicBezTo>
                  <a:pt x="3373178" y="3306035"/>
                  <a:pt x="3375635" y="3270411"/>
                  <a:pt x="3390376" y="3233559"/>
                </a:cubicBezTo>
                <a:cubicBezTo>
                  <a:pt x="3391605" y="3231101"/>
                  <a:pt x="3389148" y="3227418"/>
                  <a:pt x="3387919" y="3224961"/>
                </a:cubicBezTo>
                <a:cubicBezTo>
                  <a:pt x="3375635" y="3228645"/>
                  <a:pt x="3365808" y="3232330"/>
                  <a:pt x="3353524" y="3233559"/>
                </a:cubicBezTo>
                <a:cubicBezTo>
                  <a:pt x="3341240" y="3236014"/>
                  <a:pt x="3328956" y="3236014"/>
                  <a:pt x="3316672" y="3236014"/>
                </a:cubicBezTo>
                <a:cubicBezTo>
                  <a:pt x="3305617" y="3234785"/>
                  <a:pt x="3294561" y="3232330"/>
                  <a:pt x="3283506" y="3229873"/>
                </a:cubicBezTo>
                <a:cubicBezTo>
                  <a:pt x="3272449" y="3227418"/>
                  <a:pt x="3262622" y="3217589"/>
                  <a:pt x="3249111" y="3218817"/>
                </a:cubicBezTo>
                <a:close/>
                <a:moveTo>
                  <a:pt x="1060107" y="3208977"/>
                </a:moveTo>
                <a:cubicBezTo>
                  <a:pt x="1106786" y="3208977"/>
                  <a:pt x="1146094" y="3248287"/>
                  <a:pt x="1146094" y="3296192"/>
                </a:cubicBezTo>
                <a:cubicBezTo>
                  <a:pt x="1146094" y="3345330"/>
                  <a:pt x="1108013" y="3383409"/>
                  <a:pt x="1060107" y="3383409"/>
                </a:cubicBezTo>
                <a:cubicBezTo>
                  <a:pt x="1012198" y="3383409"/>
                  <a:pt x="972890" y="3345330"/>
                  <a:pt x="972890" y="3296192"/>
                </a:cubicBezTo>
                <a:cubicBezTo>
                  <a:pt x="972890" y="3248287"/>
                  <a:pt x="1010971" y="3208977"/>
                  <a:pt x="1060107" y="3208977"/>
                </a:cubicBezTo>
                <a:close/>
                <a:moveTo>
                  <a:pt x="1471619" y="3194242"/>
                </a:moveTo>
                <a:cubicBezTo>
                  <a:pt x="1528125" y="3194242"/>
                  <a:pt x="1574804" y="3239694"/>
                  <a:pt x="1573577" y="3296199"/>
                </a:cubicBezTo>
                <a:cubicBezTo>
                  <a:pt x="1573577" y="3353934"/>
                  <a:pt x="1529354" y="3399385"/>
                  <a:pt x="1471619" y="3398156"/>
                </a:cubicBezTo>
                <a:cubicBezTo>
                  <a:pt x="1402829" y="3398156"/>
                  <a:pt x="1368434" y="3341649"/>
                  <a:pt x="1369663" y="3296199"/>
                </a:cubicBezTo>
                <a:cubicBezTo>
                  <a:pt x="1370890" y="3239694"/>
                  <a:pt x="1413885" y="3195470"/>
                  <a:pt x="1471619" y="3194242"/>
                </a:cubicBezTo>
                <a:close/>
                <a:moveTo>
                  <a:pt x="1889274" y="3181960"/>
                </a:moveTo>
                <a:cubicBezTo>
                  <a:pt x="1953151" y="3184418"/>
                  <a:pt x="2001059" y="3238467"/>
                  <a:pt x="1998602" y="3302341"/>
                </a:cubicBezTo>
                <a:cubicBezTo>
                  <a:pt x="1996145" y="3358850"/>
                  <a:pt x="1951923" y="3414128"/>
                  <a:pt x="1881904" y="3412899"/>
                </a:cubicBezTo>
                <a:cubicBezTo>
                  <a:pt x="1806972" y="3411671"/>
                  <a:pt x="1765207" y="3347794"/>
                  <a:pt x="1768891" y="3292518"/>
                </a:cubicBezTo>
                <a:cubicBezTo>
                  <a:pt x="1771348" y="3228640"/>
                  <a:pt x="1824169" y="3179503"/>
                  <a:pt x="1889274" y="3181960"/>
                </a:cubicBezTo>
                <a:close/>
                <a:moveTo>
                  <a:pt x="5182608" y="3172135"/>
                </a:moveTo>
                <a:cubicBezTo>
                  <a:pt x="5252626" y="3172135"/>
                  <a:pt x="5309133" y="3228643"/>
                  <a:pt x="5309133" y="3298662"/>
                </a:cubicBezTo>
                <a:cubicBezTo>
                  <a:pt x="5309133" y="3368680"/>
                  <a:pt x="5252626" y="3425186"/>
                  <a:pt x="5182608" y="3426415"/>
                </a:cubicBezTo>
                <a:cubicBezTo>
                  <a:pt x="5111361" y="3426415"/>
                  <a:pt x="5053626" y="3368680"/>
                  <a:pt x="5054855" y="3297433"/>
                </a:cubicBezTo>
                <a:cubicBezTo>
                  <a:pt x="5056083" y="3227415"/>
                  <a:pt x="5113818" y="3170907"/>
                  <a:pt x="5182608" y="3172135"/>
                </a:cubicBezTo>
                <a:close/>
                <a:moveTo>
                  <a:pt x="2294647" y="3170907"/>
                </a:moveTo>
                <a:cubicBezTo>
                  <a:pt x="2376949" y="3170907"/>
                  <a:pt x="2423627" y="3239699"/>
                  <a:pt x="2422399" y="3299891"/>
                </a:cubicBezTo>
                <a:cubicBezTo>
                  <a:pt x="2422399" y="3363766"/>
                  <a:pt x="2367121" y="3425186"/>
                  <a:pt x="2294647" y="3423959"/>
                </a:cubicBezTo>
                <a:cubicBezTo>
                  <a:pt x="2229541" y="3425186"/>
                  <a:pt x="2168121" y="3371137"/>
                  <a:pt x="2168121" y="3297433"/>
                </a:cubicBezTo>
                <a:cubicBezTo>
                  <a:pt x="2168121" y="3236013"/>
                  <a:pt x="2214800" y="3170907"/>
                  <a:pt x="2294647" y="3170907"/>
                </a:cubicBezTo>
                <a:close/>
                <a:moveTo>
                  <a:pt x="4771095" y="3161083"/>
                </a:moveTo>
                <a:cubicBezTo>
                  <a:pt x="4833743" y="3161083"/>
                  <a:pt x="4908676" y="3208990"/>
                  <a:pt x="4907447" y="3298663"/>
                </a:cubicBezTo>
                <a:cubicBezTo>
                  <a:pt x="4907447" y="3389565"/>
                  <a:pt x="4831287" y="3436244"/>
                  <a:pt x="4769867" y="3436244"/>
                </a:cubicBezTo>
                <a:cubicBezTo>
                  <a:pt x="4693706" y="3435015"/>
                  <a:pt x="4632286" y="3374825"/>
                  <a:pt x="4633515" y="3298663"/>
                </a:cubicBezTo>
                <a:cubicBezTo>
                  <a:pt x="4633515" y="3222504"/>
                  <a:pt x="4694935" y="3162312"/>
                  <a:pt x="4771095" y="3161083"/>
                </a:cubicBezTo>
                <a:close/>
                <a:moveTo>
                  <a:pt x="2709845" y="3158626"/>
                </a:moveTo>
                <a:cubicBezTo>
                  <a:pt x="2768808" y="3158626"/>
                  <a:pt x="2846196" y="3204075"/>
                  <a:pt x="2844969" y="3297434"/>
                </a:cubicBezTo>
                <a:cubicBezTo>
                  <a:pt x="2843739" y="3380967"/>
                  <a:pt x="2777406" y="3433788"/>
                  <a:pt x="2706159" y="3432559"/>
                </a:cubicBezTo>
                <a:cubicBezTo>
                  <a:pt x="2622628" y="3432559"/>
                  <a:pt x="2569807" y="3363768"/>
                  <a:pt x="2571035" y="3294979"/>
                </a:cubicBezTo>
                <a:cubicBezTo>
                  <a:pt x="2569807" y="3217589"/>
                  <a:pt x="2637369" y="3158626"/>
                  <a:pt x="2709845" y="3158626"/>
                </a:cubicBezTo>
                <a:close/>
                <a:moveTo>
                  <a:pt x="28253" y="3070144"/>
                </a:moveTo>
                <a:cubicBezTo>
                  <a:pt x="36852" y="3068916"/>
                  <a:pt x="46679" y="3075058"/>
                  <a:pt x="50364" y="3082428"/>
                </a:cubicBezTo>
                <a:cubicBezTo>
                  <a:pt x="54050" y="3091027"/>
                  <a:pt x="52821" y="3100853"/>
                  <a:pt x="45450" y="3106996"/>
                </a:cubicBezTo>
                <a:cubicBezTo>
                  <a:pt x="39309" y="3109453"/>
                  <a:pt x="34396" y="3111910"/>
                  <a:pt x="31939" y="3113137"/>
                </a:cubicBezTo>
                <a:cubicBezTo>
                  <a:pt x="18426" y="3113137"/>
                  <a:pt x="11055" y="3105768"/>
                  <a:pt x="12285" y="3097169"/>
                </a:cubicBezTo>
                <a:cubicBezTo>
                  <a:pt x="12285" y="3093484"/>
                  <a:pt x="13512" y="3089798"/>
                  <a:pt x="14741" y="3087342"/>
                </a:cubicBezTo>
                <a:cubicBezTo>
                  <a:pt x="17198" y="3079971"/>
                  <a:pt x="18426" y="3071373"/>
                  <a:pt x="28253" y="3070144"/>
                </a:cubicBezTo>
                <a:close/>
                <a:moveTo>
                  <a:pt x="439765" y="3036987"/>
                </a:moveTo>
                <a:cubicBezTo>
                  <a:pt x="470476" y="3035759"/>
                  <a:pt x="495044" y="3060327"/>
                  <a:pt x="495044" y="3089809"/>
                </a:cubicBezTo>
                <a:cubicBezTo>
                  <a:pt x="495044" y="3119290"/>
                  <a:pt x="471705" y="3145086"/>
                  <a:pt x="442223" y="3145086"/>
                </a:cubicBezTo>
                <a:cubicBezTo>
                  <a:pt x="412740" y="3145086"/>
                  <a:pt x="388174" y="3121747"/>
                  <a:pt x="386945" y="3092265"/>
                </a:cubicBezTo>
                <a:cubicBezTo>
                  <a:pt x="386945" y="3061555"/>
                  <a:pt x="409056" y="3038216"/>
                  <a:pt x="439765" y="3036987"/>
                </a:cubicBezTo>
                <a:close/>
                <a:moveTo>
                  <a:pt x="853736" y="3013657"/>
                </a:moveTo>
                <a:cubicBezTo>
                  <a:pt x="895501" y="3014885"/>
                  <a:pt x="929896" y="3049280"/>
                  <a:pt x="928669" y="3091047"/>
                </a:cubicBezTo>
                <a:cubicBezTo>
                  <a:pt x="929896" y="3134040"/>
                  <a:pt x="894274" y="3167206"/>
                  <a:pt x="852508" y="3167206"/>
                </a:cubicBezTo>
                <a:cubicBezTo>
                  <a:pt x="810743" y="3167206"/>
                  <a:pt x="776347" y="3132811"/>
                  <a:pt x="775118" y="3091047"/>
                </a:cubicBezTo>
                <a:cubicBezTo>
                  <a:pt x="775118" y="3048052"/>
                  <a:pt x="810743" y="3013657"/>
                  <a:pt x="853736" y="3013657"/>
                </a:cubicBezTo>
                <a:close/>
                <a:moveTo>
                  <a:pt x="4030371" y="3006303"/>
                </a:moveTo>
                <a:cubicBezTo>
                  <a:pt x="3956667" y="3034557"/>
                  <a:pt x="3956667" y="3034557"/>
                  <a:pt x="3869451" y="3012446"/>
                </a:cubicBezTo>
                <a:cubicBezTo>
                  <a:pt x="3870680" y="3016132"/>
                  <a:pt x="3870680" y="3018587"/>
                  <a:pt x="3871907" y="3022273"/>
                </a:cubicBezTo>
                <a:cubicBezTo>
                  <a:pt x="3891562" y="3060354"/>
                  <a:pt x="3894019" y="3100891"/>
                  <a:pt x="3881735" y="3141428"/>
                </a:cubicBezTo>
                <a:cubicBezTo>
                  <a:pt x="3880507" y="3145113"/>
                  <a:pt x="3881735" y="3150027"/>
                  <a:pt x="3882964" y="3153712"/>
                </a:cubicBezTo>
                <a:cubicBezTo>
                  <a:pt x="3898932" y="3150027"/>
                  <a:pt x="3913673" y="3146342"/>
                  <a:pt x="3928414" y="3145113"/>
                </a:cubicBezTo>
                <a:cubicBezTo>
                  <a:pt x="3944383" y="3143884"/>
                  <a:pt x="3960352" y="3143884"/>
                  <a:pt x="3976322" y="3146342"/>
                </a:cubicBezTo>
                <a:cubicBezTo>
                  <a:pt x="3989833" y="3148798"/>
                  <a:pt x="4003347" y="3153712"/>
                  <a:pt x="4018087" y="3157397"/>
                </a:cubicBezTo>
                <a:cubicBezTo>
                  <a:pt x="4000890" y="3073866"/>
                  <a:pt x="4002117" y="3068952"/>
                  <a:pt x="4030371" y="3006303"/>
                </a:cubicBezTo>
                <a:close/>
                <a:moveTo>
                  <a:pt x="3446882" y="3003848"/>
                </a:moveTo>
                <a:cubicBezTo>
                  <a:pt x="3453025" y="3017360"/>
                  <a:pt x="3457938" y="3027187"/>
                  <a:pt x="3461623" y="3035786"/>
                </a:cubicBezTo>
                <a:cubicBezTo>
                  <a:pt x="3465309" y="3045612"/>
                  <a:pt x="3468993" y="3055439"/>
                  <a:pt x="3470222" y="3065268"/>
                </a:cubicBezTo>
                <a:cubicBezTo>
                  <a:pt x="3472679" y="3075095"/>
                  <a:pt x="3472679" y="3086150"/>
                  <a:pt x="3472679" y="3095977"/>
                </a:cubicBezTo>
                <a:cubicBezTo>
                  <a:pt x="3472679" y="3105804"/>
                  <a:pt x="3470222" y="3116861"/>
                  <a:pt x="3467765" y="3126688"/>
                </a:cubicBezTo>
                <a:cubicBezTo>
                  <a:pt x="3465309" y="3136515"/>
                  <a:pt x="3462852" y="3145113"/>
                  <a:pt x="3460395" y="3156168"/>
                </a:cubicBezTo>
                <a:cubicBezTo>
                  <a:pt x="3527956" y="3140199"/>
                  <a:pt x="3527956" y="3140199"/>
                  <a:pt x="3600432" y="3152483"/>
                </a:cubicBezTo>
                <a:cubicBezTo>
                  <a:pt x="3596747" y="3140199"/>
                  <a:pt x="3594289" y="3131600"/>
                  <a:pt x="3593062" y="3123002"/>
                </a:cubicBezTo>
                <a:cubicBezTo>
                  <a:pt x="3591833" y="3113175"/>
                  <a:pt x="3590605" y="3102120"/>
                  <a:pt x="3590605" y="3092293"/>
                </a:cubicBezTo>
                <a:cubicBezTo>
                  <a:pt x="3590605" y="3083693"/>
                  <a:pt x="3590605" y="3073866"/>
                  <a:pt x="3593062" y="3065268"/>
                </a:cubicBezTo>
                <a:cubicBezTo>
                  <a:pt x="3595519" y="3055439"/>
                  <a:pt x="3599203" y="3045612"/>
                  <a:pt x="3601660" y="3035786"/>
                </a:cubicBezTo>
                <a:cubicBezTo>
                  <a:pt x="3604117" y="3027187"/>
                  <a:pt x="3612716" y="3021044"/>
                  <a:pt x="3607803" y="3009989"/>
                </a:cubicBezTo>
                <a:cubicBezTo>
                  <a:pt x="3594289" y="3014903"/>
                  <a:pt x="3582006" y="3019816"/>
                  <a:pt x="3568494" y="3023502"/>
                </a:cubicBezTo>
                <a:cubicBezTo>
                  <a:pt x="3554981" y="3025959"/>
                  <a:pt x="3541469" y="3028416"/>
                  <a:pt x="3527956" y="3028416"/>
                </a:cubicBezTo>
                <a:cubicBezTo>
                  <a:pt x="3514445" y="3028416"/>
                  <a:pt x="3500931" y="3024730"/>
                  <a:pt x="3487420" y="3021044"/>
                </a:cubicBezTo>
                <a:cubicBezTo>
                  <a:pt x="3475136" y="3017360"/>
                  <a:pt x="3462852" y="3011218"/>
                  <a:pt x="3446882" y="3003848"/>
                </a:cubicBezTo>
                <a:close/>
                <a:moveTo>
                  <a:pt x="1266477" y="2997694"/>
                </a:moveTo>
                <a:cubicBezTo>
                  <a:pt x="1318070" y="2998923"/>
                  <a:pt x="1358606" y="3041917"/>
                  <a:pt x="1357379" y="3093510"/>
                </a:cubicBezTo>
                <a:cubicBezTo>
                  <a:pt x="1357379" y="3137731"/>
                  <a:pt x="1319298" y="3185639"/>
                  <a:pt x="1261564" y="3183182"/>
                </a:cubicBezTo>
                <a:cubicBezTo>
                  <a:pt x="1211199" y="3180726"/>
                  <a:pt x="1170662" y="3140189"/>
                  <a:pt x="1171890" y="3089824"/>
                </a:cubicBezTo>
                <a:cubicBezTo>
                  <a:pt x="1173119" y="3038231"/>
                  <a:pt x="1216112" y="2996466"/>
                  <a:pt x="1266477" y="2997694"/>
                </a:cubicBezTo>
                <a:close/>
                <a:moveTo>
                  <a:pt x="1679219" y="2982958"/>
                </a:moveTo>
                <a:cubicBezTo>
                  <a:pt x="1741868" y="2984187"/>
                  <a:pt x="1786090" y="3037008"/>
                  <a:pt x="1784862" y="3091058"/>
                </a:cubicBezTo>
                <a:cubicBezTo>
                  <a:pt x="1783633" y="3151249"/>
                  <a:pt x="1736954" y="3197927"/>
                  <a:pt x="1676762" y="3197927"/>
                </a:cubicBezTo>
                <a:cubicBezTo>
                  <a:pt x="1617799" y="3197927"/>
                  <a:pt x="1569892" y="3151249"/>
                  <a:pt x="1569892" y="3091058"/>
                </a:cubicBezTo>
                <a:cubicBezTo>
                  <a:pt x="1569892" y="3030866"/>
                  <a:pt x="1619028" y="2981730"/>
                  <a:pt x="1679219" y="2982958"/>
                </a:cubicBezTo>
                <a:close/>
                <a:moveTo>
                  <a:pt x="5388979" y="2973135"/>
                </a:moveTo>
                <a:cubicBezTo>
                  <a:pt x="5421532" y="2973749"/>
                  <a:pt x="5451014" y="2986954"/>
                  <a:pt x="5472357" y="3008144"/>
                </a:cubicBezTo>
                <a:lnTo>
                  <a:pt x="5478991" y="3017907"/>
                </a:lnTo>
                <a:lnTo>
                  <a:pt x="5478991" y="3167398"/>
                </a:lnTo>
                <a:lnTo>
                  <a:pt x="5473278" y="3176128"/>
                </a:lnTo>
                <a:cubicBezTo>
                  <a:pt x="5451935" y="3197932"/>
                  <a:pt x="5422146" y="3211444"/>
                  <a:pt x="5388979" y="3211444"/>
                </a:cubicBezTo>
                <a:cubicBezTo>
                  <a:pt x="5322645" y="3212672"/>
                  <a:pt x="5268596" y="3159851"/>
                  <a:pt x="5268596" y="3092289"/>
                </a:cubicBezTo>
                <a:cubicBezTo>
                  <a:pt x="5268596" y="3023498"/>
                  <a:pt x="5325103" y="2971906"/>
                  <a:pt x="5388979" y="2973135"/>
                </a:cubicBezTo>
                <a:close/>
                <a:moveTo>
                  <a:pt x="2088274" y="2971906"/>
                </a:moveTo>
                <a:cubicBezTo>
                  <a:pt x="2153380" y="2969450"/>
                  <a:pt x="2208657" y="3024727"/>
                  <a:pt x="2208657" y="3091061"/>
                </a:cubicBezTo>
                <a:cubicBezTo>
                  <a:pt x="2209886" y="3157394"/>
                  <a:pt x="2155837" y="3210215"/>
                  <a:pt x="2089503" y="3210215"/>
                </a:cubicBezTo>
                <a:cubicBezTo>
                  <a:pt x="2035454" y="3212672"/>
                  <a:pt x="1970348" y="3168449"/>
                  <a:pt x="1970348" y="3089832"/>
                </a:cubicBezTo>
                <a:cubicBezTo>
                  <a:pt x="1970348" y="3028413"/>
                  <a:pt x="2015799" y="2974363"/>
                  <a:pt x="2088274" y="2971906"/>
                </a:cubicBezTo>
                <a:close/>
                <a:moveTo>
                  <a:pt x="4975009" y="2962081"/>
                </a:moveTo>
                <a:cubicBezTo>
                  <a:pt x="5035201" y="2962081"/>
                  <a:pt x="5103991" y="3007531"/>
                  <a:pt x="5105220" y="3092291"/>
                </a:cubicBezTo>
                <a:cubicBezTo>
                  <a:pt x="5106447" y="3162308"/>
                  <a:pt x="5047485" y="3221275"/>
                  <a:pt x="4977467" y="3222503"/>
                </a:cubicBezTo>
                <a:cubicBezTo>
                  <a:pt x="4904991" y="3223729"/>
                  <a:pt x="4847257" y="3165995"/>
                  <a:pt x="4846027" y="3093519"/>
                </a:cubicBezTo>
                <a:cubicBezTo>
                  <a:pt x="4843571" y="3021044"/>
                  <a:pt x="4903763" y="2962081"/>
                  <a:pt x="4975009" y="2962081"/>
                </a:cubicBezTo>
                <a:close/>
                <a:moveTo>
                  <a:pt x="2505931" y="2960853"/>
                </a:moveTo>
                <a:cubicBezTo>
                  <a:pt x="2575949" y="2962081"/>
                  <a:pt x="2633684" y="3022273"/>
                  <a:pt x="2631227" y="3092291"/>
                </a:cubicBezTo>
                <a:cubicBezTo>
                  <a:pt x="2628771" y="3172138"/>
                  <a:pt x="2566121" y="3222503"/>
                  <a:pt x="2498561" y="3221275"/>
                </a:cubicBezTo>
                <a:cubicBezTo>
                  <a:pt x="2417486" y="3218817"/>
                  <a:pt x="2369578" y="3152483"/>
                  <a:pt x="2370807" y="3087378"/>
                </a:cubicBezTo>
                <a:cubicBezTo>
                  <a:pt x="2374491" y="3017360"/>
                  <a:pt x="2433455" y="2957168"/>
                  <a:pt x="2505931" y="2960853"/>
                </a:cubicBezTo>
                <a:close/>
                <a:moveTo>
                  <a:pt x="2914987" y="2952255"/>
                </a:moveTo>
                <a:cubicBezTo>
                  <a:pt x="2992376" y="2952255"/>
                  <a:pt x="3053796" y="3014904"/>
                  <a:pt x="3053796" y="3092293"/>
                </a:cubicBezTo>
                <a:cubicBezTo>
                  <a:pt x="3050110" y="3177051"/>
                  <a:pt x="2985006" y="3229873"/>
                  <a:pt x="2912530" y="3229873"/>
                </a:cubicBezTo>
                <a:cubicBezTo>
                  <a:pt x="2851110" y="3229873"/>
                  <a:pt x="2776178" y="3181966"/>
                  <a:pt x="2776178" y="3091064"/>
                </a:cubicBezTo>
                <a:cubicBezTo>
                  <a:pt x="2774949" y="3007534"/>
                  <a:pt x="2843739" y="2951028"/>
                  <a:pt x="2914987" y="2952255"/>
                </a:cubicBezTo>
                <a:close/>
                <a:moveTo>
                  <a:pt x="233394" y="2850267"/>
                </a:moveTo>
                <a:cubicBezTo>
                  <a:pt x="253049" y="2850267"/>
                  <a:pt x="269019" y="2863780"/>
                  <a:pt x="270246" y="2883433"/>
                </a:cubicBezTo>
                <a:cubicBezTo>
                  <a:pt x="271476" y="2903088"/>
                  <a:pt x="254278" y="2921514"/>
                  <a:pt x="234624" y="2920285"/>
                </a:cubicBezTo>
                <a:cubicBezTo>
                  <a:pt x="216197" y="2920285"/>
                  <a:pt x="200228" y="2904316"/>
                  <a:pt x="200228" y="2885890"/>
                </a:cubicBezTo>
                <a:cubicBezTo>
                  <a:pt x="198999" y="2866236"/>
                  <a:pt x="214969" y="2850267"/>
                  <a:pt x="233394" y="2850267"/>
                </a:cubicBezTo>
                <a:close/>
                <a:moveTo>
                  <a:pt x="647365" y="2820794"/>
                </a:moveTo>
                <a:cubicBezTo>
                  <a:pt x="681760" y="2820794"/>
                  <a:pt x="710014" y="2849047"/>
                  <a:pt x="711242" y="2883442"/>
                </a:cubicBezTo>
                <a:cubicBezTo>
                  <a:pt x="711242" y="2917837"/>
                  <a:pt x="684217" y="2947318"/>
                  <a:pt x="649822" y="2948547"/>
                </a:cubicBezTo>
                <a:cubicBezTo>
                  <a:pt x="614199" y="2949775"/>
                  <a:pt x="583488" y="2921523"/>
                  <a:pt x="582261" y="2885899"/>
                </a:cubicBezTo>
                <a:cubicBezTo>
                  <a:pt x="581032" y="2850276"/>
                  <a:pt x="611742" y="2819565"/>
                  <a:pt x="647365" y="2820794"/>
                </a:cubicBezTo>
                <a:close/>
                <a:moveTo>
                  <a:pt x="1060107" y="2802375"/>
                </a:moveTo>
                <a:cubicBezTo>
                  <a:pt x="1099415" y="2802375"/>
                  <a:pt x="1141181" y="2834314"/>
                  <a:pt x="1141181" y="2887134"/>
                </a:cubicBezTo>
                <a:cubicBezTo>
                  <a:pt x="1141181" y="2932585"/>
                  <a:pt x="1101872" y="2969437"/>
                  <a:pt x="1056422" y="2968210"/>
                </a:cubicBezTo>
                <a:cubicBezTo>
                  <a:pt x="1012200" y="2966981"/>
                  <a:pt x="976576" y="2928900"/>
                  <a:pt x="976576" y="2883450"/>
                </a:cubicBezTo>
                <a:cubicBezTo>
                  <a:pt x="977803" y="2836770"/>
                  <a:pt x="1013427" y="2802375"/>
                  <a:pt x="1060107" y="2802375"/>
                </a:cubicBezTo>
                <a:close/>
                <a:moveTo>
                  <a:pt x="1472848" y="2786413"/>
                </a:moveTo>
                <a:cubicBezTo>
                  <a:pt x="1526898" y="2787641"/>
                  <a:pt x="1571120" y="2831863"/>
                  <a:pt x="1569891" y="2885913"/>
                </a:cubicBezTo>
                <a:cubicBezTo>
                  <a:pt x="1568663" y="2939962"/>
                  <a:pt x="1524441" y="2982957"/>
                  <a:pt x="1470391" y="2982957"/>
                </a:cubicBezTo>
                <a:cubicBezTo>
                  <a:pt x="1416342" y="2981728"/>
                  <a:pt x="1372119" y="2937507"/>
                  <a:pt x="1373347" y="2883456"/>
                </a:cubicBezTo>
                <a:cubicBezTo>
                  <a:pt x="1374576" y="2829408"/>
                  <a:pt x="1420026" y="2786413"/>
                  <a:pt x="1472848" y="2786413"/>
                </a:cubicBezTo>
                <a:close/>
                <a:moveTo>
                  <a:pt x="1884360" y="2774132"/>
                </a:moveTo>
                <a:cubicBezTo>
                  <a:pt x="1942096" y="2772904"/>
                  <a:pt x="1994916" y="2819583"/>
                  <a:pt x="1994916" y="2884688"/>
                </a:cubicBezTo>
                <a:cubicBezTo>
                  <a:pt x="1994916" y="2946107"/>
                  <a:pt x="1943323" y="2995243"/>
                  <a:pt x="1881904" y="2995243"/>
                </a:cubicBezTo>
                <a:cubicBezTo>
                  <a:pt x="1821713" y="2994016"/>
                  <a:pt x="1773805" y="2944880"/>
                  <a:pt x="1772577" y="2884688"/>
                </a:cubicBezTo>
                <a:cubicBezTo>
                  <a:pt x="1772577" y="2823268"/>
                  <a:pt x="1821713" y="2774132"/>
                  <a:pt x="1884360" y="2774132"/>
                </a:cubicBezTo>
                <a:close/>
                <a:moveTo>
                  <a:pt x="5180151" y="2764309"/>
                </a:moveTo>
                <a:cubicBezTo>
                  <a:pt x="5252626" y="2763079"/>
                  <a:pt x="5304219" y="2820815"/>
                  <a:pt x="5302991" y="2885919"/>
                </a:cubicBezTo>
                <a:cubicBezTo>
                  <a:pt x="5304219" y="2952253"/>
                  <a:pt x="5250169" y="3008759"/>
                  <a:pt x="5181379" y="3008759"/>
                </a:cubicBezTo>
                <a:cubicBezTo>
                  <a:pt x="5102761" y="3008759"/>
                  <a:pt x="5058539" y="2942425"/>
                  <a:pt x="5058539" y="2887148"/>
                </a:cubicBezTo>
                <a:cubicBezTo>
                  <a:pt x="5058539" y="2831870"/>
                  <a:pt x="5100305" y="2765536"/>
                  <a:pt x="5180151" y="2764309"/>
                </a:cubicBezTo>
                <a:close/>
                <a:moveTo>
                  <a:pt x="2297103" y="2763079"/>
                </a:moveTo>
                <a:cubicBezTo>
                  <a:pt x="2364665" y="2763079"/>
                  <a:pt x="2418714" y="2817129"/>
                  <a:pt x="2417486" y="2885919"/>
                </a:cubicBezTo>
                <a:cubicBezTo>
                  <a:pt x="2418714" y="2946111"/>
                  <a:pt x="2370807" y="3006302"/>
                  <a:pt x="2294647" y="3007531"/>
                </a:cubicBezTo>
                <a:cubicBezTo>
                  <a:pt x="2227084" y="3007531"/>
                  <a:pt x="2173035" y="2952253"/>
                  <a:pt x="2174263" y="2884691"/>
                </a:cubicBezTo>
                <a:cubicBezTo>
                  <a:pt x="2174263" y="2817129"/>
                  <a:pt x="2229541" y="2763079"/>
                  <a:pt x="2297103" y="2763079"/>
                </a:cubicBezTo>
                <a:close/>
                <a:moveTo>
                  <a:pt x="4768639" y="2754483"/>
                </a:moveTo>
                <a:cubicBezTo>
                  <a:pt x="4828831" y="2753254"/>
                  <a:pt x="4901306" y="2801162"/>
                  <a:pt x="4901306" y="2887150"/>
                </a:cubicBezTo>
                <a:cubicBezTo>
                  <a:pt x="4900077" y="2974365"/>
                  <a:pt x="4826373" y="3019816"/>
                  <a:pt x="4768639" y="3017360"/>
                </a:cubicBezTo>
                <a:cubicBezTo>
                  <a:pt x="4696163" y="3017360"/>
                  <a:pt x="4638429" y="2958397"/>
                  <a:pt x="4638429" y="2885920"/>
                </a:cubicBezTo>
                <a:cubicBezTo>
                  <a:pt x="4638429" y="2813446"/>
                  <a:pt x="4696163" y="2755710"/>
                  <a:pt x="4768639" y="2754483"/>
                </a:cubicBezTo>
                <a:close/>
                <a:moveTo>
                  <a:pt x="2712301" y="2753254"/>
                </a:moveTo>
                <a:cubicBezTo>
                  <a:pt x="2776178" y="2754483"/>
                  <a:pt x="2841284" y="2806075"/>
                  <a:pt x="2840055" y="2887150"/>
                </a:cubicBezTo>
                <a:cubicBezTo>
                  <a:pt x="2838827" y="2958397"/>
                  <a:pt x="2778635" y="3017360"/>
                  <a:pt x="2707388" y="3016131"/>
                </a:cubicBezTo>
                <a:cubicBezTo>
                  <a:pt x="2634912" y="3014903"/>
                  <a:pt x="2577178" y="2955940"/>
                  <a:pt x="2577178" y="2883464"/>
                </a:cubicBezTo>
                <a:cubicBezTo>
                  <a:pt x="2578405" y="2804846"/>
                  <a:pt x="2643511" y="2752026"/>
                  <a:pt x="2712301" y="2753254"/>
                </a:cubicBezTo>
                <a:close/>
                <a:moveTo>
                  <a:pt x="3120129" y="2745884"/>
                </a:moveTo>
                <a:cubicBezTo>
                  <a:pt x="3197518" y="2745884"/>
                  <a:pt x="3260167" y="2808533"/>
                  <a:pt x="3260167" y="2884694"/>
                </a:cubicBezTo>
                <a:cubicBezTo>
                  <a:pt x="3260167" y="2960855"/>
                  <a:pt x="3196290" y="3023502"/>
                  <a:pt x="3120129" y="3023502"/>
                </a:cubicBezTo>
                <a:cubicBezTo>
                  <a:pt x="3045197" y="3023502"/>
                  <a:pt x="2982549" y="2960855"/>
                  <a:pt x="2982549" y="2885922"/>
                </a:cubicBezTo>
                <a:cubicBezTo>
                  <a:pt x="2982549" y="2802391"/>
                  <a:pt x="3047655" y="2745884"/>
                  <a:pt x="3120129" y="2745884"/>
                </a:cubicBezTo>
                <a:close/>
                <a:moveTo>
                  <a:pt x="3539933" y="2737439"/>
                </a:moveTo>
                <a:cubicBezTo>
                  <a:pt x="3569722" y="2739128"/>
                  <a:pt x="3599203" y="2750184"/>
                  <a:pt x="3623771" y="2770452"/>
                </a:cubicBezTo>
                <a:cubicBezTo>
                  <a:pt x="3677821" y="2814675"/>
                  <a:pt x="3687648" y="2877322"/>
                  <a:pt x="3654482" y="2959624"/>
                </a:cubicBezTo>
                <a:cubicBezTo>
                  <a:pt x="3664309" y="2960853"/>
                  <a:pt x="3671679" y="2953483"/>
                  <a:pt x="3679050" y="2951026"/>
                </a:cubicBezTo>
                <a:cubicBezTo>
                  <a:pt x="3688877" y="2947340"/>
                  <a:pt x="3698704" y="2944884"/>
                  <a:pt x="3708531" y="2942428"/>
                </a:cubicBezTo>
                <a:cubicBezTo>
                  <a:pt x="3717129" y="2939971"/>
                  <a:pt x="3726957" y="2938742"/>
                  <a:pt x="3735556" y="2938742"/>
                </a:cubicBezTo>
                <a:cubicBezTo>
                  <a:pt x="3744154" y="2938742"/>
                  <a:pt x="3753981" y="2939971"/>
                  <a:pt x="3762581" y="2941199"/>
                </a:cubicBezTo>
                <a:cubicBezTo>
                  <a:pt x="3772408" y="2943656"/>
                  <a:pt x="3782235" y="2946114"/>
                  <a:pt x="3792062" y="2949798"/>
                </a:cubicBezTo>
                <a:cubicBezTo>
                  <a:pt x="3800661" y="2952255"/>
                  <a:pt x="3808031" y="2955940"/>
                  <a:pt x="3816630" y="2959624"/>
                </a:cubicBezTo>
                <a:cubicBezTo>
                  <a:pt x="3820315" y="2948569"/>
                  <a:pt x="3812944" y="2943656"/>
                  <a:pt x="3810487" y="2936285"/>
                </a:cubicBezTo>
                <a:cubicBezTo>
                  <a:pt x="3777321" y="2849069"/>
                  <a:pt x="3826457" y="2760624"/>
                  <a:pt x="3917359" y="2742199"/>
                </a:cubicBezTo>
                <a:cubicBezTo>
                  <a:pt x="3993519" y="2726229"/>
                  <a:pt x="4072137" y="2781507"/>
                  <a:pt x="4084421" y="2858896"/>
                </a:cubicBezTo>
                <a:cubicBezTo>
                  <a:pt x="4089335" y="2889606"/>
                  <a:pt x="4085649" y="2917860"/>
                  <a:pt x="4072137" y="2946114"/>
                </a:cubicBezTo>
                <a:cubicBezTo>
                  <a:pt x="4069680" y="2952255"/>
                  <a:pt x="4065994" y="2958397"/>
                  <a:pt x="4062310" y="2966996"/>
                </a:cubicBezTo>
                <a:cubicBezTo>
                  <a:pt x="4067223" y="2966996"/>
                  <a:pt x="4069680" y="2966996"/>
                  <a:pt x="4072137" y="2965767"/>
                </a:cubicBezTo>
                <a:cubicBezTo>
                  <a:pt x="4136013" y="2931372"/>
                  <a:pt x="4194977" y="2937514"/>
                  <a:pt x="4250254" y="2982965"/>
                </a:cubicBezTo>
                <a:lnTo>
                  <a:pt x="4254981" y="2985801"/>
                </a:lnTo>
                <a:lnTo>
                  <a:pt x="4240428" y="2960853"/>
                </a:lnTo>
                <a:cubicBezTo>
                  <a:pt x="4191292" y="2881008"/>
                  <a:pt x="4230601" y="2776594"/>
                  <a:pt x="4321502" y="2752026"/>
                </a:cubicBezTo>
                <a:cubicBezTo>
                  <a:pt x="4375551" y="2737286"/>
                  <a:pt x="4424687" y="2752026"/>
                  <a:pt x="4461539" y="2793791"/>
                </a:cubicBezTo>
                <a:cubicBezTo>
                  <a:pt x="4499619" y="2836786"/>
                  <a:pt x="4508219" y="2887150"/>
                  <a:pt x="4484879" y="2941199"/>
                </a:cubicBezTo>
                <a:cubicBezTo>
                  <a:pt x="4462767" y="2992793"/>
                  <a:pt x="4421001" y="3021046"/>
                  <a:pt x="4364495" y="3024730"/>
                </a:cubicBezTo>
                <a:cubicBezTo>
                  <a:pt x="4333786" y="3027187"/>
                  <a:pt x="4305533" y="3018589"/>
                  <a:pt x="4279737" y="3001391"/>
                </a:cubicBezTo>
                <a:lnTo>
                  <a:pt x="4258545" y="2990795"/>
                </a:lnTo>
                <a:lnTo>
                  <a:pt x="4282192" y="3028416"/>
                </a:lnTo>
                <a:cubicBezTo>
                  <a:pt x="4299390" y="3064039"/>
                  <a:pt x="4300619" y="3100891"/>
                  <a:pt x="4287106" y="3137743"/>
                </a:cubicBezTo>
                <a:cubicBezTo>
                  <a:pt x="4283421" y="3146342"/>
                  <a:pt x="4279735" y="3154940"/>
                  <a:pt x="4277279" y="3162311"/>
                </a:cubicBezTo>
                <a:cubicBezTo>
                  <a:pt x="4284649" y="3170910"/>
                  <a:pt x="4290791" y="3162311"/>
                  <a:pt x="4295705" y="3161082"/>
                </a:cubicBezTo>
                <a:cubicBezTo>
                  <a:pt x="4340849" y="3143577"/>
                  <a:pt x="4382537" y="3143346"/>
                  <a:pt x="4420771" y="3162982"/>
                </a:cubicBezTo>
                <a:lnTo>
                  <a:pt x="4455155" y="3187418"/>
                </a:lnTo>
                <a:lnTo>
                  <a:pt x="4441884" y="3159854"/>
                </a:lnTo>
                <a:cubicBezTo>
                  <a:pt x="4398891" y="3080007"/>
                  <a:pt x="4438199" y="2982965"/>
                  <a:pt x="4525415" y="2958397"/>
                </a:cubicBezTo>
                <a:cubicBezTo>
                  <a:pt x="4580693" y="2943656"/>
                  <a:pt x="4631057" y="2957169"/>
                  <a:pt x="4667909" y="3001391"/>
                </a:cubicBezTo>
                <a:cubicBezTo>
                  <a:pt x="4705990" y="3045613"/>
                  <a:pt x="4713361" y="3095977"/>
                  <a:pt x="4690020" y="3148799"/>
                </a:cubicBezTo>
                <a:cubicBezTo>
                  <a:pt x="4666681" y="3200390"/>
                  <a:pt x="4626143" y="3227418"/>
                  <a:pt x="4569637" y="3231101"/>
                </a:cubicBezTo>
                <a:cubicBezTo>
                  <a:pt x="4540155" y="3232330"/>
                  <a:pt x="4513131" y="3224961"/>
                  <a:pt x="4488563" y="3208990"/>
                </a:cubicBezTo>
                <a:lnTo>
                  <a:pt x="4462395" y="3195381"/>
                </a:lnTo>
                <a:lnTo>
                  <a:pt x="4488409" y="3230028"/>
                </a:lnTo>
                <a:cubicBezTo>
                  <a:pt x="4495627" y="3245229"/>
                  <a:pt x="4500233" y="3261811"/>
                  <a:pt x="4503303" y="3279009"/>
                </a:cubicBezTo>
                <a:cubicBezTo>
                  <a:pt x="4508217" y="3312176"/>
                  <a:pt x="4497163" y="3342886"/>
                  <a:pt x="4483649" y="3373594"/>
                </a:cubicBezTo>
                <a:cubicBezTo>
                  <a:pt x="4494705" y="3378510"/>
                  <a:pt x="4500847" y="3371138"/>
                  <a:pt x="4506989" y="3368683"/>
                </a:cubicBezTo>
                <a:cubicBezTo>
                  <a:pt x="4591749" y="3331831"/>
                  <a:pt x="4696163" y="3385879"/>
                  <a:pt x="4707217" y="3486609"/>
                </a:cubicBezTo>
                <a:cubicBezTo>
                  <a:pt x="4710903" y="3517316"/>
                  <a:pt x="4703533" y="3545572"/>
                  <a:pt x="4688793" y="3572595"/>
                </a:cubicBezTo>
                <a:cubicBezTo>
                  <a:pt x="4683879" y="3581196"/>
                  <a:pt x="4678965" y="3591021"/>
                  <a:pt x="4675279" y="3599621"/>
                </a:cubicBezTo>
                <a:cubicBezTo>
                  <a:pt x="4669138" y="3604535"/>
                  <a:pt x="4661767" y="3609449"/>
                  <a:pt x="4655625" y="3614362"/>
                </a:cubicBezTo>
                <a:cubicBezTo>
                  <a:pt x="4651941" y="3616819"/>
                  <a:pt x="4648255" y="3619276"/>
                  <a:pt x="4643341" y="3621731"/>
                </a:cubicBezTo>
                <a:lnTo>
                  <a:pt x="4621934" y="3632512"/>
                </a:lnTo>
                <a:lnTo>
                  <a:pt x="4501248" y="3632512"/>
                </a:lnTo>
                <a:lnTo>
                  <a:pt x="4491020" y="3629104"/>
                </a:lnTo>
                <a:lnTo>
                  <a:pt x="4491994" y="3632512"/>
                </a:lnTo>
                <a:lnTo>
                  <a:pt x="2985438" y="3632512"/>
                </a:lnTo>
                <a:lnTo>
                  <a:pt x="2976099" y="3629256"/>
                </a:lnTo>
                <a:lnTo>
                  <a:pt x="2970426" y="3632512"/>
                </a:lnTo>
                <a:lnTo>
                  <a:pt x="2863030" y="3632512"/>
                </a:lnTo>
                <a:lnTo>
                  <a:pt x="2831551" y="3617951"/>
                </a:lnTo>
                <a:cubicBezTo>
                  <a:pt x="2790380" y="3589333"/>
                  <a:pt x="2763893" y="3539122"/>
                  <a:pt x="2771263" y="3479238"/>
                </a:cubicBezTo>
                <a:cubicBezTo>
                  <a:pt x="2779863" y="3410447"/>
                  <a:pt x="2840053" y="3357625"/>
                  <a:pt x="2910073" y="3356399"/>
                </a:cubicBezTo>
                <a:cubicBezTo>
                  <a:pt x="2930955" y="3356399"/>
                  <a:pt x="2950609" y="3358854"/>
                  <a:pt x="2970264" y="3367455"/>
                </a:cubicBezTo>
                <a:cubicBezTo>
                  <a:pt x="2977634" y="3371138"/>
                  <a:pt x="2983777" y="3373594"/>
                  <a:pt x="2996061" y="3378510"/>
                </a:cubicBezTo>
                <a:cubicBezTo>
                  <a:pt x="2989918" y="3363768"/>
                  <a:pt x="2985005" y="3353942"/>
                  <a:pt x="2982548" y="3342886"/>
                </a:cubicBezTo>
                <a:cubicBezTo>
                  <a:pt x="2978863" y="3330600"/>
                  <a:pt x="2975177" y="3318318"/>
                  <a:pt x="2973949" y="3306035"/>
                </a:cubicBezTo>
                <a:cubicBezTo>
                  <a:pt x="2972721" y="3294978"/>
                  <a:pt x="2972721" y="3282694"/>
                  <a:pt x="2975177" y="3271639"/>
                </a:cubicBezTo>
                <a:cubicBezTo>
                  <a:pt x="2977634" y="3259355"/>
                  <a:pt x="2980091" y="3247071"/>
                  <a:pt x="2985005" y="3236014"/>
                </a:cubicBezTo>
                <a:cubicBezTo>
                  <a:pt x="2988690" y="3224961"/>
                  <a:pt x="2994832" y="3215134"/>
                  <a:pt x="3002202" y="3206533"/>
                </a:cubicBezTo>
                <a:cubicBezTo>
                  <a:pt x="3009573" y="3196706"/>
                  <a:pt x="3018172" y="3186879"/>
                  <a:pt x="3027999" y="3179508"/>
                </a:cubicBezTo>
                <a:cubicBezTo>
                  <a:pt x="3036597" y="3172138"/>
                  <a:pt x="3046424" y="3165996"/>
                  <a:pt x="3057481" y="3161082"/>
                </a:cubicBezTo>
                <a:cubicBezTo>
                  <a:pt x="3068535" y="3156168"/>
                  <a:pt x="3080819" y="3152483"/>
                  <a:pt x="3093103" y="3150027"/>
                </a:cubicBezTo>
                <a:cubicBezTo>
                  <a:pt x="3104160" y="3147570"/>
                  <a:pt x="3116444" y="3146342"/>
                  <a:pt x="3127499" y="3147570"/>
                </a:cubicBezTo>
                <a:cubicBezTo>
                  <a:pt x="3139783" y="3148798"/>
                  <a:pt x="3152067" y="3151256"/>
                  <a:pt x="3164351" y="3153712"/>
                </a:cubicBezTo>
                <a:cubicBezTo>
                  <a:pt x="3175407" y="3156168"/>
                  <a:pt x="3184005" y="3162311"/>
                  <a:pt x="3197518" y="3164767"/>
                </a:cubicBezTo>
                <a:cubicBezTo>
                  <a:pt x="3191375" y="3145113"/>
                  <a:pt x="3186462" y="3127915"/>
                  <a:pt x="3182777" y="3110718"/>
                </a:cubicBezTo>
                <a:cubicBezTo>
                  <a:pt x="3177863" y="3091064"/>
                  <a:pt x="3180320" y="3072638"/>
                  <a:pt x="3185234" y="3052984"/>
                </a:cubicBezTo>
                <a:cubicBezTo>
                  <a:pt x="3188919" y="3034557"/>
                  <a:pt x="3197518" y="3018587"/>
                  <a:pt x="3207345" y="3003848"/>
                </a:cubicBezTo>
                <a:cubicBezTo>
                  <a:pt x="3218400" y="2987878"/>
                  <a:pt x="3233141" y="2974366"/>
                  <a:pt x="3249111" y="2964539"/>
                </a:cubicBezTo>
                <a:cubicBezTo>
                  <a:pt x="3265079" y="2954712"/>
                  <a:pt x="3281049" y="2947340"/>
                  <a:pt x="3299474" y="2944884"/>
                </a:cubicBezTo>
                <a:cubicBezTo>
                  <a:pt x="3319129" y="2941199"/>
                  <a:pt x="3338783" y="2941199"/>
                  <a:pt x="3357209" y="2946114"/>
                </a:cubicBezTo>
                <a:cubicBezTo>
                  <a:pt x="3374407" y="2951026"/>
                  <a:pt x="3390376" y="2957168"/>
                  <a:pt x="3411259" y="2964539"/>
                </a:cubicBezTo>
                <a:cubicBezTo>
                  <a:pt x="3400203" y="2936285"/>
                  <a:pt x="3386691" y="2911717"/>
                  <a:pt x="3389148" y="2883464"/>
                </a:cubicBezTo>
                <a:cubicBezTo>
                  <a:pt x="3390376" y="2872409"/>
                  <a:pt x="3390376" y="2860125"/>
                  <a:pt x="3392833" y="2849069"/>
                </a:cubicBezTo>
                <a:cubicBezTo>
                  <a:pt x="3395289" y="2836785"/>
                  <a:pt x="3400203" y="2824501"/>
                  <a:pt x="3406345" y="2813446"/>
                </a:cubicBezTo>
                <a:cubicBezTo>
                  <a:pt x="3412487" y="2802391"/>
                  <a:pt x="3419857" y="2792564"/>
                  <a:pt x="3428457" y="2782736"/>
                </a:cubicBezTo>
                <a:cubicBezTo>
                  <a:pt x="3435827" y="2774137"/>
                  <a:pt x="3445654" y="2766767"/>
                  <a:pt x="3454252" y="2760624"/>
                </a:cubicBezTo>
                <a:cubicBezTo>
                  <a:pt x="3480049" y="2743426"/>
                  <a:pt x="3510145" y="2735749"/>
                  <a:pt x="3539933" y="2737439"/>
                </a:cubicBezTo>
                <a:close/>
                <a:moveTo>
                  <a:pt x="444680" y="2631613"/>
                </a:moveTo>
                <a:cubicBezTo>
                  <a:pt x="469248" y="2632842"/>
                  <a:pt x="487673" y="2653724"/>
                  <a:pt x="487673" y="2679521"/>
                </a:cubicBezTo>
                <a:cubicBezTo>
                  <a:pt x="487673" y="2704089"/>
                  <a:pt x="466791" y="2724971"/>
                  <a:pt x="442223" y="2724971"/>
                </a:cubicBezTo>
                <a:cubicBezTo>
                  <a:pt x="416426" y="2724971"/>
                  <a:pt x="394315" y="2702860"/>
                  <a:pt x="395544" y="2677065"/>
                </a:cubicBezTo>
                <a:cubicBezTo>
                  <a:pt x="395544" y="2650040"/>
                  <a:pt x="417655" y="2630385"/>
                  <a:pt x="444680" y="2631613"/>
                </a:cubicBezTo>
                <a:close/>
                <a:moveTo>
                  <a:pt x="853736" y="2608283"/>
                </a:moveTo>
                <a:cubicBezTo>
                  <a:pt x="891815" y="2608283"/>
                  <a:pt x="923754" y="2638995"/>
                  <a:pt x="923754" y="2677075"/>
                </a:cubicBezTo>
                <a:cubicBezTo>
                  <a:pt x="923754" y="2715155"/>
                  <a:pt x="893045" y="2747094"/>
                  <a:pt x="854964" y="2748322"/>
                </a:cubicBezTo>
                <a:cubicBezTo>
                  <a:pt x="815655" y="2749551"/>
                  <a:pt x="781260" y="2716384"/>
                  <a:pt x="782489" y="2677075"/>
                </a:cubicBezTo>
                <a:cubicBezTo>
                  <a:pt x="783716" y="2638995"/>
                  <a:pt x="814427" y="2608283"/>
                  <a:pt x="853736" y="2608283"/>
                </a:cubicBezTo>
                <a:close/>
                <a:moveTo>
                  <a:pt x="1266477" y="2589866"/>
                </a:moveTo>
                <a:cubicBezTo>
                  <a:pt x="1315613" y="2592323"/>
                  <a:pt x="1353694" y="2631631"/>
                  <a:pt x="1352465" y="2679538"/>
                </a:cubicBezTo>
                <a:cubicBezTo>
                  <a:pt x="1351237" y="2727446"/>
                  <a:pt x="1311929" y="2766755"/>
                  <a:pt x="1264021" y="2765526"/>
                </a:cubicBezTo>
                <a:cubicBezTo>
                  <a:pt x="1216114" y="2765526"/>
                  <a:pt x="1176805" y="2726217"/>
                  <a:pt x="1176805" y="2678310"/>
                </a:cubicBezTo>
                <a:cubicBezTo>
                  <a:pt x="1176805" y="2627945"/>
                  <a:pt x="1216114" y="2588637"/>
                  <a:pt x="1266477" y="2589866"/>
                </a:cubicBezTo>
                <a:close/>
                <a:moveTo>
                  <a:pt x="1679219" y="2576358"/>
                </a:moveTo>
                <a:cubicBezTo>
                  <a:pt x="1734497" y="2577584"/>
                  <a:pt x="1778719" y="2621807"/>
                  <a:pt x="1778719" y="2677086"/>
                </a:cubicBezTo>
                <a:cubicBezTo>
                  <a:pt x="1778719" y="2729907"/>
                  <a:pt x="1739411" y="2780272"/>
                  <a:pt x="1676762" y="2779043"/>
                </a:cubicBezTo>
                <a:cubicBezTo>
                  <a:pt x="1607972" y="2779043"/>
                  <a:pt x="1573577" y="2721309"/>
                  <a:pt x="1576033" y="2677086"/>
                </a:cubicBezTo>
                <a:cubicBezTo>
                  <a:pt x="1576033" y="2620580"/>
                  <a:pt x="1622713" y="2575129"/>
                  <a:pt x="1679219" y="2576358"/>
                </a:cubicBezTo>
                <a:close/>
                <a:moveTo>
                  <a:pt x="5387750" y="2566533"/>
                </a:moveTo>
                <a:cubicBezTo>
                  <a:pt x="5419075" y="2565919"/>
                  <a:pt x="5447328" y="2578511"/>
                  <a:pt x="5467750" y="2599086"/>
                </a:cubicBezTo>
                <a:lnTo>
                  <a:pt x="5478991" y="2615926"/>
                </a:lnTo>
                <a:lnTo>
                  <a:pt x="5478991" y="2743896"/>
                </a:lnTo>
                <a:lnTo>
                  <a:pt x="5468364" y="2760159"/>
                </a:lnTo>
                <a:cubicBezTo>
                  <a:pt x="5448249" y="2780888"/>
                  <a:pt x="5420303" y="2793786"/>
                  <a:pt x="5388979" y="2793786"/>
                </a:cubicBezTo>
                <a:cubicBezTo>
                  <a:pt x="5326330" y="2795015"/>
                  <a:pt x="5274737" y="2743424"/>
                  <a:pt x="5274737" y="2680775"/>
                </a:cubicBezTo>
                <a:cubicBezTo>
                  <a:pt x="5274737" y="2618127"/>
                  <a:pt x="5325103" y="2566533"/>
                  <a:pt x="5387750" y="2566533"/>
                </a:cubicBezTo>
                <a:close/>
                <a:moveTo>
                  <a:pt x="2090733" y="2564078"/>
                </a:moveTo>
                <a:cubicBezTo>
                  <a:pt x="2166893" y="2566535"/>
                  <a:pt x="2206202" y="2629182"/>
                  <a:pt x="2203745" y="2679547"/>
                </a:cubicBezTo>
                <a:cubicBezTo>
                  <a:pt x="2203745" y="2743424"/>
                  <a:pt x="2153380" y="2792558"/>
                  <a:pt x="2089503" y="2791329"/>
                </a:cubicBezTo>
                <a:cubicBezTo>
                  <a:pt x="2026856" y="2791329"/>
                  <a:pt x="1976491" y="2739737"/>
                  <a:pt x="1976491" y="2677090"/>
                </a:cubicBezTo>
                <a:cubicBezTo>
                  <a:pt x="1976491" y="2614441"/>
                  <a:pt x="2029313" y="2562849"/>
                  <a:pt x="2090733" y="2564078"/>
                </a:cubicBezTo>
                <a:close/>
                <a:moveTo>
                  <a:pt x="4975009" y="2556710"/>
                </a:moveTo>
                <a:cubicBezTo>
                  <a:pt x="5030287" y="2555482"/>
                  <a:pt x="5099077" y="2597248"/>
                  <a:pt x="5100306" y="2680777"/>
                </a:cubicBezTo>
                <a:cubicBezTo>
                  <a:pt x="5101534" y="2748339"/>
                  <a:pt x="5045027" y="2803617"/>
                  <a:pt x="4978694" y="2803617"/>
                </a:cubicBezTo>
                <a:cubicBezTo>
                  <a:pt x="4909904" y="2804845"/>
                  <a:pt x="4854627" y="2749568"/>
                  <a:pt x="4854627" y="2679548"/>
                </a:cubicBezTo>
                <a:cubicBezTo>
                  <a:pt x="4853397" y="2611987"/>
                  <a:pt x="4907447" y="2556710"/>
                  <a:pt x="4975009" y="2556710"/>
                </a:cubicBezTo>
                <a:close/>
                <a:moveTo>
                  <a:pt x="2501016" y="2555482"/>
                </a:moveTo>
                <a:cubicBezTo>
                  <a:pt x="2569806" y="2554253"/>
                  <a:pt x="2626313" y="2609530"/>
                  <a:pt x="2625085" y="2678321"/>
                </a:cubicBezTo>
                <a:cubicBezTo>
                  <a:pt x="2623856" y="2747111"/>
                  <a:pt x="2573492" y="2799931"/>
                  <a:pt x="2503473" y="2801160"/>
                </a:cubicBezTo>
                <a:cubicBezTo>
                  <a:pt x="2423627" y="2802388"/>
                  <a:pt x="2378176" y="2736055"/>
                  <a:pt x="2379405" y="2678321"/>
                </a:cubicBezTo>
                <a:cubicBezTo>
                  <a:pt x="2380633" y="2610758"/>
                  <a:pt x="2433455" y="2556710"/>
                  <a:pt x="2501016" y="2555482"/>
                </a:cubicBezTo>
                <a:close/>
                <a:moveTo>
                  <a:pt x="4564725" y="2549341"/>
                </a:moveTo>
                <a:cubicBezTo>
                  <a:pt x="4621231" y="2548112"/>
                  <a:pt x="4694935" y="2592335"/>
                  <a:pt x="4694935" y="2680779"/>
                </a:cubicBezTo>
                <a:cubicBezTo>
                  <a:pt x="4694935" y="2769223"/>
                  <a:pt x="4620002" y="2812217"/>
                  <a:pt x="4563496" y="2810989"/>
                </a:cubicBezTo>
                <a:cubicBezTo>
                  <a:pt x="4491021" y="2809760"/>
                  <a:pt x="4433285" y="2752026"/>
                  <a:pt x="4433285" y="2679550"/>
                </a:cubicBezTo>
                <a:cubicBezTo>
                  <a:pt x="4433285" y="2607076"/>
                  <a:pt x="4491021" y="2549341"/>
                  <a:pt x="4564725" y="2549341"/>
                </a:cubicBezTo>
                <a:close/>
                <a:moveTo>
                  <a:pt x="2914987" y="2548111"/>
                </a:moveTo>
                <a:cubicBezTo>
                  <a:pt x="2975177" y="2545655"/>
                  <a:pt x="3046424" y="2594791"/>
                  <a:pt x="3046424" y="2678321"/>
                </a:cubicBezTo>
                <a:cubicBezTo>
                  <a:pt x="3046424" y="2758167"/>
                  <a:pt x="2983777" y="2809760"/>
                  <a:pt x="2916214" y="2809760"/>
                </a:cubicBezTo>
                <a:cubicBezTo>
                  <a:pt x="2843739" y="2809760"/>
                  <a:pt x="2786004" y="2752025"/>
                  <a:pt x="2786004" y="2678321"/>
                </a:cubicBezTo>
                <a:cubicBezTo>
                  <a:pt x="2783547" y="2600932"/>
                  <a:pt x="2848653" y="2545655"/>
                  <a:pt x="2914987" y="2548111"/>
                </a:cubicBezTo>
                <a:close/>
                <a:moveTo>
                  <a:pt x="4151983" y="2543201"/>
                </a:moveTo>
                <a:cubicBezTo>
                  <a:pt x="4228144" y="2543201"/>
                  <a:pt x="4289564" y="2605848"/>
                  <a:pt x="4288335" y="2682009"/>
                </a:cubicBezTo>
                <a:cubicBezTo>
                  <a:pt x="4287107" y="2756941"/>
                  <a:pt x="4225687" y="2817133"/>
                  <a:pt x="4151983" y="2815904"/>
                </a:cubicBezTo>
                <a:cubicBezTo>
                  <a:pt x="4070909" y="2814676"/>
                  <a:pt x="4014403" y="2748341"/>
                  <a:pt x="4015631" y="2677094"/>
                </a:cubicBezTo>
                <a:cubicBezTo>
                  <a:pt x="4016860" y="2603390"/>
                  <a:pt x="4077051" y="2543201"/>
                  <a:pt x="4151983" y="2543201"/>
                </a:cubicBezTo>
                <a:close/>
                <a:moveTo>
                  <a:pt x="3740469" y="2541970"/>
                </a:moveTo>
                <a:cubicBezTo>
                  <a:pt x="3799433" y="2539515"/>
                  <a:pt x="3876822" y="2587421"/>
                  <a:pt x="3878050" y="2679551"/>
                </a:cubicBezTo>
                <a:cubicBezTo>
                  <a:pt x="3878050" y="2769223"/>
                  <a:pt x="3803119" y="2819588"/>
                  <a:pt x="3739242" y="2818359"/>
                </a:cubicBezTo>
                <a:cubicBezTo>
                  <a:pt x="3663081" y="2817132"/>
                  <a:pt x="3601661" y="2756939"/>
                  <a:pt x="3601661" y="2680779"/>
                </a:cubicBezTo>
                <a:cubicBezTo>
                  <a:pt x="3600432" y="2603390"/>
                  <a:pt x="3663081" y="2541970"/>
                  <a:pt x="3740469" y="2541970"/>
                </a:cubicBezTo>
                <a:close/>
                <a:moveTo>
                  <a:pt x="3328957" y="2541970"/>
                </a:moveTo>
                <a:cubicBezTo>
                  <a:pt x="3403890" y="2543200"/>
                  <a:pt x="3462852" y="2604619"/>
                  <a:pt x="3462852" y="2679551"/>
                </a:cubicBezTo>
                <a:cubicBezTo>
                  <a:pt x="3461624" y="2752027"/>
                  <a:pt x="3406345" y="2814675"/>
                  <a:pt x="3326500" y="2814675"/>
                </a:cubicBezTo>
                <a:cubicBezTo>
                  <a:pt x="3238056" y="2814675"/>
                  <a:pt x="3187691" y="2739743"/>
                  <a:pt x="3190149" y="2677094"/>
                </a:cubicBezTo>
                <a:cubicBezTo>
                  <a:pt x="3190149" y="2600934"/>
                  <a:pt x="3251569" y="2540743"/>
                  <a:pt x="3328957" y="2541970"/>
                </a:cubicBezTo>
                <a:close/>
                <a:moveTo>
                  <a:pt x="234624" y="2447347"/>
                </a:moveTo>
                <a:cubicBezTo>
                  <a:pt x="248135" y="2447347"/>
                  <a:pt x="259191" y="2458403"/>
                  <a:pt x="259191" y="2471915"/>
                </a:cubicBezTo>
                <a:cubicBezTo>
                  <a:pt x="259191" y="2485428"/>
                  <a:pt x="249365" y="2495255"/>
                  <a:pt x="235852" y="2496483"/>
                </a:cubicBezTo>
                <a:cubicBezTo>
                  <a:pt x="222340" y="2496483"/>
                  <a:pt x="211284" y="2487885"/>
                  <a:pt x="210056" y="2474372"/>
                </a:cubicBezTo>
                <a:cubicBezTo>
                  <a:pt x="208827" y="2460860"/>
                  <a:pt x="221111" y="2447347"/>
                  <a:pt x="234624" y="2447347"/>
                </a:cubicBezTo>
                <a:close/>
                <a:moveTo>
                  <a:pt x="646137" y="2417878"/>
                </a:moveTo>
                <a:cubicBezTo>
                  <a:pt x="676847" y="2417878"/>
                  <a:pt x="701415" y="2441217"/>
                  <a:pt x="702644" y="2471928"/>
                </a:cubicBezTo>
                <a:cubicBezTo>
                  <a:pt x="702644" y="2501410"/>
                  <a:pt x="678076" y="2527205"/>
                  <a:pt x="648594" y="2528434"/>
                </a:cubicBezTo>
                <a:cubicBezTo>
                  <a:pt x="619113" y="2529662"/>
                  <a:pt x="593316" y="2506323"/>
                  <a:pt x="592088" y="2475613"/>
                </a:cubicBezTo>
                <a:cubicBezTo>
                  <a:pt x="590859" y="2443674"/>
                  <a:pt x="614199" y="2417878"/>
                  <a:pt x="646137" y="2417878"/>
                </a:cubicBezTo>
                <a:close/>
                <a:moveTo>
                  <a:pt x="1060107" y="2397003"/>
                </a:moveTo>
                <a:cubicBezTo>
                  <a:pt x="1100644" y="2397003"/>
                  <a:pt x="1135039" y="2430169"/>
                  <a:pt x="1135039" y="2470707"/>
                </a:cubicBezTo>
                <a:cubicBezTo>
                  <a:pt x="1136267" y="2511243"/>
                  <a:pt x="1100644" y="2548095"/>
                  <a:pt x="1058877" y="2548095"/>
                </a:cubicBezTo>
                <a:cubicBezTo>
                  <a:pt x="1017113" y="2548095"/>
                  <a:pt x="983946" y="2512472"/>
                  <a:pt x="983946" y="2470707"/>
                </a:cubicBezTo>
                <a:cubicBezTo>
                  <a:pt x="985174" y="2428941"/>
                  <a:pt x="1018341" y="2397003"/>
                  <a:pt x="1060107" y="2397003"/>
                </a:cubicBezTo>
                <a:close/>
                <a:moveTo>
                  <a:pt x="1469162" y="2379812"/>
                </a:moveTo>
                <a:cubicBezTo>
                  <a:pt x="1519527" y="2378584"/>
                  <a:pt x="1561293" y="2419120"/>
                  <a:pt x="1562520" y="2469485"/>
                </a:cubicBezTo>
                <a:cubicBezTo>
                  <a:pt x="1563749" y="2521078"/>
                  <a:pt x="1523212" y="2562844"/>
                  <a:pt x="1472848" y="2562844"/>
                </a:cubicBezTo>
                <a:cubicBezTo>
                  <a:pt x="1422484" y="2564071"/>
                  <a:pt x="1379490" y="2523535"/>
                  <a:pt x="1379490" y="2473170"/>
                </a:cubicBezTo>
                <a:cubicBezTo>
                  <a:pt x="1379490" y="2426491"/>
                  <a:pt x="1412656" y="2382268"/>
                  <a:pt x="1469162" y="2379812"/>
                </a:cubicBezTo>
                <a:close/>
                <a:moveTo>
                  <a:pt x="1885589" y="2368762"/>
                </a:moveTo>
                <a:cubicBezTo>
                  <a:pt x="1935954" y="2367533"/>
                  <a:pt x="1987547" y="2408071"/>
                  <a:pt x="1988775" y="2471947"/>
                </a:cubicBezTo>
                <a:cubicBezTo>
                  <a:pt x="1990004" y="2529681"/>
                  <a:pt x="1940868" y="2577588"/>
                  <a:pt x="1883133" y="2576359"/>
                </a:cubicBezTo>
                <a:cubicBezTo>
                  <a:pt x="1826626" y="2575133"/>
                  <a:pt x="1781176" y="2529681"/>
                  <a:pt x="1781176" y="2473175"/>
                </a:cubicBezTo>
                <a:cubicBezTo>
                  <a:pt x="1779947" y="2410526"/>
                  <a:pt x="1831540" y="2366305"/>
                  <a:pt x="1885589" y="2368762"/>
                </a:cubicBezTo>
                <a:close/>
                <a:moveTo>
                  <a:pt x="5181381" y="2358937"/>
                </a:moveTo>
                <a:cubicBezTo>
                  <a:pt x="5256312" y="2360165"/>
                  <a:pt x="5296850" y="2420357"/>
                  <a:pt x="5295621" y="2475634"/>
                </a:cubicBezTo>
                <a:cubicBezTo>
                  <a:pt x="5295621" y="2527227"/>
                  <a:pt x="5256312" y="2588647"/>
                  <a:pt x="5181381" y="2588647"/>
                </a:cubicBezTo>
                <a:cubicBezTo>
                  <a:pt x="5103991" y="2588647"/>
                  <a:pt x="5065911" y="2522314"/>
                  <a:pt x="5067139" y="2471950"/>
                </a:cubicBezTo>
                <a:cubicBezTo>
                  <a:pt x="5068368" y="2409301"/>
                  <a:pt x="5118731" y="2357708"/>
                  <a:pt x="5181381" y="2358937"/>
                </a:cubicBezTo>
                <a:close/>
                <a:moveTo>
                  <a:pt x="2295874" y="2357708"/>
                </a:moveTo>
                <a:cubicBezTo>
                  <a:pt x="2359751" y="2357708"/>
                  <a:pt x="2410116" y="2409301"/>
                  <a:pt x="2410116" y="2473178"/>
                </a:cubicBezTo>
                <a:cubicBezTo>
                  <a:pt x="2408887" y="2535827"/>
                  <a:pt x="2359751" y="2586190"/>
                  <a:pt x="2295874" y="2586190"/>
                </a:cubicBezTo>
                <a:cubicBezTo>
                  <a:pt x="2231997" y="2586190"/>
                  <a:pt x="2180405" y="2534598"/>
                  <a:pt x="2181634" y="2470721"/>
                </a:cubicBezTo>
                <a:cubicBezTo>
                  <a:pt x="2182861" y="2408073"/>
                  <a:pt x="2233227" y="2357708"/>
                  <a:pt x="2295874" y="2357708"/>
                </a:cubicBezTo>
                <a:close/>
                <a:moveTo>
                  <a:pt x="4769867" y="2350340"/>
                </a:moveTo>
                <a:cubicBezTo>
                  <a:pt x="4838657" y="2350340"/>
                  <a:pt x="4893934" y="2408075"/>
                  <a:pt x="4892707" y="2475637"/>
                </a:cubicBezTo>
                <a:cubicBezTo>
                  <a:pt x="4891479" y="2543198"/>
                  <a:pt x="4836200" y="2597246"/>
                  <a:pt x="4768639" y="2596019"/>
                </a:cubicBezTo>
                <a:cubicBezTo>
                  <a:pt x="4701077" y="2597246"/>
                  <a:pt x="4644570" y="2540741"/>
                  <a:pt x="4647027" y="2471951"/>
                </a:cubicBezTo>
                <a:cubicBezTo>
                  <a:pt x="4648255" y="2404390"/>
                  <a:pt x="4702304" y="2350340"/>
                  <a:pt x="4769867" y="2350340"/>
                </a:cubicBezTo>
                <a:close/>
                <a:moveTo>
                  <a:pt x="2711073" y="2349113"/>
                </a:moveTo>
                <a:cubicBezTo>
                  <a:pt x="2778635" y="2350340"/>
                  <a:pt x="2832685" y="2405619"/>
                  <a:pt x="2831455" y="2473180"/>
                </a:cubicBezTo>
                <a:cubicBezTo>
                  <a:pt x="2830228" y="2541970"/>
                  <a:pt x="2777407" y="2594792"/>
                  <a:pt x="2708616" y="2594792"/>
                </a:cubicBezTo>
                <a:cubicBezTo>
                  <a:pt x="2628771" y="2594792"/>
                  <a:pt x="2583319" y="2529687"/>
                  <a:pt x="2585776" y="2470725"/>
                </a:cubicBezTo>
                <a:cubicBezTo>
                  <a:pt x="2585776" y="2401933"/>
                  <a:pt x="2641055" y="2347885"/>
                  <a:pt x="2711073" y="2349113"/>
                </a:cubicBezTo>
                <a:close/>
                <a:moveTo>
                  <a:pt x="4355896" y="2345428"/>
                </a:moveTo>
                <a:cubicBezTo>
                  <a:pt x="4427143" y="2344200"/>
                  <a:pt x="4487335" y="2401934"/>
                  <a:pt x="4486106" y="2476867"/>
                </a:cubicBezTo>
                <a:cubicBezTo>
                  <a:pt x="4484879" y="2548112"/>
                  <a:pt x="4427143" y="2604618"/>
                  <a:pt x="4355896" y="2604618"/>
                </a:cubicBezTo>
                <a:cubicBezTo>
                  <a:pt x="4285878" y="2603390"/>
                  <a:pt x="4228143" y="2545655"/>
                  <a:pt x="4228143" y="2474409"/>
                </a:cubicBezTo>
                <a:cubicBezTo>
                  <a:pt x="4225686" y="2414218"/>
                  <a:pt x="4274822" y="2346656"/>
                  <a:pt x="4355896" y="2345428"/>
                </a:cubicBezTo>
                <a:close/>
                <a:moveTo>
                  <a:pt x="3122585" y="2342971"/>
                </a:moveTo>
                <a:cubicBezTo>
                  <a:pt x="3193833" y="2344200"/>
                  <a:pt x="3250340" y="2401934"/>
                  <a:pt x="3249111" y="2474411"/>
                </a:cubicBezTo>
                <a:cubicBezTo>
                  <a:pt x="3247881" y="2545656"/>
                  <a:pt x="3188920" y="2603390"/>
                  <a:pt x="3118901" y="2600934"/>
                </a:cubicBezTo>
                <a:cubicBezTo>
                  <a:pt x="3046426" y="2599706"/>
                  <a:pt x="2991147" y="2541970"/>
                  <a:pt x="2992376" y="2469497"/>
                </a:cubicBezTo>
                <a:cubicBezTo>
                  <a:pt x="2993604" y="2398250"/>
                  <a:pt x="3051338" y="2341744"/>
                  <a:pt x="3122585" y="2342971"/>
                </a:cubicBezTo>
                <a:close/>
                <a:moveTo>
                  <a:pt x="3946840" y="2341744"/>
                </a:moveTo>
                <a:cubicBezTo>
                  <a:pt x="4011946" y="2342971"/>
                  <a:pt x="4077051" y="2395793"/>
                  <a:pt x="4077051" y="2473182"/>
                </a:cubicBezTo>
                <a:cubicBezTo>
                  <a:pt x="4078279" y="2548114"/>
                  <a:pt x="4015631" y="2608305"/>
                  <a:pt x="3944383" y="2605848"/>
                </a:cubicBezTo>
                <a:cubicBezTo>
                  <a:pt x="3880507" y="2608305"/>
                  <a:pt x="3811717" y="2556713"/>
                  <a:pt x="3811717" y="2473182"/>
                </a:cubicBezTo>
                <a:cubicBezTo>
                  <a:pt x="3812946" y="2388423"/>
                  <a:pt x="3882964" y="2340515"/>
                  <a:pt x="3946840" y="2341744"/>
                </a:cubicBezTo>
                <a:close/>
                <a:moveTo>
                  <a:pt x="3530413" y="2339287"/>
                </a:moveTo>
                <a:cubicBezTo>
                  <a:pt x="3602889" y="2338059"/>
                  <a:pt x="3664309" y="2397021"/>
                  <a:pt x="3665537" y="2470725"/>
                </a:cubicBezTo>
                <a:cubicBezTo>
                  <a:pt x="3666766" y="2544429"/>
                  <a:pt x="3606573" y="2604621"/>
                  <a:pt x="3534099" y="2604621"/>
                </a:cubicBezTo>
                <a:cubicBezTo>
                  <a:pt x="3460395" y="2604621"/>
                  <a:pt x="3398975" y="2545658"/>
                  <a:pt x="3400203" y="2471954"/>
                </a:cubicBezTo>
                <a:cubicBezTo>
                  <a:pt x="3401432" y="2398250"/>
                  <a:pt x="3456709" y="2341744"/>
                  <a:pt x="3530413" y="2339287"/>
                </a:cubicBezTo>
                <a:close/>
                <a:moveTo>
                  <a:pt x="442222" y="2232382"/>
                </a:moveTo>
                <a:cubicBezTo>
                  <a:pt x="461876" y="2233611"/>
                  <a:pt x="476617" y="2249580"/>
                  <a:pt x="474160" y="2269234"/>
                </a:cubicBezTo>
                <a:cubicBezTo>
                  <a:pt x="472933" y="2286432"/>
                  <a:pt x="455735" y="2301172"/>
                  <a:pt x="438537" y="2299945"/>
                </a:cubicBezTo>
                <a:cubicBezTo>
                  <a:pt x="420111" y="2298716"/>
                  <a:pt x="406599" y="2282747"/>
                  <a:pt x="407827" y="2263093"/>
                </a:cubicBezTo>
                <a:cubicBezTo>
                  <a:pt x="409056" y="2244666"/>
                  <a:pt x="423797" y="2232382"/>
                  <a:pt x="442222" y="2232382"/>
                </a:cubicBezTo>
                <a:close/>
                <a:moveTo>
                  <a:pt x="851279" y="2205368"/>
                </a:moveTo>
                <a:cubicBezTo>
                  <a:pt x="885674" y="2204139"/>
                  <a:pt x="912699" y="2229936"/>
                  <a:pt x="913928" y="2264331"/>
                </a:cubicBezTo>
                <a:cubicBezTo>
                  <a:pt x="915156" y="2297497"/>
                  <a:pt x="885674" y="2328207"/>
                  <a:pt x="852508" y="2328207"/>
                </a:cubicBezTo>
                <a:cubicBezTo>
                  <a:pt x="819341" y="2328207"/>
                  <a:pt x="792316" y="2299954"/>
                  <a:pt x="792316" y="2266788"/>
                </a:cubicBezTo>
                <a:cubicBezTo>
                  <a:pt x="792316" y="2232392"/>
                  <a:pt x="818112" y="2205368"/>
                  <a:pt x="851279" y="2205368"/>
                </a:cubicBezTo>
                <a:close/>
                <a:moveTo>
                  <a:pt x="1264021" y="2186949"/>
                </a:moveTo>
                <a:cubicBezTo>
                  <a:pt x="1308243" y="2185720"/>
                  <a:pt x="1345095" y="2221344"/>
                  <a:pt x="1345095" y="2266794"/>
                </a:cubicBezTo>
                <a:cubicBezTo>
                  <a:pt x="1345095" y="2311016"/>
                  <a:pt x="1310700" y="2344184"/>
                  <a:pt x="1266477" y="2345411"/>
                </a:cubicBezTo>
                <a:cubicBezTo>
                  <a:pt x="1221027" y="2345411"/>
                  <a:pt x="1185403" y="2309789"/>
                  <a:pt x="1185403" y="2265566"/>
                </a:cubicBezTo>
                <a:cubicBezTo>
                  <a:pt x="1185403" y="2222572"/>
                  <a:pt x="1221027" y="2186949"/>
                  <a:pt x="1264021" y="2186949"/>
                </a:cubicBezTo>
                <a:close/>
                <a:moveTo>
                  <a:pt x="1679219" y="2172214"/>
                </a:moveTo>
                <a:cubicBezTo>
                  <a:pt x="1729584" y="2172214"/>
                  <a:pt x="1771349" y="2215209"/>
                  <a:pt x="1771349" y="2266800"/>
                </a:cubicBezTo>
                <a:cubicBezTo>
                  <a:pt x="1771349" y="2319622"/>
                  <a:pt x="1729584" y="2360160"/>
                  <a:pt x="1677991" y="2358931"/>
                </a:cubicBezTo>
                <a:cubicBezTo>
                  <a:pt x="1626398" y="2358931"/>
                  <a:pt x="1584633" y="2317165"/>
                  <a:pt x="1584633" y="2265573"/>
                </a:cubicBezTo>
                <a:cubicBezTo>
                  <a:pt x="1584633" y="2213979"/>
                  <a:pt x="1627627" y="2172214"/>
                  <a:pt x="1679219" y="2172214"/>
                </a:cubicBezTo>
                <a:close/>
                <a:moveTo>
                  <a:pt x="5388979" y="2163619"/>
                </a:moveTo>
                <a:cubicBezTo>
                  <a:pt x="5415389" y="2163619"/>
                  <a:pt x="5441493" y="2174368"/>
                  <a:pt x="5460994" y="2192947"/>
                </a:cubicBezTo>
                <a:lnTo>
                  <a:pt x="5478991" y="2218496"/>
                </a:lnTo>
                <a:lnTo>
                  <a:pt x="5478991" y="2318439"/>
                </a:lnTo>
                <a:lnTo>
                  <a:pt x="5461301" y="2343425"/>
                </a:lnTo>
                <a:cubicBezTo>
                  <a:pt x="5441800" y="2362005"/>
                  <a:pt x="5415390" y="2373060"/>
                  <a:pt x="5387751" y="2372446"/>
                </a:cubicBezTo>
                <a:cubicBezTo>
                  <a:pt x="5339843" y="2374903"/>
                  <a:pt x="5283337" y="2335595"/>
                  <a:pt x="5283337" y="2268033"/>
                </a:cubicBezTo>
                <a:cubicBezTo>
                  <a:pt x="5283337" y="2198014"/>
                  <a:pt x="5342300" y="2163619"/>
                  <a:pt x="5388979" y="2163619"/>
                </a:cubicBezTo>
                <a:close/>
                <a:moveTo>
                  <a:pt x="2090733" y="2162390"/>
                </a:moveTo>
                <a:cubicBezTo>
                  <a:pt x="2148467" y="2162390"/>
                  <a:pt x="2195145" y="2210298"/>
                  <a:pt x="2195145" y="2268032"/>
                </a:cubicBezTo>
                <a:cubicBezTo>
                  <a:pt x="2193918" y="2324538"/>
                  <a:pt x="2147239" y="2371217"/>
                  <a:pt x="2089503" y="2371217"/>
                </a:cubicBezTo>
                <a:cubicBezTo>
                  <a:pt x="2031769" y="2371217"/>
                  <a:pt x="1983861" y="2322082"/>
                  <a:pt x="1985090" y="2265575"/>
                </a:cubicBezTo>
                <a:cubicBezTo>
                  <a:pt x="1986318" y="2205384"/>
                  <a:pt x="2032997" y="2161162"/>
                  <a:pt x="2090733" y="2162390"/>
                </a:cubicBezTo>
                <a:close/>
                <a:moveTo>
                  <a:pt x="4976237" y="2153794"/>
                </a:moveTo>
                <a:cubicBezTo>
                  <a:pt x="5051169" y="2155022"/>
                  <a:pt x="5091707" y="2216442"/>
                  <a:pt x="5090477" y="2270491"/>
                </a:cubicBezTo>
                <a:cubicBezTo>
                  <a:pt x="5088021" y="2333140"/>
                  <a:pt x="5036428" y="2383504"/>
                  <a:pt x="4975009" y="2382276"/>
                </a:cubicBezTo>
                <a:cubicBezTo>
                  <a:pt x="4911131" y="2381047"/>
                  <a:pt x="4860768" y="2329454"/>
                  <a:pt x="4861996" y="2266807"/>
                </a:cubicBezTo>
                <a:cubicBezTo>
                  <a:pt x="4861996" y="2204158"/>
                  <a:pt x="4913589" y="2152567"/>
                  <a:pt x="4976237" y="2153794"/>
                </a:cubicBezTo>
                <a:close/>
                <a:moveTo>
                  <a:pt x="2501016" y="2151337"/>
                </a:moveTo>
                <a:cubicBezTo>
                  <a:pt x="2564893" y="2150108"/>
                  <a:pt x="2616485" y="2201701"/>
                  <a:pt x="2616485" y="2266807"/>
                </a:cubicBezTo>
                <a:cubicBezTo>
                  <a:pt x="2615257" y="2330684"/>
                  <a:pt x="2566121" y="2379819"/>
                  <a:pt x="2502245" y="2379819"/>
                </a:cubicBezTo>
                <a:cubicBezTo>
                  <a:pt x="2439596" y="2379819"/>
                  <a:pt x="2389233" y="2329454"/>
                  <a:pt x="2388003" y="2266807"/>
                </a:cubicBezTo>
                <a:cubicBezTo>
                  <a:pt x="2388003" y="2204158"/>
                  <a:pt x="2438368" y="2152567"/>
                  <a:pt x="2501016" y="2151337"/>
                </a:cubicBezTo>
                <a:close/>
                <a:moveTo>
                  <a:pt x="4564725" y="2146426"/>
                </a:moveTo>
                <a:cubicBezTo>
                  <a:pt x="4645799" y="2148883"/>
                  <a:pt x="4686335" y="2215217"/>
                  <a:pt x="4683879" y="2268037"/>
                </a:cubicBezTo>
                <a:cubicBezTo>
                  <a:pt x="4686335" y="2322087"/>
                  <a:pt x="4643343" y="2387192"/>
                  <a:pt x="4564725" y="2389649"/>
                </a:cubicBezTo>
                <a:cubicBezTo>
                  <a:pt x="4498391" y="2392106"/>
                  <a:pt x="4441885" y="2335598"/>
                  <a:pt x="4441885" y="2268037"/>
                </a:cubicBezTo>
                <a:cubicBezTo>
                  <a:pt x="4441885" y="2200476"/>
                  <a:pt x="4498391" y="2143970"/>
                  <a:pt x="4564725" y="2146426"/>
                </a:cubicBezTo>
                <a:close/>
                <a:moveTo>
                  <a:pt x="2914987" y="2145199"/>
                </a:moveTo>
                <a:cubicBezTo>
                  <a:pt x="2981320" y="2145199"/>
                  <a:pt x="3035369" y="2199248"/>
                  <a:pt x="3035369" y="2265580"/>
                </a:cubicBezTo>
                <a:cubicBezTo>
                  <a:pt x="3035369" y="2333143"/>
                  <a:pt x="2983777" y="2385962"/>
                  <a:pt x="2917443" y="2387192"/>
                </a:cubicBezTo>
                <a:cubicBezTo>
                  <a:pt x="2848653" y="2388419"/>
                  <a:pt x="2794603" y="2334372"/>
                  <a:pt x="2793375" y="2266809"/>
                </a:cubicBezTo>
                <a:cubicBezTo>
                  <a:pt x="2793375" y="2199248"/>
                  <a:pt x="2848653" y="2143970"/>
                  <a:pt x="2914987" y="2145199"/>
                </a:cubicBezTo>
                <a:close/>
                <a:moveTo>
                  <a:pt x="4151982" y="2143971"/>
                </a:moveTo>
                <a:cubicBezTo>
                  <a:pt x="4213402" y="2145200"/>
                  <a:pt x="4276051" y="2194336"/>
                  <a:pt x="4276051" y="2269268"/>
                </a:cubicBezTo>
                <a:cubicBezTo>
                  <a:pt x="4277280" y="2339286"/>
                  <a:pt x="4217088" y="2395792"/>
                  <a:pt x="4149525" y="2393335"/>
                </a:cubicBezTo>
                <a:cubicBezTo>
                  <a:pt x="4093020" y="2395792"/>
                  <a:pt x="4025458" y="2350340"/>
                  <a:pt x="4025458" y="2269268"/>
                </a:cubicBezTo>
                <a:cubicBezTo>
                  <a:pt x="4025458" y="2186966"/>
                  <a:pt x="4093020" y="2142743"/>
                  <a:pt x="4151982" y="2143971"/>
                </a:cubicBezTo>
                <a:close/>
                <a:moveTo>
                  <a:pt x="3741699" y="2141514"/>
                </a:moveTo>
                <a:cubicBezTo>
                  <a:pt x="3811717" y="2142742"/>
                  <a:pt x="3866995" y="2199248"/>
                  <a:pt x="3865767" y="2270495"/>
                </a:cubicBezTo>
                <a:cubicBezTo>
                  <a:pt x="3864538" y="2340515"/>
                  <a:pt x="3806803" y="2397021"/>
                  <a:pt x="3738013" y="2395792"/>
                </a:cubicBezTo>
                <a:cubicBezTo>
                  <a:pt x="3667995" y="2394564"/>
                  <a:pt x="3611489" y="2338058"/>
                  <a:pt x="3611489" y="2268038"/>
                </a:cubicBezTo>
                <a:cubicBezTo>
                  <a:pt x="3611489" y="2196791"/>
                  <a:pt x="3670451" y="2139057"/>
                  <a:pt x="3741699" y="2141514"/>
                </a:cubicBezTo>
                <a:close/>
                <a:moveTo>
                  <a:pt x="3327728" y="2140285"/>
                </a:moveTo>
                <a:cubicBezTo>
                  <a:pt x="3396518" y="2140285"/>
                  <a:pt x="3451795" y="2196791"/>
                  <a:pt x="3451795" y="2265582"/>
                </a:cubicBezTo>
                <a:cubicBezTo>
                  <a:pt x="3453025" y="2335600"/>
                  <a:pt x="3395289" y="2392106"/>
                  <a:pt x="3325271" y="2392106"/>
                </a:cubicBezTo>
                <a:cubicBezTo>
                  <a:pt x="3256481" y="2392106"/>
                  <a:pt x="3199975" y="2335600"/>
                  <a:pt x="3201203" y="2266811"/>
                </a:cubicBezTo>
                <a:cubicBezTo>
                  <a:pt x="3202431" y="2194335"/>
                  <a:pt x="3257709" y="2140285"/>
                  <a:pt x="3327728" y="2140285"/>
                </a:cubicBezTo>
                <a:close/>
                <a:moveTo>
                  <a:pt x="647366" y="2018644"/>
                </a:moveTo>
                <a:cubicBezTo>
                  <a:pt x="670705" y="2018644"/>
                  <a:pt x="689131" y="2037070"/>
                  <a:pt x="689131" y="2060409"/>
                </a:cubicBezTo>
                <a:cubicBezTo>
                  <a:pt x="689131" y="2083749"/>
                  <a:pt x="668248" y="2104631"/>
                  <a:pt x="644908" y="2103402"/>
                </a:cubicBezTo>
                <a:cubicBezTo>
                  <a:pt x="622798" y="2100945"/>
                  <a:pt x="604372" y="2081291"/>
                  <a:pt x="604372" y="2059181"/>
                </a:cubicBezTo>
                <a:cubicBezTo>
                  <a:pt x="605600" y="2035841"/>
                  <a:pt x="624026" y="2018644"/>
                  <a:pt x="647366" y="2018644"/>
                </a:cubicBezTo>
                <a:close/>
                <a:moveTo>
                  <a:pt x="1058877" y="1995312"/>
                </a:moveTo>
                <a:cubicBezTo>
                  <a:pt x="1095729" y="1995312"/>
                  <a:pt x="1125211" y="2026023"/>
                  <a:pt x="1123983" y="2062875"/>
                </a:cubicBezTo>
                <a:cubicBezTo>
                  <a:pt x="1123983" y="2098498"/>
                  <a:pt x="1094502" y="2125522"/>
                  <a:pt x="1057650" y="2125522"/>
                </a:cubicBezTo>
                <a:cubicBezTo>
                  <a:pt x="1022026" y="2125522"/>
                  <a:pt x="992544" y="2096041"/>
                  <a:pt x="993773" y="2060418"/>
                </a:cubicBezTo>
                <a:cubicBezTo>
                  <a:pt x="993773" y="2024794"/>
                  <a:pt x="1023255" y="1995312"/>
                  <a:pt x="1058877" y="1995312"/>
                </a:cubicBezTo>
                <a:close/>
                <a:moveTo>
                  <a:pt x="1472848" y="1978121"/>
                </a:moveTo>
                <a:cubicBezTo>
                  <a:pt x="1518299" y="1978121"/>
                  <a:pt x="1555151" y="2016202"/>
                  <a:pt x="1553922" y="2061652"/>
                </a:cubicBezTo>
                <a:cubicBezTo>
                  <a:pt x="1552695" y="2105875"/>
                  <a:pt x="1515843" y="2142726"/>
                  <a:pt x="1472848" y="2142726"/>
                </a:cubicBezTo>
                <a:cubicBezTo>
                  <a:pt x="1424941" y="2142726"/>
                  <a:pt x="1389317" y="2103418"/>
                  <a:pt x="1390546" y="2060423"/>
                </a:cubicBezTo>
                <a:cubicBezTo>
                  <a:pt x="1390546" y="2013744"/>
                  <a:pt x="1426169" y="1978121"/>
                  <a:pt x="1472848" y="1978121"/>
                </a:cubicBezTo>
                <a:close/>
                <a:moveTo>
                  <a:pt x="1885589" y="1965844"/>
                </a:moveTo>
                <a:cubicBezTo>
                  <a:pt x="1938410" y="1965844"/>
                  <a:pt x="1980175" y="2010066"/>
                  <a:pt x="1978948" y="2062886"/>
                </a:cubicBezTo>
                <a:cubicBezTo>
                  <a:pt x="1977719" y="2109566"/>
                  <a:pt x="1940867" y="2155016"/>
                  <a:pt x="1883133" y="2155016"/>
                </a:cubicBezTo>
                <a:cubicBezTo>
                  <a:pt x="1830311" y="2155016"/>
                  <a:pt x="1788545" y="2110793"/>
                  <a:pt x="1789773" y="2056745"/>
                </a:cubicBezTo>
                <a:cubicBezTo>
                  <a:pt x="1791002" y="2005151"/>
                  <a:pt x="1832768" y="1964615"/>
                  <a:pt x="1885589" y="1965844"/>
                </a:cubicBezTo>
                <a:close/>
                <a:moveTo>
                  <a:pt x="5182608" y="1957248"/>
                </a:moveTo>
                <a:cubicBezTo>
                  <a:pt x="5235430" y="1957248"/>
                  <a:pt x="5287023" y="2000243"/>
                  <a:pt x="5287023" y="2062890"/>
                </a:cubicBezTo>
                <a:cubicBezTo>
                  <a:pt x="5287023" y="2120626"/>
                  <a:pt x="5240343" y="2166076"/>
                  <a:pt x="5181381" y="2166076"/>
                </a:cubicBezTo>
                <a:cubicBezTo>
                  <a:pt x="5133473" y="2167303"/>
                  <a:pt x="5076966" y="2129224"/>
                  <a:pt x="5076966" y="2061663"/>
                </a:cubicBezTo>
                <a:cubicBezTo>
                  <a:pt x="5076966" y="1991643"/>
                  <a:pt x="5135929" y="1957248"/>
                  <a:pt x="5182608" y="1957248"/>
                </a:cubicBezTo>
                <a:close/>
                <a:moveTo>
                  <a:pt x="2294647" y="1956019"/>
                </a:moveTo>
                <a:cubicBezTo>
                  <a:pt x="2352381" y="1956019"/>
                  <a:pt x="2400287" y="2002698"/>
                  <a:pt x="2400287" y="2060434"/>
                </a:cubicBezTo>
                <a:cubicBezTo>
                  <a:pt x="2401516" y="2116940"/>
                  <a:pt x="2353609" y="2164847"/>
                  <a:pt x="2295874" y="2164847"/>
                </a:cubicBezTo>
                <a:cubicBezTo>
                  <a:pt x="2238139" y="2164847"/>
                  <a:pt x="2190232" y="2118168"/>
                  <a:pt x="2190232" y="2060434"/>
                </a:cubicBezTo>
                <a:cubicBezTo>
                  <a:pt x="2191460" y="2001469"/>
                  <a:pt x="2235682" y="1956019"/>
                  <a:pt x="2294647" y="1956019"/>
                </a:cubicBezTo>
                <a:close/>
                <a:moveTo>
                  <a:pt x="4768639" y="1948653"/>
                </a:moveTo>
                <a:cubicBezTo>
                  <a:pt x="4833745" y="1949880"/>
                  <a:pt x="4882881" y="2000245"/>
                  <a:pt x="4881651" y="2062893"/>
                </a:cubicBezTo>
                <a:cubicBezTo>
                  <a:pt x="4880423" y="2125542"/>
                  <a:pt x="4830059" y="2174678"/>
                  <a:pt x="4766182" y="2173449"/>
                </a:cubicBezTo>
                <a:cubicBezTo>
                  <a:pt x="4704762" y="2172221"/>
                  <a:pt x="4655627" y="2121856"/>
                  <a:pt x="4655627" y="2061665"/>
                </a:cubicBezTo>
                <a:cubicBezTo>
                  <a:pt x="4656855" y="1996559"/>
                  <a:pt x="4708447" y="1948653"/>
                  <a:pt x="4768639" y="1948653"/>
                </a:cubicBezTo>
                <a:close/>
                <a:moveTo>
                  <a:pt x="2707387" y="1946195"/>
                </a:moveTo>
                <a:cubicBezTo>
                  <a:pt x="2768807" y="1944967"/>
                  <a:pt x="2820401" y="1997787"/>
                  <a:pt x="2820401" y="2059207"/>
                </a:cubicBezTo>
                <a:cubicBezTo>
                  <a:pt x="2820401" y="2121856"/>
                  <a:pt x="2770035" y="2170992"/>
                  <a:pt x="2707387" y="2172220"/>
                </a:cubicBezTo>
                <a:cubicBezTo>
                  <a:pt x="2655795" y="2173449"/>
                  <a:pt x="2594375" y="2131683"/>
                  <a:pt x="2595603" y="2057979"/>
                </a:cubicBezTo>
                <a:cubicBezTo>
                  <a:pt x="2595603" y="2002701"/>
                  <a:pt x="2637369" y="1948651"/>
                  <a:pt x="2707387" y="1946195"/>
                </a:cubicBezTo>
                <a:close/>
                <a:moveTo>
                  <a:pt x="4358354" y="1943740"/>
                </a:moveTo>
                <a:cubicBezTo>
                  <a:pt x="4412403" y="1941284"/>
                  <a:pt x="4475051" y="1985506"/>
                  <a:pt x="4476281" y="2060439"/>
                </a:cubicBezTo>
                <a:cubicBezTo>
                  <a:pt x="4476281" y="2132915"/>
                  <a:pt x="4416088" y="2180820"/>
                  <a:pt x="4355897" y="2178364"/>
                </a:cubicBezTo>
                <a:cubicBezTo>
                  <a:pt x="4290791" y="2175907"/>
                  <a:pt x="4237971" y="2123086"/>
                  <a:pt x="4239199" y="2059211"/>
                </a:cubicBezTo>
                <a:cubicBezTo>
                  <a:pt x="4240428" y="1995333"/>
                  <a:pt x="4293249" y="1943740"/>
                  <a:pt x="4358354" y="1943740"/>
                </a:cubicBezTo>
                <a:close/>
                <a:moveTo>
                  <a:pt x="3120128" y="1942513"/>
                </a:moveTo>
                <a:cubicBezTo>
                  <a:pt x="3185233" y="1942513"/>
                  <a:pt x="3238054" y="1994105"/>
                  <a:pt x="3239283" y="2059211"/>
                </a:cubicBezTo>
                <a:cubicBezTo>
                  <a:pt x="3240511" y="2123086"/>
                  <a:pt x="3187691" y="2178364"/>
                  <a:pt x="3123814" y="2179593"/>
                </a:cubicBezTo>
                <a:cubicBezTo>
                  <a:pt x="3057481" y="2180820"/>
                  <a:pt x="3002202" y="2126771"/>
                  <a:pt x="3002202" y="2061666"/>
                </a:cubicBezTo>
                <a:cubicBezTo>
                  <a:pt x="3002202" y="1995333"/>
                  <a:pt x="3055024" y="1942513"/>
                  <a:pt x="3120128" y="1942513"/>
                </a:cubicBezTo>
                <a:close/>
                <a:moveTo>
                  <a:pt x="3944383" y="1940056"/>
                </a:moveTo>
                <a:cubicBezTo>
                  <a:pt x="4025458" y="1941285"/>
                  <a:pt x="4068452" y="2008846"/>
                  <a:pt x="4065995" y="2062896"/>
                </a:cubicBezTo>
                <a:cubicBezTo>
                  <a:pt x="4064767" y="2129229"/>
                  <a:pt x="4011946" y="2182051"/>
                  <a:pt x="3945613" y="2182051"/>
                </a:cubicBezTo>
                <a:cubicBezTo>
                  <a:pt x="3879279" y="2182051"/>
                  <a:pt x="3824001" y="2126772"/>
                  <a:pt x="3824001" y="2059211"/>
                </a:cubicBezTo>
                <a:cubicBezTo>
                  <a:pt x="3824001" y="2007618"/>
                  <a:pt x="3863309" y="1940056"/>
                  <a:pt x="3944383" y="1940056"/>
                </a:cubicBezTo>
                <a:close/>
                <a:moveTo>
                  <a:pt x="3532870" y="1940056"/>
                </a:moveTo>
                <a:cubicBezTo>
                  <a:pt x="3599203" y="1938828"/>
                  <a:pt x="3653253" y="1992876"/>
                  <a:pt x="3653253" y="2059211"/>
                </a:cubicBezTo>
                <a:cubicBezTo>
                  <a:pt x="3653253" y="2126772"/>
                  <a:pt x="3601661" y="2178365"/>
                  <a:pt x="3535327" y="2180822"/>
                </a:cubicBezTo>
                <a:cubicBezTo>
                  <a:pt x="3465309" y="2183277"/>
                  <a:pt x="3412487" y="2124315"/>
                  <a:pt x="3411259" y="2061668"/>
                </a:cubicBezTo>
                <a:cubicBezTo>
                  <a:pt x="3411259" y="1994105"/>
                  <a:pt x="3466537" y="1938828"/>
                  <a:pt x="3532870" y="1940056"/>
                </a:cubicBezTo>
                <a:close/>
                <a:moveTo>
                  <a:pt x="852507" y="1806133"/>
                </a:moveTo>
                <a:cubicBezTo>
                  <a:pt x="879531" y="1806133"/>
                  <a:pt x="900415" y="1827014"/>
                  <a:pt x="900415" y="1854040"/>
                </a:cubicBezTo>
                <a:cubicBezTo>
                  <a:pt x="901643" y="1879837"/>
                  <a:pt x="879531" y="1901948"/>
                  <a:pt x="853736" y="1901948"/>
                </a:cubicBezTo>
                <a:cubicBezTo>
                  <a:pt x="827939" y="1901948"/>
                  <a:pt x="805828" y="1879837"/>
                  <a:pt x="805828" y="1854040"/>
                </a:cubicBezTo>
                <a:cubicBezTo>
                  <a:pt x="805828" y="1827014"/>
                  <a:pt x="825482" y="1806133"/>
                  <a:pt x="852507" y="1806133"/>
                </a:cubicBezTo>
                <a:close/>
                <a:moveTo>
                  <a:pt x="1264022" y="1786485"/>
                </a:moveTo>
                <a:cubicBezTo>
                  <a:pt x="1302101" y="1786485"/>
                  <a:pt x="1331583" y="1814740"/>
                  <a:pt x="1332811" y="1852820"/>
                </a:cubicBezTo>
                <a:cubicBezTo>
                  <a:pt x="1334040" y="1890901"/>
                  <a:pt x="1302101" y="1924065"/>
                  <a:pt x="1264022" y="1922839"/>
                </a:cubicBezTo>
                <a:cubicBezTo>
                  <a:pt x="1221027" y="1921610"/>
                  <a:pt x="1196459" y="1887215"/>
                  <a:pt x="1196459" y="1855276"/>
                </a:cubicBezTo>
                <a:cubicBezTo>
                  <a:pt x="1197687" y="1815968"/>
                  <a:pt x="1225941" y="1786485"/>
                  <a:pt x="1264022" y="1786485"/>
                </a:cubicBezTo>
                <a:close/>
                <a:moveTo>
                  <a:pt x="1677991" y="1771750"/>
                </a:moveTo>
                <a:cubicBezTo>
                  <a:pt x="1723441" y="1771750"/>
                  <a:pt x="1761522" y="1808602"/>
                  <a:pt x="1760293" y="1854052"/>
                </a:cubicBezTo>
                <a:cubicBezTo>
                  <a:pt x="1760293" y="1899504"/>
                  <a:pt x="1722213" y="1936356"/>
                  <a:pt x="1676762" y="1936356"/>
                </a:cubicBezTo>
                <a:cubicBezTo>
                  <a:pt x="1631312" y="1936356"/>
                  <a:pt x="1594460" y="1899504"/>
                  <a:pt x="1595688" y="1854052"/>
                </a:cubicBezTo>
                <a:cubicBezTo>
                  <a:pt x="1595688" y="1807375"/>
                  <a:pt x="1632540" y="1771750"/>
                  <a:pt x="1677991" y="1771750"/>
                </a:cubicBezTo>
                <a:close/>
                <a:moveTo>
                  <a:pt x="5386523" y="1760701"/>
                </a:moveTo>
                <a:cubicBezTo>
                  <a:pt x="5428902" y="1760701"/>
                  <a:pt x="5461608" y="1786267"/>
                  <a:pt x="5475312" y="1820297"/>
                </a:cubicBezTo>
                <a:lnTo>
                  <a:pt x="5478991" y="1839265"/>
                </a:lnTo>
                <a:lnTo>
                  <a:pt x="5478991" y="1873471"/>
                </a:lnTo>
                <a:lnTo>
                  <a:pt x="5475504" y="1891141"/>
                </a:lnTo>
                <a:cubicBezTo>
                  <a:pt x="5462145" y="1923847"/>
                  <a:pt x="5430130" y="1948953"/>
                  <a:pt x="5387751" y="1949874"/>
                </a:cubicBezTo>
                <a:cubicBezTo>
                  <a:pt x="5337387" y="1951103"/>
                  <a:pt x="5294393" y="1908108"/>
                  <a:pt x="5294393" y="1856516"/>
                </a:cubicBezTo>
                <a:cubicBezTo>
                  <a:pt x="5294393" y="1804923"/>
                  <a:pt x="5334929" y="1760701"/>
                  <a:pt x="5386523" y="1760701"/>
                </a:cubicBezTo>
                <a:close/>
                <a:moveTo>
                  <a:pt x="2090731" y="1760701"/>
                </a:moveTo>
                <a:cubicBezTo>
                  <a:pt x="2141096" y="1759473"/>
                  <a:pt x="2182861" y="1800009"/>
                  <a:pt x="2184089" y="1852831"/>
                </a:cubicBezTo>
                <a:cubicBezTo>
                  <a:pt x="2185319" y="1905652"/>
                  <a:pt x="2144781" y="1947417"/>
                  <a:pt x="2093188" y="1948646"/>
                </a:cubicBezTo>
                <a:cubicBezTo>
                  <a:pt x="2041595" y="1949874"/>
                  <a:pt x="1998602" y="1909337"/>
                  <a:pt x="1997373" y="1857745"/>
                </a:cubicBezTo>
                <a:cubicBezTo>
                  <a:pt x="1996145" y="1804923"/>
                  <a:pt x="2037911" y="1760701"/>
                  <a:pt x="2090731" y="1760701"/>
                </a:cubicBezTo>
                <a:close/>
                <a:moveTo>
                  <a:pt x="4975009" y="1752105"/>
                </a:moveTo>
                <a:cubicBezTo>
                  <a:pt x="5031515" y="1752105"/>
                  <a:pt x="5076966" y="1797555"/>
                  <a:pt x="5078193" y="1854063"/>
                </a:cubicBezTo>
                <a:cubicBezTo>
                  <a:pt x="5080651" y="1910569"/>
                  <a:pt x="5032743" y="1958477"/>
                  <a:pt x="4975009" y="1958477"/>
                </a:cubicBezTo>
                <a:cubicBezTo>
                  <a:pt x="4918502" y="1958477"/>
                  <a:pt x="4873052" y="1914255"/>
                  <a:pt x="4871823" y="1856520"/>
                </a:cubicBezTo>
                <a:cubicBezTo>
                  <a:pt x="4870595" y="1798786"/>
                  <a:pt x="4917275" y="1752105"/>
                  <a:pt x="4975009" y="1752105"/>
                </a:cubicBezTo>
                <a:close/>
                <a:moveTo>
                  <a:pt x="2502245" y="1750876"/>
                </a:moveTo>
                <a:cubicBezTo>
                  <a:pt x="2551381" y="1748421"/>
                  <a:pt x="2605430" y="1788958"/>
                  <a:pt x="2605430" y="1855288"/>
                </a:cubicBezTo>
                <a:cubicBezTo>
                  <a:pt x="2605430" y="1910569"/>
                  <a:pt x="2557523" y="1957248"/>
                  <a:pt x="2502245" y="1957248"/>
                </a:cubicBezTo>
                <a:cubicBezTo>
                  <a:pt x="2444511" y="1957248"/>
                  <a:pt x="2397832" y="1910569"/>
                  <a:pt x="2399059" y="1851605"/>
                </a:cubicBezTo>
                <a:cubicBezTo>
                  <a:pt x="2400289" y="1795098"/>
                  <a:pt x="2444511" y="1750876"/>
                  <a:pt x="2502245" y="1750876"/>
                </a:cubicBezTo>
                <a:close/>
                <a:moveTo>
                  <a:pt x="4563496" y="1745966"/>
                </a:moveTo>
                <a:cubicBezTo>
                  <a:pt x="4623688" y="1745966"/>
                  <a:pt x="4672824" y="1795101"/>
                  <a:pt x="4674051" y="1855292"/>
                </a:cubicBezTo>
                <a:cubicBezTo>
                  <a:pt x="4675281" y="1916713"/>
                  <a:pt x="4623688" y="1967078"/>
                  <a:pt x="4562268" y="1965849"/>
                </a:cubicBezTo>
                <a:cubicBezTo>
                  <a:pt x="4500848" y="1964620"/>
                  <a:pt x="4454169" y="1915485"/>
                  <a:pt x="4454169" y="1855292"/>
                </a:cubicBezTo>
                <a:cubicBezTo>
                  <a:pt x="4454169" y="1795101"/>
                  <a:pt x="4503305" y="1745966"/>
                  <a:pt x="4563496" y="1745966"/>
                </a:cubicBezTo>
                <a:close/>
                <a:moveTo>
                  <a:pt x="2912530" y="1744736"/>
                </a:moveTo>
                <a:cubicBezTo>
                  <a:pt x="2962893" y="1743507"/>
                  <a:pt x="3024313" y="1780359"/>
                  <a:pt x="3024313" y="1855292"/>
                </a:cubicBezTo>
                <a:cubicBezTo>
                  <a:pt x="3024313" y="1921627"/>
                  <a:pt x="2971493" y="1964620"/>
                  <a:pt x="2914987" y="1964620"/>
                </a:cubicBezTo>
                <a:cubicBezTo>
                  <a:pt x="2848653" y="1963392"/>
                  <a:pt x="2804431" y="1909343"/>
                  <a:pt x="2805659" y="1855292"/>
                </a:cubicBezTo>
                <a:cubicBezTo>
                  <a:pt x="2805659" y="1793872"/>
                  <a:pt x="2852337" y="1745966"/>
                  <a:pt x="2912530" y="1744736"/>
                </a:cubicBezTo>
                <a:close/>
                <a:moveTo>
                  <a:pt x="4149525" y="1742279"/>
                </a:moveTo>
                <a:cubicBezTo>
                  <a:pt x="4212174" y="1741053"/>
                  <a:pt x="4263767" y="1791416"/>
                  <a:pt x="4264996" y="1854063"/>
                </a:cubicBezTo>
                <a:cubicBezTo>
                  <a:pt x="4266223" y="1916714"/>
                  <a:pt x="4215860" y="1968306"/>
                  <a:pt x="4153211" y="1969535"/>
                </a:cubicBezTo>
                <a:cubicBezTo>
                  <a:pt x="4091791" y="1970762"/>
                  <a:pt x="4038969" y="1919170"/>
                  <a:pt x="4037742" y="1857749"/>
                </a:cubicBezTo>
                <a:cubicBezTo>
                  <a:pt x="4036514" y="1795102"/>
                  <a:pt x="4086878" y="1743508"/>
                  <a:pt x="4149525" y="1742279"/>
                </a:cubicBezTo>
                <a:close/>
                <a:moveTo>
                  <a:pt x="3736784" y="1739824"/>
                </a:moveTo>
                <a:cubicBezTo>
                  <a:pt x="3808031" y="1738595"/>
                  <a:pt x="3854710" y="1796333"/>
                  <a:pt x="3853482" y="1854067"/>
                </a:cubicBezTo>
                <a:cubicBezTo>
                  <a:pt x="3854710" y="1914259"/>
                  <a:pt x="3808031" y="1970765"/>
                  <a:pt x="3739241" y="1969536"/>
                </a:cubicBezTo>
                <a:cubicBezTo>
                  <a:pt x="3661852" y="1969536"/>
                  <a:pt x="3625000" y="1905659"/>
                  <a:pt x="3623771" y="1857751"/>
                </a:cubicBezTo>
                <a:cubicBezTo>
                  <a:pt x="3622542" y="1806159"/>
                  <a:pt x="3659394" y="1742282"/>
                  <a:pt x="3736784" y="1739824"/>
                </a:cubicBezTo>
                <a:close/>
                <a:moveTo>
                  <a:pt x="3327728" y="1739824"/>
                </a:moveTo>
                <a:cubicBezTo>
                  <a:pt x="3403889" y="1742282"/>
                  <a:pt x="3443197" y="1804928"/>
                  <a:pt x="3439513" y="1855293"/>
                </a:cubicBezTo>
                <a:cubicBezTo>
                  <a:pt x="3440741" y="1911802"/>
                  <a:pt x="3391605" y="1968308"/>
                  <a:pt x="3325271" y="1967078"/>
                </a:cubicBezTo>
                <a:cubicBezTo>
                  <a:pt x="3262623" y="1965850"/>
                  <a:pt x="3212259" y="1915485"/>
                  <a:pt x="3212259" y="1852838"/>
                </a:cubicBezTo>
                <a:cubicBezTo>
                  <a:pt x="3213488" y="1790189"/>
                  <a:pt x="3265079" y="1738595"/>
                  <a:pt x="3327728" y="1739824"/>
                </a:cubicBezTo>
                <a:close/>
                <a:moveTo>
                  <a:pt x="644908" y="1625550"/>
                </a:moveTo>
                <a:cubicBezTo>
                  <a:pt x="657192" y="1624321"/>
                  <a:pt x="667019" y="1634148"/>
                  <a:pt x="668247" y="1645204"/>
                </a:cubicBezTo>
                <a:cubicBezTo>
                  <a:pt x="669476" y="1657488"/>
                  <a:pt x="659649" y="1669772"/>
                  <a:pt x="646136" y="1669772"/>
                </a:cubicBezTo>
                <a:cubicBezTo>
                  <a:pt x="635081" y="1669772"/>
                  <a:pt x="624025" y="1659945"/>
                  <a:pt x="624025" y="1648889"/>
                </a:cubicBezTo>
                <a:cubicBezTo>
                  <a:pt x="624025" y="1637834"/>
                  <a:pt x="633852" y="1626778"/>
                  <a:pt x="644908" y="1625550"/>
                </a:cubicBezTo>
                <a:close/>
                <a:moveTo>
                  <a:pt x="1058877" y="1596079"/>
                </a:moveTo>
                <a:cubicBezTo>
                  <a:pt x="1090816" y="1597308"/>
                  <a:pt x="1111699" y="1621876"/>
                  <a:pt x="1110470" y="1648900"/>
                </a:cubicBezTo>
                <a:cubicBezTo>
                  <a:pt x="1110470" y="1677153"/>
                  <a:pt x="1088359" y="1698036"/>
                  <a:pt x="1060107" y="1698036"/>
                </a:cubicBezTo>
                <a:cubicBezTo>
                  <a:pt x="1030625" y="1698036"/>
                  <a:pt x="1007285" y="1674696"/>
                  <a:pt x="1008514" y="1646444"/>
                </a:cubicBezTo>
                <a:cubicBezTo>
                  <a:pt x="1009742" y="1619419"/>
                  <a:pt x="1033082" y="1596079"/>
                  <a:pt x="1058877" y="1596079"/>
                </a:cubicBezTo>
                <a:close/>
                <a:moveTo>
                  <a:pt x="1471620" y="1578889"/>
                </a:moveTo>
                <a:cubicBezTo>
                  <a:pt x="1509700" y="1578889"/>
                  <a:pt x="1541638" y="1609598"/>
                  <a:pt x="1541638" y="1647678"/>
                </a:cubicBezTo>
                <a:cubicBezTo>
                  <a:pt x="1541638" y="1685757"/>
                  <a:pt x="1509700" y="1717697"/>
                  <a:pt x="1472848" y="1717697"/>
                </a:cubicBezTo>
                <a:cubicBezTo>
                  <a:pt x="1434768" y="1717697"/>
                  <a:pt x="1402830" y="1686988"/>
                  <a:pt x="1402830" y="1648907"/>
                </a:cubicBezTo>
                <a:cubicBezTo>
                  <a:pt x="1401601" y="1609598"/>
                  <a:pt x="1432312" y="1578889"/>
                  <a:pt x="1471620" y="1578889"/>
                </a:cubicBezTo>
                <a:close/>
                <a:moveTo>
                  <a:pt x="1881905" y="1565380"/>
                </a:moveTo>
                <a:cubicBezTo>
                  <a:pt x="1928584" y="1564152"/>
                  <a:pt x="1965436" y="1601004"/>
                  <a:pt x="1966664" y="1646455"/>
                </a:cubicBezTo>
                <a:cubicBezTo>
                  <a:pt x="1967893" y="1690676"/>
                  <a:pt x="1929812" y="1729985"/>
                  <a:pt x="1885589" y="1731214"/>
                </a:cubicBezTo>
                <a:cubicBezTo>
                  <a:pt x="1840139" y="1732442"/>
                  <a:pt x="1802058" y="1695590"/>
                  <a:pt x="1800831" y="1648911"/>
                </a:cubicBezTo>
                <a:cubicBezTo>
                  <a:pt x="1799602" y="1602232"/>
                  <a:pt x="1835226" y="1565380"/>
                  <a:pt x="1881905" y="1565380"/>
                </a:cubicBezTo>
                <a:close/>
                <a:moveTo>
                  <a:pt x="5186294" y="1556785"/>
                </a:moveTo>
                <a:cubicBezTo>
                  <a:pt x="5237887" y="1559244"/>
                  <a:pt x="5277195" y="1602237"/>
                  <a:pt x="5274739" y="1655057"/>
                </a:cubicBezTo>
                <a:cubicBezTo>
                  <a:pt x="5272282" y="1705423"/>
                  <a:pt x="5229287" y="1744732"/>
                  <a:pt x="5180151" y="1743503"/>
                </a:cubicBezTo>
                <a:cubicBezTo>
                  <a:pt x="5128559" y="1741046"/>
                  <a:pt x="5086793" y="1698052"/>
                  <a:pt x="5089250" y="1646460"/>
                </a:cubicBezTo>
                <a:cubicBezTo>
                  <a:pt x="5090479" y="1594868"/>
                  <a:pt x="5134701" y="1554330"/>
                  <a:pt x="5186294" y="1556785"/>
                </a:cubicBezTo>
                <a:close/>
                <a:moveTo>
                  <a:pt x="2297102" y="1553102"/>
                </a:moveTo>
                <a:cubicBezTo>
                  <a:pt x="2347467" y="1554330"/>
                  <a:pt x="2389233" y="1597323"/>
                  <a:pt x="2389233" y="1648916"/>
                </a:cubicBezTo>
                <a:cubicBezTo>
                  <a:pt x="2389233" y="1701738"/>
                  <a:pt x="2347467" y="1741046"/>
                  <a:pt x="2294645" y="1739817"/>
                </a:cubicBezTo>
                <a:cubicBezTo>
                  <a:pt x="2244281" y="1738590"/>
                  <a:pt x="2203744" y="1698052"/>
                  <a:pt x="2203744" y="1647688"/>
                </a:cubicBezTo>
                <a:cubicBezTo>
                  <a:pt x="2203744" y="1596094"/>
                  <a:pt x="2245509" y="1553102"/>
                  <a:pt x="2297102" y="1553102"/>
                </a:cubicBezTo>
                <a:close/>
                <a:moveTo>
                  <a:pt x="4771095" y="1549419"/>
                </a:moveTo>
                <a:cubicBezTo>
                  <a:pt x="4837428" y="1550647"/>
                  <a:pt x="4871823" y="1604696"/>
                  <a:pt x="4869366" y="1650146"/>
                </a:cubicBezTo>
                <a:cubicBezTo>
                  <a:pt x="4870595" y="1695598"/>
                  <a:pt x="4834971" y="1748419"/>
                  <a:pt x="4769867" y="1750876"/>
                </a:cubicBezTo>
                <a:cubicBezTo>
                  <a:pt x="4713361" y="1752104"/>
                  <a:pt x="4667909" y="1704197"/>
                  <a:pt x="4669138" y="1647689"/>
                </a:cubicBezTo>
                <a:cubicBezTo>
                  <a:pt x="4670366" y="1592412"/>
                  <a:pt x="4717045" y="1546962"/>
                  <a:pt x="4771095" y="1549419"/>
                </a:cubicBezTo>
                <a:close/>
                <a:moveTo>
                  <a:pt x="2709843" y="1548191"/>
                </a:moveTo>
                <a:cubicBezTo>
                  <a:pt x="2765122" y="1548191"/>
                  <a:pt x="2809344" y="1593641"/>
                  <a:pt x="2808115" y="1648920"/>
                </a:cubicBezTo>
                <a:cubicBezTo>
                  <a:pt x="2808115" y="1704197"/>
                  <a:pt x="2763893" y="1748419"/>
                  <a:pt x="2707387" y="1748419"/>
                </a:cubicBezTo>
                <a:cubicBezTo>
                  <a:pt x="2652108" y="1748419"/>
                  <a:pt x="2607887" y="1704197"/>
                  <a:pt x="2606658" y="1648920"/>
                </a:cubicBezTo>
                <a:cubicBezTo>
                  <a:pt x="2606658" y="1592412"/>
                  <a:pt x="2653337" y="1546962"/>
                  <a:pt x="2709843" y="1548191"/>
                </a:cubicBezTo>
                <a:close/>
                <a:moveTo>
                  <a:pt x="4355897" y="1544508"/>
                </a:moveTo>
                <a:cubicBezTo>
                  <a:pt x="4416088" y="1544508"/>
                  <a:pt x="4462767" y="1591186"/>
                  <a:pt x="4462767" y="1650150"/>
                </a:cubicBezTo>
                <a:cubicBezTo>
                  <a:pt x="4462767" y="1707884"/>
                  <a:pt x="4416088" y="1754563"/>
                  <a:pt x="4358354" y="1754563"/>
                </a:cubicBezTo>
                <a:cubicBezTo>
                  <a:pt x="4299391" y="1754563"/>
                  <a:pt x="4250255" y="1706655"/>
                  <a:pt x="4251483" y="1648922"/>
                </a:cubicBezTo>
                <a:cubicBezTo>
                  <a:pt x="4251483" y="1591186"/>
                  <a:pt x="4298162" y="1544508"/>
                  <a:pt x="4355897" y="1544508"/>
                </a:cubicBezTo>
                <a:close/>
                <a:moveTo>
                  <a:pt x="3121357" y="1542050"/>
                </a:moveTo>
                <a:cubicBezTo>
                  <a:pt x="3179091" y="1543279"/>
                  <a:pt x="3225771" y="1591186"/>
                  <a:pt x="3225771" y="1648921"/>
                </a:cubicBezTo>
                <a:cubicBezTo>
                  <a:pt x="3225771" y="1706655"/>
                  <a:pt x="3179091" y="1753334"/>
                  <a:pt x="3120128" y="1753334"/>
                </a:cubicBezTo>
                <a:cubicBezTo>
                  <a:pt x="3075906" y="1755791"/>
                  <a:pt x="3016943" y="1720167"/>
                  <a:pt x="3014486" y="1648921"/>
                </a:cubicBezTo>
                <a:cubicBezTo>
                  <a:pt x="3013258" y="1591186"/>
                  <a:pt x="3063622" y="1540821"/>
                  <a:pt x="3121357" y="1542050"/>
                </a:cubicBezTo>
                <a:close/>
                <a:moveTo>
                  <a:pt x="3535327" y="1540823"/>
                </a:moveTo>
                <a:cubicBezTo>
                  <a:pt x="3594289" y="1540823"/>
                  <a:pt x="3639741" y="1589959"/>
                  <a:pt x="3640969" y="1648922"/>
                </a:cubicBezTo>
                <a:cubicBezTo>
                  <a:pt x="3640969" y="1707884"/>
                  <a:pt x="3593062" y="1757020"/>
                  <a:pt x="3532870" y="1758250"/>
                </a:cubicBezTo>
                <a:cubicBezTo>
                  <a:pt x="3472679" y="1758250"/>
                  <a:pt x="3424771" y="1707884"/>
                  <a:pt x="3424771" y="1647695"/>
                </a:cubicBezTo>
                <a:cubicBezTo>
                  <a:pt x="3423543" y="1598559"/>
                  <a:pt x="3464079" y="1540823"/>
                  <a:pt x="3535327" y="1540823"/>
                </a:cubicBezTo>
                <a:close/>
                <a:moveTo>
                  <a:pt x="3944383" y="1540822"/>
                </a:moveTo>
                <a:cubicBezTo>
                  <a:pt x="4007033" y="1539593"/>
                  <a:pt x="4053711" y="1591186"/>
                  <a:pt x="4053711" y="1648922"/>
                </a:cubicBezTo>
                <a:cubicBezTo>
                  <a:pt x="4053711" y="1707884"/>
                  <a:pt x="4007033" y="1757020"/>
                  <a:pt x="3948069" y="1757020"/>
                </a:cubicBezTo>
                <a:cubicBezTo>
                  <a:pt x="3879279" y="1758249"/>
                  <a:pt x="3836285" y="1701741"/>
                  <a:pt x="3837513" y="1651378"/>
                </a:cubicBezTo>
                <a:cubicBezTo>
                  <a:pt x="3835057" y="1602242"/>
                  <a:pt x="3873137" y="1542051"/>
                  <a:pt x="3944383" y="1540822"/>
                </a:cubicBezTo>
                <a:close/>
                <a:moveTo>
                  <a:pt x="852508" y="1414267"/>
                </a:moveTo>
                <a:cubicBezTo>
                  <a:pt x="867249" y="1415495"/>
                  <a:pt x="879533" y="1426551"/>
                  <a:pt x="879533" y="1440063"/>
                </a:cubicBezTo>
                <a:cubicBezTo>
                  <a:pt x="879533" y="1453576"/>
                  <a:pt x="868477" y="1467089"/>
                  <a:pt x="854965" y="1468316"/>
                </a:cubicBezTo>
                <a:cubicBezTo>
                  <a:pt x="841452" y="1469545"/>
                  <a:pt x="827940" y="1458489"/>
                  <a:pt x="826711" y="1443748"/>
                </a:cubicBezTo>
                <a:cubicBezTo>
                  <a:pt x="825483" y="1427779"/>
                  <a:pt x="836538" y="1414267"/>
                  <a:pt x="852508" y="1414267"/>
                </a:cubicBezTo>
                <a:close/>
                <a:moveTo>
                  <a:pt x="1262793" y="1388480"/>
                </a:moveTo>
                <a:cubicBezTo>
                  <a:pt x="1291045" y="1387251"/>
                  <a:pt x="1315613" y="1410591"/>
                  <a:pt x="1315613" y="1438844"/>
                </a:cubicBezTo>
                <a:cubicBezTo>
                  <a:pt x="1318070" y="1469554"/>
                  <a:pt x="1295959" y="1492893"/>
                  <a:pt x="1266477" y="1492893"/>
                </a:cubicBezTo>
                <a:cubicBezTo>
                  <a:pt x="1236996" y="1494122"/>
                  <a:pt x="1213657" y="1472011"/>
                  <a:pt x="1212428" y="1442530"/>
                </a:cubicBezTo>
                <a:cubicBezTo>
                  <a:pt x="1211199" y="1414276"/>
                  <a:pt x="1234539" y="1389708"/>
                  <a:pt x="1262793" y="1388480"/>
                </a:cubicBezTo>
                <a:close/>
                <a:moveTo>
                  <a:pt x="1677990" y="1373746"/>
                </a:moveTo>
                <a:cubicBezTo>
                  <a:pt x="1717298" y="1373746"/>
                  <a:pt x="1748009" y="1405683"/>
                  <a:pt x="1748009" y="1443764"/>
                </a:cubicBezTo>
                <a:cubicBezTo>
                  <a:pt x="1746780" y="1480616"/>
                  <a:pt x="1716071" y="1511326"/>
                  <a:pt x="1679219" y="1511326"/>
                </a:cubicBezTo>
                <a:cubicBezTo>
                  <a:pt x="1641138" y="1511326"/>
                  <a:pt x="1609200" y="1479388"/>
                  <a:pt x="1610429" y="1441308"/>
                </a:cubicBezTo>
                <a:cubicBezTo>
                  <a:pt x="1610429" y="1401998"/>
                  <a:pt x="1639910" y="1373746"/>
                  <a:pt x="1677990" y="1373746"/>
                </a:cubicBezTo>
                <a:close/>
                <a:moveTo>
                  <a:pt x="5386523" y="1361466"/>
                </a:moveTo>
                <a:cubicBezTo>
                  <a:pt x="5431973" y="1360238"/>
                  <a:pt x="5470053" y="1398318"/>
                  <a:pt x="5468825" y="1443769"/>
                </a:cubicBezTo>
                <a:cubicBezTo>
                  <a:pt x="5468825" y="1487991"/>
                  <a:pt x="5433201" y="1524843"/>
                  <a:pt x="5388980" y="1524843"/>
                </a:cubicBezTo>
                <a:cubicBezTo>
                  <a:pt x="5343529" y="1526071"/>
                  <a:pt x="5306677" y="1489219"/>
                  <a:pt x="5306677" y="1442540"/>
                </a:cubicBezTo>
                <a:cubicBezTo>
                  <a:pt x="5306677" y="1398318"/>
                  <a:pt x="5342300" y="1361466"/>
                  <a:pt x="5386523" y="1361466"/>
                </a:cubicBezTo>
                <a:close/>
                <a:moveTo>
                  <a:pt x="2090733" y="1360238"/>
                </a:moveTo>
                <a:cubicBezTo>
                  <a:pt x="2134955" y="1360238"/>
                  <a:pt x="2170578" y="1397090"/>
                  <a:pt x="2170578" y="1442541"/>
                </a:cubicBezTo>
                <a:cubicBezTo>
                  <a:pt x="2170578" y="1487991"/>
                  <a:pt x="2133726" y="1523615"/>
                  <a:pt x="2089505" y="1522386"/>
                </a:cubicBezTo>
                <a:cubicBezTo>
                  <a:pt x="2045281" y="1521159"/>
                  <a:pt x="2009658" y="1485535"/>
                  <a:pt x="2009658" y="1440084"/>
                </a:cubicBezTo>
                <a:cubicBezTo>
                  <a:pt x="2009658" y="1395862"/>
                  <a:pt x="2046510" y="1360238"/>
                  <a:pt x="2090733" y="1360238"/>
                </a:cubicBezTo>
                <a:close/>
                <a:moveTo>
                  <a:pt x="4976237" y="1354099"/>
                </a:moveTo>
                <a:cubicBezTo>
                  <a:pt x="5025373" y="1354099"/>
                  <a:pt x="5065911" y="1395866"/>
                  <a:pt x="5065911" y="1445002"/>
                </a:cubicBezTo>
                <a:cubicBezTo>
                  <a:pt x="5065911" y="1492909"/>
                  <a:pt x="5025373" y="1533447"/>
                  <a:pt x="4976237" y="1533447"/>
                </a:cubicBezTo>
                <a:cubicBezTo>
                  <a:pt x="4925873" y="1533447"/>
                  <a:pt x="4886565" y="1494138"/>
                  <a:pt x="4885336" y="1445002"/>
                </a:cubicBezTo>
                <a:cubicBezTo>
                  <a:pt x="4884108" y="1394637"/>
                  <a:pt x="4925873" y="1352871"/>
                  <a:pt x="4976237" y="1354099"/>
                </a:cubicBezTo>
                <a:close/>
                <a:moveTo>
                  <a:pt x="2499788" y="1351642"/>
                </a:moveTo>
                <a:cubicBezTo>
                  <a:pt x="2551381" y="1350415"/>
                  <a:pt x="2591919" y="1389722"/>
                  <a:pt x="2593146" y="1441316"/>
                </a:cubicBezTo>
                <a:cubicBezTo>
                  <a:pt x="2593146" y="1490452"/>
                  <a:pt x="2552610" y="1530990"/>
                  <a:pt x="2503474" y="1532217"/>
                </a:cubicBezTo>
                <a:cubicBezTo>
                  <a:pt x="2454338" y="1532217"/>
                  <a:pt x="2413800" y="1492909"/>
                  <a:pt x="2412573" y="1443773"/>
                </a:cubicBezTo>
                <a:cubicBezTo>
                  <a:pt x="2411343" y="1393409"/>
                  <a:pt x="2450652" y="1354099"/>
                  <a:pt x="2499788" y="1351642"/>
                </a:cubicBezTo>
                <a:close/>
                <a:moveTo>
                  <a:pt x="4564725" y="1346730"/>
                </a:moveTo>
                <a:cubicBezTo>
                  <a:pt x="4617545" y="1346730"/>
                  <a:pt x="4660540" y="1390954"/>
                  <a:pt x="4660540" y="1443774"/>
                </a:cubicBezTo>
                <a:cubicBezTo>
                  <a:pt x="4660540" y="1497824"/>
                  <a:pt x="4615089" y="1540817"/>
                  <a:pt x="4561039" y="1539590"/>
                </a:cubicBezTo>
                <a:cubicBezTo>
                  <a:pt x="4508219" y="1538360"/>
                  <a:pt x="4466453" y="1495367"/>
                  <a:pt x="4467681" y="1441319"/>
                </a:cubicBezTo>
                <a:cubicBezTo>
                  <a:pt x="4468910" y="1388497"/>
                  <a:pt x="4511903" y="1346730"/>
                  <a:pt x="4564725" y="1346730"/>
                </a:cubicBezTo>
                <a:close/>
                <a:moveTo>
                  <a:pt x="2917443" y="1345502"/>
                </a:moveTo>
                <a:cubicBezTo>
                  <a:pt x="2960437" y="1345502"/>
                  <a:pt x="3010801" y="1381127"/>
                  <a:pt x="3010801" y="1443774"/>
                </a:cubicBezTo>
                <a:cubicBezTo>
                  <a:pt x="3010801" y="1496596"/>
                  <a:pt x="2965350" y="1539590"/>
                  <a:pt x="2912530" y="1538360"/>
                </a:cubicBezTo>
                <a:cubicBezTo>
                  <a:pt x="2859708" y="1537132"/>
                  <a:pt x="2817943" y="1494138"/>
                  <a:pt x="2817943" y="1441317"/>
                </a:cubicBezTo>
                <a:cubicBezTo>
                  <a:pt x="2817943" y="1386040"/>
                  <a:pt x="2862165" y="1345502"/>
                  <a:pt x="2917443" y="1345502"/>
                </a:cubicBezTo>
                <a:close/>
                <a:moveTo>
                  <a:pt x="4151982" y="1344276"/>
                </a:moveTo>
                <a:cubicBezTo>
                  <a:pt x="4207261" y="1343047"/>
                  <a:pt x="4251483" y="1388498"/>
                  <a:pt x="4251483" y="1443775"/>
                </a:cubicBezTo>
                <a:cubicBezTo>
                  <a:pt x="4251483" y="1499055"/>
                  <a:pt x="4206031" y="1544505"/>
                  <a:pt x="4150754" y="1544505"/>
                </a:cubicBezTo>
                <a:cubicBezTo>
                  <a:pt x="4095476" y="1544505"/>
                  <a:pt x="4051253" y="1497826"/>
                  <a:pt x="4051253" y="1443775"/>
                </a:cubicBezTo>
                <a:cubicBezTo>
                  <a:pt x="4051253" y="1388498"/>
                  <a:pt x="4096705" y="1343047"/>
                  <a:pt x="4151982" y="1344276"/>
                </a:cubicBezTo>
                <a:close/>
                <a:moveTo>
                  <a:pt x="3738013" y="1341820"/>
                </a:moveTo>
                <a:cubicBezTo>
                  <a:pt x="3792062" y="1340591"/>
                  <a:pt x="3839969" y="1383586"/>
                  <a:pt x="3839969" y="1443775"/>
                </a:cubicBezTo>
                <a:cubicBezTo>
                  <a:pt x="3839969" y="1499055"/>
                  <a:pt x="3795747" y="1544505"/>
                  <a:pt x="3740469" y="1545734"/>
                </a:cubicBezTo>
                <a:cubicBezTo>
                  <a:pt x="3685191" y="1546962"/>
                  <a:pt x="3638512" y="1501512"/>
                  <a:pt x="3637284" y="1445004"/>
                </a:cubicBezTo>
                <a:cubicBezTo>
                  <a:pt x="3634827" y="1397098"/>
                  <a:pt x="3672907" y="1343048"/>
                  <a:pt x="3738013" y="1341820"/>
                </a:cubicBezTo>
                <a:close/>
                <a:moveTo>
                  <a:pt x="3326499" y="1339362"/>
                </a:moveTo>
                <a:cubicBezTo>
                  <a:pt x="3380550" y="1340589"/>
                  <a:pt x="3426000" y="1384811"/>
                  <a:pt x="3426000" y="1440090"/>
                </a:cubicBezTo>
                <a:cubicBezTo>
                  <a:pt x="3426000" y="1496597"/>
                  <a:pt x="3383005" y="1539590"/>
                  <a:pt x="3327728" y="1540819"/>
                </a:cubicBezTo>
                <a:cubicBezTo>
                  <a:pt x="3267536" y="1542047"/>
                  <a:pt x="3226999" y="1491684"/>
                  <a:pt x="3226999" y="1441320"/>
                </a:cubicBezTo>
                <a:cubicBezTo>
                  <a:pt x="3226999" y="1386041"/>
                  <a:pt x="3271222" y="1340589"/>
                  <a:pt x="3326499" y="1339362"/>
                </a:cubicBezTo>
                <a:close/>
                <a:moveTo>
                  <a:pt x="1060107" y="1209125"/>
                </a:moveTo>
                <a:cubicBezTo>
                  <a:pt x="1074847" y="1209125"/>
                  <a:pt x="1085904" y="1221409"/>
                  <a:pt x="1085904" y="1234921"/>
                </a:cubicBezTo>
                <a:cubicBezTo>
                  <a:pt x="1085904" y="1248434"/>
                  <a:pt x="1073620" y="1260718"/>
                  <a:pt x="1060107" y="1261946"/>
                </a:cubicBezTo>
                <a:cubicBezTo>
                  <a:pt x="1045366" y="1263175"/>
                  <a:pt x="1031854" y="1248434"/>
                  <a:pt x="1033082" y="1233693"/>
                </a:cubicBezTo>
                <a:cubicBezTo>
                  <a:pt x="1034311" y="1218952"/>
                  <a:pt x="1045366" y="1209125"/>
                  <a:pt x="1060107" y="1209125"/>
                </a:cubicBezTo>
                <a:close/>
                <a:moveTo>
                  <a:pt x="1474077" y="1184560"/>
                </a:moveTo>
                <a:cubicBezTo>
                  <a:pt x="1501102" y="1183331"/>
                  <a:pt x="1524441" y="1207905"/>
                  <a:pt x="1523213" y="1237387"/>
                </a:cubicBezTo>
                <a:cubicBezTo>
                  <a:pt x="1521984" y="1266868"/>
                  <a:pt x="1499873" y="1287752"/>
                  <a:pt x="1470391" y="1287752"/>
                </a:cubicBezTo>
                <a:cubicBezTo>
                  <a:pt x="1440910" y="1286521"/>
                  <a:pt x="1418799" y="1263184"/>
                  <a:pt x="1420028" y="1234930"/>
                </a:cubicBezTo>
                <a:cubicBezTo>
                  <a:pt x="1421255" y="1206677"/>
                  <a:pt x="1445823" y="1183331"/>
                  <a:pt x="1474077" y="1184560"/>
                </a:cubicBezTo>
                <a:close/>
                <a:moveTo>
                  <a:pt x="1884362" y="1168589"/>
                </a:moveTo>
                <a:cubicBezTo>
                  <a:pt x="1922441" y="1168589"/>
                  <a:pt x="1951923" y="1199312"/>
                  <a:pt x="1950695" y="1237392"/>
                </a:cubicBezTo>
                <a:cubicBezTo>
                  <a:pt x="1950695" y="1274244"/>
                  <a:pt x="1921214" y="1302497"/>
                  <a:pt x="1885589" y="1303725"/>
                </a:cubicBezTo>
                <a:cubicBezTo>
                  <a:pt x="1848737" y="1303725"/>
                  <a:pt x="1816799" y="1273016"/>
                  <a:pt x="1816799" y="1236164"/>
                </a:cubicBezTo>
                <a:cubicBezTo>
                  <a:pt x="1816799" y="1198083"/>
                  <a:pt x="1846281" y="1168589"/>
                  <a:pt x="1884362" y="1168589"/>
                </a:cubicBezTo>
                <a:close/>
                <a:moveTo>
                  <a:pt x="5187521" y="1159997"/>
                </a:moveTo>
                <a:cubicBezTo>
                  <a:pt x="5229289" y="1161221"/>
                  <a:pt x="5262455" y="1198088"/>
                  <a:pt x="5259998" y="1242311"/>
                </a:cubicBezTo>
                <a:cubicBezTo>
                  <a:pt x="5257541" y="1285305"/>
                  <a:pt x="5220689" y="1317243"/>
                  <a:pt x="5177695" y="1314787"/>
                </a:cubicBezTo>
                <a:cubicBezTo>
                  <a:pt x="5134701" y="1312330"/>
                  <a:pt x="5101534" y="1275477"/>
                  <a:pt x="5103991" y="1232483"/>
                </a:cubicBezTo>
                <a:cubicBezTo>
                  <a:pt x="5107677" y="1189490"/>
                  <a:pt x="5143299" y="1157536"/>
                  <a:pt x="5187521" y="1159997"/>
                </a:cubicBezTo>
                <a:close/>
                <a:moveTo>
                  <a:pt x="2297102" y="1156307"/>
                </a:moveTo>
                <a:cubicBezTo>
                  <a:pt x="2340097" y="1157535"/>
                  <a:pt x="2374491" y="1194402"/>
                  <a:pt x="2374491" y="1237397"/>
                </a:cubicBezTo>
                <a:cubicBezTo>
                  <a:pt x="2373263" y="1280390"/>
                  <a:pt x="2338867" y="1314785"/>
                  <a:pt x="2294645" y="1313558"/>
                </a:cubicBezTo>
                <a:cubicBezTo>
                  <a:pt x="2251652" y="1312329"/>
                  <a:pt x="2216028" y="1276706"/>
                  <a:pt x="2217257" y="1233711"/>
                </a:cubicBezTo>
                <a:cubicBezTo>
                  <a:pt x="2218485" y="1190718"/>
                  <a:pt x="2255337" y="1155078"/>
                  <a:pt x="2297102" y="1156307"/>
                </a:cubicBezTo>
                <a:close/>
                <a:moveTo>
                  <a:pt x="4771095" y="1151396"/>
                </a:moveTo>
                <a:cubicBezTo>
                  <a:pt x="4817775" y="1151396"/>
                  <a:pt x="4854627" y="1189494"/>
                  <a:pt x="4855855" y="1236172"/>
                </a:cubicBezTo>
                <a:cubicBezTo>
                  <a:pt x="4855855" y="1284080"/>
                  <a:pt x="4817775" y="1323387"/>
                  <a:pt x="4769867" y="1323387"/>
                </a:cubicBezTo>
                <a:cubicBezTo>
                  <a:pt x="4723187" y="1323387"/>
                  <a:pt x="4685108" y="1284080"/>
                  <a:pt x="4683879" y="1238629"/>
                </a:cubicBezTo>
                <a:cubicBezTo>
                  <a:pt x="4683879" y="1190722"/>
                  <a:pt x="4723187" y="1151396"/>
                  <a:pt x="4771095" y="1151396"/>
                </a:cubicBezTo>
                <a:close/>
                <a:moveTo>
                  <a:pt x="2707387" y="1148939"/>
                </a:moveTo>
                <a:cubicBezTo>
                  <a:pt x="2763893" y="1150167"/>
                  <a:pt x="2795831" y="1195634"/>
                  <a:pt x="2793375" y="1236170"/>
                </a:cubicBezTo>
                <a:cubicBezTo>
                  <a:pt x="2793375" y="1282851"/>
                  <a:pt x="2755295" y="1319701"/>
                  <a:pt x="2708616" y="1320931"/>
                </a:cubicBezTo>
                <a:cubicBezTo>
                  <a:pt x="2659480" y="1322158"/>
                  <a:pt x="2621399" y="1279166"/>
                  <a:pt x="2621399" y="1233714"/>
                </a:cubicBezTo>
                <a:cubicBezTo>
                  <a:pt x="2622628" y="1187036"/>
                  <a:pt x="2660707" y="1147710"/>
                  <a:pt x="2707387" y="1148939"/>
                </a:cubicBezTo>
                <a:close/>
                <a:moveTo>
                  <a:pt x="4355896" y="1146484"/>
                </a:moveTo>
                <a:cubicBezTo>
                  <a:pt x="4407489" y="1146484"/>
                  <a:pt x="4448027" y="1185809"/>
                  <a:pt x="4449254" y="1236173"/>
                </a:cubicBezTo>
                <a:cubicBezTo>
                  <a:pt x="4450483" y="1286538"/>
                  <a:pt x="4409945" y="1327074"/>
                  <a:pt x="4359582" y="1328302"/>
                </a:cubicBezTo>
                <a:cubicBezTo>
                  <a:pt x="4314131" y="1329530"/>
                  <a:pt x="4267451" y="1295136"/>
                  <a:pt x="4267451" y="1238630"/>
                </a:cubicBezTo>
                <a:cubicBezTo>
                  <a:pt x="4264995" y="1180879"/>
                  <a:pt x="4312903" y="1145255"/>
                  <a:pt x="4355896" y="1146484"/>
                </a:cubicBezTo>
                <a:close/>
                <a:moveTo>
                  <a:pt x="3944383" y="1144030"/>
                </a:moveTo>
                <a:cubicBezTo>
                  <a:pt x="4007033" y="1144030"/>
                  <a:pt x="4040199" y="1195637"/>
                  <a:pt x="4037742" y="1237403"/>
                </a:cubicBezTo>
                <a:cubicBezTo>
                  <a:pt x="4040199" y="1280395"/>
                  <a:pt x="4007033" y="1329531"/>
                  <a:pt x="3944383" y="1331989"/>
                </a:cubicBezTo>
                <a:cubicBezTo>
                  <a:pt x="3894020" y="1333217"/>
                  <a:pt x="3851025" y="1290224"/>
                  <a:pt x="3851025" y="1238631"/>
                </a:cubicBezTo>
                <a:cubicBezTo>
                  <a:pt x="3851025" y="1187040"/>
                  <a:pt x="3892791" y="1144030"/>
                  <a:pt x="3944383" y="1144030"/>
                </a:cubicBezTo>
                <a:close/>
                <a:moveTo>
                  <a:pt x="3121359" y="1144030"/>
                </a:moveTo>
                <a:cubicBezTo>
                  <a:pt x="3171722" y="1145255"/>
                  <a:pt x="3212259" y="1187037"/>
                  <a:pt x="3212259" y="1236173"/>
                </a:cubicBezTo>
                <a:cubicBezTo>
                  <a:pt x="3211031" y="1286537"/>
                  <a:pt x="3170495" y="1327074"/>
                  <a:pt x="3120129" y="1325847"/>
                </a:cubicBezTo>
                <a:cubicBezTo>
                  <a:pt x="3069765" y="1325847"/>
                  <a:pt x="3029228" y="1282852"/>
                  <a:pt x="3029228" y="1233716"/>
                </a:cubicBezTo>
                <a:cubicBezTo>
                  <a:pt x="3029228" y="1184565"/>
                  <a:pt x="3072223" y="1142795"/>
                  <a:pt x="3121359" y="1144030"/>
                </a:cubicBezTo>
                <a:close/>
                <a:moveTo>
                  <a:pt x="3534100" y="1142795"/>
                </a:moveTo>
                <a:cubicBezTo>
                  <a:pt x="3596748" y="1145259"/>
                  <a:pt x="3627457" y="1195637"/>
                  <a:pt x="3627457" y="1237403"/>
                </a:cubicBezTo>
                <a:cubicBezTo>
                  <a:pt x="3627457" y="1279169"/>
                  <a:pt x="3595520" y="1329533"/>
                  <a:pt x="3532871" y="1330760"/>
                </a:cubicBezTo>
                <a:cubicBezTo>
                  <a:pt x="3481278" y="1331989"/>
                  <a:pt x="3438284" y="1287767"/>
                  <a:pt x="3439513" y="1236176"/>
                </a:cubicBezTo>
                <a:cubicBezTo>
                  <a:pt x="3439513" y="1184566"/>
                  <a:pt x="3482506" y="1141573"/>
                  <a:pt x="3534100" y="1142795"/>
                </a:cubicBezTo>
                <a:close/>
                <a:moveTo>
                  <a:pt x="1265248" y="1002752"/>
                </a:moveTo>
                <a:cubicBezTo>
                  <a:pt x="1279989" y="1002752"/>
                  <a:pt x="1291045" y="1013809"/>
                  <a:pt x="1292273" y="1028547"/>
                </a:cubicBezTo>
                <a:cubicBezTo>
                  <a:pt x="1292273" y="1043291"/>
                  <a:pt x="1278761" y="1058030"/>
                  <a:pt x="1264021" y="1056801"/>
                </a:cubicBezTo>
                <a:cubicBezTo>
                  <a:pt x="1250509" y="1055572"/>
                  <a:pt x="1239453" y="1043291"/>
                  <a:pt x="1239453" y="1028547"/>
                </a:cubicBezTo>
                <a:cubicBezTo>
                  <a:pt x="1239453" y="1013809"/>
                  <a:pt x="1250509" y="1002752"/>
                  <a:pt x="1265248" y="1002752"/>
                </a:cubicBezTo>
                <a:close/>
                <a:moveTo>
                  <a:pt x="1676762" y="979418"/>
                </a:moveTo>
                <a:cubicBezTo>
                  <a:pt x="1703787" y="979418"/>
                  <a:pt x="1727125" y="1001528"/>
                  <a:pt x="1727125" y="1028553"/>
                </a:cubicBezTo>
                <a:cubicBezTo>
                  <a:pt x="1727125" y="1055577"/>
                  <a:pt x="1705014" y="1078916"/>
                  <a:pt x="1677990" y="1078916"/>
                </a:cubicBezTo>
                <a:cubicBezTo>
                  <a:pt x="1650965" y="1078916"/>
                  <a:pt x="1627626" y="1056806"/>
                  <a:pt x="1626397" y="1029782"/>
                </a:cubicBezTo>
                <a:cubicBezTo>
                  <a:pt x="1626397" y="1002757"/>
                  <a:pt x="1649737" y="979418"/>
                  <a:pt x="1676762" y="979418"/>
                </a:cubicBezTo>
                <a:close/>
                <a:moveTo>
                  <a:pt x="5390208" y="967133"/>
                </a:moveTo>
                <a:cubicBezTo>
                  <a:pt x="5424603" y="968360"/>
                  <a:pt x="5452855" y="996613"/>
                  <a:pt x="5451628" y="1031009"/>
                </a:cubicBezTo>
                <a:cubicBezTo>
                  <a:pt x="5451628" y="1066632"/>
                  <a:pt x="5422147" y="1094886"/>
                  <a:pt x="5385295" y="1093656"/>
                </a:cubicBezTo>
                <a:cubicBezTo>
                  <a:pt x="5350899" y="1092432"/>
                  <a:pt x="5322645" y="1064175"/>
                  <a:pt x="5323875" y="1029782"/>
                </a:cubicBezTo>
                <a:cubicBezTo>
                  <a:pt x="5323875" y="994157"/>
                  <a:pt x="5354584" y="965904"/>
                  <a:pt x="5390208" y="967133"/>
                </a:cubicBezTo>
                <a:close/>
                <a:moveTo>
                  <a:pt x="2089503" y="964675"/>
                </a:moveTo>
                <a:cubicBezTo>
                  <a:pt x="2125126" y="964675"/>
                  <a:pt x="2154608" y="994157"/>
                  <a:pt x="2154608" y="1029782"/>
                </a:cubicBezTo>
                <a:cubicBezTo>
                  <a:pt x="2154608" y="1064175"/>
                  <a:pt x="2126355" y="1092432"/>
                  <a:pt x="2090731" y="1092432"/>
                </a:cubicBezTo>
                <a:cubicBezTo>
                  <a:pt x="2056336" y="1092432"/>
                  <a:pt x="2026855" y="1065406"/>
                  <a:pt x="2025627" y="1031009"/>
                </a:cubicBezTo>
                <a:cubicBezTo>
                  <a:pt x="2024398" y="996613"/>
                  <a:pt x="2053879" y="965904"/>
                  <a:pt x="2089503" y="964675"/>
                </a:cubicBezTo>
                <a:close/>
                <a:moveTo>
                  <a:pt x="4976239" y="956081"/>
                </a:moveTo>
                <a:cubicBezTo>
                  <a:pt x="5018004" y="957307"/>
                  <a:pt x="5049943" y="991703"/>
                  <a:pt x="5048713" y="1032240"/>
                </a:cubicBezTo>
                <a:cubicBezTo>
                  <a:pt x="5048713" y="1072779"/>
                  <a:pt x="5014319" y="1105944"/>
                  <a:pt x="4973781" y="1105944"/>
                </a:cubicBezTo>
                <a:cubicBezTo>
                  <a:pt x="4933244" y="1104715"/>
                  <a:pt x="4901306" y="1071550"/>
                  <a:pt x="4901306" y="1029782"/>
                </a:cubicBezTo>
                <a:cubicBezTo>
                  <a:pt x="4901306" y="989246"/>
                  <a:pt x="4935701" y="956081"/>
                  <a:pt x="4976239" y="956081"/>
                </a:cubicBezTo>
                <a:close/>
                <a:moveTo>
                  <a:pt x="2501017" y="954850"/>
                </a:moveTo>
                <a:cubicBezTo>
                  <a:pt x="2541554" y="954850"/>
                  <a:pt x="2574721" y="986790"/>
                  <a:pt x="2575949" y="1027326"/>
                </a:cubicBezTo>
                <a:cubicBezTo>
                  <a:pt x="2575949" y="1069093"/>
                  <a:pt x="2544011" y="1102258"/>
                  <a:pt x="2503474" y="1102258"/>
                </a:cubicBezTo>
                <a:cubicBezTo>
                  <a:pt x="2462936" y="1104715"/>
                  <a:pt x="2428541" y="1071550"/>
                  <a:pt x="2428541" y="1029782"/>
                </a:cubicBezTo>
                <a:cubicBezTo>
                  <a:pt x="2428541" y="988019"/>
                  <a:pt x="2460479" y="954850"/>
                  <a:pt x="2501017" y="954850"/>
                </a:cubicBezTo>
                <a:close/>
                <a:moveTo>
                  <a:pt x="4562268" y="949940"/>
                </a:moveTo>
                <a:cubicBezTo>
                  <a:pt x="4605261" y="949940"/>
                  <a:pt x="4643343" y="983104"/>
                  <a:pt x="4643343" y="1029787"/>
                </a:cubicBezTo>
                <a:cubicBezTo>
                  <a:pt x="4643343" y="1075236"/>
                  <a:pt x="4608947" y="1112085"/>
                  <a:pt x="4563496" y="1112085"/>
                </a:cubicBezTo>
                <a:cubicBezTo>
                  <a:pt x="4519273" y="1112085"/>
                  <a:pt x="4482421" y="1076465"/>
                  <a:pt x="4482421" y="1032240"/>
                </a:cubicBezTo>
                <a:cubicBezTo>
                  <a:pt x="4482421" y="988017"/>
                  <a:pt x="4518045" y="949940"/>
                  <a:pt x="4562268" y="949940"/>
                </a:cubicBezTo>
                <a:close/>
                <a:moveTo>
                  <a:pt x="4153211" y="947484"/>
                </a:moveTo>
                <a:cubicBezTo>
                  <a:pt x="4201118" y="948711"/>
                  <a:pt x="4237970" y="986790"/>
                  <a:pt x="4236742" y="1033469"/>
                </a:cubicBezTo>
                <a:cubicBezTo>
                  <a:pt x="4235513" y="1078919"/>
                  <a:pt x="4198661" y="1114543"/>
                  <a:pt x="4151982" y="1115771"/>
                </a:cubicBezTo>
                <a:cubicBezTo>
                  <a:pt x="4105303" y="1115771"/>
                  <a:pt x="4067223" y="1078919"/>
                  <a:pt x="4067223" y="1031011"/>
                </a:cubicBezTo>
                <a:cubicBezTo>
                  <a:pt x="4065994" y="983104"/>
                  <a:pt x="4105303" y="946255"/>
                  <a:pt x="4153211" y="947484"/>
                </a:cubicBezTo>
                <a:close/>
                <a:moveTo>
                  <a:pt x="2916214" y="947484"/>
                </a:moveTo>
                <a:cubicBezTo>
                  <a:pt x="2960437" y="948707"/>
                  <a:pt x="2996061" y="984333"/>
                  <a:pt x="2994832" y="1029787"/>
                </a:cubicBezTo>
                <a:cubicBezTo>
                  <a:pt x="2993604" y="1074008"/>
                  <a:pt x="2956752" y="1110857"/>
                  <a:pt x="2912530" y="1109628"/>
                </a:cubicBezTo>
                <a:cubicBezTo>
                  <a:pt x="2868307" y="1109628"/>
                  <a:pt x="2832683" y="1072779"/>
                  <a:pt x="2833912" y="1027329"/>
                </a:cubicBezTo>
                <a:cubicBezTo>
                  <a:pt x="2835140" y="983104"/>
                  <a:pt x="2870764" y="947484"/>
                  <a:pt x="2916214" y="947484"/>
                </a:cubicBezTo>
                <a:close/>
                <a:moveTo>
                  <a:pt x="3738011" y="945025"/>
                </a:moveTo>
                <a:cubicBezTo>
                  <a:pt x="3785919" y="945025"/>
                  <a:pt x="3825228" y="983104"/>
                  <a:pt x="3825228" y="1032240"/>
                </a:cubicBezTo>
                <a:cubicBezTo>
                  <a:pt x="3825228" y="1078923"/>
                  <a:pt x="3787147" y="1117000"/>
                  <a:pt x="3740469" y="1117000"/>
                </a:cubicBezTo>
                <a:cubicBezTo>
                  <a:pt x="3692561" y="1117000"/>
                  <a:pt x="3653253" y="1077690"/>
                  <a:pt x="3653253" y="1029787"/>
                </a:cubicBezTo>
                <a:cubicBezTo>
                  <a:pt x="3653253" y="983104"/>
                  <a:pt x="3691334" y="945025"/>
                  <a:pt x="3738011" y="945025"/>
                </a:cubicBezTo>
                <a:close/>
                <a:moveTo>
                  <a:pt x="3328957" y="943798"/>
                </a:moveTo>
                <a:cubicBezTo>
                  <a:pt x="3375636" y="946255"/>
                  <a:pt x="3412488" y="984333"/>
                  <a:pt x="3411260" y="1031011"/>
                </a:cubicBezTo>
                <a:cubicBezTo>
                  <a:pt x="3410031" y="1077690"/>
                  <a:pt x="3371950" y="1114543"/>
                  <a:pt x="3325273" y="1113314"/>
                </a:cubicBezTo>
                <a:cubicBezTo>
                  <a:pt x="3278592" y="1112085"/>
                  <a:pt x="3240513" y="1072779"/>
                  <a:pt x="3241740" y="1027326"/>
                </a:cubicBezTo>
                <a:cubicBezTo>
                  <a:pt x="3242969" y="980646"/>
                  <a:pt x="3282278" y="942569"/>
                  <a:pt x="3328957" y="943798"/>
                </a:cubicBezTo>
                <a:close/>
                <a:moveTo>
                  <a:pt x="1470391" y="798839"/>
                </a:moveTo>
                <a:cubicBezTo>
                  <a:pt x="1482675" y="798839"/>
                  <a:pt x="1493731" y="808664"/>
                  <a:pt x="1494959" y="822177"/>
                </a:cubicBezTo>
                <a:cubicBezTo>
                  <a:pt x="1496188" y="835689"/>
                  <a:pt x="1486361" y="846745"/>
                  <a:pt x="1472848" y="847974"/>
                </a:cubicBezTo>
                <a:cubicBezTo>
                  <a:pt x="1458107" y="849203"/>
                  <a:pt x="1445823" y="838145"/>
                  <a:pt x="1445823" y="823406"/>
                </a:cubicBezTo>
                <a:cubicBezTo>
                  <a:pt x="1447052" y="809893"/>
                  <a:pt x="1458107" y="798839"/>
                  <a:pt x="1470391" y="798839"/>
                </a:cubicBezTo>
                <a:close/>
                <a:moveTo>
                  <a:pt x="1883133" y="776728"/>
                </a:moveTo>
                <a:cubicBezTo>
                  <a:pt x="1907701" y="775500"/>
                  <a:pt x="1928584" y="795155"/>
                  <a:pt x="1929812" y="820950"/>
                </a:cubicBezTo>
                <a:cubicBezTo>
                  <a:pt x="1929812" y="846746"/>
                  <a:pt x="1911386" y="867632"/>
                  <a:pt x="1885589" y="868861"/>
                </a:cubicBezTo>
                <a:cubicBezTo>
                  <a:pt x="1859792" y="870089"/>
                  <a:pt x="1838910" y="850432"/>
                  <a:pt x="1838910" y="824636"/>
                </a:cubicBezTo>
                <a:cubicBezTo>
                  <a:pt x="1837683" y="800068"/>
                  <a:pt x="1858565" y="777957"/>
                  <a:pt x="1883133" y="776728"/>
                </a:cubicBezTo>
                <a:close/>
                <a:moveTo>
                  <a:pt x="2297103" y="764447"/>
                </a:moveTo>
                <a:cubicBezTo>
                  <a:pt x="2330269" y="764447"/>
                  <a:pt x="2354837" y="790244"/>
                  <a:pt x="2354837" y="823411"/>
                </a:cubicBezTo>
                <a:cubicBezTo>
                  <a:pt x="2354837" y="856579"/>
                  <a:pt x="2330269" y="882375"/>
                  <a:pt x="2297103" y="883604"/>
                </a:cubicBezTo>
                <a:cubicBezTo>
                  <a:pt x="2262708" y="884833"/>
                  <a:pt x="2235683" y="857807"/>
                  <a:pt x="2235683" y="824640"/>
                </a:cubicBezTo>
                <a:cubicBezTo>
                  <a:pt x="2235683" y="791471"/>
                  <a:pt x="2263937" y="764447"/>
                  <a:pt x="2297103" y="764447"/>
                </a:cubicBezTo>
                <a:close/>
                <a:moveTo>
                  <a:pt x="5183836" y="763219"/>
                </a:moveTo>
                <a:cubicBezTo>
                  <a:pt x="5217003" y="764447"/>
                  <a:pt x="5242799" y="792700"/>
                  <a:pt x="5241571" y="827097"/>
                </a:cubicBezTo>
                <a:cubicBezTo>
                  <a:pt x="5239115" y="860261"/>
                  <a:pt x="5212089" y="886061"/>
                  <a:pt x="5180151" y="884833"/>
                </a:cubicBezTo>
                <a:cubicBezTo>
                  <a:pt x="5146984" y="883604"/>
                  <a:pt x="5119959" y="855351"/>
                  <a:pt x="5122416" y="820954"/>
                </a:cubicBezTo>
                <a:cubicBezTo>
                  <a:pt x="5123645" y="789015"/>
                  <a:pt x="5151897" y="763219"/>
                  <a:pt x="5183836" y="763219"/>
                </a:cubicBezTo>
                <a:close/>
                <a:moveTo>
                  <a:pt x="4768639" y="757078"/>
                </a:moveTo>
                <a:cubicBezTo>
                  <a:pt x="4805491" y="757078"/>
                  <a:pt x="4836200" y="786558"/>
                  <a:pt x="4837428" y="823411"/>
                </a:cubicBezTo>
                <a:cubicBezTo>
                  <a:pt x="4838657" y="860261"/>
                  <a:pt x="4807947" y="892200"/>
                  <a:pt x="4771095" y="893429"/>
                </a:cubicBezTo>
                <a:cubicBezTo>
                  <a:pt x="4731787" y="894657"/>
                  <a:pt x="4701077" y="863947"/>
                  <a:pt x="4701077" y="824640"/>
                </a:cubicBezTo>
                <a:cubicBezTo>
                  <a:pt x="4702304" y="786558"/>
                  <a:pt x="4731787" y="757078"/>
                  <a:pt x="4768639" y="757078"/>
                </a:cubicBezTo>
                <a:close/>
                <a:moveTo>
                  <a:pt x="2707388" y="754623"/>
                </a:moveTo>
                <a:cubicBezTo>
                  <a:pt x="2746697" y="753394"/>
                  <a:pt x="2777406" y="785330"/>
                  <a:pt x="2777406" y="823411"/>
                </a:cubicBezTo>
                <a:cubicBezTo>
                  <a:pt x="2776178" y="860265"/>
                  <a:pt x="2745468" y="892201"/>
                  <a:pt x="2708616" y="890972"/>
                </a:cubicBezTo>
                <a:cubicBezTo>
                  <a:pt x="2665623" y="889747"/>
                  <a:pt x="2639825" y="856579"/>
                  <a:pt x="2641055" y="823411"/>
                </a:cubicBezTo>
                <a:cubicBezTo>
                  <a:pt x="2641055" y="785330"/>
                  <a:pt x="2669307" y="755851"/>
                  <a:pt x="2707388" y="754623"/>
                </a:cubicBezTo>
                <a:close/>
                <a:moveTo>
                  <a:pt x="4357125" y="750937"/>
                </a:moveTo>
                <a:cubicBezTo>
                  <a:pt x="4397661" y="749708"/>
                  <a:pt x="4430829" y="784102"/>
                  <a:pt x="4430829" y="824640"/>
                </a:cubicBezTo>
                <a:cubicBezTo>
                  <a:pt x="4430829" y="865180"/>
                  <a:pt x="4397661" y="899571"/>
                  <a:pt x="4357125" y="899571"/>
                </a:cubicBezTo>
                <a:cubicBezTo>
                  <a:pt x="4316587" y="899571"/>
                  <a:pt x="4283421" y="866404"/>
                  <a:pt x="4283421" y="825869"/>
                </a:cubicBezTo>
                <a:cubicBezTo>
                  <a:pt x="4283421" y="785334"/>
                  <a:pt x="4316587" y="750937"/>
                  <a:pt x="4357125" y="750937"/>
                </a:cubicBezTo>
                <a:close/>
                <a:moveTo>
                  <a:pt x="3120129" y="750937"/>
                </a:moveTo>
                <a:cubicBezTo>
                  <a:pt x="3161895" y="748479"/>
                  <a:pt x="3193833" y="781648"/>
                  <a:pt x="3193833" y="823412"/>
                </a:cubicBezTo>
                <a:cubicBezTo>
                  <a:pt x="3193833" y="865180"/>
                  <a:pt x="3161895" y="898344"/>
                  <a:pt x="3120129" y="898344"/>
                </a:cubicBezTo>
                <a:cubicBezTo>
                  <a:pt x="3079592" y="898344"/>
                  <a:pt x="3046426" y="865180"/>
                  <a:pt x="3046426" y="824640"/>
                </a:cubicBezTo>
                <a:cubicBezTo>
                  <a:pt x="3046426" y="782877"/>
                  <a:pt x="3078364" y="750937"/>
                  <a:pt x="3120129" y="750937"/>
                </a:cubicBezTo>
                <a:close/>
                <a:moveTo>
                  <a:pt x="3948069" y="748479"/>
                </a:moveTo>
                <a:cubicBezTo>
                  <a:pt x="3989833" y="749708"/>
                  <a:pt x="4024230" y="785334"/>
                  <a:pt x="4023001" y="827097"/>
                </a:cubicBezTo>
                <a:cubicBezTo>
                  <a:pt x="4021773" y="868862"/>
                  <a:pt x="3986149" y="902028"/>
                  <a:pt x="3944383" y="900800"/>
                </a:cubicBezTo>
                <a:cubicBezTo>
                  <a:pt x="3901390" y="900800"/>
                  <a:pt x="3868223" y="866405"/>
                  <a:pt x="3868223" y="824640"/>
                </a:cubicBezTo>
                <a:cubicBezTo>
                  <a:pt x="3868223" y="781648"/>
                  <a:pt x="3903846" y="747252"/>
                  <a:pt x="3948069" y="748479"/>
                </a:cubicBezTo>
                <a:close/>
                <a:moveTo>
                  <a:pt x="3535328" y="748479"/>
                </a:moveTo>
                <a:cubicBezTo>
                  <a:pt x="3577093" y="749708"/>
                  <a:pt x="3611489" y="785334"/>
                  <a:pt x="3610259" y="827097"/>
                </a:cubicBezTo>
                <a:cubicBezTo>
                  <a:pt x="3609032" y="868862"/>
                  <a:pt x="3574637" y="902028"/>
                  <a:pt x="3531642" y="900800"/>
                </a:cubicBezTo>
                <a:cubicBezTo>
                  <a:pt x="3488649" y="900800"/>
                  <a:pt x="3455481" y="866405"/>
                  <a:pt x="3455481" y="824640"/>
                </a:cubicBezTo>
                <a:cubicBezTo>
                  <a:pt x="3455481" y="781648"/>
                  <a:pt x="3491105" y="747252"/>
                  <a:pt x="3535328" y="748479"/>
                </a:cubicBezTo>
                <a:close/>
                <a:moveTo>
                  <a:pt x="1685360" y="599837"/>
                </a:moveTo>
                <a:cubicBezTo>
                  <a:pt x="1697644" y="614578"/>
                  <a:pt x="1698873" y="621949"/>
                  <a:pt x="1692730" y="630547"/>
                </a:cubicBezTo>
                <a:cubicBezTo>
                  <a:pt x="1685360" y="639146"/>
                  <a:pt x="1675533" y="640374"/>
                  <a:pt x="1665706" y="634231"/>
                </a:cubicBezTo>
                <a:cubicBezTo>
                  <a:pt x="1658335" y="629318"/>
                  <a:pt x="1657108" y="620721"/>
                  <a:pt x="1663249" y="614578"/>
                </a:cubicBezTo>
                <a:cubicBezTo>
                  <a:pt x="1670619" y="608436"/>
                  <a:pt x="1676762" y="604750"/>
                  <a:pt x="1685360" y="599837"/>
                </a:cubicBezTo>
                <a:close/>
                <a:moveTo>
                  <a:pt x="5391435" y="580187"/>
                </a:moveTo>
                <a:cubicBezTo>
                  <a:pt x="5412319" y="580187"/>
                  <a:pt x="5428287" y="598611"/>
                  <a:pt x="5427059" y="620722"/>
                </a:cubicBezTo>
                <a:cubicBezTo>
                  <a:pt x="5425831" y="641604"/>
                  <a:pt x="5408633" y="660033"/>
                  <a:pt x="5387751" y="658802"/>
                </a:cubicBezTo>
                <a:cubicBezTo>
                  <a:pt x="5366868" y="658802"/>
                  <a:pt x="5349670" y="640376"/>
                  <a:pt x="5349670" y="619493"/>
                </a:cubicBezTo>
                <a:cubicBezTo>
                  <a:pt x="5349670" y="597383"/>
                  <a:pt x="5369325" y="577730"/>
                  <a:pt x="5391435" y="580187"/>
                </a:cubicBezTo>
                <a:close/>
                <a:moveTo>
                  <a:pt x="2089503" y="577730"/>
                </a:moveTo>
                <a:cubicBezTo>
                  <a:pt x="2111615" y="577730"/>
                  <a:pt x="2128812" y="594925"/>
                  <a:pt x="2128812" y="617036"/>
                </a:cubicBezTo>
                <a:cubicBezTo>
                  <a:pt x="2128812" y="639147"/>
                  <a:pt x="2111615" y="656347"/>
                  <a:pt x="2089503" y="656347"/>
                </a:cubicBezTo>
                <a:cubicBezTo>
                  <a:pt x="2067392" y="656347"/>
                  <a:pt x="2050195" y="639147"/>
                  <a:pt x="2050195" y="617036"/>
                </a:cubicBezTo>
                <a:cubicBezTo>
                  <a:pt x="2050195" y="594925"/>
                  <a:pt x="2067392" y="577730"/>
                  <a:pt x="2089503" y="577730"/>
                </a:cubicBezTo>
                <a:close/>
                <a:moveTo>
                  <a:pt x="4981151" y="565449"/>
                </a:moveTo>
                <a:cubicBezTo>
                  <a:pt x="5011861" y="569131"/>
                  <a:pt x="5031515" y="594930"/>
                  <a:pt x="5029058" y="625637"/>
                </a:cubicBezTo>
                <a:cubicBezTo>
                  <a:pt x="5026601" y="653892"/>
                  <a:pt x="4999577" y="676003"/>
                  <a:pt x="4972551" y="672316"/>
                </a:cubicBezTo>
                <a:cubicBezTo>
                  <a:pt x="4943070" y="668634"/>
                  <a:pt x="4920959" y="642837"/>
                  <a:pt x="4924645" y="612126"/>
                </a:cubicBezTo>
                <a:cubicBezTo>
                  <a:pt x="4925873" y="583873"/>
                  <a:pt x="4952897" y="561763"/>
                  <a:pt x="4981151" y="565449"/>
                </a:cubicBezTo>
                <a:close/>
                <a:moveTo>
                  <a:pt x="2503474" y="564220"/>
                </a:moveTo>
                <a:cubicBezTo>
                  <a:pt x="2530499" y="564220"/>
                  <a:pt x="2553838" y="587558"/>
                  <a:pt x="2553838" y="617041"/>
                </a:cubicBezTo>
                <a:cubicBezTo>
                  <a:pt x="2553838" y="646519"/>
                  <a:pt x="2531727" y="668634"/>
                  <a:pt x="2502245" y="668634"/>
                </a:cubicBezTo>
                <a:cubicBezTo>
                  <a:pt x="2472763" y="668634"/>
                  <a:pt x="2450652" y="645291"/>
                  <a:pt x="2450652" y="617041"/>
                </a:cubicBezTo>
                <a:cubicBezTo>
                  <a:pt x="2450652" y="588788"/>
                  <a:pt x="2475220" y="564220"/>
                  <a:pt x="2503474" y="564220"/>
                </a:cubicBezTo>
                <a:close/>
                <a:moveTo>
                  <a:pt x="4564725" y="558077"/>
                </a:moveTo>
                <a:cubicBezTo>
                  <a:pt x="4596663" y="558077"/>
                  <a:pt x="4623688" y="585102"/>
                  <a:pt x="4624915" y="617041"/>
                </a:cubicBezTo>
                <a:cubicBezTo>
                  <a:pt x="4624915" y="650209"/>
                  <a:pt x="4597891" y="679688"/>
                  <a:pt x="4564725" y="679688"/>
                </a:cubicBezTo>
                <a:cubicBezTo>
                  <a:pt x="4531557" y="679688"/>
                  <a:pt x="4503305" y="652663"/>
                  <a:pt x="4503305" y="619498"/>
                </a:cubicBezTo>
                <a:cubicBezTo>
                  <a:pt x="4503305" y="585102"/>
                  <a:pt x="4530330" y="558077"/>
                  <a:pt x="4564725" y="558077"/>
                </a:cubicBezTo>
                <a:close/>
                <a:moveTo>
                  <a:pt x="2914987" y="556848"/>
                </a:moveTo>
                <a:cubicBezTo>
                  <a:pt x="2949381" y="556848"/>
                  <a:pt x="2975177" y="583873"/>
                  <a:pt x="2975177" y="618269"/>
                </a:cubicBezTo>
                <a:cubicBezTo>
                  <a:pt x="2973949" y="650209"/>
                  <a:pt x="2948153" y="677231"/>
                  <a:pt x="2916214" y="678460"/>
                </a:cubicBezTo>
                <a:cubicBezTo>
                  <a:pt x="2883048" y="679688"/>
                  <a:pt x="2854794" y="651434"/>
                  <a:pt x="2854794" y="618269"/>
                </a:cubicBezTo>
                <a:cubicBezTo>
                  <a:pt x="2853567" y="582645"/>
                  <a:pt x="2880591" y="556848"/>
                  <a:pt x="2914987" y="556848"/>
                </a:cubicBezTo>
                <a:close/>
                <a:moveTo>
                  <a:pt x="4151983" y="554391"/>
                </a:moveTo>
                <a:cubicBezTo>
                  <a:pt x="4188835" y="554391"/>
                  <a:pt x="4217088" y="583873"/>
                  <a:pt x="4215860" y="620727"/>
                </a:cubicBezTo>
                <a:cubicBezTo>
                  <a:pt x="4214633" y="656349"/>
                  <a:pt x="4185151" y="684601"/>
                  <a:pt x="4148299" y="683372"/>
                </a:cubicBezTo>
                <a:cubicBezTo>
                  <a:pt x="4113903" y="682145"/>
                  <a:pt x="4085650" y="653892"/>
                  <a:pt x="4085650" y="619498"/>
                </a:cubicBezTo>
                <a:cubicBezTo>
                  <a:pt x="4085650" y="583873"/>
                  <a:pt x="4115131" y="554391"/>
                  <a:pt x="4151983" y="554391"/>
                </a:cubicBezTo>
                <a:close/>
                <a:moveTo>
                  <a:pt x="3328957" y="551934"/>
                </a:moveTo>
                <a:cubicBezTo>
                  <a:pt x="3363351" y="553163"/>
                  <a:pt x="3391605" y="581416"/>
                  <a:pt x="3391605" y="617041"/>
                </a:cubicBezTo>
                <a:cubicBezTo>
                  <a:pt x="3391605" y="652667"/>
                  <a:pt x="3363351" y="682145"/>
                  <a:pt x="3326499" y="680916"/>
                </a:cubicBezTo>
                <a:cubicBezTo>
                  <a:pt x="3289647" y="680916"/>
                  <a:pt x="3261395" y="651434"/>
                  <a:pt x="3261395" y="615812"/>
                </a:cubicBezTo>
                <a:cubicBezTo>
                  <a:pt x="3262623" y="580187"/>
                  <a:pt x="3293333" y="550707"/>
                  <a:pt x="3328957" y="551934"/>
                </a:cubicBezTo>
                <a:close/>
                <a:moveTo>
                  <a:pt x="3740471" y="550710"/>
                </a:moveTo>
                <a:cubicBezTo>
                  <a:pt x="3777323" y="553167"/>
                  <a:pt x="3805575" y="582649"/>
                  <a:pt x="3804347" y="618269"/>
                </a:cubicBezTo>
                <a:cubicBezTo>
                  <a:pt x="3804347" y="655120"/>
                  <a:pt x="3776094" y="684603"/>
                  <a:pt x="3740471" y="684603"/>
                </a:cubicBezTo>
                <a:cubicBezTo>
                  <a:pt x="3703619" y="685830"/>
                  <a:pt x="3672908" y="655120"/>
                  <a:pt x="3672908" y="617041"/>
                </a:cubicBezTo>
                <a:cubicBezTo>
                  <a:pt x="3672908" y="580187"/>
                  <a:pt x="3704847" y="549478"/>
                  <a:pt x="3740471" y="550710"/>
                </a:cubicBezTo>
                <a:close/>
                <a:moveTo>
                  <a:pt x="5183837" y="382412"/>
                </a:moveTo>
                <a:cubicBezTo>
                  <a:pt x="5201035" y="383641"/>
                  <a:pt x="5213319" y="397153"/>
                  <a:pt x="5212089" y="414351"/>
                </a:cubicBezTo>
                <a:cubicBezTo>
                  <a:pt x="5210862" y="430318"/>
                  <a:pt x="5197349" y="443834"/>
                  <a:pt x="5180151" y="442601"/>
                </a:cubicBezTo>
                <a:cubicBezTo>
                  <a:pt x="5164183" y="441376"/>
                  <a:pt x="5150670" y="426633"/>
                  <a:pt x="5150670" y="410665"/>
                </a:cubicBezTo>
                <a:cubicBezTo>
                  <a:pt x="5151899" y="394696"/>
                  <a:pt x="5166639" y="382412"/>
                  <a:pt x="5183837" y="382412"/>
                </a:cubicBezTo>
                <a:close/>
                <a:moveTo>
                  <a:pt x="2295874" y="381184"/>
                </a:moveTo>
                <a:cubicBezTo>
                  <a:pt x="2311843" y="379955"/>
                  <a:pt x="2326583" y="394696"/>
                  <a:pt x="2326583" y="410665"/>
                </a:cubicBezTo>
                <a:cubicBezTo>
                  <a:pt x="2326583" y="427862"/>
                  <a:pt x="2313072" y="440148"/>
                  <a:pt x="2295874" y="441376"/>
                </a:cubicBezTo>
                <a:cubicBezTo>
                  <a:pt x="2278677" y="441376"/>
                  <a:pt x="2265163" y="427862"/>
                  <a:pt x="2265163" y="411894"/>
                </a:cubicBezTo>
                <a:cubicBezTo>
                  <a:pt x="2265163" y="395923"/>
                  <a:pt x="2279904" y="381184"/>
                  <a:pt x="2295874" y="381184"/>
                </a:cubicBezTo>
                <a:close/>
                <a:moveTo>
                  <a:pt x="4769867" y="370130"/>
                </a:moveTo>
                <a:cubicBezTo>
                  <a:pt x="4793207" y="368902"/>
                  <a:pt x="4812860" y="387326"/>
                  <a:pt x="4812860" y="411894"/>
                </a:cubicBezTo>
                <a:cubicBezTo>
                  <a:pt x="4814089" y="435233"/>
                  <a:pt x="4794435" y="454888"/>
                  <a:pt x="4771095" y="456117"/>
                </a:cubicBezTo>
                <a:cubicBezTo>
                  <a:pt x="4746527" y="456117"/>
                  <a:pt x="4726872" y="437690"/>
                  <a:pt x="4726872" y="414351"/>
                </a:cubicBezTo>
                <a:cubicBezTo>
                  <a:pt x="4725645" y="391013"/>
                  <a:pt x="4745299" y="371359"/>
                  <a:pt x="4769867" y="370130"/>
                </a:cubicBezTo>
                <a:close/>
                <a:moveTo>
                  <a:pt x="2709845" y="367673"/>
                </a:moveTo>
                <a:cubicBezTo>
                  <a:pt x="2733184" y="367673"/>
                  <a:pt x="2752838" y="388556"/>
                  <a:pt x="2751610" y="411894"/>
                </a:cubicBezTo>
                <a:cubicBezTo>
                  <a:pt x="2751610" y="435235"/>
                  <a:pt x="2730727" y="454892"/>
                  <a:pt x="2707388" y="453660"/>
                </a:cubicBezTo>
                <a:cubicBezTo>
                  <a:pt x="2684048" y="453660"/>
                  <a:pt x="2664393" y="432781"/>
                  <a:pt x="2664393" y="409438"/>
                </a:cubicBezTo>
                <a:cubicBezTo>
                  <a:pt x="2665623" y="386099"/>
                  <a:pt x="2686505" y="366446"/>
                  <a:pt x="2709845" y="367673"/>
                </a:cubicBezTo>
                <a:close/>
                <a:moveTo>
                  <a:pt x="4355897" y="361536"/>
                </a:moveTo>
                <a:cubicBezTo>
                  <a:pt x="4384150" y="360305"/>
                  <a:pt x="4406263" y="381189"/>
                  <a:pt x="4408718" y="409442"/>
                </a:cubicBezTo>
                <a:cubicBezTo>
                  <a:pt x="4409947" y="438921"/>
                  <a:pt x="4387835" y="462263"/>
                  <a:pt x="4359582" y="463489"/>
                </a:cubicBezTo>
                <a:cubicBezTo>
                  <a:pt x="4331329" y="464718"/>
                  <a:pt x="4306761" y="440150"/>
                  <a:pt x="4306761" y="411896"/>
                </a:cubicBezTo>
                <a:cubicBezTo>
                  <a:pt x="4305533" y="384871"/>
                  <a:pt x="4328873" y="362760"/>
                  <a:pt x="4355897" y="361536"/>
                </a:cubicBezTo>
                <a:close/>
                <a:moveTo>
                  <a:pt x="3118901" y="360305"/>
                </a:moveTo>
                <a:cubicBezTo>
                  <a:pt x="3145925" y="359074"/>
                  <a:pt x="3169265" y="381185"/>
                  <a:pt x="3170493" y="409442"/>
                </a:cubicBezTo>
                <a:cubicBezTo>
                  <a:pt x="3171722" y="436464"/>
                  <a:pt x="3149611" y="459803"/>
                  <a:pt x="3121357" y="461031"/>
                </a:cubicBezTo>
                <a:cubicBezTo>
                  <a:pt x="3093105" y="462260"/>
                  <a:pt x="3070993" y="440148"/>
                  <a:pt x="3069765" y="413124"/>
                </a:cubicBezTo>
                <a:cubicBezTo>
                  <a:pt x="3069765" y="386099"/>
                  <a:pt x="3091876" y="361531"/>
                  <a:pt x="3118901" y="360305"/>
                </a:cubicBezTo>
                <a:close/>
                <a:moveTo>
                  <a:pt x="3534099" y="357850"/>
                </a:moveTo>
                <a:cubicBezTo>
                  <a:pt x="3562353" y="359078"/>
                  <a:pt x="3586921" y="383646"/>
                  <a:pt x="3586921" y="413125"/>
                </a:cubicBezTo>
                <a:cubicBezTo>
                  <a:pt x="3586921" y="442606"/>
                  <a:pt x="3562353" y="467178"/>
                  <a:pt x="3532871" y="467178"/>
                </a:cubicBezTo>
                <a:cubicBezTo>
                  <a:pt x="3503389" y="467178"/>
                  <a:pt x="3480049" y="442606"/>
                  <a:pt x="3480049" y="411900"/>
                </a:cubicBezTo>
                <a:cubicBezTo>
                  <a:pt x="3480049" y="381189"/>
                  <a:pt x="3504617" y="357850"/>
                  <a:pt x="3534099" y="357850"/>
                </a:cubicBezTo>
                <a:close/>
                <a:moveTo>
                  <a:pt x="3943155" y="357846"/>
                </a:moveTo>
                <a:cubicBezTo>
                  <a:pt x="3972636" y="356621"/>
                  <a:pt x="3998433" y="381189"/>
                  <a:pt x="3998433" y="410671"/>
                </a:cubicBezTo>
                <a:cubicBezTo>
                  <a:pt x="3999661" y="440154"/>
                  <a:pt x="3975093" y="465945"/>
                  <a:pt x="3945613" y="465945"/>
                </a:cubicBezTo>
                <a:cubicBezTo>
                  <a:pt x="3916130" y="467178"/>
                  <a:pt x="3891562" y="442606"/>
                  <a:pt x="3890334" y="413127"/>
                </a:cubicBezTo>
                <a:cubicBezTo>
                  <a:pt x="3890334" y="383646"/>
                  <a:pt x="3913673" y="359078"/>
                  <a:pt x="3943155" y="357846"/>
                </a:cubicBezTo>
                <a:close/>
                <a:moveTo>
                  <a:pt x="4957812" y="200608"/>
                </a:moveTo>
                <a:cubicBezTo>
                  <a:pt x="4972553" y="196922"/>
                  <a:pt x="4981151" y="205521"/>
                  <a:pt x="4992207" y="207978"/>
                </a:cubicBezTo>
                <a:cubicBezTo>
                  <a:pt x="4987293" y="222719"/>
                  <a:pt x="4983609" y="226403"/>
                  <a:pt x="4976239" y="225175"/>
                </a:cubicBezTo>
                <a:cubicBezTo>
                  <a:pt x="4963955" y="225175"/>
                  <a:pt x="4960269" y="220262"/>
                  <a:pt x="4957812" y="200608"/>
                </a:cubicBezTo>
                <a:close/>
                <a:moveTo>
                  <a:pt x="2518213" y="199379"/>
                </a:moveTo>
                <a:cubicBezTo>
                  <a:pt x="2519443" y="215348"/>
                  <a:pt x="2518213" y="220262"/>
                  <a:pt x="2508386" y="223947"/>
                </a:cubicBezTo>
                <a:cubicBezTo>
                  <a:pt x="2499788" y="227632"/>
                  <a:pt x="2496102" y="225175"/>
                  <a:pt x="2485047" y="209206"/>
                </a:cubicBezTo>
                <a:cubicBezTo>
                  <a:pt x="2496102" y="203064"/>
                  <a:pt x="2505929" y="196922"/>
                  <a:pt x="2518213" y="199379"/>
                </a:cubicBezTo>
                <a:close/>
                <a:moveTo>
                  <a:pt x="4564725" y="176042"/>
                </a:moveTo>
                <a:cubicBezTo>
                  <a:pt x="4579465" y="176042"/>
                  <a:pt x="4592977" y="189553"/>
                  <a:pt x="4594205" y="205524"/>
                </a:cubicBezTo>
                <a:cubicBezTo>
                  <a:pt x="4594205" y="222720"/>
                  <a:pt x="4580693" y="236234"/>
                  <a:pt x="4564725" y="236234"/>
                </a:cubicBezTo>
                <a:cubicBezTo>
                  <a:pt x="4548755" y="236234"/>
                  <a:pt x="4534015" y="222720"/>
                  <a:pt x="4534015" y="206749"/>
                </a:cubicBezTo>
                <a:cubicBezTo>
                  <a:pt x="4534015" y="190780"/>
                  <a:pt x="4547527" y="176042"/>
                  <a:pt x="4564725" y="176042"/>
                </a:cubicBezTo>
                <a:close/>
                <a:moveTo>
                  <a:pt x="2912530" y="174813"/>
                </a:moveTo>
                <a:cubicBezTo>
                  <a:pt x="2928498" y="173584"/>
                  <a:pt x="2943239" y="187094"/>
                  <a:pt x="2944468" y="204295"/>
                </a:cubicBezTo>
                <a:cubicBezTo>
                  <a:pt x="2945696" y="220262"/>
                  <a:pt x="2933412" y="233775"/>
                  <a:pt x="2916214" y="235003"/>
                </a:cubicBezTo>
                <a:cubicBezTo>
                  <a:pt x="2899017" y="236231"/>
                  <a:pt x="2885505" y="223949"/>
                  <a:pt x="2884276" y="206749"/>
                </a:cubicBezTo>
                <a:cubicBezTo>
                  <a:pt x="2883048" y="190780"/>
                  <a:pt x="2896560" y="176042"/>
                  <a:pt x="2912530" y="174813"/>
                </a:cubicBezTo>
                <a:close/>
                <a:moveTo>
                  <a:pt x="4148297" y="169898"/>
                </a:moveTo>
                <a:cubicBezTo>
                  <a:pt x="4169181" y="168671"/>
                  <a:pt x="4186377" y="183414"/>
                  <a:pt x="4187606" y="204295"/>
                </a:cubicBezTo>
                <a:cubicBezTo>
                  <a:pt x="4188835" y="225177"/>
                  <a:pt x="4172865" y="242374"/>
                  <a:pt x="4151983" y="242374"/>
                </a:cubicBezTo>
                <a:cubicBezTo>
                  <a:pt x="4131100" y="242374"/>
                  <a:pt x="4113903" y="226406"/>
                  <a:pt x="4113903" y="206753"/>
                </a:cubicBezTo>
                <a:cubicBezTo>
                  <a:pt x="4113903" y="188325"/>
                  <a:pt x="4128643" y="171127"/>
                  <a:pt x="4148297" y="169898"/>
                </a:cubicBezTo>
                <a:close/>
                <a:moveTo>
                  <a:pt x="3738013" y="168672"/>
                </a:moveTo>
                <a:cubicBezTo>
                  <a:pt x="3760124" y="167447"/>
                  <a:pt x="3777321" y="185871"/>
                  <a:pt x="3776094" y="207982"/>
                </a:cubicBezTo>
                <a:cubicBezTo>
                  <a:pt x="3776094" y="228864"/>
                  <a:pt x="3758896" y="244833"/>
                  <a:pt x="3739242" y="244833"/>
                </a:cubicBezTo>
                <a:cubicBezTo>
                  <a:pt x="3718360" y="244833"/>
                  <a:pt x="3699933" y="226407"/>
                  <a:pt x="3699933" y="205524"/>
                </a:cubicBezTo>
                <a:cubicBezTo>
                  <a:pt x="3699933" y="185871"/>
                  <a:pt x="3717131" y="168672"/>
                  <a:pt x="3738013" y="168672"/>
                </a:cubicBezTo>
                <a:close/>
                <a:moveTo>
                  <a:pt x="3327728" y="167443"/>
                </a:moveTo>
                <a:cubicBezTo>
                  <a:pt x="3347383" y="168671"/>
                  <a:pt x="3363351" y="185871"/>
                  <a:pt x="3363351" y="205524"/>
                </a:cubicBezTo>
                <a:cubicBezTo>
                  <a:pt x="3363351" y="226406"/>
                  <a:pt x="3346153" y="242376"/>
                  <a:pt x="3325271" y="241146"/>
                </a:cubicBezTo>
                <a:cubicBezTo>
                  <a:pt x="3305617" y="241146"/>
                  <a:pt x="3288419" y="222721"/>
                  <a:pt x="3289647" y="203067"/>
                </a:cubicBezTo>
                <a:cubicBezTo>
                  <a:pt x="3290876" y="183414"/>
                  <a:pt x="3308074" y="166215"/>
                  <a:pt x="3327728" y="167443"/>
                </a:cubicBezTo>
                <a:close/>
                <a:moveTo>
                  <a:pt x="3509531" y="1607"/>
                </a:moveTo>
                <a:cubicBezTo>
                  <a:pt x="3526729" y="1607"/>
                  <a:pt x="3540241" y="1607"/>
                  <a:pt x="3554981" y="1607"/>
                </a:cubicBezTo>
                <a:cubicBezTo>
                  <a:pt x="3553753" y="6521"/>
                  <a:pt x="3554981" y="11434"/>
                  <a:pt x="3552525" y="13891"/>
                </a:cubicBezTo>
                <a:cubicBezTo>
                  <a:pt x="3547611" y="18805"/>
                  <a:pt x="3541469" y="23718"/>
                  <a:pt x="3535327" y="23718"/>
                </a:cubicBezTo>
                <a:cubicBezTo>
                  <a:pt x="3523043" y="26175"/>
                  <a:pt x="3513215" y="20034"/>
                  <a:pt x="3509531" y="1607"/>
                </a:cubicBezTo>
                <a:close/>
                <a:moveTo>
                  <a:pt x="3944230" y="73"/>
                </a:moveTo>
                <a:cubicBezTo>
                  <a:pt x="3951447" y="380"/>
                  <a:pt x="3958511" y="1608"/>
                  <a:pt x="3965267" y="2836"/>
                </a:cubicBezTo>
                <a:cubicBezTo>
                  <a:pt x="3961581" y="18805"/>
                  <a:pt x="3954211" y="26175"/>
                  <a:pt x="3944383" y="24947"/>
                </a:cubicBezTo>
                <a:cubicBezTo>
                  <a:pt x="3932099" y="23718"/>
                  <a:pt x="3923501" y="17577"/>
                  <a:pt x="3922273" y="2836"/>
                </a:cubicBezTo>
                <a:cubicBezTo>
                  <a:pt x="3929643" y="380"/>
                  <a:pt x="3937013" y="-234"/>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pic>
        <p:nvPicPr>
          <p:cNvPr id="8" name="图片 7">
            <a:extLst>
              <a:ext uri="{FF2B5EF4-FFF2-40B4-BE49-F238E27FC236}">
                <a16:creationId xmlns:a16="http://schemas.microsoft.com/office/drawing/2014/main" id="{58658819-8942-411B-B0BD-47C759B0E845}"/>
              </a:ext>
            </a:extLst>
          </p:cNvPr>
          <p:cNvPicPr>
            <a:picLocks noChangeAspect="1"/>
          </p:cNvPicPr>
          <p:nvPr userDrawn="1"/>
        </p:nvPicPr>
        <p:blipFill>
          <a:blip r:embed="rId8" cstate="print">
            <a:extLst>
              <a:ext uri="{BEBA8EAE-BF5A-486C-A8C5-ECC9F3942E4B}">
                <a14:imgProps xmlns:a14="http://schemas.microsoft.com/office/drawing/2010/main">
                  <a14:imgLayer r:embed="rId9">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1259195" y="114942"/>
            <a:ext cx="671197" cy="294960"/>
          </a:xfrm>
          <a:prstGeom prst="rect">
            <a:avLst/>
          </a:prstGeom>
        </p:spPr>
      </p:pic>
    </p:spTree>
    <p:extLst>
      <p:ext uri="{BB962C8B-B14F-4D97-AF65-F5344CB8AC3E}">
        <p14:creationId xmlns:p14="http://schemas.microsoft.com/office/powerpoint/2010/main" val="365876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688443F5-A4B8-43E4-8E04-9FAEB300ECF6}"/>
              </a:ext>
            </a:extLst>
          </p:cNvPr>
          <p:cNvPicPr>
            <a:picLocks noChangeAspect="1"/>
          </p:cNvPicPr>
          <p:nvPr userDrawn="1"/>
        </p:nvPicPr>
        <p:blipFill rotWithShape="1">
          <a:blip r:embed="rId2">
            <a:duotone>
              <a:schemeClr val="bg2">
                <a:shade val="45000"/>
                <a:satMod val="135000"/>
              </a:schemeClr>
              <a:prstClr val="white"/>
            </a:duotone>
            <a:lum bright="77000"/>
            <a:extLst>
              <a:ext uri="{96DAC541-7B7A-43D3-8B79-37D633B846F1}">
                <asvg:svgBlip xmlns:asvg="http://schemas.microsoft.com/office/drawing/2016/SVG/main" r:embed="rId3"/>
              </a:ext>
            </a:extLst>
          </a:blip>
          <a:srcRect l="640" t="881" r="770" b="955"/>
          <a:stretch/>
        </p:blipFill>
        <p:spPr>
          <a:xfrm flipH="1">
            <a:off x="0" y="0"/>
            <a:ext cx="12192000" cy="6858000"/>
          </a:xfrm>
          <a:prstGeom prst="rect">
            <a:avLst/>
          </a:prstGeom>
        </p:spPr>
      </p:pic>
      <p:pic>
        <p:nvPicPr>
          <p:cNvPr id="7" name="图形 6">
            <a:extLst>
              <a:ext uri="{FF2B5EF4-FFF2-40B4-BE49-F238E27FC236}">
                <a16:creationId xmlns:a16="http://schemas.microsoft.com/office/drawing/2014/main" id="{8B3C0558-ECC4-4159-A004-0AE48D36DBC3}"/>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26519"/>
          <a:stretch/>
        </p:blipFill>
        <p:spPr>
          <a:xfrm flipH="1">
            <a:off x="-4" y="4901177"/>
            <a:ext cx="12192003" cy="1956823"/>
          </a:xfrm>
          <a:prstGeom prst="rect">
            <a:avLst/>
          </a:prstGeom>
        </p:spPr>
      </p:pic>
      <p:pic>
        <p:nvPicPr>
          <p:cNvPr id="9" name="图形 8">
            <a:extLst>
              <a:ext uri="{FF2B5EF4-FFF2-40B4-BE49-F238E27FC236}">
                <a16:creationId xmlns:a16="http://schemas.microsoft.com/office/drawing/2014/main" id="{AFDC638C-7CA8-40BC-AD96-D09E33120245}"/>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29856" b="16872"/>
          <a:stretch/>
        </p:blipFill>
        <p:spPr>
          <a:xfrm>
            <a:off x="3543300" y="1551615"/>
            <a:ext cx="8648699" cy="5306385"/>
          </a:xfrm>
          <a:prstGeom prst="rect">
            <a:avLst/>
          </a:prstGeom>
        </p:spPr>
      </p:pic>
      <p:pic>
        <p:nvPicPr>
          <p:cNvPr id="17" name="图形 16">
            <a:extLst>
              <a:ext uri="{FF2B5EF4-FFF2-40B4-BE49-F238E27FC236}">
                <a16:creationId xmlns:a16="http://schemas.microsoft.com/office/drawing/2014/main" id="{EED57E55-E0FD-40C5-A3B7-3880FD4EF17F}"/>
              </a:ext>
            </a:extLst>
          </p:cNvPr>
          <p:cNvPicPr>
            <a:picLocks noChangeAspect="1"/>
          </p:cNvPicPr>
          <p:nvPr userDrawn="1"/>
        </p:nvPicPr>
        <p:blipFill rotWithShape="1">
          <a:blip r:embed="rId8">
            <a:extLst>
              <a:ext uri="{96DAC541-7B7A-43D3-8B79-37D633B846F1}">
                <asvg:svgBlip xmlns:asvg="http://schemas.microsoft.com/office/drawing/2016/SVG/main" r:embed="rId9"/>
              </a:ext>
            </a:extLst>
          </a:blip>
          <a:srcRect l="3257" r="3257" b="16165"/>
          <a:stretch/>
        </p:blipFill>
        <p:spPr>
          <a:xfrm>
            <a:off x="-1" y="4389625"/>
            <a:ext cx="12192001" cy="2468376"/>
          </a:xfrm>
          <a:prstGeom prst="rect">
            <a:avLst/>
          </a:prstGeom>
        </p:spPr>
      </p:pic>
      <p:sp>
        <p:nvSpPr>
          <p:cNvPr id="13" name="标题 12"/>
          <p:cNvSpPr>
            <a:spLocks noGrp="1"/>
          </p:cNvSpPr>
          <p:nvPr userDrawn="1">
            <p:ph type="ctrTitle" hasCustomPrompt="1"/>
          </p:nvPr>
        </p:nvSpPr>
        <p:spPr>
          <a:xfrm flipH="1">
            <a:off x="1460500" y="1593585"/>
            <a:ext cx="9271000" cy="1983066"/>
          </a:xfrm>
        </p:spPr>
        <p:txBody>
          <a:bodyPr anchor="b">
            <a:normAutofit/>
          </a:bodyPr>
          <a:lstStyle>
            <a:lvl1pPr marL="0" indent="0" algn="l">
              <a:buFont typeface="Arial" panose="020B0604020202020204" pitchFamily="34" charset="0"/>
              <a:buNone/>
              <a:defRPr sz="6000">
                <a:solidFill>
                  <a:schemeClr val="tx1">
                    <a:lumMod val="85000"/>
                    <a:lumOff val="15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flipH="1">
            <a:off x="1460500" y="4489961"/>
            <a:ext cx="9271000" cy="310871"/>
          </a:xfrm>
        </p:spPr>
        <p:txBody>
          <a:bodyPr vert="horz" lIns="91440" tIns="45720" rIns="91440" bIns="45720" rtlCol="0">
            <a:normAutofit/>
          </a:bodyPr>
          <a:lstStyle>
            <a:lvl1pPr marL="0" indent="0" algn="l">
              <a:buNone/>
              <a:defRPr lang="zh-CN" altLang="en-US" sz="1400" smtClean="0">
                <a:solidFill>
                  <a:schemeClr val="tx1">
                    <a:lumMod val="85000"/>
                    <a:lumOff val="15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6" name="文本占位符 5">
            <a:extLst>
              <a:ext uri="{FF2B5EF4-FFF2-40B4-BE49-F238E27FC236}">
                <a16:creationId xmlns:a16="http://schemas.microsoft.com/office/drawing/2014/main" id="{05EBDA4F-7210-4CAE-8333-80DB24212E78}"/>
              </a:ext>
            </a:extLst>
          </p:cNvPr>
          <p:cNvSpPr>
            <a:spLocks noGrp="1"/>
          </p:cNvSpPr>
          <p:nvPr>
            <p:ph type="body" sz="quarter" idx="10" hasCustomPrompt="1"/>
          </p:nvPr>
        </p:nvSpPr>
        <p:spPr>
          <a:xfrm flipH="1">
            <a:off x="1460502" y="4193690"/>
            <a:ext cx="9271000" cy="296271"/>
          </a:xfrm>
        </p:spPr>
        <p:txBody>
          <a:bodyPr vert="horz" anchor="ctr">
            <a:noAutofit/>
          </a:bodyPr>
          <a:lstStyle>
            <a:lvl1pPr marL="0" indent="0" algn="l">
              <a:buNone/>
              <a:defRPr sz="1400" b="0">
                <a:solidFill>
                  <a:schemeClr val="tx1">
                    <a:lumMod val="85000"/>
                    <a:lumOff val="15000"/>
                  </a:schemeClr>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30" name="îşlîḋê">
            <a:extLst>
              <a:ext uri="{FF2B5EF4-FFF2-40B4-BE49-F238E27FC236}">
                <a16:creationId xmlns:a16="http://schemas.microsoft.com/office/drawing/2014/main" id="{7623167D-9DE2-44CB-861A-2C9E4F54D97C}"/>
              </a:ext>
            </a:extLst>
          </p:cNvPr>
          <p:cNvSpPr/>
          <p:nvPr userDrawn="1"/>
        </p:nvSpPr>
        <p:spPr>
          <a:xfrm>
            <a:off x="6224662" y="1005958"/>
            <a:ext cx="5967337" cy="5852043"/>
          </a:xfrm>
          <a:custGeom>
            <a:avLst/>
            <a:gdLst>
              <a:gd name="connsiteX0" fmla="*/ 644910 w 5967337"/>
              <a:gd name="connsiteY0" fmla="*/ 5740680 h 5852043"/>
              <a:gd name="connsiteX1" fmla="*/ 675619 w 5967337"/>
              <a:gd name="connsiteY1" fmla="*/ 5771389 h 5852043"/>
              <a:gd name="connsiteX2" fmla="*/ 643680 w 5967337"/>
              <a:gd name="connsiteY2" fmla="*/ 5800871 h 5852043"/>
              <a:gd name="connsiteX3" fmla="*/ 614200 w 5967337"/>
              <a:gd name="connsiteY3" fmla="*/ 5770162 h 5852043"/>
              <a:gd name="connsiteX4" fmla="*/ 644910 w 5967337"/>
              <a:gd name="connsiteY4" fmla="*/ 5740680 h 5852043"/>
              <a:gd name="connsiteX5" fmla="*/ 1057650 w 5967337"/>
              <a:gd name="connsiteY5" fmla="*/ 5713655 h 5852043"/>
              <a:gd name="connsiteX6" fmla="*/ 1114156 w 5967337"/>
              <a:gd name="connsiteY6" fmla="*/ 5770162 h 5852043"/>
              <a:gd name="connsiteX7" fmla="*/ 1055194 w 5967337"/>
              <a:gd name="connsiteY7" fmla="*/ 5827896 h 5852043"/>
              <a:gd name="connsiteX8" fmla="*/ 999916 w 5967337"/>
              <a:gd name="connsiteY8" fmla="*/ 5770162 h 5852043"/>
              <a:gd name="connsiteX9" fmla="*/ 1057650 w 5967337"/>
              <a:gd name="connsiteY9" fmla="*/ 5713655 h 5852043"/>
              <a:gd name="connsiteX10" fmla="*/ 5967337 w 5967337"/>
              <a:gd name="connsiteY10" fmla="*/ 5709556 h 5852043"/>
              <a:gd name="connsiteX11" fmla="*/ 5967337 w 5967337"/>
              <a:gd name="connsiteY11" fmla="*/ 5834796 h 5852043"/>
              <a:gd name="connsiteX12" fmla="*/ 5952353 w 5967337"/>
              <a:gd name="connsiteY12" fmla="*/ 5824671 h 5852043"/>
              <a:gd name="connsiteX13" fmla="*/ 5930702 w 5967337"/>
              <a:gd name="connsiteY13" fmla="*/ 5772618 h 5852043"/>
              <a:gd name="connsiteX14" fmla="*/ 5952353 w 5967337"/>
              <a:gd name="connsiteY14" fmla="*/ 5719950 h 5852043"/>
              <a:gd name="connsiteX15" fmla="*/ 1469164 w 5967337"/>
              <a:gd name="connsiteY15" fmla="*/ 5696458 h 5852043"/>
              <a:gd name="connsiteX16" fmla="*/ 1544095 w 5967337"/>
              <a:gd name="connsiteY16" fmla="*/ 5768933 h 5852043"/>
              <a:gd name="connsiteX17" fmla="*/ 1471620 w 5967337"/>
              <a:gd name="connsiteY17" fmla="*/ 5843865 h 5852043"/>
              <a:gd name="connsiteX18" fmla="*/ 1396687 w 5967337"/>
              <a:gd name="connsiteY18" fmla="*/ 5771389 h 5852043"/>
              <a:gd name="connsiteX19" fmla="*/ 1469164 w 5967337"/>
              <a:gd name="connsiteY19" fmla="*/ 5696458 h 5852043"/>
              <a:gd name="connsiteX20" fmla="*/ 5594122 w 5967337"/>
              <a:gd name="connsiteY20" fmla="*/ 5685402 h 5852043"/>
              <a:gd name="connsiteX21" fmla="*/ 5680110 w 5967337"/>
              <a:gd name="connsiteY21" fmla="*/ 5773847 h 5852043"/>
              <a:gd name="connsiteX22" fmla="*/ 5653391 w 5967337"/>
              <a:gd name="connsiteY22" fmla="*/ 5835728 h 5852043"/>
              <a:gd name="connsiteX23" fmla="*/ 5628740 w 5967337"/>
              <a:gd name="connsiteY23" fmla="*/ 5852043 h 5852043"/>
              <a:gd name="connsiteX24" fmla="*/ 5559443 w 5967337"/>
              <a:gd name="connsiteY24" fmla="*/ 5852043 h 5852043"/>
              <a:gd name="connsiteX25" fmla="*/ 5555946 w 5967337"/>
              <a:gd name="connsiteY25" fmla="*/ 5851198 h 5852043"/>
              <a:gd name="connsiteX26" fmla="*/ 5505678 w 5967337"/>
              <a:gd name="connsiteY26" fmla="*/ 5771389 h 5852043"/>
              <a:gd name="connsiteX27" fmla="*/ 5594122 w 5967337"/>
              <a:gd name="connsiteY27" fmla="*/ 5685402 h 5852043"/>
              <a:gd name="connsiteX28" fmla="*/ 1881904 w 5967337"/>
              <a:gd name="connsiteY28" fmla="*/ 5682946 h 5852043"/>
              <a:gd name="connsiteX29" fmla="*/ 1967892 w 5967337"/>
              <a:gd name="connsiteY29" fmla="*/ 5771391 h 5852043"/>
              <a:gd name="connsiteX30" fmla="*/ 1915206 w 5967337"/>
              <a:gd name="connsiteY30" fmla="*/ 5850680 h 5852043"/>
              <a:gd name="connsiteX31" fmla="*/ 1908176 w 5967337"/>
              <a:gd name="connsiteY31" fmla="*/ 5852043 h 5852043"/>
              <a:gd name="connsiteX32" fmla="*/ 1854298 w 5967337"/>
              <a:gd name="connsiteY32" fmla="*/ 5852043 h 5852043"/>
              <a:gd name="connsiteX33" fmla="*/ 1846511 w 5967337"/>
              <a:gd name="connsiteY33" fmla="*/ 5850468 h 5852043"/>
              <a:gd name="connsiteX34" fmla="*/ 1794688 w 5967337"/>
              <a:gd name="connsiteY34" fmla="*/ 5768934 h 5852043"/>
              <a:gd name="connsiteX35" fmla="*/ 1881904 w 5967337"/>
              <a:gd name="connsiteY35" fmla="*/ 5682946 h 5852043"/>
              <a:gd name="connsiteX36" fmla="*/ 5178924 w 5967337"/>
              <a:gd name="connsiteY36" fmla="*/ 5675576 h 5852043"/>
              <a:gd name="connsiteX37" fmla="*/ 5278423 w 5967337"/>
              <a:gd name="connsiteY37" fmla="*/ 5772618 h 5852043"/>
              <a:gd name="connsiteX38" fmla="*/ 5244489 w 5967337"/>
              <a:gd name="connsiteY38" fmla="*/ 5846016 h 5852043"/>
              <a:gd name="connsiteX39" fmla="*/ 5234020 w 5967337"/>
              <a:gd name="connsiteY39" fmla="*/ 5852043 h 5852043"/>
              <a:gd name="connsiteX40" fmla="*/ 5127477 w 5967337"/>
              <a:gd name="connsiteY40" fmla="*/ 5852043 h 5852043"/>
              <a:gd name="connsiteX41" fmla="*/ 5110901 w 5967337"/>
              <a:gd name="connsiteY41" fmla="*/ 5840795 h 5852043"/>
              <a:gd name="connsiteX42" fmla="*/ 5083108 w 5967337"/>
              <a:gd name="connsiteY42" fmla="*/ 5771391 h 5852043"/>
              <a:gd name="connsiteX43" fmla="*/ 5178924 w 5967337"/>
              <a:gd name="connsiteY43" fmla="*/ 5675576 h 5852043"/>
              <a:gd name="connsiteX44" fmla="*/ 2294646 w 5967337"/>
              <a:gd name="connsiteY44" fmla="*/ 5674347 h 5852043"/>
              <a:gd name="connsiteX45" fmla="*/ 2391689 w 5967337"/>
              <a:gd name="connsiteY45" fmla="*/ 5768934 h 5852043"/>
              <a:gd name="connsiteX46" fmla="*/ 2364972 w 5967337"/>
              <a:gd name="connsiteY46" fmla="*/ 5838031 h 5852043"/>
              <a:gd name="connsiteX47" fmla="*/ 2345029 w 5967337"/>
              <a:gd name="connsiteY47" fmla="*/ 5852043 h 5852043"/>
              <a:gd name="connsiteX48" fmla="*/ 2244307 w 5967337"/>
              <a:gd name="connsiteY48" fmla="*/ 5852043 h 5852043"/>
              <a:gd name="connsiteX49" fmla="*/ 2226316 w 5967337"/>
              <a:gd name="connsiteY49" fmla="*/ 5840181 h 5852043"/>
              <a:gd name="connsiteX50" fmla="*/ 2196374 w 5967337"/>
              <a:gd name="connsiteY50" fmla="*/ 5771391 h 5852043"/>
              <a:gd name="connsiteX51" fmla="*/ 2294646 w 5967337"/>
              <a:gd name="connsiteY51" fmla="*/ 5674347 h 5852043"/>
              <a:gd name="connsiteX52" fmla="*/ 4767411 w 5967337"/>
              <a:gd name="connsiteY52" fmla="*/ 5666976 h 5852043"/>
              <a:gd name="connsiteX53" fmla="*/ 4874281 w 5967337"/>
              <a:gd name="connsiteY53" fmla="*/ 5773847 h 5852043"/>
              <a:gd name="connsiteX54" fmla="*/ 4839733 w 5967337"/>
              <a:gd name="connsiteY54" fmla="*/ 5849393 h 5852043"/>
              <a:gd name="connsiteX55" fmla="*/ 4835450 w 5967337"/>
              <a:gd name="connsiteY55" fmla="*/ 5852043 h 5852043"/>
              <a:gd name="connsiteX56" fmla="*/ 4701816 w 5967337"/>
              <a:gd name="connsiteY56" fmla="*/ 5852043 h 5852043"/>
              <a:gd name="connsiteX57" fmla="*/ 4693553 w 5967337"/>
              <a:gd name="connsiteY57" fmla="*/ 5846476 h 5852043"/>
              <a:gd name="connsiteX58" fmla="*/ 4662996 w 5967337"/>
              <a:gd name="connsiteY58" fmla="*/ 5772618 h 5852043"/>
              <a:gd name="connsiteX59" fmla="*/ 4767411 w 5967337"/>
              <a:gd name="connsiteY59" fmla="*/ 5666976 h 5852043"/>
              <a:gd name="connsiteX60" fmla="*/ 2706159 w 5967337"/>
              <a:gd name="connsiteY60" fmla="*/ 5664519 h 5852043"/>
              <a:gd name="connsiteX61" fmla="*/ 2811801 w 5967337"/>
              <a:gd name="connsiteY61" fmla="*/ 5770162 h 5852043"/>
              <a:gd name="connsiteX62" fmla="*/ 2776177 w 5967337"/>
              <a:gd name="connsiteY62" fmla="*/ 5850161 h 5852043"/>
              <a:gd name="connsiteX63" fmla="*/ 2772974 w 5967337"/>
              <a:gd name="connsiteY63" fmla="*/ 5852043 h 5852043"/>
              <a:gd name="connsiteX64" fmla="*/ 2642269 w 5967337"/>
              <a:gd name="connsiteY64" fmla="*/ 5852043 h 5852043"/>
              <a:gd name="connsiteX65" fmla="*/ 2632762 w 5967337"/>
              <a:gd name="connsiteY65" fmla="*/ 5845862 h 5852043"/>
              <a:gd name="connsiteX66" fmla="*/ 2600517 w 5967337"/>
              <a:gd name="connsiteY66" fmla="*/ 5772618 h 5852043"/>
              <a:gd name="connsiteX67" fmla="*/ 2706159 w 5967337"/>
              <a:gd name="connsiteY67" fmla="*/ 5664519 h 5852043"/>
              <a:gd name="connsiteX68" fmla="*/ 4357125 w 5967337"/>
              <a:gd name="connsiteY68" fmla="*/ 5660834 h 5852043"/>
              <a:gd name="connsiteX69" fmla="*/ 4465224 w 5967337"/>
              <a:gd name="connsiteY69" fmla="*/ 5772618 h 5852043"/>
              <a:gd name="connsiteX70" fmla="*/ 4432825 w 5967337"/>
              <a:gd name="connsiteY70" fmla="*/ 5851236 h 5852043"/>
              <a:gd name="connsiteX71" fmla="*/ 4431576 w 5967337"/>
              <a:gd name="connsiteY71" fmla="*/ 5852043 h 5852043"/>
              <a:gd name="connsiteX72" fmla="*/ 4280964 w 5967337"/>
              <a:gd name="connsiteY72" fmla="*/ 5852043 h 5852043"/>
              <a:gd name="connsiteX73" fmla="*/ 4276204 w 5967337"/>
              <a:gd name="connsiteY73" fmla="*/ 5848779 h 5852043"/>
              <a:gd name="connsiteX74" fmla="*/ 4244112 w 5967337"/>
              <a:gd name="connsiteY74" fmla="*/ 5771389 h 5852043"/>
              <a:gd name="connsiteX75" fmla="*/ 4357125 w 5967337"/>
              <a:gd name="connsiteY75" fmla="*/ 5660834 h 5852043"/>
              <a:gd name="connsiteX76" fmla="*/ 3943154 w 5967337"/>
              <a:gd name="connsiteY76" fmla="*/ 5659606 h 5852043"/>
              <a:gd name="connsiteX77" fmla="*/ 4056167 w 5967337"/>
              <a:gd name="connsiteY77" fmla="*/ 5773846 h 5852043"/>
              <a:gd name="connsiteX78" fmla="*/ 4046820 w 5967337"/>
              <a:gd name="connsiteY78" fmla="*/ 5817051 h 5852043"/>
              <a:gd name="connsiteX79" fmla="*/ 4023029 w 5967337"/>
              <a:gd name="connsiteY79" fmla="*/ 5852043 h 5852043"/>
              <a:gd name="connsiteX80" fmla="*/ 3863376 w 5967337"/>
              <a:gd name="connsiteY80" fmla="*/ 5852043 h 5852043"/>
              <a:gd name="connsiteX81" fmla="*/ 3839182 w 5967337"/>
              <a:gd name="connsiteY81" fmla="*/ 5816706 h 5852043"/>
              <a:gd name="connsiteX82" fmla="*/ 3830142 w 5967337"/>
              <a:gd name="connsiteY82" fmla="*/ 5772618 h 5852043"/>
              <a:gd name="connsiteX83" fmla="*/ 3943154 w 5967337"/>
              <a:gd name="connsiteY83" fmla="*/ 5659606 h 5852043"/>
              <a:gd name="connsiteX84" fmla="*/ 3121357 w 5967337"/>
              <a:gd name="connsiteY84" fmla="*/ 5659606 h 5852043"/>
              <a:gd name="connsiteX85" fmla="*/ 3228228 w 5967337"/>
              <a:gd name="connsiteY85" fmla="*/ 5771389 h 5852043"/>
              <a:gd name="connsiteX86" fmla="*/ 3196136 w 5967337"/>
              <a:gd name="connsiteY86" fmla="*/ 5848625 h 5852043"/>
              <a:gd name="connsiteX87" fmla="*/ 3191075 w 5967337"/>
              <a:gd name="connsiteY87" fmla="*/ 5852043 h 5852043"/>
              <a:gd name="connsiteX88" fmla="*/ 3043992 w 5967337"/>
              <a:gd name="connsiteY88" fmla="*/ 5852043 h 5852043"/>
              <a:gd name="connsiteX89" fmla="*/ 3042433 w 5967337"/>
              <a:gd name="connsiteY89" fmla="*/ 5851082 h 5852043"/>
              <a:gd name="connsiteX90" fmla="*/ 3008345 w 5967337"/>
              <a:gd name="connsiteY90" fmla="*/ 5768933 h 5852043"/>
              <a:gd name="connsiteX91" fmla="*/ 3121357 w 5967337"/>
              <a:gd name="connsiteY91" fmla="*/ 5659606 h 5852043"/>
              <a:gd name="connsiteX92" fmla="*/ 3530414 w 5967337"/>
              <a:gd name="connsiteY92" fmla="*/ 5657149 h 5852043"/>
              <a:gd name="connsiteX93" fmla="*/ 3644654 w 5967337"/>
              <a:gd name="connsiteY93" fmla="*/ 5768934 h 5852043"/>
              <a:gd name="connsiteX94" fmla="*/ 3612717 w 5967337"/>
              <a:gd name="connsiteY94" fmla="*/ 5849086 h 5852043"/>
              <a:gd name="connsiteX95" fmla="*/ 3608404 w 5967337"/>
              <a:gd name="connsiteY95" fmla="*/ 5852043 h 5852043"/>
              <a:gd name="connsiteX96" fmla="*/ 3454143 w 5967337"/>
              <a:gd name="connsiteY96" fmla="*/ 5852043 h 5852043"/>
              <a:gd name="connsiteX97" fmla="*/ 3452257 w 5967337"/>
              <a:gd name="connsiteY97" fmla="*/ 5850775 h 5852043"/>
              <a:gd name="connsiteX98" fmla="*/ 3418630 w 5967337"/>
              <a:gd name="connsiteY98" fmla="*/ 5771391 h 5852043"/>
              <a:gd name="connsiteX99" fmla="*/ 3530414 w 5967337"/>
              <a:gd name="connsiteY99" fmla="*/ 5657149 h 5852043"/>
              <a:gd name="connsiteX100" fmla="*/ 440994 w 5967337"/>
              <a:gd name="connsiteY100" fmla="*/ 5542909 h 5852043"/>
              <a:gd name="connsiteX101" fmla="*/ 461876 w 5967337"/>
              <a:gd name="connsiteY101" fmla="*/ 5565020 h 5852043"/>
              <a:gd name="connsiteX102" fmla="*/ 439765 w 5967337"/>
              <a:gd name="connsiteY102" fmla="*/ 5587131 h 5852043"/>
              <a:gd name="connsiteX103" fmla="*/ 417654 w 5967337"/>
              <a:gd name="connsiteY103" fmla="*/ 5562563 h 5852043"/>
              <a:gd name="connsiteX104" fmla="*/ 440994 w 5967337"/>
              <a:gd name="connsiteY104" fmla="*/ 5542909 h 5852043"/>
              <a:gd name="connsiteX105" fmla="*/ 852508 w 5967337"/>
              <a:gd name="connsiteY105" fmla="*/ 5510970 h 5852043"/>
              <a:gd name="connsiteX106" fmla="*/ 904101 w 5967337"/>
              <a:gd name="connsiteY106" fmla="*/ 5567477 h 5852043"/>
              <a:gd name="connsiteX107" fmla="*/ 850051 w 5967337"/>
              <a:gd name="connsiteY107" fmla="*/ 5617840 h 5852043"/>
              <a:gd name="connsiteX108" fmla="*/ 798459 w 5967337"/>
              <a:gd name="connsiteY108" fmla="*/ 5561335 h 5852043"/>
              <a:gd name="connsiteX109" fmla="*/ 852508 w 5967337"/>
              <a:gd name="connsiteY109" fmla="*/ 5510970 h 5852043"/>
              <a:gd name="connsiteX110" fmla="*/ 1261564 w 5967337"/>
              <a:gd name="connsiteY110" fmla="*/ 5491316 h 5852043"/>
              <a:gd name="connsiteX111" fmla="*/ 1336497 w 5967337"/>
              <a:gd name="connsiteY111" fmla="*/ 5565020 h 5852043"/>
              <a:gd name="connsiteX112" fmla="*/ 1264022 w 5967337"/>
              <a:gd name="connsiteY112" fmla="*/ 5636267 h 5852043"/>
              <a:gd name="connsiteX113" fmla="*/ 1191546 w 5967337"/>
              <a:gd name="connsiteY113" fmla="*/ 5565020 h 5852043"/>
              <a:gd name="connsiteX114" fmla="*/ 1261564 w 5967337"/>
              <a:gd name="connsiteY114" fmla="*/ 5491316 h 5852043"/>
              <a:gd name="connsiteX115" fmla="*/ 5796807 w 5967337"/>
              <a:gd name="connsiteY115" fmla="*/ 5479031 h 5852043"/>
              <a:gd name="connsiteX116" fmla="*/ 5885252 w 5967337"/>
              <a:gd name="connsiteY116" fmla="*/ 5565019 h 5852043"/>
              <a:gd name="connsiteX117" fmla="*/ 5799264 w 5967337"/>
              <a:gd name="connsiteY117" fmla="*/ 5653463 h 5852043"/>
              <a:gd name="connsiteX118" fmla="*/ 5710819 w 5967337"/>
              <a:gd name="connsiteY118" fmla="*/ 5567475 h 5852043"/>
              <a:gd name="connsiteX119" fmla="*/ 5796807 w 5967337"/>
              <a:gd name="connsiteY119" fmla="*/ 5479031 h 5852043"/>
              <a:gd name="connsiteX120" fmla="*/ 1676762 w 5967337"/>
              <a:gd name="connsiteY120" fmla="*/ 5476574 h 5852043"/>
              <a:gd name="connsiteX121" fmla="*/ 1762750 w 5967337"/>
              <a:gd name="connsiteY121" fmla="*/ 5563791 h 5852043"/>
              <a:gd name="connsiteX122" fmla="*/ 1675533 w 5967337"/>
              <a:gd name="connsiteY122" fmla="*/ 5649779 h 5852043"/>
              <a:gd name="connsiteX123" fmla="*/ 1589545 w 5967337"/>
              <a:gd name="connsiteY123" fmla="*/ 5562562 h 5852043"/>
              <a:gd name="connsiteX124" fmla="*/ 1676762 w 5967337"/>
              <a:gd name="connsiteY124" fmla="*/ 5476574 h 5852043"/>
              <a:gd name="connsiteX125" fmla="*/ 5386522 w 5967337"/>
              <a:gd name="connsiteY125" fmla="*/ 5467976 h 5852043"/>
              <a:gd name="connsiteX126" fmla="*/ 5486023 w 5967337"/>
              <a:gd name="connsiteY126" fmla="*/ 5565019 h 5852043"/>
              <a:gd name="connsiteX127" fmla="*/ 5385293 w 5967337"/>
              <a:gd name="connsiteY127" fmla="*/ 5664519 h 5852043"/>
              <a:gd name="connsiteX128" fmla="*/ 5288250 w 5967337"/>
              <a:gd name="connsiteY128" fmla="*/ 5565019 h 5852043"/>
              <a:gd name="connsiteX129" fmla="*/ 5386522 w 5967337"/>
              <a:gd name="connsiteY129" fmla="*/ 5467976 h 5852043"/>
              <a:gd name="connsiteX130" fmla="*/ 2089504 w 5967337"/>
              <a:gd name="connsiteY130" fmla="*/ 5465519 h 5852043"/>
              <a:gd name="connsiteX131" fmla="*/ 2187775 w 5967337"/>
              <a:gd name="connsiteY131" fmla="*/ 5567477 h 5852043"/>
              <a:gd name="connsiteX132" fmla="*/ 2085819 w 5967337"/>
              <a:gd name="connsiteY132" fmla="*/ 5662063 h 5852043"/>
              <a:gd name="connsiteX133" fmla="*/ 1990004 w 5967337"/>
              <a:gd name="connsiteY133" fmla="*/ 5562563 h 5852043"/>
              <a:gd name="connsiteX134" fmla="*/ 2089504 w 5967337"/>
              <a:gd name="connsiteY134" fmla="*/ 5465519 h 5852043"/>
              <a:gd name="connsiteX135" fmla="*/ 4971324 w 5967337"/>
              <a:gd name="connsiteY135" fmla="*/ 5458149 h 5852043"/>
              <a:gd name="connsiteX136" fmla="*/ 5080650 w 5967337"/>
              <a:gd name="connsiteY136" fmla="*/ 5566248 h 5852043"/>
              <a:gd name="connsiteX137" fmla="*/ 4973780 w 5967337"/>
              <a:gd name="connsiteY137" fmla="*/ 5673118 h 5852043"/>
              <a:gd name="connsiteX138" fmla="*/ 4866910 w 5967337"/>
              <a:gd name="connsiteY138" fmla="*/ 5567477 h 5852043"/>
              <a:gd name="connsiteX139" fmla="*/ 4971324 w 5967337"/>
              <a:gd name="connsiteY139" fmla="*/ 5458149 h 5852043"/>
              <a:gd name="connsiteX140" fmla="*/ 2498559 w 5967337"/>
              <a:gd name="connsiteY140" fmla="*/ 5455692 h 5852043"/>
              <a:gd name="connsiteX141" fmla="*/ 2606658 w 5967337"/>
              <a:gd name="connsiteY141" fmla="*/ 5563791 h 5852043"/>
              <a:gd name="connsiteX142" fmla="*/ 2499788 w 5967337"/>
              <a:gd name="connsiteY142" fmla="*/ 5670662 h 5852043"/>
              <a:gd name="connsiteX143" fmla="*/ 2392917 w 5967337"/>
              <a:gd name="connsiteY143" fmla="*/ 5563791 h 5852043"/>
              <a:gd name="connsiteX144" fmla="*/ 2498559 w 5967337"/>
              <a:gd name="connsiteY144" fmla="*/ 5455692 h 5852043"/>
              <a:gd name="connsiteX145" fmla="*/ 4561038 w 5967337"/>
              <a:gd name="connsiteY145" fmla="*/ 5452006 h 5852043"/>
              <a:gd name="connsiteX146" fmla="*/ 4676508 w 5967337"/>
              <a:gd name="connsiteY146" fmla="*/ 5567477 h 5852043"/>
              <a:gd name="connsiteX147" fmla="*/ 4562267 w 5967337"/>
              <a:gd name="connsiteY147" fmla="*/ 5680488 h 5852043"/>
              <a:gd name="connsiteX148" fmla="*/ 4448026 w 5967337"/>
              <a:gd name="connsiteY148" fmla="*/ 5566248 h 5852043"/>
              <a:gd name="connsiteX149" fmla="*/ 4561038 w 5967337"/>
              <a:gd name="connsiteY149" fmla="*/ 5452006 h 5852043"/>
              <a:gd name="connsiteX150" fmla="*/ 2913759 w 5967337"/>
              <a:gd name="connsiteY150" fmla="*/ 5449550 h 5852043"/>
              <a:gd name="connsiteX151" fmla="*/ 3025542 w 5967337"/>
              <a:gd name="connsiteY151" fmla="*/ 5565020 h 5852043"/>
              <a:gd name="connsiteX152" fmla="*/ 2912530 w 5967337"/>
              <a:gd name="connsiteY152" fmla="*/ 5678032 h 5852043"/>
              <a:gd name="connsiteX153" fmla="*/ 2798289 w 5967337"/>
              <a:gd name="connsiteY153" fmla="*/ 5565020 h 5852043"/>
              <a:gd name="connsiteX154" fmla="*/ 2913759 w 5967337"/>
              <a:gd name="connsiteY154" fmla="*/ 5449550 h 5852043"/>
              <a:gd name="connsiteX155" fmla="*/ 4153211 w 5967337"/>
              <a:gd name="connsiteY155" fmla="*/ 5448321 h 5852043"/>
              <a:gd name="connsiteX156" fmla="*/ 4268680 w 5967337"/>
              <a:gd name="connsiteY156" fmla="*/ 5568704 h 5852043"/>
              <a:gd name="connsiteX157" fmla="*/ 4148299 w 5967337"/>
              <a:gd name="connsiteY157" fmla="*/ 5684174 h 5852043"/>
              <a:gd name="connsiteX158" fmla="*/ 4031600 w 5967337"/>
              <a:gd name="connsiteY158" fmla="*/ 5566248 h 5852043"/>
              <a:gd name="connsiteX159" fmla="*/ 4153211 w 5967337"/>
              <a:gd name="connsiteY159" fmla="*/ 5448321 h 5852043"/>
              <a:gd name="connsiteX160" fmla="*/ 3327728 w 5967337"/>
              <a:gd name="connsiteY160" fmla="*/ 5445865 h 5852043"/>
              <a:gd name="connsiteX161" fmla="*/ 3444425 w 5967337"/>
              <a:gd name="connsiteY161" fmla="*/ 5565020 h 5852043"/>
              <a:gd name="connsiteX162" fmla="*/ 3325271 w 5967337"/>
              <a:gd name="connsiteY162" fmla="*/ 5682946 h 5852043"/>
              <a:gd name="connsiteX163" fmla="*/ 3207345 w 5967337"/>
              <a:gd name="connsiteY163" fmla="*/ 5565020 h 5852043"/>
              <a:gd name="connsiteX164" fmla="*/ 3327728 w 5967337"/>
              <a:gd name="connsiteY164" fmla="*/ 5445865 h 5852043"/>
              <a:gd name="connsiteX165" fmla="*/ 3736785 w 5967337"/>
              <a:gd name="connsiteY165" fmla="*/ 5444637 h 5852043"/>
              <a:gd name="connsiteX166" fmla="*/ 3857168 w 5967337"/>
              <a:gd name="connsiteY166" fmla="*/ 5563791 h 5852043"/>
              <a:gd name="connsiteX167" fmla="*/ 3736785 w 5967337"/>
              <a:gd name="connsiteY167" fmla="*/ 5682946 h 5852043"/>
              <a:gd name="connsiteX168" fmla="*/ 3617630 w 5967337"/>
              <a:gd name="connsiteY168" fmla="*/ 5562563 h 5852043"/>
              <a:gd name="connsiteX169" fmla="*/ 3736785 w 5967337"/>
              <a:gd name="connsiteY169" fmla="*/ 5444637 h 5852043"/>
              <a:gd name="connsiteX170" fmla="*/ 644908 w 5967337"/>
              <a:gd name="connsiteY170" fmla="*/ 5310741 h 5852043"/>
              <a:gd name="connsiteX171" fmla="*/ 692815 w 5967337"/>
              <a:gd name="connsiteY171" fmla="*/ 5358649 h 5852043"/>
              <a:gd name="connsiteX172" fmla="*/ 644908 w 5967337"/>
              <a:gd name="connsiteY172" fmla="*/ 5406556 h 5852043"/>
              <a:gd name="connsiteX173" fmla="*/ 597000 w 5967337"/>
              <a:gd name="connsiteY173" fmla="*/ 5358649 h 5852043"/>
              <a:gd name="connsiteX174" fmla="*/ 644908 w 5967337"/>
              <a:gd name="connsiteY174" fmla="*/ 5310741 h 5852043"/>
              <a:gd name="connsiteX175" fmla="*/ 1060107 w 5967337"/>
              <a:gd name="connsiteY175" fmla="*/ 5288630 h 5852043"/>
              <a:gd name="connsiteX176" fmla="*/ 1127668 w 5967337"/>
              <a:gd name="connsiteY176" fmla="*/ 5358649 h 5852043"/>
              <a:gd name="connsiteX177" fmla="*/ 1057650 w 5967337"/>
              <a:gd name="connsiteY177" fmla="*/ 5427438 h 5852043"/>
              <a:gd name="connsiteX178" fmla="*/ 988860 w 5967337"/>
              <a:gd name="connsiteY178" fmla="*/ 5357420 h 5852043"/>
              <a:gd name="connsiteX179" fmla="*/ 1060107 w 5967337"/>
              <a:gd name="connsiteY179" fmla="*/ 5288630 h 5852043"/>
              <a:gd name="connsiteX180" fmla="*/ 5967337 w 5967337"/>
              <a:gd name="connsiteY180" fmla="*/ 5283530 h 5852043"/>
              <a:gd name="connsiteX181" fmla="*/ 5967337 w 5967337"/>
              <a:gd name="connsiteY181" fmla="*/ 5436623 h 5852043"/>
              <a:gd name="connsiteX182" fmla="*/ 5943447 w 5967337"/>
              <a:gd name="connsiteY182" fmla="*/ 5420221 h 5852043"/>
              <a:gd name="connsiteX183" fmla="*/ 5918418 w 5967337"/>
              <a:gd name="connsiteY183" fmla="*/ 5358648 h 5852043"/>
              <a:gd name="connsiteX184" fmla="*/ 5945136 w 5967337"/>
              <a:gd name="connsiteY184" fmla="*/ 5297842 h 5852043"/>
              <a:gd name="connsiteX185" fmla="*/ 1472848 w 5967337"/>
              <a:gd name="connsiteY185" fmla="*/ 5272661 h 5852043"/>
              <a:gd name="connsiteX186" fmla="*/ 1556379 w 5967337"/>
              <a:gd name="connsiteY186" fmla="*/ 5358649 h 5852043"/>
              <a:gd name="connsiteX187" fmla="*/ 1470391 w 5967337"/>
              <a:gd name="connsiteY187" fmla="*/ 5443409 h 5852043"/>
              <a:gd name="connsiteX188" fmla="*/ 1385633 w 5967337"/>
              <a:gd name="connsiteY188" fmla="*/ 5359877 h 5852043"/>
              <a:gd name="connsiteX189" fmla="*/ 1472848 w 5967337"/>
              <a:gd name="connsiteY189" fmla="*/ 5272661 h 5852043"/>
              <a:gd name="connsiteX190" fmla="*/ 5591665 w 5967337"/>
              <a:gd name="connsiteY190" fmla="*/ 5261605 h 5852043"/>
              <a:gd name="connsiteX191" fmla="*/ 5691164 w 5967337"/>
              <a:gd name="connsiteY191" fmla="*/ 5357421 h 5852043"/>
              <a:gd name="connsiteX192" fmla="*/ 5591665 w 5967337"/>
              <a:gd name="connsiteY192" fmla="*/ 5456921 h 5852043"/>
              <a:gd name="connsiteX193" fmla="*/ 5493394 w 5967337"/>
              <a:gd name="connsiteY193" fmla="*/ 5358649 h 5852043"/>
              <a:gd name="connsiteX194" fmla="*/ 5591665 w 5967337"/>
              <a:gd name="connsiteY194" fmla="*/ 5261605 h 5852043"/>
              <a:gd name="connsiteX195" fmla="*/ 1883133 w 5967337"/>
              <a:gd name="connsiteY195" fmla="*/ 5260376 h 5852043"/>
              <a:gd name="connsiteX196" fmla="*/ 1980176 w 5967337"/>
              <a:gd name="connsiteY196" fmla="*/ 5358648 h 5852043"/>
              <a:gd name="connsiteX197" fmla="*/ 1880676 w 5967337"/>
              <a:gd name="connsiteY197" fmla="*/ 5455692 h 5852043"/>
              <a:gd name="connsiteX198" fmla="*/ 1783632 w 5967337"/>
              <a:gd name="connsiteY198" fmla="*/ 5357420 h 5852043"/>
              <a:gd name="connsiteX199" fmla="*/ 1883133 w 5967337"/>
              <a:gd name="connsiteY199" fmla="*/ 5260376 h 5852043"/>
              <a:gd name="connsiteX200" fmla="*/ 5180152 w 5967337"/>
              <a:gd name="connsiteY200" fmla="*/ 5250549 h 5852043"/>
              <a:gd name="connsiteX201" fmla="*/ 5288250 w 5967337"/>
              <a:gd name="connsiteY201" fmla="*/ 5359877 h 5852043"/>
              <a:gd name="connsiteX202" fmla="*/ 5178922 w 5967337"/>
              <a:gd name="connsiteY202" fmla="*/ 5467976 h 5852043"/>
              <a:gd name="connsiteX203" fmla="*/ 5070824 w 5967337"/>
              <a:gd name="connsiteY203" fmla="*/ 5358649 h 5852043"/>
              <a:gd name="connsiteX204" fmla="*/ 5180152 w 5967337"/>
              <a:gd name="connsiteY204" fmla="*/ 5250549 h 5852043"/>
              <a:gd name="connsiteX205" fmla="*/ 2293418 w 5967337"/>
              <a:gd name="connsiteY205" fmla="*/ 5249321 h 5852043"/>
              <a:gd name="connsiteX206" fmla="*/ 2402746 w 5967337"/>
              <a:gd name="connsiteY206" fmla="*/ 5356192 h 5852043"/>
              <a:gd name="connsiteX207" fmla="*/ 2295874 w 5967337"/>
              <a:gd name="connsiteY207" fmla="*/ 5466748 h 5852043"/>
              <a:gd name="connsiteX208" fmla="*/ 2186548 w 5967337"/>
              <a:gd name="connsiteY208" fmla="*/ 5359877 h 5852043"/>
              <a:gd name="connsiteX209" fmla="*/ 2293418 w 5967337"/>
              <a:gd name="connsiteY209" fmla="*/ 5249321 h 5852043"/>
              <a:gd name="connsiteX210" fmla="*/ 4767410 w 5967337"/>
              <a:gd name="connsiteY210" fmla="*/ 5243178 h 5852043"/>
              <a:gd name="connsiteX211" fmla="*/ 4884107 w 5967337"/>
              <a:gd name="connsiteY211" fmla="*/ 5362334 h 5852043"/>
              <a:gd name="connsiteX212" fmla="*/ 4767410 w 5967337"/>
              <a:gd name="connsiteY212" fmla="*/ 5476574 h 5852043"/>
              <a:gd name="connsiteX213" fmla="*/ 4650712 w 5967337"/>
              <a:gd name="connsiteY213" fmla="*/ 5358648 h 5852043"/>
              <a:gd name="connsiteX214" fmla="*/ 4767410 w 5967337"/>
              <a:gd name="connsiteY214" fmla="*/ 5243178 h 5852043"/>
              <a:gd name="connsiteX215" fmla="*/ 2707388 w 5967337"/>
              <a:gd name="connsiteY215" fmla="*/ 5241952 h 5852043"/>
              <a:gd name="connsiteX216" fmla="*/ 2822857 w 5967337"/>
              <a:gd name="connsiteY216" fmla="*/ 5361106 h 5852043"/>
              <a:gd name="connsiteX217" fmla="*/ 2704931 w 5967337"/>
              <a:gd name="connsiteY217" fmla="*/ 5475347 h 5852043"/>
              <a:gd name="connsiteX218" fmla="*/ 2589462 w 5967337"/>
              <a:gd name="connsiteY218" fmla="*/ 5358649 h 5852043"/>
              <a:gd name="connsiteX219" fmla="*/ 2707388 w 5967337"/>
              <a:gd name="connsiteY219" fmla="*/ 5241952 h 5852043"/>
              <a:gd name="connsiteX220" fmla="*/ 4359582 w 5967337"/>
              <a:gd name="connsiteY220" fmla="*/ 5237037 h 5852043"/>
              <a:gd name="connsiteX221" fmla="*/ 4478736 w 5967337"/>
              <a:gd name="connsiteY221" fmla="*/ 5362334 h 5852043"/>
              <a:gd name="connsiteX222" fmla="*/ 4353439 w 5967337"/>
              <a:gd name="connsiteY222" fmla="*/ 5481489 h 5852043"/>
              <a:gd name="connsiteX223" fmla="*/ 4234286 w 5967337"/>
              <a:gd name="connsiteY223" fmla="*/ 5356191 h 5852043"/>
              <a:gd name="connsiteX224" fmla="*/ 4359582 w 5967337"/>
              <a:gd name="connsiteY224" fmla="*/ 5237037 h 5852043"/>
              <a:gd name="connsiteX225" fmla="*/ 3117672 w 5967337"/>
              <a:gd name="connsiteY225" fmla="*/ 5235809 h 5852043"/>
              <a:gd name="connsiteX226" fmla="*/ 3240511 w 5967337"/>
              <a:gd name="connsiteY226" fmla="*/ 5357420 h 5852043"/>
              <a:gd name="connsiteX227" fmla="*/ 3120128 w 5967337"/>
              <a:gd name="connsiteY227" fmla="*/ 5480260 h 5852043"/>
              <a:gd name="connsiteX228" fmla="*/ 2997288 w 5967337"/>
              <a:gd name="connsiteY228" fmla="*/ 5358649 h 5852043"/>
              <a:gd name="connsiteX229" fmla="*/ 3117672 w 5967337"/>
              <a:gd name="connsiteY229" fmla="*/ 5235809 h 5852043"/>
              <a:gd name="connsiteX230" fmla="*/ 3948070 w 5967337"/>
              <a:gd name="connsiteY230" fmla="*/ 5234580 h 5852043"/>
              <a:gd name="connsiteX231" fmla="*/ 4069680 w 5967337"/>
              <a:gd name="connsiteY231" fmla="*/ 5362334 h 5852043"/>
              <a:gd name="connsiteX232" fmla="*/ 3941927 w 5967337"/>
              <a:gd name="connsiteY232" fmla="*/ 5483946 h 5852043"/>
              <a:gd name="connsiteX233" fmla="*/ 3819087 w 5967337"/>
              <a:gd name="connsiteY233" fmla="*/ 5358649 h 5852043"/>
              <a:gd name="connsiteX234" fmla="*/ 3948070 w 5967337"/>
              <a:gd name="connsiteY234" fmla="*/ 5234580 h 5852043"/>
              <a:gd name="connsiteX235" fmla="*/ 3531642 w 5967337"/>
              <a:gd name="connsiteY235" fmla="*/ 5233353 h 5852043"/>
              <a:gd name="connsiteX236" fmla="*/ 3655711 w 5967337"/>
              <a:gd name="connsiteY236" fmla="*/ 5358649 h 5852043"/>
              <a:gd name="connsiteX237" fmla="*/ 3531642 w 5967337"/>
              <a:gd name="connsiteY237" fmla="*/ 5482717 h 5852043"/>
              <a:gd name="connsiteX238" fmla="*/ 3405118 w 5967337"/>
              <a:gd name="connsiteY238" fmla="*/ 5359877 h 5852043"/>
              <a:gd name="connsiteX239" fmla="*/ 3531642 w 5967337"/>
              <a:gd name="connsiteY239" fmla="*/ 5233353 h 5852043"/>
              <a:gd name="connsiteX240" fmla="*/ 439765 w 5967337"/>
              <a:gd name="connsiteY240" fmla="*/ 5112970 h 5852043"/>
              <a:gd name="connsiteX241" fmla="*/ 477846 w 5967337"/>
              <a:gd name="connsiteY241" fmla="*/ 5153506 h 5852043"/>
              <a:gd name="connsiteX242" fmla="*/ 437308 w 5967337"/>
              <a:gd name="connsiteY242" fmla="*/ 5191587 h 5852043"/>
              <a:gd name="connsiteX243" fmla="*/ 399229 w 5967337"/>
              <a:gd name="connsiteY243" fmla="*/ 5151049 h 5852043"/>
              <a:gd name="connsiteX244" fmla="*/ 439765 w 5967337"/>
              <a:gd name="connsiteY244" fmla="*/ 5112970 h 5852043"/>
              <a:gd name="connsiteX245" fmla="*/ 850050 w 5967337"/>
              <a:gd name="connsiteY245" fmla="*/ 5087173 h 5852043"/>
              <a:gd name="connsiteX246" fmla="*/ 916383 w 5967337"/>
              <a:gd name="connsiteY246" fmla="*/ 5152277 h 5852043"/>
              <a:gd name="connsiteX247" fmla="*/ 851279 w 5967337"/>
              <a:gd name="connsiteY247" fmla="*/ 5216154 h 5852043"/>
              <a:gd name="connsiteX248" fmla="*/ 787402 w 5967337"/>
              <a:gd name="connsiteY248" fmla="*/ 5151048 h 5852043"/>
              <a:gd name="connsiteX249" fmla="*/ 850050 w 5967337"/>
              <a:gd name="connsiteY249" fmla="*/ 5087173 h 5852043"/>
              <a:gd name="connsiteX250" fmla="*/ 1266477 w 5967337"/>
              <a:gd name="connsiteY250" fmla="*/ 5068747 h 5852043"/>
              <a:gd name="connsiteX251" fmla="*/ 1346322 w 5967337"/>
              <a:gd name="connsiteY251" fmla="*/ 5153506 h 5852043"/>
              <a:gd name="connsiteX252" fmla="*/ 1262791 w 5967337"/>
              <a:gd name="connsiteY252" fmla="*/ 5234582 h 5852043"/>
              <a:gd name="connsiteX253" fmla="*/ 1181717 w 5967337"/>
              <a:gd name="connsiteY253" fmla="*/ 5149821 h 5852043"/>
              <a:gd name="connsiteX254" fmla="*/ 1266477 w 5967337"/>
              <a:gd name="connsiteY254" fmla="*/ 5068747 h 5852043"/>
              <a:gd name="connsiteX255" fmla="*/ 5798036 w 5967337"/>
              <a:gd name="connsiteY255" fmla="*/ 5056463 h 5852043"/>
              <a:gd name="connsiteX256" fmla="*/ 5895078 w 5967337"/>
              <a:gd name="connsiteY256" fmla="*/ 5154735 h 5852043"/>
              <a:gd name="connsiteX257" fmla="*/ 5798036 w 5967337"/>
              <a:gd name="connsiteY257" fmla="*/ 5250550 h 5852043"/>
              <a:gd name="connsiteX258" fmla="*/ 5699764 w 5967337"/>
              <a:gd name="connsiteY258" fmla="*/ 5152278 h 5852043"/>
              <a:gd name="connsiteX259" fmla="*/ 5798036 w 5967337"/>
              <a:gd name="connsiteY259" fmla="*/ 5056463 h 5852043"/>
              <a:gd name="connsiteX260" fmla="*/ 1676762 w 5967337"/>
              <a:gd name="connsiteY260" fmla="*/ 5055234 h 5852043"/>
              <a:gd name="connsiteX261" fmla="*/ 1772577 w 5967337"/>
              <a:gd name="connsiteY261" fmla="*/ 5151049 h 5852043"/>
              <a:gd name="connsiteX262" fmla="*/ 1675533 w 5967337"/>
              <a:gd name="connsiteY262" fmla="*/ 5249321 h 5852043"/>
              <a:gd name="connsiteX263" fmla="*/ 1578490 w 5967337"/>
              <a:gd name="connsiteY263" fmla="*/ 5153506 h 5852043"/>
              <a:gd name="connsiteX264" fmla="*/ 1676762 w 5967337"/>
              <a:gd name="connsiteY264" fmla="*/ 5055234 h 5852043"/>
              <a:gd name="connsiteX265" fmla="*/ 5388979 w 5967337"/>
              <a:gd name="connsiteY265" fmla="*/ 5045407 h 5852043"/>
              <a:gd name="connsiteX266" fmla="*/ 5494621 w 5967337"/>
              <a:gd name="connsiteY266" fmla="*/ 5157191 h 5852043"/>
              <a:gd name="connsiteX267" fmla="*/ 5386522 w 5967337"/>
              <a:gd name="connsiteY267" fmla="*/ 5262833 h 5852043"/>
              <a:gd name="connsiteX268" fmla="*/ 5278423 w 5967337"/>
              <a:gd name="connsiteY268" fmla="*/ 5152277 h 5852043"/>
              <a:gd name="connsiteX269" fmla="*/ 5388979 w 5967337"/>
              <a:gd name="connsiteY269" fmla="*/ 5045407 h 5852043"/>
              <a:gd name="connsiteX270" fmla="*/ 2088275 w 5967337"/>
              <a:gd name="connsiteY270" fmla="*/ 5044179 h 5852043"/>
              <a:gd name="connsiteX271" fmla="*/ 2196373 w 5967337"/>
              <a:gd name="connsiteY271" fmla="*/ 5153506 h 5852043"/>
              <a:gd name="connsiteX272" fmla="*/ 2090731 w 5967337"/>
              <a:gd name="connsiteY272" fmla="*/ 5261605 h 5852043"/>
              <a:gd name="connsiteX273" fmla="*/ 1980176 w 5967337"/>
              <a:gd name="connsiteY273" fmla="*/ 5153506 h 5852043"/>
              <a:gd name="connsiteX274" fmla="*/ 2088275 w 5967337"/>
              <a:gd name="connsiteY274" fmla="*/ 5044179 h 5852043"/>
              <a:gd name="connsiteX275" fmla="*/ 4972553 w 5967337"/>
              <a:gd name="connsiteY275" fmla="*/ 5036809 h 5852043"/>
              <a:gd name="connsiteX276" fmla="*/ 5091706 w 5967337"/>
              <a:gd name="connsiteY276" fmla="*/ 5153506 h 5852043"/>
              <a:gd name="connsiteX277" fmla="*/ 4975010 w 5967337"/>
              <a:gd name="connsiteY277" fmla="*/ 5271432 h 5852043"/>
              <a:gd name="connsiteX278" fmla="*/ 4855854 w 5967337"/>
              <a:gd name="connsiteY278" fmla="*/ 5154735 h 5852043"/>
              <a:gd name="connsiteX279" fmla="*/ 4972553 w 5967337"/>
              <a:gd name="connsiteY279" fmla="*/ 5036809 h 5852043"/>
              <a:gd name="connsiteX280" fmla="*/ 2502245 w 5967337"/>
              <a:gd name="connsiteY280" fmla="*/ 5034351 h 5852043"/>
              <a:gd name="connsiteX281" fmla="*/ 2617714 w 5967337"/>
              <a:gd name="connsiteY281" fmla="*/ 5153506 h 5852043"/>
              <a:gd name="connsiteX282" fmla="*/ 2498559 w 5967337"/>
              <a:gd name="connsiteY282" fmla="*/ 5268974 h 5852043"/>
              <a:gd name="connsiteX283" fmla="*/ 2383090 w 5967337"/>
              <a:gd name="connsiteY283" fmla="*/ 5149820 h 5852043"/>
              <a:gd name="connsiteX284" fmla="*/ 2502245 w 5967337"/>
              <a:gd name="connsiteY284" fmla="*/ 5034351 h 5852043"/>
              <a:gd name="connsiteX285" fmla="*/ 4563496 w 5967337"/>
              <a:gd name="connsiteY285" fmla="*/ 5029439 h 5852043"/>
              <a:gd name="connsiteX286" fmla="*/ 4687564 w 5967337"/>
              <a:gd name="connsiteY286" fmla="*/ 5154735 h 5852043"/>
              <a:gd name="connsiteX287" fmla="*/ 4562267 w 5967337"/>
              <a:gd name="connsiteY287" fmla="*/ 5278803 h 5852043"/>
              <a:gd name="connsiteX288" fmla="*/ 4436972 w 5967337"/>
              <a:gd name="connsiteY288" fmla="*/ 5151049 h 5852043"/>
              <a:gd name="connsiteX289" fmla="*/ 4563496 w 5967337"/>
              <a:gd name="connsiteY289" fmla="*/ 5029439 h 5852043"/>
              <a:gd name="connsiteX290" fmla="*/ 2911302 w 5967337"/>
              <a:gd name="connsiteY290" fmla="*/ 5028209 h 5852043"/>
              <a:gd name="connsiteX291" fmla="*/ 3037826 w 5967337"/>
              <a:gd name="connsiteY291" fmla="*/ 5153506 h 5852043"/>
              <a:gd name="connsiteX292" fmla="*/ 2912530 w 5967337"/>
              <a:gd name="connsiteY292" fmla="*/ 5277574 h 5852043"/>
              <a:gd name="connsiteX293" fmla="*/ 2787233 w 5967337"/>
              <a:gd name="connsiteY293" fmla="*/ 5153506 h 5852043"/>
              <a:gd name="connsiteX294" fmla="*/ 2911302 w 5967337"/>
              <a:gd name="connsiteY294" fmla="*/ 5028209 h 5852043"/>
              <a:gd name="connsiteX295" fmla="*/ 4149526 w 5967337"/>
              <a:gd name="connsiteY295" fmla="*/ 5024525 h 5852043"/>
              <a:gd name="connsiteX296" fmla="*/ 4278508 w 5967337"/>
              <a:gd name="connsiteY296" fmla="*/ 5153506 h 5852043"/>
              <a:gd name="connsiteX297" fmla="*/ 4148299 w 5967337"/>
              <a:gd name="connsiteY297" fmla="*/ 5283716 h 5852043"/>
              <a:gd name="connsiteX298" fmla="*/ 4019316 w 5967337"/>
              <a:gd name="connsiteY298" fmla="*/ 5154735 h 5852043"/>
              <a:gd name="connsiteX299" fmla="*/ 4149526 w 5967337"/>
              <a:gd name="connsiteY299" fmla="*/ 5024525 h 5852043"/>
              <a:gd name="connsiteX300" fmla="*/ 3325271 w 5967337"/>
              <a:gd name="connsiteY300" fmla="*/ 5022067 h 5852043"/>
              <a:gd name="connsiteX301" fmla="*/ 3454252 w 5967337"/>
              <a:gd name="connsiteY301" fmla="*/ 5151049 h 5852043"/>
              <a:gd name="connsiteX302" fmla="*/ 3324042 w 5967337"/>
              <a:gd name="connsiteY302" fmla="*/ 5281259 h 5852043"/>
              <a:gd name="connsiteX303" fmla="*/ 3195061 w 5967337"/>
              <a:gd name="connsiteY303" fmla="*/ 5152277 h 5852043"/>
              <a:gd name="connsiteX304" fmla="*/ 3325271 w 5967337"/>
              <a:gd name="connsiteY304" fmla="*/ 5022067 h 5852043"/>
              <a:gd name="connsiteX305" fmla="*/ 3736785 w 5967337"/>
              <a:gd name="connsiteY305" fmla="*/ 5020839 h 5852043"/>
              <a:gd name="connsiteX306" fmla="*/ 3868223 w 5967337"/>
              <a:gd name="connsiteY306" fmla="*/ 5151048 h 5852043"/>
              <a:gd name="connsiteX307" fmla="*/ 3738013 w 5967337"/>
              <a:gd name="connsiteY307" fmla="*/ 5283716 h 5852043"/>
              <a:gd name="connsiteX308" fmla="*/ 3605346 w 5967337"/>
              <a:gd name="connsiteY308" fmla="*/ 5151048 h 5852043"/>
              <a:gd name="connsiteX309" fmla="*/ 3736785 w 5967337"/>
              <a:gd name="connsiteY309" fmla="*/ 5020839 h 5852043"/>
              <a:gd name="connsiteX310" fmla="*/ 234624 w 5967337"/>
              <a:gd name="connsiteY310" fmla="*/ 4917654 h 5852043"/>
              <a:gd name="connsiteX311" fmla="*/ 261648 w 5967337"/>
              <a:gd name="connsiteY311" fmla="*/ 4947135 h 5852043"/>
              <a:gd name="connsiteX312" fmla="*/ 232167 w 5967337"/>
              <a:gd name="connsiteY312" fmla="*/ 4974160 h 5852043"/>
              <a:gd name="connsiteX313" fmla="*/ 203913 w 5967337"/>
              <a:gd name="connsiteY313" fmla="*/ 4942222 h 5852043"/>
              <a:gd name="connsiteX314" fmla="*/ 234624 w 5967337"/>
              <a:gd name="connsiteY314" fmla="*/ 4917654 h 5852043"/>
              <a:gd name="connsiteX315" fmla="*/ 644908 w 5967337"/>
              <a:gd name="connsiteY315" fmla="*/ 4886943 h 5852043"/>
              <a:gd name="connsiteX316" fmla="*/ 703871 w 5967337"/>
              <a:gd name="connsiteY316" fmla="*/ 4945906 h 5852043"/>
              <a:gd name="connsiteX317" fmla="*/ 644908 w 5967337"/>
              <a:gd name="connsiteY317" fmla="*/ 5004869 h 5852043"/>
              <a:gd name="connsiteX318" fmla="*/ 585945 w 5967337"/>
              <a:gd name="connsiteY318" fmla="*/ 4947135 h 5852043"/>
              <a:gd name="connsiteX319" fmla="*/ 644908 w 5967337"/>
              <a:gd name="connsiteY319" fmla="*/ 4886943 h 5852043"/>
              <a:gd name="connsiteX320" fmla="*/ 1057650 w 5967337"/>
              <a:gd name="connsiteY320" fmla="*/ 4866061 h 5852043"/>
              <a:gd name="connsiteX321" fmla="*/ 1135039 w 5967337"/>
              <a:gd name="connsiteY321" fmla="*/ 4945907 h 5852043"/>
              <a:gd name="connsiteX322" fmla="*/ 1057650 w 5967337"/>
              <a:gd name="connsiteY322" fmla="*/ 5024524 h 5852043"/>
              <a:gd name="connsiteX323" fmla="*/ 977805 w 5967337"/>
              <a:gd name="connsiteY323" fmla="*/ 4947135 h 5852043"/>
              <a:gd name="connsiteX324" fmla="*/ 1057650 w 5967337"/>
              <a:gd name="connsiteY324" fmla="*/ 4866061 h 5852043"/>
              <a:gd name="connsiteX325" fmla="*/ 5967337 w 5967337"/>
              <a:gd name="connsiteY325" fmla="*/ 4861070 h 5852043"/>
              <a:gd name="connsiteX326" fmla="*/ 5967337 w 5967337"/>
              <a:gd name="connsiteY326" fmla="*/ 5033722 h 5852043"/>
              <a:gd name="connsiteX327" fmla="*/ 5964081 w 5967337"/>
              <a:gd name="connsiteY327" fmla="*/ 5032969 h 5852043"/>
              <a:gd name="connsiteX328" fmla="*/ 5911048 w 5967337"/>
              <a:gd name="connsiteY328" fmla="*/ 4945906 h 5852043"/>
              <a:gd name="connsiteX329" fmla="*/ 5966326 w 5967337"/>
              <a:gd name="connsiteY329" fmla="*/ 4861262 h 5852043"/>
              <a:gd name="connsiteX330" fmla="*/ 1467936 w 5967337"/>
              <a:gd name="connsiteY330" fmla="*/ 4852549 h 5852043"/>
              <a:gd name="connsiteX331" fmla="*/ 1562522 w 5967337"/>
              <a:gd name="connsiteY331" fmla="*/ 4948364 h 5852043"/>
              <a:gd name="connsiteX332" fmla="*/ 1469164 w 5967337"/>
              <a:gd name="connsiteY332" fmla="*/ 5040493 h 5852043"/>
              <a:gd name="connsiteX333" fmla="*/ 1375805 w 5967337"/>
              <a:gd name="connsiteY333" fmla="*/ 4947137 h 5852043"/>
              <a:gd name="connsiteX334" fmla="*/ 1467936 w 5967337"/>
              <a:gd name="connsiteY334" fmla="*/ 4852549 h 5852043"/>
              <a:gd name="connsiteX335" fmla="*/ 5592893 w 5967337"/>
              <a:gd name="connsiteY335" fmla="*/ 4841493 h 5852043"/>
              <a:gd name="connsiteX336" fmla="*/ 5698535 w 5967337"/>
              <a:gd name="connsiteY336" fmla="*/ 4949592 h 5852043"/>
              <a:gd name="connsiteX337" fmla="*/ 5590438 w 5967337"/>
              <a:gd name="connsiteY337" fmla="*/ 5055234 h 5852043"/>
              <a:gd name="connsiteX338" fmla="*/ 5486023 w 5967337"/>
              <a:gd name="connsiteY338" fmla="*/ 4947135 h 5852043"/>
              <a:gd name="connsiteX339" fmla="*/ 5592893 w 5967337"/>
              <a:gd name="connsiteY339" fmla="*/ 4841493 h 5852043"/>
              <a:gd name="connsiteX340" fmla="*/ 1883133 w 5967337"/>
              <a:gd name="connsiteY340" fmla="*/ 4837807 h 5852043"/>
              <a:gd name="connsiteX341" fmla="*/ 1990004 w 5967337"/>
              <a:gd name="connsiteY341" fmla="*/ 4945906 h 5852043"/>
              <a:gd name="connsiteX342" fmla="*/ 1881905 w 5967337"/>
              <a:gd name="connsiteY342" fmla="*/ 5051548 h 5852043"/>
              <a:gd name="connsiteX343" fmla="*/ 1776263 w 5967337"/>
              <a:gd name="connsiteY343" fmla="*/ 4944678 h 5852043"/>
              <a:gd name="connsiteX344" fmla="*/ 1883133 w 5967337"/>
              <a:gd name="connsiteY344" fmla="*/ 4837807 h 5852043"/>
              <a:gd name="connsiteX345" fmla="*/ 5181379 w 5967337"/>
              <a:gd name="connsiteY345" fmla="*/ 4830437 h 5852043"/>
              <a:gd name="connsiteX346" fmla="*/ 5298078 w 5967337"/>
              <a:gd name="connsiteY346" fmla="*/ 4948363 h 5852043"/>
              <a:gd name="connsiteX347" fmla="*/ 5178924 w 5967337"/>
              <a:gd name="connsiteY347" fmla="*/ 5065061 h 5852043"/>
              <a:gd name="connsiteX348" fmla="*/ 5062225 w 5967337"/>
              <a:gd name="connsiteY348" fmla="*/ 4945906 h 5852043"/>
              <a:gd name="connsiteX349" fmla="*/ 5181379 w 5967337"/>
              <a:gd name="connsiteY349" fmla="*/ 4830437 h 5852043"/>
              <a:gd name="connsiteX350" fmla="*/ 2294645 w 5967337"/>
              <a:gd name="connsiteY350" fmla="*/ 4827981 h 5852043"/>
              <a:gd name="connsiteX351" fmla="*/ 2411344 w 5967337"/>
              <a:gd name="connsiteY351" fmla="*/ 4945907 h 5852043"/>
              <a:gd name="connsiteX352" fmla="*/ 2293418 w 5967337"/>
              <a:gd name="connsiteY352" fmla="*/ 5062606 h 5852043"/>
              <a:gd name="connsiteX353" fmla="*/ 2177948 w 5967337"/>
              <a:gd name="connsiteY353" fmla="*/ 4945907 h 5852043"/>
              <a:gd name="connsiteX354" fmla="*/ 2294645 w 5967337"/>
              <a:gd name="connsiteY354" fmla="*/ 4827981 h 5852043"/>
              <a:gd name="connsiteX355" fmla="*/ 4769866 w 5967337"/>
              <a:gd name="connsiteY355" fmla="*/ 4821839 h 5852043"/>
              <a:gd name="connsiteX356" fmla="*/ 4895163 w 5967337"/>
              <a:gd name="connsiteY356" fmla="*/ 4948363 h 5852043"/>
              <a:gd name="connsiteX357" fmla="*/ 4767410 w 5967337"/>
              <a:gd name="connsiteY357" fmla="*/ 5073661 h 5852043"/>
              <a:gd name="connsiteX358" fmla="*/ 4642114 w 5967337"/>
              <a:gd name="connsiteY358" fmla="*/ 4947135 h 5852043"/>
              <a:gd name="connsiteX359" fmla="*/ 4769866 w 5967337"/>
              <a:gd name="connsiteY359" fmla="*/ 4821839 h 5852043"/>
              <a:gd name="connsiteX360" fmla="*/ 2709845 w 5967337"/>
              <a:gd name="connsiteY360" fmla="*/ 4820610 h 5852043"/>
              <a:gd name="connsiteX361" fmla="*/ 2833912 w 5967337"/>
              <a:gd name="connsiteY361" fmla="*/ 4949592 h 5852043"/>
              <a:gd name="connsiteX362" fmla="*/ 2704930 w 5967337"/>
              <a:gd name="connsiteY362" fmla="*/ 5072432 h 5852043"/>
              <a:gd name="connsiteX363" fmla="*/ 2580862 w 5967337"/>
              <a:gd name="connsiteY363" fmla="*/ 4944678 h 5852043"/>
              <a:gd name="connsiteX364" fmla="*/ 2709845 w 5967337"/>
              <a:gd name="connsiteY364" fmla="*/ 4820610 h 5852043"/>
              <a:gd name="connsiteX365" fmla="*/ 4355896 w 5967337"/>
              <a:gd name="connsiteY365" fmla="*/ 4814468 h 5852043"/>
              <a:gd name="connsiteX366" fmla="*/ 4488563 w 5967337"/>
              <a:gd name="connsiteY366" fmla="*/ 4947135 h 5852043"/>
              <a:gd name="connsiteX367" fmla="*/ 4355896 w 5967337"/>
              <a:gd name="connsiteY367" fmla="*/ 5079802 h 5852043"/>
              <a:gd name="connsiteX368" fmla="*/ 4223229 w 5967337"/>
              <a:gd name="connsiteY368" fmla="*/ 4947135 h 5852043"/>
              <a:gd name="connsiteX369" fmla="*/ 4355896 w 5967337"/>
              <a:gd name="connsiteY369" fmla="*/ 4814468 h 5852043"/>
              <a:gd name="connsiteX370" fmla="*/ 3121357 w 5967337"/>
              <a:gd name="connsiteY370" fmla="*/ 4813241 h 5852043"/>
              <a:gd name="connsiteX371" fmla="*/ 3251568 w 5967337"/>
              <a:gd name="connsiteY371" fmla="*/ 4948364 h 5852043"/>
              <a:gd name="connsiteX372" fmla="*/ 3116444 w 5967337"/>
              <a:gd name="connsiteY372" fmla="*/ 5078574 h 5852043"/>
              <a:gd name="connsiteX373" fmla="*/ 2986234 w 5967337"/>
              <a:gd name="connsiteY373" fmla="*/ 4943451 h 5852043"/>
              <a:gd name="connsiteX374" fmla="*/ 3121357 w 5967337"/>
              <a:gd name="connsiteY374" fmla="*/ 4813241 h 5852043"/>
              <a:gd name="connsiteX375" fmla="*/ 3944384 w 5967337"/>
              <a:gd name="connsiteY375" fmla="*/ 4810784 h 5852043"/>
              <a:gd name="connsiteX376" fmla="*/ 4079507 w 5967337"/>
              <a:gd name="connsiteY376" fmla="*/ 4947135 h 5852043"/>
              <a:gd name="connsiteX377" fmla="*/ 3941927 w 5967337"/>
              <a:gd name="connsiteY377" fmla="*/ 5084716 h 5852043"/>
              <a:gd name="connsiteX378" fmla="*/ 3806803 w 5967337"/>
              <a:gd name="connsiteY378" fmla="*/ 4948364 h 5852043"/>
              <a:gd name="connsiteX379" fmla="*/ 3944384 w 5967337"/>
              <a:gd name="connsiteY379" fmla="*/ 4810784 h 5852043"/>
              <a:gd name="connsiteX380" fmla="*/ 3532871 w 5967337"/>
              <a:gd name="connsiteY380" fmla="*/ 4809555 h 5852043"/>
              <a:gd name="connsiteX381" fmla="*/ 3666766 w 5967337"/>
              <a:gd name="connsiteY381" fmla="*/ 4945907 h 5852043"/>
              <a:gd name="connsiteX382" fmla="*/ 3531642 w 5967337"/>
              <a:gd name="connsiteY382" fmla="*/ 5082259 h 5852043"/>
              <a:gd name="connsiteX383" fmla="*/ 3394062 w 5967337"/>
              <a:gd name="connsiteY383" fmla="*/ 4945907 h 5852043"/>
              <a:gd name="connsiteX384" fmla="*/ 3532871 w 5967337"/>
              <a:gd name="connsiteY384" fmla="*/ 4809555 h 5852043"/>
              <a:gd name="connsiteX385" fmla="*/ 439767 w 5967337"/>
              <a:gd name="connsiteY385" fmla="*/ 4689172 h 5852043"/>
              <a:gd name="connsiteX386" fmla="*/ 488902 w 5967337"/>
              <a:gd name="connsiteY386" fmla="*/ 4740764 h 5852043"/>
              <a:gd name="connsiteX387" fmla="*/ 437310 w 5967337"/>
              <a:gd name="connsiteY387" fmla="*/ 4789900 h 5852043"/>
              <a:gd name="connsiteX388" fmla="*/ 388174 w 5967337"/>
              <a:gd name="connsiteY388" fmla="*/ 4738308 h 5852043"/>
              <a:gd name="connsiteX389" fmla="*/ 439767 w 5967337"/>
              <a:gd name="connsiteY389" fmla="*/ 4689172 h 5852043"/>
              <a:gd name="connsiteX390" fmla="*/ 848822 w 5967337"/>
              <a:gd name="connsiteY390" fmla="*/ 4667061 h 5852043"/>
              <a:gd name="connsiteX391" fmla="*/ 924983 w 5967337"/>
              <a:gd name="connsiteY391" fmla="*/ 4738309 h 5852043"/>
              <a:gd name="connsiteX392" fmla="*/ 852508 w 5967337"/>
              <a:gd name="connsiteY392" fmla="*/ 4813241 h 5852043"/>
              <a:gd name="connsiteX393" fmla="*/ 778804 w 5967337"/>
              <a:gd name="connsiteY393" fmla="*/ 4743223 h 5852043"/>
              <a:gd name="connsiteX394" fmla="*/ 848822 w 5967337"/>
              <a:gd name="connsiteY394" fmla="*/ 4667061 h 5852043"/>
              <a:gd name="connsiteX395" fmla="*/ 1264021 w 5967337"/>
              <a:gd name="connsiteY395" fmla="*/ 4651092 h 5852043"/>
              <a:gd name="connsiteX396" fmla="*/ 1353693 w 5967337"/>
              <a:gd name="connsiteY396" fmla="*/ 4739537 h 5852043"/>
              <a:gd name="connsiteX397" fmla="*/ 1265248 w 5967337"/>
              <a:gd name="connsiteY397" fmla="*/ 4830438 h 5852043"/>
              <a:gd name="connsiteX398" fmla="*/ 1173119 w 5967337"/>
              <a:gd name="connsiteY398" fmla="*/ 4743221 h 5852043"/>
              <a:gd name="connsiteX399" fmla="*/ 1264021 w 5967337"/>
              <a:gd name="connsiteY399" fmla="*/ 4651092 h 5852043"/>
              <a:gd name="connsiteX400" fmla="*/ 5799265 w 5967337"/>
              <a:gd name="connsiteY400" fmla="*/ 4637579 h 5852043"/>
              <a:gd name="connsiteX401" fmla="*/ 5902449 w 5967337"/>
              <a:gd name="connsiteY401" fmla="*/ 4740764 h 5852043"/>
              <a:gd name="connsiteX402" fmla="*/ 5798036 w 5967337"/>
              <a:gd name="connsiteY402" fmla="*/ 4845178 h 5852043"/>
              <a:gd name="connsiteX403" fmla="*/ 5694850 w 5967337"/>
              <a:gd name="connsiteY403" fmla="*/ 4741994 h 5852043"/>
              <a:gd name="connsiteX404" fmla="*/ 5799265 w 5967337"/>
              <a:gd name="connsiteY404" fmla="*/ 4637579 h 5852043"/>
              <a:gd name="connsiteX405" fmla="*/ 1674307 w 5967337"/>
              <a:gd name="connsiteY405" fmla="*/ 4636351 h 5852043"/>
              <a:gd name="connsiteX406" fmla="*/ 1778720 w 5967337"/>
              <a:gd name="connsiteY406" fmla="*/ 4740764 h 5852043"/>
              <a:gd name="connsiteX407" fmla="*/ 1676762 w 5967337"/>
              <a:gd name="connsiteY407" fmla="*/ 4843950 h 5852043"/>
              <a:gd name="connsiteX408" fmla="*/ 1571120 w 5967337"/>
              <a:gd name="connsiteY408" fmla="*/ 4739537 h 5852043"/>
              <a:gd name="connsiteX409" fmla="*/ 1674307 w 5967337"/>
              <a:gd name="connsiteY409" fmla="*/ 4636351 h 5852043"/>
              <a:gd name="connsiteX410" fmla="*/ 5387751 w 5967337"/>
              <a:gd name="connsiteY410" fmla="*/ 4625295 h 5852043"/>
              <a:gd name="connsiteX411" fmla="*/ 5501992 w 5967337"/>
              <a:gd name="connsiteY411" fmla="*/ 4740764 h 5852043"/>
              <a:gd name="connsiteX412" fmla="*/ 5387751 w 5967337"/>
              <a:gd name="connsiteY412" fmla="*/ 4857462 h 5852043"/>
              <a:gd name="connsiteX413" fmla="*/ 5271053 w 5967337"/>
              <a:gd name="connsiteY413" fmla="*/ 4739535 h 5852043"/>
              <a:gd name="connsiteX414" fmla="*/ 5387751 w 5967337"/>
              <a:gd name="connsiteY414" fmla="*/ 4625295 h 5852043"/>
              <a:gd name="connsiteX415" fmla="*/ 2088276 w 5967337"/>
              <a:gd name="connsiteY415" fmla="*/ 4624066 h 5852043"/>
              <a:gd name="connsiteX416" fmla="*/ 2203745 w 5967337"/>
              <a:gd name="connsiteY416" fmla="*/ 4739535 h 5852043"/>
              <a:gd name="connsiteX417" fmla="*/ 2089505 w 5967337"/>
              <a:gd name="connsiteY417" fmla="*/ 4856233 h 5852043"/>
              <a:gd name="connsiteX418" fmla="*/ 1972806 w 5967337"/>
              <a:gd name="connsiteY418" fmla="*/ 4739535 h 5852043"/>
              <a:gd name="connsiteX419" fmla="*/ 2088276 w 5967337"/>
              <a:gd name="connsiteY419" fmla="*/ 4624066 h 5852043"/>
              <a:gd name="connsiteX420" fmla="*/ 4976238 w 5967337"/>
              <a:gd name="connsiteY420" fmla="*/ 4615468 h 5852043"/>
              <a:gd name="connsiteX421" fmla="*/ 5100306 w 5967337"/>
              <a:gd name="connsiteY421" fmla="*/ 4744450 h 5852043"/>
              <a:gd name="connsiteX422" fmla="*/ 4973780 w 5967337"/>
              <a:gd name="connsiteY422" fmla="*/ 4867290 h 5852043"/>
              <a:gd name="connsiteX423" fmla="*/ 4848486 w 5967337"/>
              <a:gd name="connsiteY423" fmla="*/ 4739537 h 5852043"/>
              <a:gd name="connsiteX424" fmla="*/ 4976238 w 5967337"/>
              <a:gd name="connsiteY424" fmla="*/ 4615468 h 5852043"/>
              <a:gd name="connsiteX425" fmla="*/ 2499788 w 5967337"/>
              <a:gd name="connsiteY425" fmla="*/ 4613011 h 5852043"/>
              <a:gd name="connsiteX426" fmla="*/ 2626314 w 5967337"/>
              <a:gd name="connsiteY426" fmla="*/ 4739537 h 5852043"/>
              <a:gd name="connsiteX427" fmla="*/ 2499788 w 5967337"/>
              <a:gd name="connsiteY427" fmla="*/ 4864833 h 5852043"/>
              <a:gd name="connsiteX428" fmla="*/ 2374492 w 5967337"/>
              <a:gd name="connsiteY428" fmla="*/ 4737080 h 5852043"/>
              <a:gd name="connsiteX429" fmla="*/ 2499788 w 5967337"/>
              <a:gd name="connsiteY429" fmla="*/ 4613011 h 5852043"/>
              <a:gd name="connsiteX430" fmla="*/ 4561039 w 5967337"/>
              <a:gd name="connsiteY430" fmla="*/ 4606868 h 5852043"/>
              <a:gd name="connsiteX431" fmla="*/ 4697390 w 5967337"/>
              <a:gd name="connsiteY431" fmla="*/ 4740763 h 5852043"/>
              <a:gd name="connsiteX432" fmla="*/ 4561039 w 5967337"/>
              <a:gd name="connsiteY432" fmla="*/ 4874659 h 5852043"/>
              <a:gd name="connsiteX433" fmla="*/ 4428372 w 5967337"/>
              <a:gd name="connsiteY433" fmla="*/ 4740763 h 5852043"/>
              <a:gd name="connsiteX434" fmla="*/ 4561039 w 5967337"/>
              <a:gd name="connsiteY434" fmla="*/ 4606868 h 5852043"/>
              <a:gd name="connsiteX435" fmla="*/ 2912530 w 5967337"/>
              <a:gd name="connsiteY435" fmla="*/ 4605641 h 5852043"/>
              <a:gd name="connsiteX436" fmla="*/ 3047654 w 5967337"/>
              <a:gd name="connsiteY436" fmla="*/ 4740764 h 5852043"/>
              <a:gd name="connsiteX437" fmla="*/ 2913759 w 5967337"/>
              <a:gd name="connsiteY437" fmla="*/ 4873431 h 5852043"/>
              <a:gd name="connsiteX438" fmla="*/ 2778635 w 5967337"/>
              <a:gd name="connsiteY438" fmla="*/ 4741992 h 5852043"/>
              <a:gd name="connsiteX439" fmla="*/ 2912530 w 5967337"/>
              <a:gd name="connsiteY439" fmla="*/ 4605641 h 5852043"/>
              <a:gd name="connsiteX440" fmla="*/ 4150851 w 5967337"/>
              <a:gd name="connsiteY440" fmla="*/ 4601034 h 5852043"/>
              <a:gd name="connsiteX441" fmla="*/ 4289564 w 5967337"/>
              <a:gd name="connsiteY441" fmla="*/ 4719881 h 5852043"/>
              <a:gd name="connsiteX442" fmla="*/ 4175322 w 5967337"/>
              <a:gd name="connsiteY442" fmla="*/ 4878345 h 5852043"/>
              <a:gd name="connsiteX443" fmla="*/ 4037742 w 5967337"/>
              <a:gd name="connsiteY443" fmla="*/ 4820610 h 5852043"/>
              <a:gd name="connsiteX444" fmla="*/ 4030371 w 5967337"/>
              <a:gd name="connsiteY444" fmla="*/ 4671973 h 5852043"/>
              <a:gd name="connsiteX445" fmla="*/ 4038971 w 5967337"/>
              <a:gd name="connsiteY445" fmla="*/ 4651091 h 5852043"/>
              <a:gd name="connsiteX446" fmla="*/ 4062310 w 5967337"/>
              <a:gd name="connsiteY446" fmla="*/ 4625295 h 5852043"/>
              <a:gd name="connsiteX447" fmla="*/ 4088107 w 5967337"/>
              <a:gd name="connsiteY447" fmla="*/ 4615468 h 5852043"/>
              <a:gd name="connsiteX448" fmla="*/ 4150851 w 5967337"/>
              <a:gd name="connsiteY448" fmla="*/ 4601034 h 5852043"/>
              <a:gd name="connsiteX449" fmla="*/ 3312374 w 5967337"/>
              <a:gd name="connsiteY449" fmla="*/ 4598597 h 5852043"/>
              <a:gd name="connsiteX450" fmla="*/ 3379321 w 5967337"/>
              <a:gd name="connsiteY450" fmla="*/ 4609327 h 5852043"/>
              <a:gd name="connsiteX451" fmla="*/ 3413716 w 5967337"/>
              <a:gd name="connsiteY451" fmla="*/ 4625295 h 5852043"/>
              <a:gd name="connsiteX452" fmla="*/ 3437055 w 5967337"/>
              <a:gd name="connsiteY452" fmla="*/ 4651092 h 5852043"/>
              <a:gd name="connsiteX453" fmla="*/ 3450568 w 5967337"/>
              <a:gd name="connsiteY453" fmla="*/ 4678116 h 5852043"/>
              <a:gd name="connsiteX454" fmla="*/ 3424771 w 5967337"/>
              <a:gd name="connsiteY454" fmla="*/ 4836579 h 5852043"/>
              <a:gd name="connsiteX455" fmla="*/ 3269994 w 5967337"/>
              <a:gd name="connsiteY455" fmla="*/ 4867290 h 5852043"/>
              <a:gd name="connsiteX456" fmla="*/ 3185234 w 5967337"/>
              <a:gd name="connsiteY456" fmla="*/ 4729710 h 5852043"/>
              <a:gd name="connsiteX457" fmla="*/ 3312374 w 5967337"/>
              <a:gd name="connsiteY457" fmla="*/ 4598597 h 5852043"/>
              <a:gd name="connsiteX458" fmla="*/ 233396 w 5967337"/>
              <a:gd name="connsiteY458" fmla="*/ 4495085 h 5852043"/>
              <a:gd name="connsiteX459" fmla="*/ 271476 w 5967337"/>
              <a:gd name="connsiteY459" fmla="*/ 4535623 h 5852043"/>
              <a:gd name="connsiteX460" fmla="*/ 233396 w 5967337"/>
              <a:gd name="connsiteY460" fmla="*/ 4571246 h 5852043"/>
              <a:gd name="connsiteX461" fmla="*/ 195315 w 5967337"/>
              <a:gd name="connsiteY461" fmla="*/ 4535623 h 5852043"/>
              <a:gd name="connsiteX462" fmla="*/ 233396 w 5967337"/>
              <a:gd name="connsiteY462" fmla="*/ 4495085 h 5852043"/>
              <a:gd name="connsiteX463" fmla="*/ 3809260 w 5967337"/>
              <a:gd name="connsiteY463" fmla="*/ 4469288 h 5852043"/>
              <a:gd name="connsiteX464" fmla="*/ 3774865 w 5967337"/>
              <a:gd name="connsiteY464" fmla="*/ 4479115 h 5852043"/>
              <a:gd name="connsiteX465" fmla="*/ 3738013 w 5967337"/>
              <a:gd name="connsiteY465" fmla="*/ 4482801 h 5852043"/>
              <a:gd name="connsiteX466" fmla="*/ 3703618 w 5967337"/>
              <a:gd name="connsiteY466" fmla="*/ 4479115 h 5852043"/>
              <a:gd name="connsiteX467" fmla="*/ 3666766 w 5967337"/>
              <a:gd name="connsiteY467" fmla="*/ 4471745 h 5852043"/>
              <a:gd name="connsiteX468" fmla="*/ 3655710 w 5967337"/>
              <a:gd name="connsiteY468" fmla="*/ 4622837 h 5852043"/>
              <a:gd name="connsiteX469" fmla="*/ 3686420 w 5967337"/>
              <a:gd name="connsiteY469" fmla="*/ 4609325 h 5852043"/>
              <a:gd name="connsiteX470" fmla="*/ 3719586 w 5967337"/>
              <a:gd name="connsiteY470" fmla="*/ 4600727 h 5852043"/>
              <a:gd name="connsiteX471" fmla="*/ 3756438 w 5967337"/>
              <a:gd name="connsiteY471" fmla="*/ 4600727 h 5852043"/>
              <a:gd name="connsiteX472" fmla="*/ 3789606 w 5967337"/>
              <a:gd name="connsiteY472" fmla="*/ 4609325 h 5852043"/>
              <a:gd name="connsiteX473" fmla="*/ 3820315 w 5967337"/>
              <a:gd name="connsiteY473" fmla="*/ 4620382 h 5852043"/>
              <a:gd name="connsiteX474" fmla="*/ 3801890 w 5967337"/>
              <a:gd name="connsiteY474" fmla="*/ 4571246 h 5852043"/>
              <a:gd name="connsiteX475" fmla="*/ 3798204 w 5967337"/>
              <a:gd name="connsiteY475" fmla="*/ 4520881 h 5852043"/>
              <a:gd name="connsiteX476" fmla="*/ 3809260 w 5967337"/>
              <a:gd name="connsiteY476" fmla="*/ 4469288 h 5852043"/>
              <a:gd name="connsiteX477" fmla="*/ 643680 w 5967337"/>
              <a:gd name="connsiteY477" fmla="*/ 4466832 h 5852043"/>
              <a:gd name="connsiteX478" fmla="*/ 710014 w 5967337"/>
              <a:gd name="connsiteY478" fmla="*/ 4534395 h 5852043"/>
              <a:gd name="connsiteX479" fmla="*/ 644908 w 5967337"/>
              <a:gd name="connsiteY479" fmla="*/ 4598270 h 5852043"/>
              <a:gd name="connsiteX480" fmla="*/ 579804 w 5967337"/>
              <a:gd name="connsiteY480" fmla="*/ 4533166 h 5852043"/>
              <a:gd name="connsiteX481" fmla="*/ 643680 w 5967337"/>
              <a:gd name="connsiteY481" fmla="*/ 4466832 h 5852043"/>
              <a:gd name="connsiteX482" fmla="*/ 1058877 w 5967337"/>
              <a:gd name="connsiteY482" fmla="*/ 4448406 h 5852043"/>
              <a:gd name="connsiteX483" fmla="*/ 1142409 w 5967337"/>
              <a:gd name="connsiteY483" fmla="*/ 4534394 h 5852043"/>
              <a:gd name="connsiteX484" fmla="*/ 1056421 w 5967337"/>
              <a:gd name="connsiteY484" fmla="*/ 4617925 h 5852043"/>
              <a:gd name="connsiteX485" fmla="*/ 972890 w 5967337"/>
              <a:gd name="connsiteY485" fmla="*/ 4531937 h 5852043"/>
              <a:gd name="connsiteX486" fmla="*/ 1058877 w 5967337"/>
              <a:gd name="connsiteY486" fmla="*/ 4448406 h 5852043"/>
              <a:gd name="connsiteX487" fmla="*/ 5967337 w 5967337"/>
              <a:gd name="connsiteY487" fmla="*/ 4442008 h 5852043"/>
              <a:gd name="connsiteX488" fmla="*/ 5967337 w 5967337"/>
              <a:gd name="connsiteY488" fmla="*/ 4627045 h 5852043"/>
              <a:gd name="connsiteX489" fmla="*/ 5958457 w 5967337"/>
              <a:gd name="connsiteY489" fmla="*/ 4624739 h 5852043"/>
              <a:gd name="connsiteX490" fmla="*/ 5904906 w 5967337"/>
              <a:gd name="connsiteY490" fmla="*/ 4534394 h 5852043"/>
              <a:gd name="connsiteX491" fmla="*/ 5966575 w 5967337"/>
              <a:gd name="connsiteY491" fmla="*/ 4442149 h 5852043"/>
              <a:gd name="connsiteX492" fmla="*/ 1467934 w 5967337"/>
              <a:gd name="connsiteY492" fmla="*/ 4433665 h 5852043"/>
              <a:gd name="connsiteX493" fmla="*/ 1568663 w 5967337"/>
              <a:gd name="connsiteY493" fmla="*/ 4533165 h 5852043"/>
              <a:gd name="connsiteX494" fmla="*/ 1469162 w 5967337"/>
              <a:gd name="connsiteY494" fmla="*/ 4632665 h 5852043"/>
              <a:gd name="connsiteX495" fmla="*/ 1369663 w 5967337"/>
              <a:gd name="connsiteY495" fmla="*/ 4531937 h 5852043"/>
              <a:gd name="connsiteX496" fmla="*/ 1467934 w 5967337"/>
              <a:gd name="connsiteY496" fmla="*/ 4433665 h 5852043"/>
              <a:gd name="connsiteX497" fmla="*/ 5594120 w 5967337"/>
              <a:gd name="connsiteY497" fmla="*/ 4422609 h 5852043"/>
              <a:gd name="connsiteX498" fmla="*/ 5705906 w 5967337"/>
              <a:gd name="connsiteY498" fmla="*/ 4534394 h 5852043"/>
              <a:gd name="connsiteX499" fmla="*/ 5592892 w 5967337"/>
              <a:gd name="connsiteY499" fmla="*/ 4648634 h 5852043"/>
              <a:gd name="connsiteX500" fmla="*/ 5479880 w 5967337"/>
              <a:gd name="connsiteY500" fmla="*/ 4534394 h 5852043"/>
              <a:gd name="connsiteX501" fmla="*/ 5594120 w 5967337"/>
              <a:gd name="connsiteY501" fmla="*/ 4422609 h 5852043"/>
              <a:gd name="connsiteX502" fmla="*/ 1880676 w 5967337"/>
              <a:gd name="connsiteY502" fmla="*/ 4421381 h 5852043"/>
              <a:gd name="connsiteX503" fmla="*/ 1993689 w 5967337"/>
              <a:gd name="connsiteY503" fmla="*/ 4534394 h 5852043"/>
              <a:gd name="connsiteX504" fmla="*/ 1880676 w 5967337"/>
              <a:gd name="connsiteY504" fmla="*/ 4646179 h 5852043"/>
              <a:gd name="connsiteX505" fmla="*/ 1768891 w 5967337"/>
              <a:gd name="connsiteY505" fmla="*/ 4531937 h 5852043"/>
              <a:gd name="connsiteX506" fmla="*/ 1880676 w 5967337"/>
              <a:gd name="connsiteY506" fmla="*/ 4421381 h 5852043"/>
              <a:gd name="connsiteX507" fmla="*/ 5178922 w 5967337"/>
              <a:gd name="connsiteY507" fmla="*/ 4411554 h 5852043"/>
              <a:gd name="connsiteX508" fmla="*/ 5304219 w 5967337"/>
              <a:gd name="connsiteY508" fmla="*/ 4534394 h 5852043"/>
              <a:gd name="connsiteX509" fmla="*/ 5181379 w 5967337"/>
              <a:gd name="connsiteY509" fmla="*/ 4659690 h 5852043"/>
              <a:gd name="connsiteX510" fmla="*/ 5056082 w 5967337"/>
              <a:gd name="connsiteY510" fmla="*/ 4536850 h 5852043"/>
              <a:gd name="connsiteX511" fmla="*/ 5178922 w 5967337"/>
              <a:gd name="connsiteY511" fmla="*/ 4411554 h 5852043"/>
              <a:gd name="connsiteX512" fmla="*/ 2297102 w 5967337"/>
              <a:gd name="connsiteY512" fmla="*/ 4409097 h 5852043"/>
              <a:gd name="connsiteX513" fmla="*/ 2418714 w 5967337"/>
              <a:gd name="connsiteY513" fmla="*/ 4535623 h 5852043"/>
              <a:gd name="connsiteX514" fmla="*/ 2293418 w 5967337"/>
              <a:gd name="connsiteY514" fmla="*/ 4658462 h 5852043"/>
              <a:gd name="connsiteX515" fmla="*/ 2170578 w 5967337"/>
              <a:gd name="connsiteY515" fmla="*/ 4531937 h 5852043"/>
              <a:gd name="connsiteX516" fmla="*/ 2297102 w 5967337"/>
              <a:gd name="connsiteY516" fmla="*/ 4409097 h 5852043"/>
              <a:gd name="connsiteX517" fmla="*/ 4769866 w 5967337"/>
              <a:gd name="connsiteY517" fmla="*/ 4402956 h 5852043"/>
              <a:gd name="connsiteX518" fmla="*/ 4902534 w 5967337"/>
              <a:gd name="connsiteY518" fmla="*/ 4536850 h 5852043"/>
              <a:gd name="connsiteX519" fmla="*/ 4764953 w 5967337"/>
              <a:gd name="connsiteY519" fmla="*/ 4669519 h 5852043"/>
              <a:gd name="connsiteX520" fmla="*/ 4634743 w 5967337"/>
              <a:gd name="connsiteY520" fmla="*/ 4533166 h 5852043"/>
              <a:gd name="connsiteX521" fmla="*/ 4769866 w 5967337"/>
              <a:gd name="connsiteY521" fmla="*/ 4402956 h 5852043"/>
              <a:gd name="connsiteX522" fmla="*/ 2706159 w 5967337"/>
              <a:gd name="connsiteY522" fmla="*/ 4400499 h 5852043"/>
              <a:gd name="connsiteX523" fmla="*/ 2841283 w 5967337"/>
              <a:gd name="connsiteY523" fmla="*/ 4535623 h 5852043"/>
              <a:gd name="connsiteX524" fmla="*/ 2706159 w 5967337"/>
              <a:gd name="connsiteY524" fmla="*/ 4667061 h 5852043"/>
              <a:gd name="connsiteX525" fmla="*/ 2573492 w 5967337"/>
              <a:gd name="connsiteY525" fmla="*/ 4534394 h 5852043"/>
              <a:gd name="connsiteX526" fmla="*/ 2706159 w 5967337"/>
              <a:gd name="connsiteY526" fmla="*/ 4400499 h 5852043"/>
              <a:gd name="connsiteX527" fmla="*/ 28254 w 5967337"/>
              <a:gd name="connsiteY527" fmla="*/ 4302227 h 5852043"/>
              <a:gd name="connsiteX528" fmla="*/ 51593 w 5967337"/>
              <a:gd name="connsiteY528" fmla="*/ 4328023 h 5852043"/>
              <a:gd name="connsiteX529" fmla="*/ 27025 w 5967337"/>
              <a:gd name="connsiteY529" fmla="*/ 4351363 h 5852043"/>
              <a:gd name="connsiteX530" fmla="*/ 2457 w 5967337"/>
              <a:gd name="connsiteY530" fmla="*/ 4328023 h 5852043"/>
              <a:gd name="connsiteX531" fmla="*/ 28254 w 5967337"/>
              <a:gd name="connsiteY531" fmla="*/ 4302227 h 5852043"/>
              <a:gd name="connsiteX532" fmla="*/ 4004574 w 5967337"/>
              <a:gd name="connsiteY532" fmla="*/ 4275201 h 5852043"/>
              <a:gd name="connsiteX533" fmla="*/ 3948068 w 5967337"/>
              <a:gd name="connsiteY533" fmla="*/ 4282572 h 5852043"/>
              <a:gd name="connsiteX534" fmla="*/ 3886648 w 5967337"/>
              <a:gd name="connsiteY534" fmla="*/ 4277658 h 5852043"/>
              <a:gd name="connsiteX535" fmla="*/ 3885420 w 5967337"/>
              <a:gd name="connsiteY535" fmla="*/ 4287485 h 5852043"/>
              <a:gd name="connsiteX536" fmla="*/ 3878050 w 5967337"/>
              <a:gd name="connsiteY536" fmla="*/ 4390671 h 5852043"/>
              <a:gd name="connsiteX537" fmla="*/ 3880507 w 5967337"/>
              <a:gd name="connsiteY537" fmla="*/ 4399270 h 5852043"/>
              <a:gd name="connsiteX538" fmla="*/ 3924729 w 5967337"/>
              <a:gd name="connsiteY538" fmla="*/ 4389441 h 5852043"/>
              <a:gd name="connsiteX539" fmla="*/ 3972636 w 5967337"/>
              <a:gd name="connsiteY539" fmla="*/ 4390671 h 5852043"/>
              <a:gd name="connsiteX540" fmla="*/ 4014402 w 5967337"/>
              <a:gd name="connsiteY540" fmla="*/ 4401725 h 5852043"/>
              <a:gd name="connsiteX541" fmla="*/ 4004574 w 5967337"/>
              <a:gd name="connsiteY541" fmla="*/ 4275201 h 5852043"/>
              <a:gd name="connsiteX542" fmla="*/ 3477592 w 5967337"/>
              <a:gd name="connsiteY542" fmla="*/ 4273973 h 5852043"/>
              <a:gd name="connsiteX543" fmla="*/ 3470222 w 5967337"/>
              <a:gd name="connsiteY543" fmla="*/ 4276430 h 5852043"/>
              <a:gd name="connsiteX544" fmla="*/ 3473907 w 5967337"/>
              <a:gd name="connsiteY544" fmla="*/ 4339078 h 5852043"/>
              <a:gd name="connsiteX545" fmla="*/ 3460395 w 5967337"/>
              <a:gd name="connsiteY545" fmla="*/ 4404184 h 5852043"/>
              <a:gd name="connsiteX546" fmla="*/ 3595519 w 5967337"/>
              <a:gd name="connsiteY546" fmla="*/ 4400498 h 5852043"/>
              <a:gd name="connsiteX547" fmla="*/ 3583235 w 5967337"/>
              <a:gd name="connsiteY547" fmla="*/ 4339078 h 5852043"/>
              <a:gd name="connsiteX548" fmla="*/ 3588148 w 5967337"/>
              <a:gd name="connsiteY548" fmla="*/ 4273973 h 5852043"/>
              <a:gd name="connsiteX549" fmla="*/ 3477592 w 5967337"/>
              <a:gd name="connsiteY549" fmla="*/ 4273973 h 5852043"/>
              <a:gd name="connsiteX550" fmla="*/ 438537 w 5967337"/>
              <a:gd name="connsiteY550" fmla="*/ 4271517 h 5852043"/>
              <a:gd name="connsiteX551" fmla="*/ 495044 w 5967337"/>
              <a:gd name="connsiteY551" fmla="*/ 4328023 h 5852043"/>
              <a:gd name="connsiteX552" fmla="*/ 437308 w 5967337"/>
              <a:gd name="connsiteY552" fmla="*/ 4383300 h 5852043"/>
              <a:gd name="connsiteX553" fmla="*/ 382031 w 5967337"/>
              <a:gd name="connsiteY553" fmla="*/ 4325566 h 5852043"/>
              <a:gd name="connsiteX554" fmla="*/ 438537 w 5967337"/>
              <a:gd name="connsiteY554" fmla="*/ 4271517 h 5852043"/>
              <a:gd name="connsiteX555" fmla="*/ 3034140 w 5967337"/>
              <a:gd name="connsiteY555" fmla="*/ 4251862 h 5852043"/>
              <a:gd name="connsiteX556" fmla="*/ 3042740 w 5967337"/>
              <a:gd name="connsiteY556" fmla="*/ 4272744 h 5852043"/>
              <a:gd name="connsiteX557" fmla="*/ 3048881 w 5967337"/>
              <a:gd name="connsiteY557" fmla="*/ 4292399 h 5852043"/>
              <a:gd name="connsiteX558" fmla="*/ 3053795 w 5967337"/>
              <a:gd name="connsiteY558" fmla="*/ 4315738 h 5852043"/>
              <a:gd name="connsiteX559" fmla="*/ 3053795 w 5967337"/>
              <a:gd name="connsiteY559" fmla="*/ 4339078 h 5852043"/>
              <a:gd name="connsiteX560" fmla="*/ 3048881 w 5967337"/>
              <a:gd name="connsiteY560" fmla="*/ 4362418 h 5852043"/>
              <a:gd name="connsiteX561" fmla="*/ 3042740 w 5967337"/>
              <a:gd name="connsiteY561" fmla="*/ 4382072 h 5852043"/>
              <a:gd name="connsiteX562" fmla="*/ 3031684 w 5967337"/>
              <a:gd name="connsiteY562" fmla="*/ 4402955 h 5852043"/>
              <a:gd name="connsiteX563" fmla="*/ 3021856 w 5967337"/>
              <a:gd name="connsiteY563" fmla="*/ 4425066 h 5852043"/>
              <a:gd name="connsiteX564" fmla="*/ 3032913 w 5967337"/>
              <a:gd name="connsiteY564" fmla="*/ 4421381 h 5852043"/>
              <a:gd name="connsiteX565" fmla="*/ 3185234 w 5967337"/>
              <a:gd name="connsiteY565" fmla="*/ 4407868 h 5852043"/>
              <a:gd name="connsiteX566" fmla="*/ 3199975 w 5967337"/>
              <a:gd name="connsiteY566" fmla="*/ 4410325 h 5852043"/>
              <a:gd name="connsiteX567" fmla="*/ 3190148 w 5967337"/>
              <a:gd name="connsiteY567" fmla="*/ 4261689 h 5852043"/>
              <a:gd name="connsiteX568" fmla="*/ 3186462 w 5967337"/>
              <a:gd name="connsiteY568" fmla="*/ 4255547 h 5852043"/>
              <a:gd name="connsiteX569" fmla="*/ 3034140 w 5967337"/>
              <a:gd name="connsiteY569" fmla="*/ 4251862 h 5852043"/>
              <a:gd name="connsiteX570" fmla="*/ 852508 w 5967337"/>
              <a:gd name="connsiteY570" fmla="*/ 4249405 h 5852043"/>
              <a:gd name="connsiteX571" fmla="*/ 929896 w 5967337"/>
              <a:gd name="connsiteY571" fmla="*/ 4329251 h 5852043"/>
              <a:gd name="connsiteX572" fmla="*/ 851280 w 5967337"/>
              <a:gd name="connsiteY572" fmla="*/ 4405413 h 5852043"/>
              <a:gd name="connsiteX573" fmla="*/ 773891 w 5967337"/>
              <a:gd name="connsiteY573" fmla="*/ 4326795 h 5852043"/>
              <a:gd name="connsiteX574" fmla="*/ 852508 w 5967337"/>
              <a:gd name="connsiteY574" fmla="*/ 4249405 h 5852043"/>
              <a:gd name="connsiteX575" fmla="*/ 1265248 w 5967337"/>
              <a:gd name="connsiteY575" fmla="*/ 4232208 h 5852043"/>
              <a:gd name="connsiteX576" fmla="*/ 1358606 w 5967337"/>
              <a:gd name="connsiteY576" fmla="*/ 4326795 h 5852043"/>
              <a:gd name="connsiteX577" fmla="*/ 1262791 w 5967337"/>
              <a:gd name="connsiteY577" fmla="*/ 4422610 h 5852043"/>
              <a:gd name="connsiteX578" fmla="*/ 1169433 w 5967337"/>
              <a:gd name="connsiteY578" fmla="*/ 4328023 h 5852043"/>
              <a:gd name="connsiteX579" fmla="*/ 1265248 w 5967337"/>
              <a:gd name="connsiteY579" fmla="*/ 4232208 h 5852043"/>
              <a:gd name="connsiteX580" fmla="*/ 5802950 w 5967337"/>
              <a:gd name="connsiteY580" fmla="*/ 4219924 h 5852043"/>
              <a:gd name="connsiteX581" fmla="*/ 5907362 w 5967337"/>
              <a:gd name="connsiteY581" fmla="*/ 4331707 h 5852043"/>
              <a:gd name="connsiteX582" fmla="*/ 5796807 w 5967337"/>
              <a:gd name="connsiteY582" fmla="*/ 4438579 h 5852043"/>
              <a:gd name="connsiteX583" fmla="*/ 5691164 w 5967337"/>
              <a:gd name="connsiteY583" fmla="*/ 4326795 h 5852043"/>
              <a:gd name="connsiteX584" fmla="*/ 5802950 w 5967337"/>
              <a:gd name="connsiteY584" fmla="*/ 4219924 h 5852043"/>
              <a:gd name="connsiteX585" fmla="*/ 1674305 w 5967337"/>
              <a:gd name="connsiteY585" fmla="*/ 4218696 h 5852043"/>
              <a:gd name="connsiteX586" fmla="*/ 1784861 w 5967337"/>
              <a:gd name="connsiteY586" fmla="*/ 4325567 h 5852043"/>
              <a:gd name="connsiteX587" fmla="*/ 1677991 w 5967337"/>
              <a:gd name="connsiteY587" fmla="*/ 4436123 h 5852043"/>
              <a:gd name="connsiteX588" fmla="*/ 1567435 w 5967337"/>
              <a:gd name="connsiteY588" fmla="*/ 4329252 h 5852043"/>
              <a:gd name="connsiteX589" fmla="*/ 1674305 w 5967337"/>
              <a:gd name="connsiteY589" fmla="*/ 4218696 h 5852043"/>
              <a:gd name="connsiteX590" fmla="*/ 5387751 w 5967337"/>
              <a:gd name="connsiteY590" fmla="*/ 4207640 h 5852043"/>
              <a:gd name="connsiteX591" fmla="*/ 5506905 w 5967337"/>
              <a:gd name="connsiteY591" fmla="*/ 4328023 h 5852043"/>
              <a:gd name="connsiteX592" fmla="*/ 5385294 w 5967337"/>
              <a:gd name="connsiteY592" fmla="*/ 4449635 h 5852043"/>
              <a:gd name="connsiteX593" fmla="*/ 5266139 w 5967337"/>
              <a:gd name="connsiteY593" fmla="*/ 4329251 h 5852043"/>
              <a:gd name="connsiteX594" fmla="*/ 5387751 w 5967337"/>
              <a:gd name="connsiteY594" fmla="*/ 4207640 h 5852043"/>
              <a:gd name="connsiteX595" fmla="*/ 2087046 w 5967337"/>
              <a:gd name="connsiteY595" fmla="*/ 4207640 h 5852043"/>
              <a:gd name="connsiteX596" fmla="*/ 2208657 w 5967337"/>
              <a:gd name="connsiteY596" fmla="*/ 4328023 h 5852043"/>
              <a:gd name="connsiteX597" fmla="*/ 2089504 w 5967337"/>
              <a:gd name="connsiteY597" fmla="*/ 4448406 h 5852043"/>
              <a:gd name="connsiteX598" fmla="*/ 1967892 w 5967337"/>
              <a:gd name="connsiteY598" fmla="*/ 4328023 h 5852043"/>
              <a:gd name="connsiteX599" fmla="*/ 2087046 w 5967337"/>
              <a:gd name="connsiteY599" fmla="*/ 4207640 h 5852043"/>
              <a:gd name="connsiteX600" fmla="*/ 4972552 w 5967337"/>
              <a:gd name="connsiteY600" fmla="*/ 4197813 h 5852043"/>
              <a:gd name="connsiteX601" fmla="*/ 5106448 w 5967337"/>
              <a:gd name="connsiteY601" fmla="*/ 4329252 h 5852043"/>
              <a:gd name="connsiteX602" fmla="*/ 4976238 w 5967337"/>
              <a:gd name="connsiteY602" fmla="*/ 4460690 h 5852043"/>
              <a:gd name="connsiteX603" fmla="*/ 4842342 w 5967337"/>
              <a:gd name="connsiteY603" fmla="*/ 4329252 h 5852043"/>
              <a:gd name="connsiteX604" fmla="*/ 4972552 w 5967337"/>
              <a:gd name="connsiteY604" fmla="*/ 4197813 h 5852043"/>
              <a:gd name="connsiteX605" fmla="*/ 2499788 w 5967337"/>
              <a:gd name="connsiteY605" fmla="*/ 4196585 h 5852043"/>
              <a:gd name="connsiteX606" fmla="*/ 2632456 w 5967337"/>
              <a:gd name="connsiteY606" fmla="*/ 4329252 h 5852043"/>
              <a:gd name="connsiteX607" fmla="*/ 2501017 w 5967337"/>
              <a:gd name="connsiteY607" fmla="*/ 4459462 h 5852043"/>
              <a:gd name="connsiteX608" fmla="*/ 2368350 w 5967337"/>
              <a:gd name="connsiteY608" fmla="*/ 4326795 h 5852043"/>
              <a:gd name="connsiteX609" fmla="*/ 2499788 w 5967337"/>
              <a:gd name="connsiteY609" fmla="*/ 4196585 h 5852043"/>
              <a:gd name="connsiteX610" fmla="*/ 3693790 w 5967337"/>
              <a:gd name="connsiteY610" fmla="*/ 4088485 h 5852043"/>
              <a:gd name="connsiteX611" fmla="*/ 3686420 w 5967337"/>
              <a:gd name="connsiteY611" fmla="*/ 4179386 h 5852043"/>
              <a:gd name="connsiteX612" fmla="*/ 3734327 w 5967337"/>
              <a:gd name="connsiteY612" fmla="*/ 4174472 h 5852043"/>
              <a:gd name="connsiteX613" fmla="*/ 3789606 w 5967337"/>
              <a:gd name="connsiteY613" fmla="*/ 4179386 h 5852043"/>
              <a:gd name="connsiteX614" fmla="*/ 3783463 w 5967337"/>
              <a:gd name="connsiteY614" fmla="*/ 4132707 h 5852043"/>
              <a:gd name="connsiteX615" fmla="*/ 3782235 w 5967337"/>
              <a:gd name="connsiteY615" fmla="*/ 4088485 h 5852043"/>
              <a:gd name="connsiteX616" fmla="*/ 3693790 w 5967337"/>
              <a:gd name="connsiteY616" fmla="*/ 4088485 h 5852043"/>
              <a:gd name="connsiteX617" fmla="*/ 233394 w 5967337"/>
              <a:gd name="connsiteY617" fmla="*/ 4077430 h 5852043"/>
              <a:gd name="connsiteX618" fmla="*/ 276389 w 5967337"/>
              <a:gd name="connsiteY618" fmla="*/ 4121652 h 5852043"/>
              <a:gd name="connsiteX619" fmla="*/ 232167 w 5967337"/>
              <a:gd name="connsiteY619" fmla="*/ 4164647 h 5852043"/>
              <a:gd name="connsiteX620" fmla="*/ 189173 w 5967337"/>
              <a:gd name="connsiteY620" fmla="*/ 4120424 h 5852043"/>
              <a:gd name="connsiteX621" fmla="*/ 233394 w 5967337"/>
              <a:gd name="connsiteY621" fmla="*/ 4077430 h 5852043"/>
              <a:gd name="connsiteX622" fmla="*/ 4214631 w 5967337"/>
              <a:gd name="connsiteY622" fmla="*/ 4063917 h 5852043"/>
              <a:gd name="connsiteX623" fmla="*/ 4185150 w 5967337"/>
              <a:gd name="connsiteY623" fmla="*/ 4071287 h 5852043"/>
              <a:gd name="connsiteX624" fmla="*/ 4158125 w 5967337"/>
              <a:gd name="connsiteY624" fmla="*/ 4074973 h 5852043"/>
              <a:gd name="connsiteX625" fmla="*/ 4127414 w 5967337"/>
              <a:gd name="connsiteY625" fmla="*/ 4073744 h 5852043"/>
              <a:gd name="connsiteX626" fmla="*/ 4100389 w 5967337"/>
              <a:gd name="connsiteY626" fmla="*/ 4070058 h 5852043"/>
              <a:gd name="connsiteX627" fmla="*/ 4099162 w 5967337"/>
              <a:gd name="connsiteY627" fmla="*/ 4082342 h 5852043"/>
              <a:gd name="connsiteX628" fmla="*/ 4096705 w 5967337"/>
              <a:gd name="connsiteY628" fmla="*/ 4173245 h 5852043"/>
              <a:gd name="connsiteX629" fmla="*/ 4096705 w 5967337"/>
              <a:gd name="connsiteY629" fmla="*/ 4187985 h 5852043"/>
              <a:gd name="connsiteX630" fmla="*/ 4219544 w 5967337"/>
              <a:gd name="connsiteY630" fmla="*/ 4194127 h 5852043"/>
              <a:gd name="connsiteX631" fmla="*/ 4214631 w 5967337"/>
              <a:gd name="connsiteY631" fmla="*/ 4063917 h 5852043"/>
              <a:gd name="connsiteX632" fmla="*/ 3258938 w 5967337"/>
              <a:gd name="connsiteY632" fmla="*/ 4061460 h 5852043"/>
              <a:gd name="connsiteX633" fmla="*/ 3266308 w 5967337"/>
              <a:gd name="connsiteY633" fmla="*/ 4108139 h 5852043"/>
              <a:gd name="connsiteX634" fmla="*/ 3265079 w 5967337"/>
              <a:gd name="connsiteY634" fmla="*/ 4148677 h 5852043"/>
              <a:gd name="connsiteX635" fmla="*/ 3255252 w 5967337"/>
              <a:gd name="connsiteY635" fmla="*/ 4191670 h 5852043"/>
              <a:gd name="connsiteX636" fmla="*/ 3297018 w 5967337"/>
              <a:gd name="connsiteY636" fmla="*/ 4180614 h 5852043"/>
              <a:gd name="connsiteX637" fmla="*/ 3337555 w 5967337"/>
              <a:gd name="connsiteY637" fmla="*/ 4178158 h 5852043"/>
              <a:gd name="connsiteX638" fmla="*/ 3378092 w 5967337"/>
              <a:gd name="connsiteY638" fmla="*/ 4184300 h 5852043"/>
              <a:gd name="connsiteX639" fmla="*/ 3378092 w 5967337"/>
              <a:gd name="connsiteY639" fmla="*/ 4172016 h 5852043"/>
              <a:gd name="connsiteX640" fmla="*/ 3375635 w 5967337"/>
              <a:gd name="connsiteY640" fmla="*/ 4077428 h 5852043"/>
              <a:gd name="connsiteX641" fmla="*/ 3371950 w 5967337"/>
              <a:gd name="connsiteY641" fmla="*/ 4066373 h 5852043"/>
              <a:gd name="connsiteX642" fmla="*/ 3258938 w 5967337"/>
              <a:gd name="connsiteY642" fmla="*/ 4061460 h 5852043"/>
              <a:gd name="connsiteX643" fmla="*/ 646136 w 5967337"/>
              <a:gd name="connsiteY643" fmla="*/ 4051633 h 5852043"/>
              <a:gd name="connsiteX644" fmla="*/ 714926 w 5967337"/>
              <a:gd name="connsiteY644" fmla="*/ 4121652 h 5852043"/>
              <a:gd name="connsiteX645" fmla="*/ 644908 w 5967337"/>
              <a:gd name="connsiteY645" fmla="*/ 4190442 h 5852043"/>
              <a:gd name="connsiteX646" fmla="*/ 576118 w 5967337"/>
              <a:gd name="connsiteY646" fmla="*/ 4120423 h 5852043"/>
              <a:gd name="connsiteX647" fmla="*/ 646136 w 5967337"/>
              <a:gd name="connsiteY647" fmla="*/ 4051633 h 5852043"/>
              <a:gd name="connsiteX648" fmla="*/ 1058879 w 5967337"/>
              <a:gd name="connsiteY648" fmla="*/ 4033207 h 5852043"/>
              <a:gd name="connsiteX649" fmla="*/ 1144867 w 5967337"/>
              <a:gd name="connsiteY649" fmla="*/ 4121652 h 5852043"/>
              <a:gd name="connsiteX650" fmla="*/ 1057650 w 5967337"/>
              <a:gd name="connsiteY650" fmla="*/ 4208868 h 5852043"/>
              <a:gd name="connsiteX651" fmla="*/ 970434 w 5967337"/>
              <a:gd name="connsiteY651" fmla="*/ 4121652 h 5852043"/>
              <a:gd name="connsiteX652" fmla="*/ 1058879 w 5967337"/>
              <a:gd name="connsiteY652" fmla="*/ 4033207 h 5852043"/>
              <a:gd name="connsiteX653" fmla="*/ 5967337 w 5967337"/>
              <a:gd name="connsiteY653" fmla="*/ 4026448 h 5852043"/>
              <a:gd name="connsiteX654" fmla="*/ 5967337 w 5967337"/>
              <a:gd name="connsiteY654" fmla="*/ 4218697 h 5852043"/>
              <a:gd name="connsiteX655" fmla="*/ 5963409 w 5967337"/>
              <a:gd name="connsiteY655" fmla="*/ 4217889 h 5852043"/>
              <a:gd name="connsiteX656" fmla="*/ 5901220 w 5967337"/>
              <a:gd name="connsiteY656" fmla="*/ 4122881 h 5852043"/>
              <a:gd name="connsiteX657" fmla="*/ 5965481 w 5967337"/>
              <a:gd name="connsiteY657" fmla="*/ 4026835 h 5852043"/>
              <a:gd name="connsiteX658" fmla="*/ 1469162 w 5967337"/>
              <a:gd name="connsiteY658" fmla="*/ 4018467 h 5852043"/>
              <a:gd name="connsiteX659" fmla="*/ 1572348 w 5967337"/>
              <a:gd name="connsiteY659" fmla="*/ 4121652 h 5852043"/>
              <a:gd name="connsiteX660" fmla="*/ 1470391 w 5967337"/>
              <a:gd name="connsiteY660" fmla="*/ 4224838 h 5852043"/>
              <a:gd name="connsiteX661" fmla="*/ 1365977 w 5967337"/>
              <a:gd name="connsiteY661" fmla="*/ 4120423 h 5852043"/>
              <a:gd name="connsiteX662" fmla="*/ 1469162 w 5967337"/>
              <a:gd name="connsiteY662" fmla="*/ 4018467 h 5852043"/>
              <a:gd name="connsiteX663" fmla="*/ 5595350 w 5967337"/>
              <a:gd name="connsiteY663" fmla="*/ 4006183 h 5852043"/>
              <a:gd name="connsiteX664" fmla="*/ 5708362 w 5967337"/>
              <a:gd name="connsiteY664" fmla="*/ 4124109 h 5852043"/>
              <a:gd name="connsiteX665" fmla="*/ 5591664 w 5967337"/>
              <a:gd name="connsiteY665" fmla="*/ 4239578 h 5852043"/>
              <a:gd name="connsiteX666" fmla="*/ 5476194 w 5967337"/>
              <a:gd name="connsiteY666" fmla="*/ 4122881 h 5852043"/>
              <a:gd name="connsiteX667" fmla="*/ 5595350 w 5967337"/>
              <a:gd name="connsiteY667" fmla="*/ 4006183 h 5852043"/>
              <a:gd name="connsiteX668" fmla="*/ 1883133 w 5967337"/>
              <a:gd name="connsiteY668" fmla="*/ 4004955 h 5852043"/>
              <a:gd name="connsiteX669" fmla="*/ 1998602 w 5967337"/>
              <a:gd name="connsiteY669" fmla="*/ 4120424 h 5852043"/>
              <a:gd name="connsiteX670" fmla="*/ 1883133 w 5967337"/>
              <a:gd name="connsiteY670" fmla="*/ 4237121 h 5852043"/>
              <a:gd name="connsiteX671" fmla="*/ 1765207 w 5967337"/>
              <a:gd name="connsiteY671" fmla="*/ 4119195 h 5852043"/>
              <a:gd name="connsiteX672" fmla="*/ 1883133 w 5967337"/>
              <a:gd name="connsiteY672" fmla="*/ 4004955 h 5852043"/>
              <a:gd name="connsiteX673" fmla="*/ 5181380 w 5967337"/>
              <a:gd name="connsiteY673" fmla="*/ 3993899 h 5852043"/>
              <a:gd name="connsiteX674" fmla="*/ 5309134 w 5967337"/>
              <a:gd name="connsiteY674" fmla="*/ 4122880 h 5852043"/>
              <a:gd name="connsiteX675" fmla="*/ 5178924 w 5967337"/>
              <a:gd name="connsiteY675" fmla="*/ 4250633 h 5852043"/>
              <a:gd name="connsiteX676" fmla="*/ 5052398 w 5967337"/>
              <a:gd name="connsiteY676" fmla="*/ 4121652 h 5852043"/>
              <a:gd name="connsiteX677" fmla="*/ 5181380 w 5967337"/>
              <a:gd name="connsiteY677" fmla="*/ 3993899 h 5852043"/>
              <a:gd name="connsiteX678" fmla="*/ 2295874 w 5967337"/>
              <a:gd name="connsiteY678" fmla="*/ 3992671 h 5852043"/>
              <a:gd name="connsiteX679" fmla="*/ 2422398 w 5967337"/>
              <a:gd name="connsiteY679" fmla="*/ 4124110 h 5852043"/>
              <a:gd name="connsiteX680" fmla="*/ 2294645 w 5967337"/>
              <a:gd name="connsiteY680" fmla="*/ 4249405 h 5852043"/>
              <a:gd name="connsiteX681" fmla="*/ 2166892 w 5967337"/>
              <a:gd name="connsiteY681" fmla="*/ 4120424 h 5852043"/>
              <a:gd name="connsiteX682" fmla="*/ 2295874 w 5967337"/>
              <a:gd name="connsiteY682" fmla="*/ 3992671 h 5852043"/>
              <a:gd name="connsiteX683" fmla="*/ 4774320 w 5967337"/>
              <a:gd name="connsiteY683" fmla="*/ 3983304 h 5852043"/>
              <a:gd name="connsiteX684" fmla="*/ 4846028 w 5967337"/>
              <a:gd name="connsiteY684" fmla="*/ 4008639 h 5852043"/>
              <a:gd name="connsiteX685" fmla="*/ 4903762 w 5967337"/>
              <a:gd name="connsiteY685" fmla="*/ 4142535 h 5852043"/>
              <a:gd name="connsiteX686" fmla="*/ 4806718 w 5967337"/>
              <a:gd name="connsiteY686" fmla="*/ 4255548 h 5852043"/>
              <a:gd name="connsiteX687" fmla="*/ 4660538 w 5967337"/>
              <a:gd name="connsiteY687" fmla="*/ 4211326 h 5852043"/>
              <a:gd name="connsiteX688" fmla="*/ 4643341 w 5967337"/>
              <a:gd name="connsiteY688" fmla="*/ 4060232 h 5852043"/>
              <a:gd name="connsiteX689" fmla="*/ 4660538 w 5967337"/>
              <a:gd name="connsiteY689" fmla="*/ 4030752 h 5852043"/>
              <a:gd name="connsiteX690" fmla="*/ 4672822 w 5967337"/>
              <a:gd name="connsiteY690" fmla="*/ 4017239 h 5852043"/>
              <a:gd name="connsiteX691" fmla="*/ 4699848 w 5967337"/>
              <a:gd name="connsiteY691" fmla="*/ 4001270 h 5852043"/>
              <a:gd name="connsiteX692" fmla="*/ 4774320 w 5967337"/>
              <a:gd name="connsiteY692" fmla="*/ 3983304 h 5852043"/>
              <a:gd name="connsiteX693" fmla="*/ 2698635 w 5967337"/>
              <a:gd name="connsiteY693" fmla="*/ 3981461 h 5852043"/>
              <a:gd name="connsiteX694" fmla="*/ 2770036 w 5967337"/>
              <a:gd name="connsiteY694" fmla="*/ 3997583 h 5852043"/>
              <a:gd name="connsiteX695" fmla="*/ 2806888 w 5967337"/>
              <a:gd name="connsiteY695" fmla="*/ 4017239 h 5852043"/>
              <a:gd name="connsiteX696" fmla="*/ 2810573 w 5967337"/>
              <a:gd name="connsiteY696" fmla="*/ 4024609 h 5852043"/>
              <a:gd name="connsiteX697" fmla="*/ 2826542 w 5967337"/>
              <a:gd name="connsiteY697" fmla="*/ 4050405 h 5852043"/>
              <a:gd name="connsiteX698" fmla="*/ 2814258 w 5967337"/>
              <a:gd name="connsiteY698" fmla="*/ 4207640 h 5852043"/>
              <a:gd name="connsiteX699" fmla="*/ 2666850 w 5967337"/>
              <a:gd name="connsiteY699" fmla="*/ 4253091 h 5852043"/>
              <a:gd name="connsiteX700" fmla="*/ 2567349 w 5967337"/>
              <a:gd name="connsiteY700" fmla="*/ 4130251 h 5852043"/>
              <a:gd name="connsiteX701" fmla="*/ 2629998 w 5967337"/>
              <a:gd name="connsiteY701" fmla="*/ 4004955 h 5852043"/>
              <a:gd name="connsiteX702" fmla="*/ 2698635 w 5967337"/>
              <a:gd name="connsiteY702" fmla="*/ 3981461 h 5852043"/>
              <a:gd name="connsiteX703" fmla="*/ 28254 w 5967337"/>
              <a:gd name="connsiteY703" fmla="*/ 3887027 h 5852043"/>
              <a:gd name="connsiteX704" fmla="*/ 57736 w 5967337"/>
              <a:gd name="connsiteY704" fmla="*/ 3916509 h 5852043"/>
              <a:gd name="connsiteX705" fmla="*/ 28254 w 5967337"/>
              <a:gd name="connsiteY705" fmla="*/ 3943534 h 5852043"/>
              <a:gd name="connsiteX706" fmla="*/ 0 w 5967337"/>
              <a:gd name="connsiteY706" fmla="*/ 3915281 h 5852043"/>
              <a:gd name="connsiteX707" fmla="*/ 28254 w 5967337"/>
              <a:gd name="connsiteY707" fmla="*/ 3887027 h 5852043"/>
              <a:gd name="connsiteX708" fmla="*/ 3991063 w 5967337"/>
              <a:gd name="connsiteY708" fmla="*/ 3877200 h 5852043"/>
              <a:gd name="connsiteX709" fmla="*/ 3909988 w 5967337"/>
              <a:gd name="connsiteY709" fmla="*/ 3880885 h 5852043"/>
              <a:gd name="connsiteX710" fmla="*/ 3909988 w 5967337"/>
              <a:gd name="connsiteY710" fmla="*/ 3961960 h 5852043"/>
              <a:gd name="connsiteX711" fmla="*/ 3950525 w 5967337"/>
              <a:gd name="connsiteY711" fmla="*/ 3961960 h 5852043"/>
              <a:gd name="connsiteX712" fmla="*/ 3993520 w 5967337"/>
              <a:gd name="connsiteY712" fmla="*/ 3965645 h 5852043"/>
              <a:gd name="connsiteX713" fmla="*/ 3991063 w 5967337"/>
              <a:gd name="connsiteY713" fmla="*/ 3877200 h 5852043"/>
              <a:gd name="connsiteX714" fmla="*/ 3482506 w 5967337"/>
              <a:gd name="connsiteY714" fmla="*/ 3874745 h 5852043"/>
              <a:gd name="connsiteX715" fmla="*/ 3482506 w 5967337"/>
              <a:gd name="connsiteY715" fmla="*/ 3965645 h 5852043"/>
              <a:gd name="connsiteX716" fmla="*/ 3524272 w 5967337"/>
              <a:gd name="connsiteY716" fmla="*/ 3959502 h 5852043"/>
              <a:gd name="connsiteX717" fmla="*/ 3566037 w 5967337"/>
              <a:gd name="connsiteY717" fmla="*/ 3959502 h 5852043"/>
              <a:gd name="connsiteX718" fmla="*/ 3563580 w 5967337"/>
              <a:gd name="connsiteY718" fmla="*/ 3918966 h 5852043"/>
              <a:gd name="connsiteX719" fmla="*/ 3563580 w 5967337"/>
              <a:gd name="connsiteY719" fmla="*/ 3878429 h 5852043"/>
              <a:gd name="connsiteX720" fmla="*/ 3482506 w 5967337"/>
              <a:gd name="connsiteY720" fmla="*/ 3874745 h 5852043"/>
              <a:gd name="connsiteX721" fmla="*/ 440996 w 5967337"/>
              <a:gd name="connsiteY721" fmla="*/ 3856318 h 5852043"/>
              <a:gd name="connsiteX722" fmla="*/ 498730 w 5967337"/>
              <a:gd name="connsiteY722" fmla="*/ 3916509 h 5852043"/>
              <a:gd name="connsiteX723" fmla="*/ 439767 w 5967337"/>
              <a:gd name="connsiteY723" fmla="*/ 3974244 h 5852043"/>
              <a:gd name="connsiteX724" fmla="*/ 380803 w 5967337"/>
              <a:gd name="connsiteY724" fmla="*/ 3915281 h 5852043"/>
              <a:gd name="connsiteX725" fmla="*/ 440996 w 5967337"/>
              <a:gd name="connsiteY725" fmla="*/ 3856318 h 5852043"/>
              <a:gd name="connsiteX726" fmla="*/ 4425916 w 5967337"/>
              <a:gd name="connsiteY726" fmla="*/ 3848946 h 5852043"/>
              <a:gd name="connsiteX727" fmla="*/ 4384150 w 5967337"/>
              <a:gd name="connsiteY727" fmla="*/ 3860003 h 5852043"/>
              <a:gd name="connsiteX728" fmla="*/ 4339928 w 5967337"/>
              <a:gd name="connsiteY728" fmla="*/ 3861230 h 5852043"/>
              <a:gd name="connsiteX729" fmla="*/ 4299390 w 5967337"/>
              <a:gd name="connsiteY729" fmla="*/ 3855089 h 5852043"/>
              <a:gd name="connsiteX730" fmla="*/ 4306760 w 5967337"/>
              <a:gd name="connsiteY730" fmla="*/ 3917737 h 5852043"/>
              <a:gd name="connsiteX731" fmla="*/ 4299390 w 5967337"/>
              <a:gd name="connsiteY731" fmla="*/ 3982842 h 5852043"/>
              <a:gd name="connsiteX732" fmla="*/ 4346069 w 5967337"/>
              <a:gd name="connsiteY732" fmla="*/ 3975472 h 5852043"/>
              <a:gd name="connsiteX733" fmla="*/ 4390291 w 5967337"/>
              <a:gd name="connsiteY733" fmla="*/ 3979157 h 5852043"/>
              <a:gd name="connsiteX734" fmla="*/ 4432056 w 5967337"/>
              <a:gd name="connsiteY734" fmla="*/ 3992670 h 5852043"/>
              <a:gd name="connsiteX735" fmla="*/ 4432056 w 5967337"/>
              <a:gd name="connsiteY735" fmla="*/ 3984070 h 5852043"/>
              <a:gd name="connsiteX736" fmla="*/ 4427143 w 5967337"/>
              <a:gd name="connsiteY736" fmla="*/ 3861230 h 5852043"/>
              <a:gd name="connsiteX737" fmla="*/ 4425916 w 5967337"/>
              <a:gd name="connsiteY737" fmla="*/ 3848946 h 5852043"/>
              <a:gd name="connsiteX738" fmla="*/ 3042740 w 5967337"/>
              <a:gd name="connsiteY738" fmla="*/ 3840348 h 5852043"/>
              <a:gd name="connsiteX739" fmla="*/ 3042740 w 5967337"/>
              <a:gd name="connsiteY739" fmla="*/ 3990213 h 5852043"/>
              <a:gd name="connsiteX740" fmla="*/ 3084505 w 5967337"/>
              <a:gd name="connsiteY740" fmla="*/ 3976701 h 5852043"/>
              <a:gd name="connsiteX741" fmla="*/ 3132412 w 5967337"/>
              <a:gd name="connsiteY741" fmla="*/ 3973015 h 5852043"/>
              <a:gd name="connsiteX742" fmla="*/ 3175407 w 5967337"/>
              <a:gd name="connsiteY742" fmla="*/ 3980386 h 5852043"/>
              <a:gd name="connsiteX743" fmla="*/ 3165580 w 5967337"/>
              <a:gd name="connsiteY743" fmla="*/ 3917737 h 5852043"/>
              <a:gd name="connsiteX744" fmla="*/ 3174178 w 5967337"/>
              <a:gd name="connsiteY744" fmla="*/ 3850175 h 5852043"/>
              <a:gd name="connsiteX745" fmla="*/ 3042740 w 5967337"/>
              <a:gd name="connsiteY745" fmla="*/ 3840348 h 5852043"/>
              <a:gd name="connsiteX746" fmla="*/ 851279 w 5967337"/>
              <a:gd name="connsiteY746" fmla="*/ 3835436 h 5852043"/>
              <a:gd name="connsiteX747" fmla="*/ 932353 w 5967337"/>
              <a:gd name="connsiteY747" fmla="*/ 3914053 h 5852043"/>
              <a:gd name="connsiteX748" fmla="*/ 852507 w 5967337"/>
              <a:gd name="connsiteY748" fmla="*/ 3995128 h 5852043"/>
              <a:gd name="connsiteX749" fmla="*/ 772662 w 5967337"/>
              <a:gd name="connsiteY749" fmla="*/ 3917738 h 5852043"/>
              <a:gd name="connsiteX750" fmla="*/ 851279 w 5967337"/>
              <a:gd name="connsiteY750" fmla="*/ 3835436 h 5852043"/>
              <a:gd name="connsiteX751" fmla="*/ 1266477 w 5967337"/>
              <a:gd name="connsiteY751" fmla="*/ 3818238 h 5852043"/>
              <a:gd name="connsiteX752" fmla="*/ 1363520 w 5967337"/>
              <a:gd name="connsiteY752" fmla="*/ 3914053 h 5852043"/>
              <a:gd name="connsiteX753" fmla="*/ 1266477 w 5967337"/>
              <a:gd name="connsiteY753" fmla="*/ 4012325 h 5852043"/>
              <a:gd name="connsiteX754" fmla="*/ 1170662 w 5967337"/>
              <a:gd name="connsiteY754" fmla="*/ 3916510 h 5852043"/>
              <a:gd name="connsiteX755" fmla="*/ 1266477 w 5967337"/>
              <a:gd name="connsiteY755" fmla="*/ 3818238 h 5852043"/>
              <a:gd name="connsiteX756" fmla="*/ 5799265 w 5967337"/>
              <a:gd name="connsiteY756" fmla="*/ 3805979 h 5852043"/>
              <a:gd name="connsiteX757" fmla="*/ 5909820 w 5967337"/>
              <a:gd name="connsiteY757" fmla="*/ 3915281 h 5852043"/>
              <a:gd name="connsiteX758" fmla="*/ 5799265 w 5967337"/>
              <a:gd name="connsiteY758" fmla="*/ 4027065 h 5852043"/>
              <a:gd name="connsiteX759" fmla="*/ 5687480 w 5967337"/>
              <a:gd name="connsiteY759" fmla="*/ 3916509 h 5852043"/>
              <a:gd name="connsiteX760" fmla="*/ 5799265 w 5967337"/>
              <a:gd name="connsiteY760" fmla="*/ 3805979 h 5852043"/>
              <a:gd name="connsiteX761" fmla="*/ 1674305 w 5967337"/>
              <a:gd name="connsiteY761" fmla="*/ 3804751 h 5852043"/>
              <a:gd name="connsiteX762" fmla="*/ 1788547 w 5967337"/>
              <a:gd name="connsiteY762" fmla="*/ 3914053 h 5852043"/>
              <a:gd name="connsiteX763" fmla="*/ 1677991 w 5967337"/>
              <a:gd name="connsiteY763" fmla="*/ 4027066 h 5852043"/>
              <a:gd name="connsiteX764" fmla="*/ 1566206 w 5967337"/>
              <a:gd name="connsiteY764" fmla="*/ 3918967 h 5852043"/>
              <a:gd name="connsiteX765" fmla="*/ 1674305 w 5967337"/>
              <a:gd name="connsiteY765" fmla="*/ 3804751 h 5852043"/>
              <a:gd name="connsiteX766" fmla="*/ 5388979 w 5967337"/>
              <a:gd name="connsiteY766" fmla="*/ 3793699 h 5852043"/>
              <a:gd name="connsiteX767" fmla="*/ 5509362 w 5967337"/>
              <a:gd name="connsiteY767" fmla="*/ 3917738 h 5852043"/>
              <a:gd name="connsiteX768" fmla="*/ 5387751 w 5967337"/>
              <a:gd name="connsiteY768" fmla="*/ 4040578 h 5852043"/>
              <a:gd name="connsiteX769" fmla="*/ 5263682 w 5967337"/>
              <a:gd name="connsiteY769" fmla="*/ 3916510 h 5852043"/>
              <a:gd name="connsiteX770" fmla="*/ 5388979 w 5967337"/>
              <a:gd name="connsiteY770" fmla="*/ 3793699 h 5852043"/>
              <a:gd name="connsiteX771" fmla="*/ 2087047 w 5967337"/>
              <a:gd name="connsiteY771" fmla="*/ 3792470 h 5852043"/>
              <a:gd name="connsiteX772" fmla="*/ 2211116 w 5967337"/>
              <a:gd name="connsiteY772" fmla="*/ 3916509 h 5852043"/>
              <a:gd name="connsiteX773" fmla="*/ 2088276 w 5967337"/>
              <a:gd name="connsiteY773" fmla="*/ 4039349 h 5852043"/>
              <a:gd name="connsiteX774" fmla="*/ 1964207 w 5967337"/>
              <a:gd name="connsiteY774" fmla="*/ 3915281 h 5852043"/>
              <a:gd name="connsiteX775" fmla="*/ 2087047 w 5967337"/>
              <a:gd name="connsiteY775" fmla="*/ 3792470 h 5852043"/>
              <a:gd name="connsiteX776" fmla="*/ 4972552 w 5967337"/>
              <a:gd name="connsiteY776" fmla="*/ 3781415 h 5852043"/>
              <a:gd name="connsiteX777" fmla="*/ 5108904 w 5967337"/>
              <a:gd name="connsiteY777" fmla="*/ 3916509 h 5852043"/>
              <a:gd name="connsiteX778" fmla="*/ 4973780 w 5967337"/>
              <a:gd name="connsiteY778" fmla="*/ 4051633 h 5852043"/>
              <a:gd name="connsiteX779" fmla="*/ 4838657 w 5967337"/>
              <a:gd name="connsiteY779" fmla="*/ 3915281 h 5852043"/>
              <a:gd name="connsiteX780" fmla="*/ 4972552 w 5967337"/>
              <a:gd name="connsiteY780" fmla="*/ 3781415 h 5852043"/>
              <a:gd name="connsiteX781" fmla="*/ 2499788 w 5967337"/>
              <a:gd name="connsiteY781" fmla="*/ 3780187 h 5852043"/>
              <a:gd name="connsiteX782" fmla="*/ 2634912 w 5967337"/>
              <a:gd name="connsiteY782" fmla="*/ 3915281 h 5852043"/>
              <a:gd name="connsiteX783" fmla="*/ 2498560 w 5967337"/>
              <a:gd name="connsiteY783" fmla="*/ 4049176 h 5852043"/>
              <a:gd name="connsiteX784" fmla="*/ 2365894 w 5967337"/>
              <a:gd name="connsiteY784" fmla="*/ 3912824 h 5852043"/>
              <a:gd name="connsiteX785" fmla="*/ 2499788 w 5967337"/>
              <a:gd name="connsiteY785" fmla="*/ 3780187 h 5852043"/>
              <a:gd name="connsiteX786" fmla="*/ 3776092 w 5967337"/>
              <a:gd name="connsiteY786" fmla="*/ 3668411 h 5852043"/>
              <a:gd name="connsiteX787" fmla="*/ 3702388 w 5967337"/>
              <a:gd name="connsiteY787" fmla="*/ 3672097 h 5852043"/>
              <a:gd name="connsiteX788" fmla="*/ 3702388 w 5967337"/>
              <a:gd name="connsiteY788" fmla="*/ 3708949 h 5852043"/>
              <a:gd name="connsiteX789" fmla="*/ 3704846 w 5967337"/>
              <a:gd name="connsiteY789" fmla="*/ 3743337 h 5852043"/>
              <a:gd name="connsiteX790" fmla="*/ 3776092 w 5967337"/>
              <a:gd name="connsiteY790" fmla="*/ 3740880 h 5852043"/>
              <a:gd name="connsiteX791" fmla="*/ 3776092 w 5967337"/>
              <a:gd name="connsiteY791" fmla="*/ 3668411 h 5852043"/>
              <a:gd name="connsiteX792" fmla="*/ 235853 w 5967337"/>
              <a:gd name="connsiteY792" fmla="*/ 3664697 h 5852043"/>
              <a:gd name="connsiteX793" fmla="*/ 280074 w 5967337"/>
              <a:gd name="connsiteY793" fmla="*/ 3711376 h 5852043"/>
              <a:gd name="connsiteX794" fmla="*/ 234624 w 5967337"/>
              <a:gd name="connsiteY794" fmla="*/ 3753140 h 5852043"/>
              <a:gd name="connsiteX795" fmla="*/ 190402 w 5967337"/>
              <a:gd name="connsiteY795" fmla="*/ 3710147 h 5852043"/>
              <a:gd name="connsiteX796" fmla="*/ 235853 w 5967337"/>
              <a:gd name="connsiteY796" fmla="*/ 3664697 h 5852043"/>
              <a:gd name="connsiteX797" fmla="*/ 3271836 w 5967337"/>
              <a:gd name="connsiteY797" fmla="*/ 3650907 h 5852043"/>
              <a:gd name="connsiteX798" fmla="*/ 3263851 w 5967337"/>
              <a:gd name="connsiteY798" fmla="*/ 3654900 h 5852043"/>
              <a:gd name="connsiteX799" fmla="*/ 3269993 w 5967337"/>
              <a:gd name="connsiteY799" fmla="*/ 3681926 h 5852043"/>
              <a:gd name="connsiteX800" fmla="*/ 3273678 w 5967337"/>
              <a:gd name="connsiteY800" fmla="*/ 3708949 h 5852043"/>
              <a:gd name="connsiteX801" fmla="*/ 3269993 w 5967337"/>
              <a:gd name="connsiteY801" fmla="*/ 3739651 h 5852043"/>
              <a:gd name="connsiteX802" fmla="*/ 3269993 w 5967337"/>
              <a:gd name="connsiteY802" fmla="*/ 3767903 h 5852043"/>
              <a:gd name="connsiteX803" fmla="*/ 3369494 w 5967337"/>
              <a:gd name="connsiteY803" fmla="*/ 3758075 h 5852043"/>
              <a:gd name="connsiteX804" fmla="*/ 3369494 w 5967337"/>
              <a:gd name="connsiteY804" fmla="*/ 3657358 h 5852043"/>
              <a:gd name="connsiteX805" fmla="*/ 3351067 w 5967337"/>
              <a:gd name="connsiteY805" fmla="*/ 3657358 h 5852043"/>
              <a:gd name="connsiteX806" fmla="*/ 3279820 w 5967337"/>
              <a:gd name="connsiteY806" fmla="*/ 3652444 h 5852043"/>
              <a:gd name="connsiteX807" fmla="*/ 3271836 w 5967337"/>
              <a:gd name="connsiteY807" fmla="*/ 3650907 h 5852043"/>
              <a:gd name="connsiteX808" fmla="*/ 4215858 w 5967337"/>
              <a:gd name="connsiteY808" fmla="*/ 3648758 h 5852043"/>
              <a:gd name="connsiteX809" fmla="*/ 4111446 w 5967337"/>
              <a:gd name="connsiteY809" fmla="*/ 3656127 h 5852043"/>
              <a:gd name="connsiteX810" fmla="*/ 4115130 w 5967337"/>
              <a:gd name="connsiteY810" fmla="*/ 3705263 h 5852043"/>
              <a:gd name="connsiteX811" fmla="*/ 4112673 w 5967337"/>
              <a:gd name="connsiteY811" fmla="*/ 3759305 h 5852043"/>
              <a:gd name="connsiteX812" fmla="*/ 4214631 w 5967337"/>
              <a:gd name="connsiteY812" fmla="*/ 3769131 h 5852043"/>
              <a:gd name="connsiteX813" fmla="*/ 4207260 w 5967337"/>
              <a:gd name="connsiteY813" fmla="*/ 3726138 h 5852043"/>
              <a:gd name="connsiteX814" fmla="*/ 4208488 w 5967337"/>
              <a:gd name="connsiteY814" fmla="*/ 3688067 h 5852043"/>
              <a:gd name="connsiteX815" fmla="*/ 4215858 w 5967337"/>
              <a:gd name="connsiteY815" fmla="*/ 3648758 h 5852043"/>
              <a:gd name="connsiteX816" fmla="*/ 647365 w 5967337"/>
              <a:gd name="connsiteY816" fmla="*/ 3638910 h 5852043"/>
              <a:gd name="connsiteX817" fmla="*/ 717383 w 5967337"/>
              <a:gd name="connsiteY817" fmla="*/ 3708930 h 5852043"/>
              <a:gd name="connsiteX818" fmla="*/ 647365 w 5967337"/>
              <a:gd name="connsiteY818" fmla="*/ 3778944 h 5852043"/>
              <a:gd name="connsiteX819" fmla="*/ 576118 w 5967337"/>
              <a:gd name="connsiteY819" fmla="*/ 3710158 h 5852043"/>
              <a:gd name="connsiteX820" fmla="*/ 647365 w 5967337"/>
              <a:gd name="connsiteY820" fmla="*/ 3638910 h 5852043"/>
              <a:gd name="connsiteX821" fmla="*/ 1061336 w 5967337"/>
              <a:gd name="connsiteY821" fmla="*/ 3620492 h 5852043"/>
              <a:gd name="connsiteX822" fmla="*/ 1148551 w 5967337"/>
              <a:gd name="connsiteY822" fmla="*/ 3711393 h 5852043"/>
              <a:gd name="connsiteX823" fmla="*/ 1060107 w 5967337"/>
              <a:gd name="connsiteY823" fmla="*/ 3798605 h 5852043"/>
              <a:gd name="connsiteX824" fmla="*/ 971662 w 5967337"/>
              <a:gd name="connsiteY824" fmla="*/ 3708936 h 5852043"/>
              <a:gd name="connsiteX825" fmla="*/ 1061336 w 5967337"/>
              <a:gd name="connsiteY825" fmla="*/ 3620492 h 5852043"/>
              <a:gd name="connsiteX826" fmla="*/ 5967337 w 5967337"/>
              <a:gd name="connsiteY826" fmla="*/ 3613949 h 5852043"/>
              <a:gd name="connsiteX827" fmla="*/ 5967337 w 5967337"/>
              <a:gd name="connsiteY827" fmla="*/ 3806912 h 5852043"/>
              <a:gd name="connsiteX828" fmla="*/ 5963735 w 5967337"/>
              <a:gd name="connsiteY828" fmla="*/ 3806169 h 5852043"/>
              <a:gd name="connsiteX829" fmla="*/ 5899992 w 5967337"/>
              <a:gd name="connsiteY829" fmla="*/ 3708940 h 5852043"/>
              <a:gd name="connsiteX830" fmla="*/ 5965463 w 5967337"/>
              <a:gd name="connsiteY830" fmla="*/ 3614279 h 5852043"/>
              <a:gd name="connsiteX831" fmla="*/ 1475305 w 5967337"/>
              <a:gd name="connsiteY831" fmla="*/ 3605757 h 5852043"/>
              <a:gd name="connsiteX832" fmla="*/ 1576033 w 5967337"/>
              <a:gd name="connsiteY832" fmla="*/ 3715078 h 5852043"/>
              <a:gd name="connsiteX833" fmla="*/ 1465478 w 5967337"/>
              <a:gd name="connsiteY833" fmla="*/ 3814553 h 5852043"/>
              <a:gd name="connsiteX834" fmla="*/ 1367206 w 5967337"/>
              <a:gd name="connsiteY834" fmla="*/ 3707712 h 5852043"/>
              <a:gd name="connsiteX835" fmla="*/ 1475305 w 5967337"/>
              <a:gd name="connsiteY835" fmla="*/ 3605757 h 5852043"/>
              <a:gd name="connsiteX836" fmla="*/ 5592893 w 5967337"/>
              <a:gd name="connsiteY836" fmla="*/ 3593476 h 5852043"/>
              <a:gd name="connsiteX837" fmla="*/ 5709590 w 5967337"/>
              <a:gd name="connsiteY837" fmla="*/ 3712630 h 5852043"/>
              <a:gd name="connsiteX838" fmla="*/ 5590436 w 5967337"/>
              <a:gd name="connsiteY838" fmla="*/ 3828066 h 5852043"/>
              <a:gd name="connsiteX839" fmla="*/ 5474966 w 5967337"/>
              <a:gd name="connsiteY839" fmla="*/ 3711401 h 5852043"/>
              <a:gd name="connsiteX840" fmla="*/ 5592893 w 5967337"/>
              <a:gd name="connsiteY840" fmla="*/ 3593476 h 5852043"/>
              <a:gd name="connsiteX841" fmla="*/ 1884362 w 5967337"/>
              <a:gd name="connsiteY841" fmla="*/ 3591019 h 5852043"/>
              <a:gd name="connsiteX842" fmla="*/ 2001059 w 5967337"/>
              <a:gd name="connsiteY842" fmla="*/ 3710174 h 5852043"/>
              <a:gd name="connsiteX843" fmla="*/ 1884362 w 5967337"/>
              <a:gd name="connsiteY843" fmla="*/ 3825609 h 5852043"/>
              <a:gd name="connsiteX844" fmla="*/ 1766436 w 5967337"/>
              <a:gd name="connsiteY844" fmla="*/ 3708945 h 5852043"/>
              <a:gd name="connsiteX845" fmla="*/ 1884362 w 5967337"/>
              <a:gd name="connsiteY845" fmla="*/ 3591019 h 5852043"/>
              <a:gd name="connsiteX846" fmla="*/ 5180152 w 5967337"/>
              <a:gd name="connsiteY846" fmla="*/ 3581194 h 5852043"/>
              <a:gd name="connsiteX847" fmla="*/ 5309134 w 5967337"/>
              <a:gd name="connsiteY847" fmla="*/ 3710177 h 5852043"/>
              <a:gd name="connsiteX848" fmla="*/ 5181380 w 5967337"/>
              <a:gd name="connsiteY848" fmla="*/ 3840350 h 5852043"/>
              <a:gd name="connsiteX849" fmla="*/ 5051170 w 5967337"/>
              <a:gd name="connsiteY849" fmla="*/ 3708948 h 5852043"/>
              <a:gd name="connsiteX850" fmla="*/ 5180152 w 5967337"/>
              <a:gd name="connsiteY850" fmla="*/ 3581194 h 5852043"/>
              <a:gd name="connsiteX851" fmla="*/ 2294645 w 5967337"/>
              <a:gd name="connsiteY851" fmla="*/ 3579965 h 5852043"/>
              <a:gd name="connsiteX852" fmla="*/ 2424855 w 5967337"/>
              <a:gd name="connsiteY852" fmla="*/ 3711405 h 5852043"/>
              <a:gd name="connsiteX853" fmla="*/ 2294645 w 5967337"/>
              <a:gd name="connsiteY853" fmla="*/ 3839121 h 5852043"/>
              <a:gd name="connsiteX854" fmla="*/ 2166892 w 5967337"/>
              <a:gd name="connsiteY854" fmla="*/ 3708948 h 5852043"/>
              <a:gd name="connsiteX855" fmla="*/ 2294645 w 5967337"/>
              <a:gd name="connsiteY855" fmla="*/ 3579965 h 5852043"/>
              <a:gd name="connsiteX856" fmla="*/ 4766258 w 5967337"/>
              <a:gd name="connsiteY856" fmla="*/ 3569701 h 5852043"/>
              <a:gd name="connsiteX857" fmla="*/ 4903762 w 5967337"/>
              <a:gd name="connsiteY857" fmla="*/ 3674557 h 5852043"/>
              <a:gd name="connsiteX858" fmla="*/ 4763724 w 5967337"/>
              <a:gd name="connsiteY858" fmla="*/ 3850177 h 5852043"/>
              <a:gd name="connsiteX859" fmla="*/ 4698620 w 5967337"/>
              <a:gd name="connsiteY859" fmla="*/ 3831750 h 5852043"/>
              <a:gd name="connsiteX860" fmla="*/ 4675280 w 5967337"/>
              <a:gd name="connsiteY860" fmla="*/ 3818238 h 5852043"/>
              <a:gd name="connsiteX861" fmla="*/ 4659311 w 5967337"/>
              <a:gd name="connsiteY861" fmla="*/ 3798615 h 5852043"/>
              <a:gd name="connsiteX862" fmla="*/ 4654398 w 5967337"/>
              <a:gd name="connsiteY862" fmla="*/ 3790016 h 5852043"/>
              <a:gd name="connsiteX863" fmla="*/ 4650712 w 5967337"/>
              <a:gd name="connsiteY863" fmla="*/ 3635245 h 5852043"/>
              <a:gd name="connsiteX864" fmla="*/ 4655625 w 5967337"/>
              <a:gd name="connsiteY864" fmla="*/ 3616821 h 5852043"/>
              <a:gd name="connsiteX865" fmla="*/ 4675280 w 5967337"/>
              <a:gd name="connsiteY865" fmla="*/ 3602079 h 5852043"/>
              <a:gd name="connsiteX866" fmla="*/ 4704761 w 5967337"/>
              <a:gd name="connsiteY866" fmla="*/ 3584883 h 5852043"/>
              <a:gd name="connsiteX867" fmla="*/ 4766258 w 5967337"/>
              <a:gd name="connsiteY867" fmla="*/ 3569701 h 5852043"/>
              <a:gd name="connsiteX868" fmla="*/ 27025 w 5967337"/>
              <a:gd name="connsiteY868" fmla="*/ 3474291 h 5852043"/>
              <a:gd name="connsiteX869" fmla="*/ 57736 w 5967337"/>
              <a:gd name="connsiteY869" fmla="*/ 3503773 h 5852043"/>
              <a:gd name="connsiteX870" fmla="*/ 28254 w 5967337"/>
              <a:gd name="connsiteY870" fmla="*/ 3532025 h 5852043"/>
              <a:gd name="connsiteX871" fmla="*/ 0 w 5967337"/>
              <a:gd name="connsiteY871" fmla="*/ 3503773 h 5852043"/>
              <a:gd name="connsiteX872" fmla="*/ 27025 w 5967337"/>
              <a:gd name="connsiteY872" fmla="*/ 3474291 h 5852043"/>
              <a:gd name="connsiteX873" fmla="*/ 4000890 w 5967337"/>
              <a:gd name="connsiteY873" fmla="*/ 3446072 h 5852043"/>
              <a:gd name="connsiteX874" fmla="*/ 3951754 w 5967337"/>
              <a:gd name="connsiteY874" fmla="*/ 3453442 h 5852043"/>
              <a:gd name="connsiteX875" fmla="*/ 3901389 w 5967337"/>
              <a:gd name="connsiteY875" fmla="*/ 3450984 h 5852043"/>
              <a:gd name="connsiteX876" fmla="*/ 3906302 w 5967337"/>
              <a:gd name="connsiteY876" fmla="*/ 3541888 h 5852043"/>
              <a:gd name="connsiteX877" fmla="*/ 3994747 w 5967337"/>
              <a:gd name="connsiteY877" fmla="*/ 3544345 h 5852043"/>
              <a:gd name="connsiteX878" fmla="*/ 3994747 w 5967337"/>
              <a:gd name="connsiteY878" fmla="*/ 3496437 h 5852043"/>
              <a:gd name="connsiteX879" fmla="*/ 4000890 w 5967337"/>
              <a:gd name="connsiteY879" fmla="*/ 3446072 h 5852043"/>
              <a:gd name="connsiteX880" fmla="*/ 3475136 w 5967337"/>
              <a:gd name="connsiteY880" fmla="*/ 3444843 h 5852043"/>
              <a:gd name="connsiteX881" fmla="*/ 3480049 w 5967337"/>
              <a:gd name="connsiteY881" fmla="*/ 3544345 h 5852043"/>
              <a:gd name="connsiteX882" fmla="*/ 3529185 w 5967337"/>
              <a:gd name="connsiteY882" fmla="*/ 3539432 h 5852043"/>
              <a:gd name="connsiteX883" fmla="*/ 3572178 w 5967337"/>
              <a:gd name="connsiteY883" fmla="*/ 3539432 h 5852043"/>
              <a:gd name="connsiteX884" fmla="*/ 3577092 w 5967337"/>
              <a:gd name="connsiteY884" fmla="*/ 3450984 h 5852043"/>
              <a:gd name="connsiteX885" fmla="*/ 3526728 w 5967337"/>
              <a:gd name="connsiteY885" fmla="*/ 3450984 h 5852043"/>
              <a:gd name="connsiteX886" fmla="*/ 3475136 w 5967337"/>
              <a:gd name="connsiteY886" fmla="*/ 3444843 h 5852043"/>
              <a:gd name="connsiteX887" fmla="*/ 440996 w 5967337"/>
              <a:gd name="connsiteY887" fmla="*/ 3443589 h 5852043"/>
              <a:gd name="connsiteX888" fmla="*/ 498730 w 5967337"/>
              <a:gd name="connsiteY888" fmla="*/ 3503782 h 5852043"/>
              <a:gd name="connsiteX889" fmla="*/ 439767 w 5967337"/>
              <a:gd name="connsiteY889" fmla="*/ 3561516 h 5852043"/>
              <a:gd name="connsiteX890" fmla="*/ 380803 w 5967337"/>
              <a:gd name="connsiteY890" fmla="*/ 3502553 h 5852043"/>
              <a:gd name="connsiteX891" fmla="*/ 440996 w 5967337"/>
              <a:gd name="connsiteY891" fmla="*/ 3443589 h 5852043"/>
              <a:gd name="connsiteX892" fmla="*/ 853736 w 5967337"/>
              <a:gd name="connsiteY892" fmla="*/ 3423944 h 5852043"/>
              <a:gd name="connsiteX893" fmla="*/ 932353 w 5967337"/>
              <a:gd name="connsiteY893" fmla="*/ 3502562 h 5852043"/>
              <a:gd name="connsiteX894" fmla="*/ 854964 w 5967337"/>
              <a:gd name="connsiteY894" fmla="*/ 3582408 h 5852043"/>
              <a:gd name="connsiteX895" fmla="*/ 772662 w 5967337"/>
              <a:gd name="connsiteY895" fmla="*/ 3503791 h 5852043"/>
              <a:gd name="connsiteX896" fmla="*/ 853736 w 5967337"/>
              <a:gd name="connsiteY896" fmla="*/ 3423944 h 5852043"/>
              <a:gd name="connsiteX897" fmla="*/ 4443113 w 5967337"/>
              <a:gd name="connsiteY897" fmla="*/ 3422733 h 5852043"/>
              <a:gd name="connsiteX898" fmla="*/ 4430829 w 5967337"/>
              <a:gd name="connsiteY898" fmla="*/ 3425190 h 5852043"/>
              <a:gd name="connsiteX899" fmla="*/ 4307989 w 5967337"/>
              <a:gd name="connsiteY899" fmla="*/ 3435016 h 5852043"/>
              <a:gd name="connsiteX900" fmla="*/ 4293248 w 5967337"/>
              <a:gd name="connsiteY900" fmla="*/ 3435016 h 5852043"/>
              <a:gd name="connsiteX901" fmla="*/ 4296933 w 5967337"/>
              <a:gd name="connsiteY901" fmla="*/ 3567684 h 5852043"/>
              <a:gd name="connsiteX902" fmla="*/ 4335014 w 5967337"/>
              <a:gd name="connsiteY902" fmla="*/ 3560314 h 5852043"/>
              <a:gd name="connsiteX903" fmla="*/ 4369409 w 5967337"/>
              <a:gd name="connsiteY903" fmla="*/ 3559085 h 5852043"/>
              <a:gd name="connsiteX904" fmla="*/ 4402575 w 5967337"/>
              <a:gd name="connsiteY904" fmla="*/ 3565229 h 5852043"/>
              <a:gd name="connsiteX905" fmla="*/ 4436970 w 5967337"/>
              <a:gd name="connsiteY905" fmla="*/ 3573824 h 5852043"/>
              <a:gd name="connsiteX906" fmla="*/ 4443113 w 5967337"/>
              <a:gd name="connsiteY906" fmla="*/ 3422733 h 5852043"/>
              <a:gd name="connsiteX907" fmla="*/ 3036597 w 5967337"/>
              <a:gd name="connsiteY907" fmla="*/ 3422733 h 5852043"/>
              <a:gd name="connsiteX908" fmla="*/ 3040283 w 5967337"/>
              <a:gd name="connsiteY908" fmla="*/ 3577511 h 5852043"/>
              <a:gd name="connsiteX909" fmla="*/ 3059938 w 5967337"/>
              <a:gd name="connsiteY909" fmla="*/ 3570141 h 5852043"/>
              <a:gd name="connsiteX910" fmla="*/ 3164350 w 5967337"/>
              <a:gd name="connsiteY910" fmla="*/ 3564000 h 5852043"/>
              <a:gd name="connsiteX911" fmla="*/ 3180320 w 5967337"/>
              <a:gd name="connsiteY911" fmla="*/ 3561540 h 5852043"/>
              <a:gd name="connsiteX912" fmla="*/ 3179091 w 5967337"/>
              <a:gd name="connsiteY912" fmla="*/ 3551714 h 5852043"/>
              <a:gd name="connsiteX913" fmla="*/ 3181548 w 5967337"/>
              <a:gd name="connsiteY913" fmla="*/ 3447301 h 5852043"/>
              <a:gd name="connsiteX914" fmla="*/ 3180320 w 5967337"/>
              <a:gd name="connsiteY914" fmla="*/ 3431331 h 5852043"/>
              <a:gd name="connsiteX915" fmla="*/ 3150839 w 5967337"/>
              <a:gd name="connsiteY915" fmla="*/ 3439929 h 5852043"/>
              <a:gd name="connsiteX916" fmla="*/ 3123814 w 5967337"/>
              <a:gd name="connsiteY916" fmla="*/ 3442386 h 5852043"/>
              <a:gd name="connsiteX917" fmla="*/ 3093104 w 5967337"/>
              <a:gd name="connsiteY917" fmla="*/ 3439929 h 5852043"/>
              <a:gd name="connsiteX918" fmla="*/ 3067308 w 5967337"/>
              <a:gd name="connsiteY918" fmla="*/ 3432560 h 5852043"/>
              <a:gd name="connsiteX919" fmla="*/ 3036597 w 5967337"/>
              <a:gd name="connsiteY919" fmla="*/ 3422733 h 5852043"/>
              <a:gd name="connsiteX920" fmla="*/ 1266477 w 5967337"/>
              <a:gd name="connsiteY920" fmla="*/ 3406753 h 5852043"/>
              <a:gd name="connsiteX921" fmla="*/ 1362292 w 5967337"/>
              <a:gd name="connsiteY921" fmla="*/ 3502568 h 5852043"/>
              <a:gd name="connsiteX922" fmla="*/ 1266477 w 5967337"/>
              <a:gd name="connsiteY922" fmla="*/ 3599611 h 5852043"/>
              <a:gd name="connsiteX923" fmla="*/ 1169433 w 5967337"/>
              <a:gd name="connsiteY923" fmla="*/ 3501339 h 5852043"/>
              <a:gd name="connsiteX924" fmla="*/ 1266477 w 5967337"/>
              <a:gd name="connsiteY924" fmla="*/ 3406753 h 5852043"/>
              <a:gd name="connsiteX925" fmla="*/ 5800492 w 5967337"/>
              <a:gd name="connsiteY925" fmla="*/ 3394473 h 5852043"/>
              <a:gd name="connsiteX926" fmla="*/ 5912275 w 5967337"/>
              <a:gd name="connsiteY926" fmla="*/ 3505029 h 5852043"/>
              <a:gd name="connsiteX927" fmla="*/ 5801719 w 5967337"/>
              <a:gd name="connsiteY927" fmla="*/ 3614358 h 5852043"/>
              <a:gd name="connsiteX928" fmla="*/ 5691164 w 5967337"/>
              <a:gd name="connsiteY928" fmla="*/ 3503801 h 5852043"/>
              <a:gd name="connsiteX929" fmla="*/ 5800492 w 5967337"/>
              <a:gd name="connsiteY929" fmla="*/ 3394473 h 5852043"/>
              <a:gd name="connsiteX930" fmla="*/ 1674305 w 5967337"/>
              <a:gd name="connsiteY930" fmla="*/ 3393245 h 5852043"/>
              <a:gd name="connsiteX931" fmla="*/ 1787318 w 5967337"/>
              <a:gd name="connsiteY931" fmla="*/ 3502573 h 5852043"/>
              <a:gd name="connsiteX932" fmla="*/ 1676762 w 5967337"/>
              <a:gd name="connsiteY932" fmla="*/ 3614358 h 5852043"/>
              <a:gd name="connsiteX933" fmla="*/ 1567434 w 5967337"/>
              <a:gd name="connsiteY933" fmla="*/ 3503801 h 5852043"/>
              <a:gd name="connsiteX934" fmla="*/ 1674305 w 5967337"/>
              <a:gd name="connsiteY934" fmla="*/ 3393245 h 5852043"/>
              <a:gd name="connsiteX935" fmla="*/ 5388979 w 5967337"/>
              <a:gd name="connsiteY935" fmla="*/ 3380965 h 5852043"/>
              <a:gd name="connsiteX936" fmla="*/ 5510591 w 5967337"/>
              <a:gd name="connsiteY936" fmla="*/ 3503804 h 5852043"/>
              <a:gd name="connsiteX937" fmla="*/ 5386522 w 5967337"/>
              <a:gd name="connsiteY937" fmla="*/ 3627872 h 5852043"/>
              <a:gd name="connsiteX938" fmla="*/ 5264912 w 5967337"/>
              <a:gd name="connsiteY938" fmla="*/ 3501348 h 5852043"/>
              <a:gd name="connsiteX939" fmla="*/ 5388979 w 5967337"/>
              <a:gd name="connsiteY939" fmla="*/ 3380965 h 5852043"/>
              <a:gd name="connsiteX940" fmla="*/ 2089504 w 5967337"/>
              <a:gd name="connsiteY940" fmla="*/ 3379736 h 5852043"/>
              <a:gd name="connsiteX941" fmla="*/ 2213571 w 5967337"/>
              <a:gd name="connsiteY941" fmla="*/ 3503804 h 5852043"/>
              <a:gd name="connsiteX942" fmla="*/ 2090731 w 5967337"/>
              <a:gd name="connsiteY942" fmla="*/ 3625416 h 5852043"/>
              <a:gd name="connsiteX943" fmla="*/ 1967892 w 5967337"/>
              <a:gd name="connsiteY943" fmla="*/ 3501347 h 5852043"/>
              <a:gd name="connsiteX944" fmla="*/ 2089504 w 5967337"/>
              <a:gd name="connsiteY944" fmla="*/ 3379736 h 5852043"/>
              <a:gd name="connsiteX945" fmla="*/ 4975008 w 5967337"/>
              <a:gd name="connsiteY945" fmla="*/ 3369911 h 5852043"/>
              <a:gd name="connsiteX946" fmla="*/ 5110132 w 5967337"/>
              <a:gd name="connsiteY946" fmla="*/ 3506263 h 5852043"/>
              <a:gd name="connsiteX947" fmla="*/ 4976238 w 5967337"/>
              <a:gd name="connsiteY947" fmla="*/ 3638931 h 5852043"/>
              <a:gd name="connsiteX948" fmla="*/ 4841114 w 5967337"/>
              <a:gd name="connsiteY948" fmla="*/ 3502578 h 5852043"/>
              <a:gd name="connsiteX949" fmla="*/ 4975008 w 5967337"/>
              <a:gd name="connsiteY949" fmla="*/ 3369911 h 5852043"/>
              <a:gd name="connsiteX950" fmla="*/ 2501017 w 5967337"/>
              <a:gd name="connsiteY950" fmla="*/ 3369911 h 5852043"/>
              <a:gd name="connsiteX951" fmla="*/ 2636141 w 5967337"/>
              <a:gd name="connsiteY951" fmla="*/ 3503807 h 5852043"/>
              <a:gd name="connsiteX952" fmla="*/ 2503474 w 5967337"/>
              <a:gd name="connsiteY952" fmla="*/ 3637703 h 5852043"/>
              <a:gd name="connsiteX953" fmla="*/ 2368350 w 5967337"/>
              <a:gd name="connsiteY953" fmla="*/ 3503807 h 5852043"/>
              <a:gd name="connsiteX954" fmla="*/ 2501017 w 5967337"/>
              <a:gd name="connsiteY954" fmla="*/ 3369911 h 5852043"/>
              <a:gd name="connsiteX955" fmla="*/ 233396 w 5967337"/>
              <a:gd name="connsiteY955" fmla="*/ 3255640 h 5852043"/>
              <a:gd name="connsiteX956" fmla="*/ 276389 w 5967337"/>
              <a:gd name="connsiteY956" fmla="*/ 3294949 h 5852043"/>
              <a:gd name="connsiteX957" fmla="*/ 233396 w 5967337"/>
              <a:gd name="connsiteY957" fmla="*/ 3339171 h 5852043"/>
              <a:gd name="connsiteX958" fmla="*/ 192858 w 5967337"/>
              <a:gd name="connsiteY958" fmla="*/ 3297406 h 5852043"/>
              <a:gd name="connsiteX959" fmla="*/ 233396 w 5967337"/>
              <a:gd name="connsiteY959" fmla="*/ 3255640 h 5852043"/>
              <a:gd name="connsiteX960" fmla="*/ 3803117 w 5967337"/>
              <a:gd name="connsiteY960" fmla="*/ 3232331 h 5852043"/>
              <a:gd name="connsiteX961" fmla="*/ 3739240 w 5967337"/>
              <a:gd name="connsiteY961" fmla="*/ 3242158 h 5852043"/>
              <a:gd name="connsiteX962" fmla="*/ 3679050 w 5967337"/>
              <a:gd name="connsiteY962" fmla="*/ 3233560 h 5852043"/>
              <a:gd name="connsiteX963" fmla="*/ 3680278 w 5967337"/>
              <a:gd name="connsiteY963" fmla="*/ 3244616 h 5852043"/>
              <a:gd name="connsiteX964" fmla="*/ 3686420 w 5967337"/>
              <a:gd name="connsiteY964" fmla="*/ 3329375 h 5852043"/>
              <a:gd name="connsiteX965" fmla="*/ 3686420 w 5967337"/>
              <a:gd name="connsiteY965" fmla="*/ 3345342 h 5852043"/>
              <a:gd name="connsiteX966" fmla="*/ 3723272 w 5967337"/>
              <a:gd name="connsiteY966" fmla="*/ 3340427 h 5852043"/>
              <a:gd name="connsiteX967" fmla="*/ 3761352 w 5967337"/>
              <a:gd name="connsiteY967" fmla="*/ 3340427 h 5852043"/>
              <a:gd name="connsiteX968" fmla="*/ 3795747 w 5967337"/>
              <a:gd name="connsiteY968" fmla="*/ 3345342 h 5852043"/>
              <a:gd name="connsiteX969" fmla="*/ 3792062 w 5967337"/>
              <a:gd name="connsiteY969" fmla="*/ 3306036 h 5852043"/>
              <a:gd name="connsiteX970" fmla="*/ 3794519 w 5967337"/>
              <a:gd name="connsiteY970" fmla="*/ 3271640 h 5852043"/>
              <a:gd name="connsiteX971" fmla="*/ 3803117 w 5967337"/>
              <a:gd name="connsiteY971" fmla="*/ 3232331 h 5852043"/>
              <a:gd name="connsiteX972" fmla="*/ 647365 w 5967337"/>
              <a:gd name="connsiteY972" fmla="*/ 3228624 h 5852043"/>
              <a:gd name="connsiteX973" fmla="*/ 716155 w 5967337"/>
              <a:gd name="connsiteY973" fmla="*/ 3296186 h 5852043"/>
              <a:gd name="connsiteX974" fmla="*/ 646136 w 5967337"/>
              <a:gd name="connsiteY974" fmla="*/ 3366204 h 5852043"/>
              <a:gd name="connsiteX975" fmla="*/ 578575 w 5967337"/>
              <a:gd name="connsiteY975" fmla="*/ 3294957 h 5852043"/>
              <a:gd name="connsiteX976" fmla="*/ 647365 w 5967337"/>
              <a:gd name="connsiteY976" fmla="*/ 3228624 h 5852043"/>
              <a:gd name="connsiteX977" fmla="*/ 4230600 w 5967337"/>
              <a:gd name="connsiteY977" fmla="*/ 3218818 h 5852043"/>
              <a:gd name="connsiteX978" fmla="*/ 4088106 w 5967337"/>
              <a:gd name="connsiteY978" fmla="*/ 3229874 h 5852043"/>
              <a:gd name="connsiteX979" fmla="*/ 4099162 w 5967337"/>
              <a:gd name="connsiteY979" fmla="*/ 3272869 h 5852043"/>
              <a:gd name="connsiteX980" fmla="*/ 4100389 w 5967337"/>
              <a:gd name="connsiteY980" fmla="*/ 3313406 h 5852043"/>
              <a:gd name="connsiteX981" fmla="*/ 4094248 w 5967337"/>
              <a:gd name="connsiteY981" fmla="*/ 3356400 h 5852043"/>
              <a:gd name="connsiteX982" fmla="*/ 4222002 w 5967337"/>
              <a:gd name="connsiteY982" fmla="*/ 3360084 h 5852043"/>
              <a:gd name="connsiteX983" fmla="*/ 4219544 w 5967337"/>
              <a:gd name="connsiteY983" fmla="*/ 3347800 h 5852043"/>
              <a:gd name="connsiteX984" fmla="*/ 4228142 w 5967337"/>
              <a:gd name="connsiteY984" fmla="*/ 3232331 h 5852043"/>
              <a:gd name="connsiteX985" fmla="*/ 4230600 w 5967337"/>
              <a:gd name="connsiteY985" fmla="*/ 3218818 h 5852043"/>
              <a:gd name="connsiteX986" fmla="*/ 3249110 w 5967337"/>
              <a:gd name="connsiteY986" fmla="*/ 3218818 h 5852043"/>
              <a:gd name="connsiteX987" fmla="*/ 3250338 w 5967337"/>
              <a:gd name="connsiteY987" fmla="*/ 3227419 h 5852043"/>
              <a:gd name="connsiteX988" fmla="*/ 3258938 w 5967337"/>
              <a:gd name="connsiteY988" fmla="*/ 3346571 h 5852043"/>
              <a:gd name="connsiteX989" fmla="*/ 3258938 w 5967337"/>
              <a:gd name="connsiteY989" fmla="*/ 3358855 h 5852043"/>
              <a:gd name="connsiteX990" fmla="*/ 3383005 w 5967337"/>
              <a:gd name="connsiteY990" fmla="*/ 3352713 h 5852043"/>
              <a:gd name="connsiteX991" fmla="*/ 3384234 w 5967337"/>
              <a:gd name="connsiteY991" fmla="*/ 3344116 h 5852043"/>
              <a:gd name="connsiteX992" fmla="*/ 3390376 w 5967337"/>
              <a:gd name="connsiteY992" fmla="*/ 3233560 h 5852043"/>
              <a:gd name="connsiteX993" fmla="*/ 3387919 w 5967337"/>
              <a:gd name="connsiteY993" fmla="*/ 3224962 h 5852043"/>
              <a:gd name="connsiteX994" fmla="*/ 3353524 w 5967337"/>
              <a:gd name="connsiteY994" fmla="*/ 3233560 h 5852043"/>
              <a:gd name="connsiteX995" fmla="*/ 3316672 w 5967337"/>
              <a:gd name="connsiteY995" fmla="*/ 3236015 h 5852043"/>
              <a:gd name="connsiteX996" fmla="*/ 3283506 w 5967337"/>
              <a:gd name="connsiteY996" fmla="*/ 3229874 h 5852043"/>
              <a:gd name="connsiteX997" fmla="*/ 3249110 w 5967337"/>
              <a:gd name="connsiteY997" fmla="*/ 3218818 h 5852043"/>
              <a:gd name="connsiteX998" fmla="*/ 1060107 w 5967337"/>
              <a:gd name="connsiteY998" fmla="*/ 3208978 h 5852043"/>
              <a:gd name="connsiteX999" fmla="*/ 1146094 w 5967337"/>
              <a:gd name="connsiteY999" fmla="*/ 3296193 h 5852043"/>
              <a:gd name="connsiteX1000" fmla="*/ 1060107 w 5967337"/>
              <a:gd name="connsiteY1000" fmla="*/ 3383410 h 5852043"/>
              <a:gd name="connsiteX1001" fmla="*/ 972890 w 5967337"/>
              <a:gd name="connsiteY1001" fmla="*/ 3296193 h 5852043"/>
              <a:gd name="connsiteX1002" fmla="*/ 1060107 w 5967337"/>
              <a:gd name="connsiteY1002" fmla="*/ 3208978 h 5852043"/>
              <a:gd name="connsiteX1003" fmla="*/ 5967337 w 5967337"/>
              <a:gd name="connsiteY1003" fmla="*/ 3205152 h 5852043"/>
              <a:gd name="connsiteX1004" fmla="*/ 5967337 w 5967337"/>
              <a:gd name="connsiteY1004" fmla="*/ 3393907 h 5852043"/>
              <a:gd name="connsiteX1005" fmla="*/ 5967093 w 5967337"/>
              <a:gd name="connsiteY1005" fmla="*/ 3393857 h 5852043"/>
              <a:gd name="connsiteX1006" fmla="*/ 5904906 w 5967337"/>
              <a:gd name="connsiteY1006" fmla="*/ 3299884 h 5852043"/>
              <a:gd name="connsiteX1007" fmla="*/ 5964675 w 5967337"/>
              <a:gd name="connsiteY1007" fmla="*/ 3205739 h 5852043"/>
              <a:gd name="connsiteX1008" fmla="*/ 1471619 w 5967337"/>
              <a:gd name="connsiteY1008" fmla="*/ 3194243 h 5852043"/>
              <a:gd name="connsiteX1009" fmla="*/ 1573577 w 5967337"/>
              <a:gd name="connsiteY1009" fmla="*/ 3296200 h 5852043"/>
              <a:gd name="connsiteX1010" fmla="*/ 1471619 w 5967337"/>
              <a:gd name="connsiteY1010" fmla="*/ 3398157 h 5852043"/>
              <a:gd name="connsiteX1011" fmla="*/ 1369663 w 5967337"/>
              <a:gd name="connsiteY1011" fmla="*/ 3296200 h 5852043"/>
              <a:gd name="connsiteX1012" fmla="*/ 1471619 w 5967337"/>
              <a:gd name="connsiteY1012" fmla="*/ 3194243 h 5852043"/>
              <a:gd name="connsiteX1013" fmla="*/ 5595350 w 5967337"/>
              <a:gd name="connsiteY1013" fmla="*/ 3184418 h 5852043"/>
              <a:gd name="connsiteX1014" fmla="*/ 5709592 w 5967337"/>
              <a:gd name="connsiteY1014" fmla="*/ 3299888 h 5852043"/>
              <a:gd name="connsiteX1015" fmla="*/ 5594122 w 5967337"/>
              <a:gd name="connsiteY1015" fmla="*/ 3415358 h 5852043"/>
              <a:gd name="connsiteX1016" fmla="*/ 5479880 w 5967337"/>
              <a:gd name="connsiteY1016" fmla="*/ 3298660 h 5852043"/>
              <a:gd name="connsiteX1017" fmla="*/ 5595350 w 5967337"/>
              <a:gd name="connsiteY1017" fmla="*/ 3184418 h 5852043"/>
              <a:gd name="connsiteX1018" fmla="*/ 1889274 w 5967337"/>
              <a:gd name="connsiteY1018" fmla="*/ 3181961 h 5852043"/>
              <a:gd name="connsiteX1019" fmla="*/ 1998602 w 5967337"/>
              <a:gd name="connsiteY1019" fmla="*/ 3302342 h 5852043"/>
              <a:gd name="connsiteX1020" fmla="*/ 1881904 w 5967337"/>
              <a:gd name="connsiteY1020" fmla="*/ 3412900 h 5852043"/>
              <a:gd name="connsiteX1021" fmla="*/ 1768891 w 5967337"/>
              <a:gd name="connsiteY1021" fmla="*/ 3292519 h 5852043"/>
              <a:gd name="connsiteX1022" fmla="*/ 1889274 w 5967337"/>
              <a:gd name="connsiteY1022" fmla="*/ 3181961 h 5852043"/>
              <a:gd name="connsiteX1023" fmla="*/ 5182608 w 5967337"/>
              <a:gd name="connsiteY1023" fmla="*/ 3172136 h 5852043"/>
              <a:gd name="connsiteX1024" fmla="*/ 5309134 w 5967337"/>
              <a:gd name="connsiteY1024" fmla="*/ 3298663 h 5852043"/>
              <a:gd name="connsiteX1025" fmla="*/ 5182608 w 5967337"/>
              <a:gd name="connsiteY1025" fmla="*/ 3426416 h 5852043"/>
              <a:gd name="connsiteX1026" fmla="*/ 5054855 w 5967337"/>
              <a:gd name="connsiteY1026" fmla="*/ 3297434 h 5852043"/>
              <a:gd name="connsiteX1027" fmla="*/ 5182608 w 5967337"/>
              <a:gd name="connsiteY1027" fmla="*/ 3172136 h 5852043"/>
              <a:gd name="connsiteX1028" fmla="*/ 2294646 w 5967337"/>
              <a:gd name="connsiteY1028" fmla="*/ 3170909 h 5852043"/>
              <a:gd name="connsiteX1029" fmla="*/ 2422398 w 5967337"/>
              <a:gd name="connsiteY1029" fmla="*/ 3299892 h 5852043"/>
              <a:gd name="connsiteX1030" fmla="*/ 2294646 w 5967337"/>
              <a:gd name="connsiteY1030" fmla="*/ 3423960 h 5852043"/>
              <a:gd name="connsiteX1031" fmla="*/ 2168121 w 5967337"/>
              <a:gd name="connsiteY1031" fmla="*/ 3297434 h 5852043"/>
              <a:gd name="connsiteX1032" fmla="*/ 2294646 w 5967337"/>
              <a:gd name="connsiteY1032" fmla="*/ 3170909 h 5852043"/>
              <a:gd name="connsiteX1033" fmla="*/ 4771096 w 5967337"/>
              <a:gd name="connsiteY1033" fmla="*/ 3161084 h 5852043"/>
              <a:gd name="connsiteX1034" fmla="*/ 4907447 w 5967337"/>
              <a:gd name="connsiteY1034" fmla="*/ 3298664 h 5852043"/>
              <a:gd name="connsiteX1035" fmla="*/ 4769866 w 5967337"/>
              <a:gd name="connsiteY1035" fmla="*/ 3436245 h 5852043"/>
              <a:gd name="connsiteX1036" fmla="*/ 4633515 w 5967337"/>
              <a:gd name="connsiteY1036" fmla="*/ 3298664 h 5852043"/>
              <a:gd name="connsiteX1037" fmla="*/ 4771096 w 5967337"/>
              <a:gd name="connsiteY1037" fmla="*/ 3161084 h 5852043"/>
              <a:gd name="connsiteX1038" fmla="*/ 2709845 w 5967337"/>
              <a:gd name="connsiteY1038" fmla="*/ 3158627 h 5852043"/>
              <a:gd name="connsiteX1039" fmla="*/ 2844968 w 5967337"/>
              <a:gd name="connsiteY1039" fmla="*/ 3297435 h 5852043"/>
              <a:gd name="connsiteX1040" fmla="*/ 2706159 w 5967337"/>
              <a:gd name="connsiteY1040" fmla="*/ 3432560 h 5852043"/>
              <a:gd name="connsiteX1041" fmla="*/ 2571035 w 5967337"/>
              <a:gd name="connsiteY1041" fmla="*/ 3294980 h 5852043"/>
              <a:gd name="connsiteX1042" fmla="*/ 2709845 w 5967337"/>
              <a:gd name="connsiteY1042" fmla="*/ 3158627 h 5852043"/>
              <a:gd name="connsiteX1043" fmla="*/ 28253 w 5967337"/>
              <a:gd name="connsiteY1043" fmla="*/ 3070145 h 5852043"/>
              <a:gd name="connsiteX1044" fmla="*/ 50364 w 5967337"/>
              <a:gd name="connsiteY1044" fmla="*/ 3082429 h 5852043"/>
              <a:gd name="connsiteX1045" fmla="*/ 45450 w 5967337"/>
              <a:gd name="connsiteY1045" fmla="*/ 3106997 h 5852043"/>
              <a:gd name="connsiteX1046" fmla="*/ 31939 w 5967337"/>
              <a:gd name="connsiteY1046" fmla="*/ 3113138 h 5852043"/>
              <a:gd name="connsiteX1047" fmla="*/ 12284 w 5967337"/>
              <a:gd name="connsiteY1047" fmla="*/ 3097170 h 5852043"/>
              <a:gd name="connsiteX1048" fmla="*/ 14741 w 5967337"/>
              <a:gd name="connsiteY1048" fmla="*/ 3087343 h 5852043"/>
              <a:gd name="connsiteX1049" fmla="*/ 28253 w 5967337"/>
              <a:gd name="connsiteY1049" fmla="*/ 3070145 h 5852043"/>
              <a:gd name="connsiteX1050" fmla="*/ 439765 w 5967337"/>
              <a:gd name="connsiteY1050" fmla="*/ 3036988 h 5852043"/>
              <a:gd name="connsiteX1051" fmla="*/ 495044 w 5967337"/>
              <a:gd name="connsiteY1051" fmla="*/ 3089810 h 5852043"/>
              <a:gd name="connsiteX1052" fmla="*/ 442224 w 5967337"/>
              <a:gd name="connsiteY1052" fmla="*/ 3145087 h 5852043"/>
              <a:gd name="connsiteX1053" fmla="*/ 386945 w 5967337"/>
              <a:gd name="connsiteY1053" fmla="*/ 3092266 h 5852043"/>
              <a:gd name="connsiteX1054" fmla="*/ 439765 w 5967337"/>
              <a:gd name="connsiteY1054" fmla="*/ 3036988 h 5852043"/>
              <a:gd name="connsiteX1055" fmla="*/ 853736 w 5967337"/>
              <a:gd name="connsiteY1055" fmla="*/ 3013658 h 5852043"/>
              <a:gd name="connsiteX1056" fmla="*/ 928669 w 5967337"/>
              <a:gd name="connsiteY1056" fmla="*/ 3091048 h 5852043"/>
              <a:gd name="connsiteX1057" fmla="*/ 852508 w 5967337"/>
              <a:gd name="connsiteY1057" fmla="*/ 3167207 h 5852043"/>
              <a:gd name="connsiteX1058" fmla="*/ 775118 w 5967337"/>
              <a:gd name="connsiteY1058" fmla="*/ 3091048 h 5852043"/>
              <a:gd name="connsiteX1059" fmla="*/ 853736 w 5967337"/>
              <a:gd name="connsiteY1059" fmla="*/ 3013658 h 5852043"/>
              <a:gd name="connsiteX1060" fmla="*/ 4030371 w 5967337"/>
              <a:gd name="connsiteY1060" fmla="*/ 3006305 h 5852043"/>
              <a:gd name="connsiteX1061" fmla="*/ 3869451 w 5967337"/>
              <a:gd name="connsiteY1061" fmla="*/ 3012447 h 5852043"/>
              <a:gd name="connsiteX1062" fmla="*/ 3871908 w 5967337"/>
              <a:gd name="connsiteY1062" fmla="*/ 3022275 h 5852043"/>
              <a:gd name="connsiteX1063" fmla="*/ 3881734 w 5967337"/>
              <a:gd name="connsiteY1063" fmla="*/ 3141430 h 5852043"/>
              <a:gd name="connsiteX1064" fmla="*/ 3882964 w 5967337"/>
              <a:gd name="connsiteY1064" fmla="*/ 3153714 h 5852043"/>
              <a:gd name="connsiteX1065" fmla="*/ 3928414 w 5967337"/>
              <a:gd name="connsiteY1065" fmla="*/ 3145114 h 5852043"/>
              <a:gd name="connsiteX1066" fmla="*/ 3976322 w 5967337"/>
              <a:gd name="connsiteY1066" fmla="*/ 3146343 h 5852043"/>
              <a:gd name="connsiteX1067" fmla="*/ 4018088 w 5967337"/>
              <a:gd name="connsiteY1067" fmla="*/ 3157398 h 5852043"/>
              <a:gd name="connsiteX1068" fmla="*/ 4030371 w 5967337"/>
              <a:gd name="connsiteY1068" fmla="*/ 3006305 h 5852043"/>
              <a:gd name="connsiteX1069" fmla="*/ 3446882 w 5967337"/>
              <a:gd name="connsiteY1069" fmla="*/ 3003849 h 5852043"/>
              <a:gd name="connsiteX1070" fmla="*/ 3461623 w 5967337"/>
              <a:gd name="connsiteY1070" fmla="*/ 3035788 h 5852043"/>
              <a:gd name="connsiteX1071" fmla="*/ 3470222 w 5967337"/>
              <a:gd name="connsiteY1071" fmla="*/ 3065269 h 5852043"/>
              <a:gd name="connsiteX1072" fmla="*/ 3472679 w 5967337"/>
              <a:gd name="connsiteY1072" fmla="*/ 3095978 h 5852043"/>
              <a:gd name="connsiteX1073" fmla="*/ 3467765 w 5967337"/>
              <a:gd name="connsiteY1073" fmla="*/ 3126689 h 5852043"/>
              <a:gd name="connsiteX1074" fmla="*/ 3460395 w 5967337"/>
              <a:gd name="connsiteY1074" fmla="*/ 3156169 h 5852043"/>
              <a:gd name="connsiteX1075" fmla="*/ 3600432 w 5967337"/>
              <a:gd name="connsiteY1075" fmla="*/ 3152484 h 5852043"/>
              <a:gd name="connsiteX1076" fmla="*/ 3593062 w 5967337"/>
              <a:gd name="connsiteY1076" fmla="*/ 3123003 h 5852043"/>
              <a:gd name="connsiteX1077" fmla="*/ 3590605 w 5967337"/>
              <a:gd name="connsiteY1077" fmla="*/ 3092294 h 5852043"/>
              <a:gd name="connsiteX1078" fmla="*/ 3593062 w 5967337"/>
              <a:gd name="connsiteY1078" fmla="*/ 3065269 h 5852043"/>
              <a:gd name="connsiteX1079" fmla="*/ 3601660 w 5967337"/>
              <a:gd name="connsiteY1079" fmla="*/ 3035788 h 5852043"/>
              <a:gd name="connsiteX1080" fmla="*/ 3607803 w 5967337"/>
              <a:gd name="connsiteY1080" fmla="*/ 3009991 h 5852043"/>
              <a:gd name="connsiteX1081" fmla="*/ 3568494 w 5967337"/>
              <a:gd name="connsiteY1081" fmla="*/ 3023504 h 5852043"/>
              <a:gd name="connsiteX1082" fmla="*/ 3527956 w 5967337"/>
              <a:gd name="connsiteY1082" fmla="*/ 3028417 h 5852043"/>
              <a:gd name="connsiteX1083" fmla="*/ 3487420 w 5967337"/>
              <a:gd name="connsiteY1083" fmla="*/ 3021045 h 5852043"/>
              <a:gd name="connsiteX1084" fmla="*/ 3446882 w 5967337"/>
              <a:gd name="connsiteY1084" fmla="*/ 3003849 h 5852043"/>
              <a:gd name="connsiteX1085" fmla="*/ 1266477 w 5967337"/>
              <a:gd name="connsiteY1085" fmla="*/ 2997695 h 5852043"/>
              <a:gd name="connsiteX1086" fmla="*/ 1357379 w 5967337"/>
              <a:gd name="connsiteY1086" fmla="*/ 3093511 h 5852043"/>
              <a:gd name="connsiteX1087" fmla="*/ 1261564 w 5967337"/>
              <a:gd name="connsiteY1087" fmla="*/ 3183183 h 5852043"/>
              <a:gd name="connsiteX1088" fmla="*/ 1171890 w 5967337"/>
              <a:gd name="connsiteY1088" fmla="*/ 3089825 h 5852043"/>
              <a:gd name="connsiteX1089" fmla="*/ 1266477 w 5967337"/>
              <a:gd name="connsiteY1089" fmla="*/ 2997695 h 5852043"/>
              <a:gd name="connsiteX1090" fmla="*/ 5801719 w 5967337"/>
              <a:gd name="connsiteY1090" fmla="*/ 2984188 h 5852043"/>
              <a:gd name="connsiteX1091" fmla="*/ 5907362 w 5967337"/>
              <a:gd name="connsiteY1091" fmla="*/ 3093515 h 5852043"/>
              <a:gd name="connsiteX1092" fmla="*/ 5799264 w 5967337"/>
              <a:gd name="connsiteY1092" fmla="*/ 3199157 h 5852043"/>
              <a:gd name="connsiteX1093" fmla="*/ 5692392 w 5967337"/>
              <a:gd name="connsiteY1093" fmla="*/ 3092287 h 5852043"/>
              <a:gd name="connsiteX1094" fmla="*/ 5801719 w 5967337"/>
              <a:gd name="connsiteY1094" fmla="*/ 2984188 h 5852043"/>
              <a:gd name="connsiteX1095" fmla="*/ 1679219 w 5967337"/>
              <a:gd name="connsiteY1095" fmla="*/ 2982959 h 5852043"/>
              <a:gd name="connsiteX1096" fmla="*/ 1784862 w 5967337"/>
              <a:gd name="connsiteY1096" fmla="*/ 3091059 h 5852043"/>
              <a:gd name="connsiteX1097" fmla="*/ 1676762 w 5967337"/>
              <a:gd name="connsiteY1097" fmla="*/ 3197928 h 5852043"/>
              <a:gd name="connsiteX1098" fmla="*/ 1569892 w 5967337"/>
              <a:gd name="connsiteY1098" fmla="*/ 3091059 h 5852043"/>
              <a:gd name="connsiteX1099" fmla="*/ 1679219 w 5967337"/>
              <a:gd name="connsiteY1099" fmla="*/ 2982959 h 5852043"/>
              <a:gd name="connsiteX1100" fmla="*/ 5388979 w 5967337"/>
              <a:gd name="connsiteY1100" fmla="*/ 2973136 h 5852043"/>
              <a:gd name="connsiteX1101" fmla="*/ 5506905 w 5967337"/>
              <a:gd name="connsiteY1101" fmla="*/ 3091062 h 5852043"/>
              <a:gd name="connsiteX1102" fmla="*/ 5388979 w 5967337"/>
              <a:gd name="connsiteY1102" fmla="*/ 3211445 h 5852043"/>
              <a:gd name="connsiteX1103" fmla="*/ 5268596 w 5967337"/>
              <a:gd name="connsiteY1103" fmla="*/ 3092290 h 5852043"/>
              <a:gd name="connsiteX1104" fmla="*/ 5388979 w 5967337"/>
              <a:gd name="connsiteY1104" fmla="*/ 2973136 h 5852043"/>
              <a:gd name="connsiteX1105" fmla="*/ 2088275 w 5967337"/>
              <a:gd name="connsiteY1105" fmla="*/ 2971907 h 5852043"/>
              <a:gd name="connsiteX1106" fmla="*/ 2208657 w 5967337"/>
              <a:gd name="connsiteY1106" fmla="*/ 3091062 h 5852043"/>
              <a:gd name="connsiteX1107" fmla="*/ 2089504 w 5967337"/>
              <a:gd name="connsiteY1107" fmla="*/ 3210216 h 5852043"/>
              <a:gd name="connsiteX1108" fmla="*/ 1970348 w 5967337"/>
              <a:gd name="connsiteY1108" fmla="*/ 3089833 h 5852043"/>
              <a:gd name="connsiteX1109" fmla="*/ 2088275 w 5967337"/>
              <a:gd name="connsiteY1109" fmla="*/ 2971907 h 5852043"/>
              <a:gd name="connsiteX1110" fmla="*/ 4975010 w 5967337"/>
              <a:gd name="connsiteY1110" fmla="*/ 2962082 h 5852043"/>
              <a:gd name="connsiteX1111" fmla="*/ 5105220 w 5967337"/>
              <a:gd name="connsiteY1111" fmla="*/ 3092292 h 5852043"/>
              <a:gd name="connsiteX1112" fmla="*/ 4977466 w 5967337"/>
              <a:gd name="connsiteY1112" fmla="*/ 3222504 h 5852043"/>
              <a:gd name="connsiteX1113" fmla="*/ 4846028 w 5967337"/>
              <a:gd name="connsiteY1113" fmla="*/ 3093520 h 5852043"/>
              <a:gd name="connsiteX1114" fmla="*/ 4975010 w 5967337"/>
              <a:gd name="connsiteY1114" fmla="*/ 2962082 h 5852043"/>
              <a:gd name="connsiteX1115" fmla="*/ 2505931 w 5967337"/>
              <a:gd name="connsiteY1115" fmla="*/ 2960854 h 5852043"/>
              <a:gd name="connsiteX1116" fmla="*/ 2631227 w 5967337"/>
              <a:gd name="connsiteY1116" fmla="*/ 3092292 h 5852043"/>
              <a:gd name="connsiteX1117" fmla="*/ 2498560 w 5967337"/>
              <a:gd name="connsiteY1117" fmla="*/ 3221276 h 5852043"/>
              <a:gd name="connsiteX1118" fmla="*/ 2370807 w 5967337"/>
              <a:gd name="connsiteY1118" fmla="*/ 3087379 h 5852043"/>
              <a:gd name="connsiteX1119" fmla="*/ 2505931 w 5967337"/>
              <a:gd name="connsiteY1119" fmla="*/ 2960854 h 5852043"/>
              <a:gd name="connsiteX1120" fmla="*/ 2914986 w 5967337"/>
              <a:gd name="connsiteY1120" fmla="*/ 2952257 h 5852043"/>
              <a:gd name="connsiteX1121" fmla="*/ 3053796 w 5967337"/>
              <a:gd name="connsiteY1121" fmla="*/ 3092294 h 5852043"/>
              <a:gd name="connsiteX1122" fmla="*/ 2912530 w 5967337"/>
              <a:gd name="connsiteY1122" fmla="*/ 3229874 h 5852043"/>
              <a:gd name="connsiteX1123" fmla="*/ 2776178 w 5967337"/>
              <a:gd name="connsiteY1123" fmla="*/ 3091065 h 5852043"/>
              <a:gd name="connsiteX1124" fmla="*/ 2914986 w 5967337"/>
              <a:gd name="connsiteY1124" fmla="*/ 2952257 h 5852043"/>
              <a:gd name="connsiteX1125" fmla="*/ 233394 w 5967337"/>
              <a:gd name="connsiteY1125" fmla="*/ 2850268 h 5852043"/>
              <a:gd name="connsiteX1126" fmla="*/ 270246 w 5967337"/>
              <a:gd name="connsiteY1126" fmla="*/ 2883434 h 5852043"/>
              <a:gd name="connsiteX1127" fmla="*/ 234624 w 5967337"/>
              <a:gd name="connsiteY1127" fmla="*/ 2920286 h 5852043"/>
              <a:gd name="connsiteX1128" fmla="*/ 200228 w 5967337"/>
              <a:gd name="connsiteY1128" fmla="*/ 2885891 h 5852043"/>
              <a:gd name="connsiteX1129" fmla="*/ 233394 w 5967337"/>
              <a:gd name="connsiteY1129" fmla="*/ 2850268 h 5852043"/>
              <a:gd name="connsiteX1130" fmla="*/ 647365 w 5967337"/>
              <a:gd name="connsiteY1130" fmla="*/ 2820795 h 5852043"/>
              <a:gd name="connsiteX1131" fmla="*/ 711242 w 5967337"/>
              <a:gd name="connsiteY1131" fmla="*/ 2883443 h 5852043"/>
              <a:gd name="connsiteX1132" fmla="*/ 649822 w 5967337"/>
              <a:gd name="connsiteY1132" fmla="*/ 2948548 h 5852043"/>
              <a:gd name="connsiteX1133" fmla="*/ 582261 w 5967337"/>
              <a:gd name="connsiteY1133" fmla="*/ 2885900 h 5852043"/>
              <a:gd name="connsiteX1134" fmla="*/ 647365 w 5967337"/>
              <a:gd name="connsiteY1134" fmla="*/ 2820795 h 5852043"/>
              <a:gd name="connsiteX1135" fmla="*/ 1060107 w 5967337"/>
              <a:gd name="connsiteY1135" fmla="*/ 2802376 h 5852043"/>
              <a:gd name="connsiteX1136" fmla="*/ 1141181 w 5967337"/>
              <a:gd name="connsiteY1136" fmla="*/ 2887135 h 5852043"/>
              <a:gd name="connsiteX1137" fmla="*/ 1056422 w 5967337"/>
              <a:gd name="connsiteY1137" fmla="*/ 2968211 h 5852043"/>
              <a:gd name="connsiteX1138" fmla="*/ 976576 w 5967337"/>
              <a:gd name="connsiteY1138" fmla="*/ 2883451 h 5852043"/>
              <a:gd name="connsiteX1139" fmla="*/ 1060107 w 5967337"/>
              <a:gd name="connsiteY1139" fmla="*/ 2802376 h 5852043"/>
              <a:gd name="connsiteX1140" fmla="*/ 5967337 w 5967337"/>
              <a:gd name="connsiteY1140" fmla="*/ 2798194 h 5852043"/>
              <a:gd name="connsiteX1141" fmla="*/ 5967337 w 5967337"/>
              <a:gd name="connsiteY1141" fmla="*/ 2975858 h 5852043"/>
              <a:gd name="connsiteX1142" fmla="*/ 5939607 w 5967337"/>
              <a:gd name="connsiteY1142" fmla="*/ 2959004 h 5852043"/>
              <a:gd name="connsiteX1143" fmla="*/ 5908590 w 5967337"/>
              <a:gd name="connsiteY1143" fmla="*/ 2885914 h 5852043"/>
              <a:gd name="connsiteX1144" fmla="*/ 5942219 w 5967337"/>
              <a:gd name="connsiteY1144" fmla="*/ 2812517 h 5852043"/>
              <a:gd name="connsiteX1145" fmla="*/ 1472848 w 5967337"/>
              <a:gd name="connsiteY1145" fmla="*/ 2786414 h 5852043"/>
              <a:gd name="connsiteX1146" fmla="*/ 1569891 w 5967337"/>
              <a:gd name="connsiteY1146" fmla="*/ 2885914 h 5852043"/>
              <a:gd name="connsiteX1147" fmla="*/ 1470391 w 5967337"/>
              <a:gd name="connsiteY1147" fmla="*/ 2982958 h 5852043"/>
              <a:gd name="connsiteX1148" fmla="*/ 1373347 w 5967337"/>
              <a:gd name="connsiteY1148" fmla="*/ 2883457 h 5852043"/>
              <a:gd name="connsiteX1149" fmla="*/ 1472848 w 5967337"/>
              <a:gd name="connsiteY1149" fmla="*/ 2786414 h 5852043"/>
              <a:gd name="connsiteX1150" fmla="*/ 5595350 w 5967337"/>
              <a:gd name="connsiteY1150" fmla="*/ 2775361 h 5852043"/>
              <a:gd name="connsiteX1151" fmla="*/ 5705906 w 5967337"/>
              <a:gd name="connsiteY1151" fmla="*/ 2887146 h 5852043"/>
              <a:gd name="connsiteX1152" fmla="*/ 5592893 w 5967337"/>
              <a:gd name="connsiteY1152" fmla="*/ 2996472 h 5852043"/>
              <a:gd name="connsiteX1153" fmla="*/ 5482337 w 5967337"/>
              <a:gd name="connsiteY1153" fmla="*/ 2884689 h 5852043"/>
              <a:gd name="connsiteX1154" fmla="*/ 5595350 w 5967337"/>
              <a:gd name="connsiteY1154" fmla="*/ 2775361 h 5852043"/>
              <a:gd name="connsiteX1155" fmla="*/ 1884361 w 5967337"/>
              <a:gd name="connsiteY1155" fmla="*/ 2774133 h 5852043"/>
              <a:gd name="connsiteX1156" fmla="*/ 1994916 w 5967337"/>
              <a:gd name="connsiteY1156" fmla="*/ 2884689 h 5852043"/>
              <a:gd name="connsiteX1157" fmla="*/ 1881904 w 5967337"/>
              <a:gd name="connsiteY1157" fmla="*/ 2995245 h 5852043"/>
              <a:gd name="connsiteX1158" fmla="*/ 1772577 w 5967337"/>
              <a:gd name="connsiteY1158" fmla="*/ 2884689 h 5852043"/>
              <a:gd name="connsiteX1159" fmla="*/ 1884361 w 5967337"/>
              <a:gd name="connsiteY1159" fmla="*/ 2774133 h 5852043"/>
              <a:gd name="connsiteX1160" fmla="*/ 5180152 w 5967337"/>
              <a:gd name="connsiteY1160" fmla="*/ 2764310 h 5852043"/>
              <a:gd name="connsiteX1161" fmla="*/ 5302991 w 5967337"/>
              <a:gd name="connsiteY1161" fmla="*/ 2885920 h 5852043"/>
              <a:gd name="connsiteX1162" fmla="*/ 5181379 w 5967337"/>
              <a:gd name="connsiteY1162" fmla="*/ 3008760 h 5852043"/>
              <a:gd name="connsiteX1163" fmla="*/ 5058540 w 5967337"/>
              <a:gd name="connsiteY1163" fmla="*/ 2887150 h 5852043"/>
              <a:gd name="connsiteX1164" fmla="*/ 5180152 w 5967337"/>
              <a:gd name="connsiteY1164" fmla="*/ 2764310 h 5852043"/>
              <a:gd name="connsiteX1165" fmla="*/ 2297103 w 5967337"/>
              <a:gd name="connsiteY1165" fmla="*/ 2763081 h 5852043"/>
              <a:gd name="connsiteX1166" fmla="*/ 2417486 w 5967337"/>
              <a:gd name="connsiteY1166" fmla="*/ 2885920 h 5852043"/>
              <a:gd name="connsiteX1167" fmla="*/ 2294646 w 5967337"/>
              <a:gd name="connsiteY1167" fmla="*/ 3007532 h 5852043"/>
              <a:gd name="connsiteX1168" fmla="*/ 2174264 w 5967337"/>
              <a:gd name="connsiteY1168" fmla="*/ 2884693 h 5852043"/>
              <a:gd name="connsiteX1169" fmla="*/ 2297103 w 5967337"/>
              <a:gd name="connsiteY1169" fmla="*/ 2763081 h 5852043"/>
              <a:gd name="connsiteX1170" fmla="*/ 4768639 w 5967337"/>
              <a:gd name="connsiteY1170" fmla="*/ 2754484 h 5852043"/>
              <a:gd name="connsiteX1171" fmla="*/ 4901306 w 5967337"/>
              <a:gd name="connsiteY1171" fmla="*/ 2887151 h 5852043"/>
              <a:gd name="connsiteX1172" fmla="*/ 4768639 w 5967337"/>
              <a:gd name="connsiteY1172" fmla="*/ 3017361 h 5852043"/>
              <a:gd name="connsiteX1173" fmla="*/ 4638428 w 5967337"/>
              <a:gd name="connsiteY1173" fmla="*/ 2885921 h 5852043"/>
              <a:gd name="connsiteX1174" fmla="*/ 4768639 w 5967337"/>
              <a:gd name="connsiteY1174" fmla="*/ 2754484 h 5852043"/>
              <a:gd name="connsiteX1175" fmla="*/ 2712302 w 5967337"/>
              <a:gd name="connsiteY1175" fmla="*/ 2753255 h 5852043"/>
              <a:gd name="connsiteX1176" fmla="*/ 2840055 w 5967337"/>
              <a:gd name="connsiteY1176" fmla="*/ 2887151 h 5852043"/>
              <a:gd name="connsiteX1177" fmla="*/ 2707388 w 5967337"/>
              <a:gd name="connsiteY1177" fmla="*/ 3016132 h 5852043"/>
              <a:gd name="connsiteX1178" fmla="*/ 2577178 w 5967337"/>
              <a:gd name="connsiteY1178" fmla="*/ 2883465 h 5852043"/>
              <a:gd name="connsiteX1179" fmla="*/ 2712302 w 5967337"/>
              <a:gd name="connsiteY1179" fmla="*/ 2753255 h 5852043"/>
              <a:gd name="connsiteX1180" fmla="*/ 3120130 w 5967337"/>
              <a:gd name="connsiteY1180" fmla="*/ 2745885 h 5852043"/>
              <a:gd name="connsiteX1181" fmla="*/ 3260167 w 5967337"/>
              <a:gd name="connsiteY1181" fmla="*/ 2884695 h 5852043"/>
              <a:gd name="connsiteX1182" fmla="*/ 3120130 w 5967337"/>
              <a:gd name="connsiteY1182" fmla="*/ 3023504 h 5852043"/>
              <a:gd name="connsiteX1183" fmla="*/ 2982549 w 5967337"/>
              <a:gd name="connsiteY1183" fmla="*/ 2885923 h 5852043"/>
              <a:gd name="connsiteX1184" fmla="*/ 3120130 w 5967337"/>
              <a:gd name="connsiteY1184" fmla="*/ 2745885 h 5852043"/>
              <a:gd name="connsiteX1185" fmla="*/ 3539933 w 5967337"/>
              <a:gd name="connsiteY1185" fmla="*/ 2737440 h 5852043"/>
              <a:gd name="connsiteX1186" fmla="*/ 3623771 w 5967337"/>
              <a:gd name="connsiteY1186" fmla="*/ 2770454 h 5852043"/>
              <a:gd name="connsiteX1187" fmla="*/ 3654482 w 5967337"/>
              <a:gd name="connsiteY1187" fmla="*/ 2959625 h 5852043"/>
              <a:gd name="connsiteX1188" fmla="*/ 3679050 w 5967337"/>
              <a:gd name="connsiteY1188" fmla="*/ 2951027 h 5852043"/>
              <a:gd name="connsiteX1189" fmla="*/ 3708531 w 5967337"/>
              <a:gd name="connsiteY1189" fmla="*/ 2942429 h 5852043"/>
              <a:gd name="connsiteX1190" fmla="*/ 3735556 w 5967337"/>
              <a:gd name="connsiteY1190" fmla="*/ 2938743 h 5852043"/>
              <a:gd name="connsiteX1191" fmla="*/ 3762581 w 5967337"/>
              <a:gd name="connsiteY1191" fmla="*/ 2941200 h 5852043"/>
              <a:gd name="connsiteX1192" fmla="*/ 3792062 w 5967337"/>
              <a:gd name="connsiteY1192" fmla="*/ 2949799 h 5852043"/>
              <a:gd name="connsiteX1193" fmla="*/ 3816630 w 5967337"/>
              <a:gd name="connsiteY1193" fmla="*/ 2959625 h 5852043"/>
              <a:gd name="connsiteX1194" fmla="*/ 3810488 w 5967337"/>
              <a:gd name="connsiteY1194" fmla="*/ 2936286 h 5852043"/>
              <a:gd name="connsiteX1195" fmla="*/ 3917359 w 5967337"/>
              <a:gd name="connsiteY1195" fmla="*/ 2742200 h 5852043"/>
              <a:gd name="connsiteX1196" fmla="*/ 4084421 w 5967337"/>
              <a:gd name="connsiteY1196" fmla="*/ 2858897 h 5852043"/>
              <a:gd name="connsiteX1197" fmla="*/ 4072137 w 5967337"/>
              <a:gd name="connsiteY1197" fmla="*/ 2946115 h 5852043"/>
              <a:gd name="connsiteX1198" fmla="*/ 4062310 w 5967337"/>
              <a:gd name="connsiteY1198" fmla="*/ 2966997 h 5852043"/>
              <a:gd name="connsiteX1199" fmla="*/ 4072137 w 5967337"/>
              <a:gd name="connsiteY1199" fmla="*/ 2965768 h 5852043"/>
              <a:gd name="connsiteX1200" fmla="*/ 4250254 w 5967337"/>
              <a:gd name="connsiteY1200" fmla="*/ 2982966 h 5852043"/>
              <a:gd name="connsiteX1201" fmla="*/ 4254980 w 5967337"/>
              <a:gd name="connsiteY1201" fmla="*/ 2985802 h 5852043"/>
              <a:gd name="connsiteX1202" fmla="*/ 4240428 w 5967337"/>
              <a:gd name="connsiteY1202" fmla="*/ 2960854 h 5852043"/>
              <a:gd name="connsiteX1203" fmla="*/ 4321502 w 5967337"/>
              <a:gd name="connsiteY1203" fmla="*/ 2752027 h 5852043"/>
              <a:gd name="connsiteX1204" fmla="*/ 4461540 w 5967337"/>
              <a:gd name="connsiteY1204" fmla="*/ 2793793 h 5852043"/>
              <a:gd name="connsiteX1205" fmla="*/ 4484878 w 5967337"/>
              <a:gd name="connsiteY1205" fmla="*/ 2941200 h 5852043"/>
              <a:gd name="connsiteX1206" fmla="*/ 4364496 w 5967337"/>
              <a:gd name="connsiteY1206" fmla="*/ 3024731 h 5852043"/>
              <a:gd name="connsiteX1207" fmla="*/ 4279736 w 5967337"/>
              <a:gd name="connsiteY1207" fmla="*/ 3001392 h 5852043"/>
              <a:gd name="connsiteX1208" fmla="*/ 4258545 w 5967337"/>
              <a:gd name="connsiteY1208" fmla="*/ 2990796 h 5852043"/>
              <a:gd name="connsiteX1209" fmla="*/ 4282192 w 5967337"/>
              <a:gd name="connsiteY1209" fmla="*/ 3028417 h 5852043"/>
              <a:gd name="connsiteX1210" fmla="*/ 4287106 w 5967337"/>
              <a:gd name="connsiteY1210" fmla="*/ 3137744 h 5852043"/>
              <a:gd name="connsiteX1211" fmla="*/ 4277278 w 5967337"/>
              <a:gd name="connsiteY1211" fmla="*/ 3162312 h 5852043"/>
              <a:gd name="connsiteX1212" fmla="*/ 4295705 w 5967337"/>
              <a:gd name="connsiteY1212" fmla="*/ 3161083 h 5852043"/>
              <a:gd name="connsiteX1213" fmla="*/ 4420771 w 5967337"/>
              <a:gd name="connsiteY1213" fmla="*/ 3162984 h 5852043"/>
              <a:gd name="connsiteX1214" fmla="*/ 4455156 w 5967337"/>
              <a:gd name="connsiteY1214" fmla="*/ 3187419 h 5852043"/>
              <a:gd name="connsiteX1215" fmla="*/ 4441884 w 5967337"/>
              <a:gd name="connsiteY1215" fmla="*/ 3159855 h 5852043"/>
              <a:gd name="connsiteX1216" fmla="*/ 4525415 w 5967337"/>
              <a:gd name="connsiteY1216" fmla="*/ 2958398 h 5852043"/>
              <a:gd name="connsiteX1217" fmla="*/ 4667909 w 5967337"/>
              <a:gd name="connsiteY1217" fmla="*/ 3001392 h 5852043"/>
              <a:gd name="connsiteX1218" fmla="*/ 4690020 w 5967337"/>
              <a:gd name="connsiteY1218" fmla="*/ 3148800 h 5852043"/>
              <a:gd name="connsiteX1219" fmla="*/ 4569637 w 5967337"/>
              <a:gd name="connsiteY1219" fmla="*/ 3231102 h 5852043"/>
              <a:gd name="connsiteX1220" fmla="*/ 4488563 w 5967337"/>
              <a:gd name="connsiteY1220" fmla="*/ 3208991 h 5852043"/>
              <a:gd name="connsiteX1221" fmla="*/ 4462394 w 5967337"/>
              <a:gd name="connsiteY1221" fmla="*/ 3195382 h 5852043"/>
              <a:gd name="connsiteX1222" fmla="*/ 4488410 w 5967337"/>
              <a:gd name="connsiteY1222" fmla="*/ 3230029 h 5852043"/>
              <a:gd name="connsiteX1223" fmla="*/ 4503304 w 5967337"/>
              <a:gd name="connsiteY1223" fmla="*/ 3279010 h 5852043"/>
              <a:gd name="connsiteX1224" fmla="*/ 4483650 w 5967337"/>
              <a:gd name="connsiteY1224" fmla="*/ 3373595 h 5852043"/>
              <a:gd name="connsiteX1225" fmla="*/ 4506990 w 5967337"/>
              <a:gd name="connsiteY1225" fmla="*/ 3368684 h 5852043"/>
              <a:gd name="connsiteX1226" fmla="*/ 4707218 w 5967337"/>
              <a:gd name="connsiteY1226" fmla="*/ 3486610 h 5852043"/>
              <a:gd name="connsiteX1227" fmla="*/ 4688792 w 5967337"/>
              <a:gd name="connsiteY1227" fmla="*/ 3572596 h 5852043"/>
              <a:gd name="connsiteX1228" fmla="*/ 4675280 w 5967337"/>
              <a:gd name="connsiteY1228" fmla="*/ 3599622 h 5852043"/>
              <a:gd name="connsiteX1229" fmla="*/ 4655625 w 5967337"/>
              <a:gd name="connsiteY1229" fmla="*/ 3614363 h 5852043"/>
              <a:gd name="connsiteX1230" fmla="*/ 4643341 w 5967337"/>
              <a:gd name="connsiteY1230" fmla="*/ 3621732 h 5852043"/>
              <a:gd name="connsiteX1231" fmla="*/ 4509446 w 5967337"/>
              <a:gd name="connsiteY1231" fmla="*/ 3635245 h 5852043"/>
              <a:gd name="connsiteX1232" fmla="*/ 4491020 w 5967337"/>
              <a:gd name="connsiteY1232" fmla="*/ 3629105 h 5852043"/>
              <a:gd name="connsiteX1233" fmla="*/ 4505760 w 5967337"/>
              <a:gd name="connsiteY1233" fmla="*/ 3680695 h 5852043"/>
              <a:gd name="connsiteX1234" fmla="*/ 4505760 w 5967337"/>
              <a:gd name="connsiteY1234" fmla="*/ 3731053 h 5852043"/>
              <a:gd name="connsiteX1235" fmla="*/ 4492249 w 5967337"/>
              <a:gd name="connsiteY1235" fmla="*/ 3780187 h 5852043"/>
              <a:gd name="connsiteX1236" fmla="*/ 4503304 w 5967337"/>
              <a:gd name="connsiteY1236" fmla="*/ 3778959 h 5852043"/>
              <a:gd name="connsiteX1237" fmla="*/ 4640884 w 5967337"/>
              <a:gd name="connsiteY1237" fmla="*/ 3792471 h 5852043"/>
              <a:gd name="connsiteX1238" fmla="*/ 4656854 w 5967337"/>
              <a:gd name="connsiteY1238" fmla="*/ 3797386 h 5852043"/>
              <a:gd name="connsiteX1239" fmla="*/ 4672822 w 5967337"/>
              <a:gd name="connsiteY1239" fmla="*/ 3817009 h 5852043"/>
              <a:gd name="connsiteX1240" fmla="*/ 4685106 w 5967337"/>
              <a:gd name="connsiteY1240" fmla="*/ 3840348 h 5852043"/>
              <a:gd name="connsiteX1241" fmla="*/ 4685106 w 5967337"/>
              <a:gd name="connsiteY1241" fmla="*/ 3986528 h 5852043"/>
              <a:gd name="connsiteX1242" fmla="*/ 4671595 w 5967337"/>
              <a:gd name="connsiteY1242" fmla="*/ 4013553 h 5852043"/>
              <a:gd name="connsiteX1243" fmla="*/ 4659311 w 5967337"/>
              <a:gd name="connsiteY1243" fmla="*/ 4027065 h 5852043"/>
              <a:gd name="connsiteX1244" fmla="*/ 4637200 w 5967337"/>
              <a:gd name="connsiteY1244" fmla="*/ 4036892 h 5852043"/>
              <a:gd name="connsiteX1245" fmla="*/ 4499619 w 5967337"/>
              <a:gd name="connsiteY1245" fmla="*/ 4045490 h 5852043"/>
              <a:gd name="connsiteX1246" fmla="*/ 4483650 w 5967337"/>
              <a:gd name="connsiteY1246" fmla="*/ 4040576 h 5852043"/>
              <a:gd name="connsiteX1247" fmla="*/ 4497162 w 5967337"/>
              <a:gd name="connsiteY1247" fmla="*/ 4081114 h 5852043"/>
              <a:gd name="connsiteX1248" fmla="*/ 4502076 w 5967337"/>
              <a:gd name="connsiteY1248" fmla="*/ 4125337 h 5852043"/>
              <a:gd name="connsiteX1249" fmla="*/ 4494706 w 5967337"/>
              <a:gd name="connsiteY1249" fmla="*/ 4165874 h 5852043"/>
              <a:gd name="connsiteX1250" fmla="*/ 4478736 w 5967337"/>
              <a:gd name="connsiteY1250" fmla="*/ 4203954 h 5852043"/>
              <a:gd name="connsiteX1251" fmla="*/ 4579464 w 5967337"/>
              <a:gd name="connsiteY1251" fmla="*/ 4186756 h 5852043"/>
              <a:gd name="connsiteX1252" fmla="*/ 4639656 w 5967337"/>
              <a:gd name="connsiteY1252" fmla="*/ 4210097 h 5852043"/>
              <a:gd name="connsiteX1253" fmla="*/ 4681422 w 5967337"/>
              <a:gd name="connsiteY1253" fmla="*/ 4255547 h 5852043"/>
              <a:gd name="connsiteX1254" fmla="*/ 4658082 w 5967337"/>
              <a:gd name="connsiteY1254" fmla="*/ 4428751 h 5852043"/>
              <a:gd name="connsiteX1255" fmla="*/ 4483650 w 5967337"/>
              <a:gd name="connsiteY1255" fmla="*/ 4445949 h 5852043"/>
              <a:gd name="connsiteX1256" fmla="*/ 4421002 w 5967337"/>
              <a:gd name="connsiteY1256" fmla="*/ 4355048 h 5852043"/>
              <a:gd name="connsiteX1257" fmla="*/ 4441884 w 5967337"/>
              <a:gd name="connsiteY1257" fmla="*/ 4246949 h 5852043"/>
              <a:gd name="connsiteX1258" fmla="*/ 4409946 w 5967337"/>
              <a:gd name="connsiteY1258" fmla="*/ 4258004 h 5852043"/>
              <a:gd name="connsiteX1259" fmla="*/ 4380464 w 5967337"/>
              <a:gd name="connsiteY1259" fmla="*/ 4266602 h 5852043"/>
              <a:gd name="connsiteX1260" fmla="*/ 4346069 w 5967337"/>
              <a:gd name="connsiteY1260" fmla="*/ 4269060 h 5852043"/>
              <a:gd name="connsiteX1261" fmla="*/ 4315360 w 5967337"/>
              <a:gd name="connsiteY1261" fmla="*/ 4264146 h 5852043"/>
              <a:gd name="connsiteX1262" fmla="*/ 4283421 w 5967337"/>
              <a:gd name="connsiteY1262" fmla="*/ 4254318 h 5852043"/>
              <a:gd name="connsiteX1263" fmla="*/ 4283421 w 5967337"/>
              <a:gd name="connsiteY1263" fmla="*/ 4266602 h 5852043"/>
              <a:gd name="connsiteX1264" fmla="*/ 4278508 w 5967337"/>
              <a:gd name="connsiteY1264" fmla="*/ 4399270 h 5852043"/>
              <a:gd name="connsiteX1265" fmla="*/ 4277278 w 5967337"/>
              <a:gd name="connsiteY1265" fmla="*/ 4405411 h 5852043"/>
              <a:gd name="connsiteX1266" fmla="*/ 4295705 w 5967337"/>
              <a:gd name="connsiteY1266" fmla="*/ 4402955 h 5852043"/>
              <a:gd name="connsiteX1267" fmla="*/ 4379236 w 5967337"/>
              <a:gd name="connsiteY1267" fmla="*/ 4393127 h 5852043"/>
              <a:gd name="connsiteX1268" fmla="*/ 4494706 w 5967337"/>
              <a:gd name="connsiteY1268" fmla="*/ 4545449 h 5852043"/>
              <a:gd name="connsiteX1269" fmla="*/ 4354668 w 5967337"/>
              <a:gd name="connsiteY1269" fmla="*/ 4674431 h 5852043"/>
              <a:gd name="connsiteX1270" fmla="*/ 4219544 w 5967337"/>
              <a:gd name="connsiteY1270" fmla="*/ 4488942 h 5852043"/>
              <a:gd name="connsiteX1271" fmla="*/ 4233056 w 5967337"/>
              <a:gd name="connsiteY1271" fmla="*/ 4454547 h 5852043"/>
              <a:gd name="connsiteX1272" fmla="*/ 4180236 w 5967337"/>
              <a:gd name="connsiteY1272" fmla="*/ 4471745 h 5852043"/>
              <a:gd name="connsiteX1273" fmla="*/ 4128643 w 5967337"/>
              <a:gd name="connsiteY1273" fmla="*/ 4474202 h 5852043"/>
              <a:gd name="connsiteX1274" fmla="*/ 4075822 w 5967337"/>
              <a:gd name="connsiteY1274" fmla="*/ 4459461 h 5852043"/>
              <a:gd name="connsiteX1275" fmla="*/ 4077050 w 5967337"/>
              <a:gd name="connsiteY1275" fmla="*/ 4474202 h 5852043"/>
              <a:gd name="connsiteX1276" fmla="*/ 4065994 w 5967337"/>
              <a:gd name="connsiteY1276" fmla="*/ 4609325 h 5852043"/>
              <a:gd name="connsiteX1277" fmla="*/ 4059853 w 5967337"/>
              <a:gd name="connsiteY1277" fmla="*/ 4621609 h 5852043"/>
              <a:gd name="connsiteX1278" fmla="*/ 4036513 w 5967337"/>
              <a:gd name="connsiteY1278" fmla="*/ 4647405 h 5852043"/>
              <a:gd name="connsiteX1279" fmla="*/ 4024229 w 5967337"/>
              <a:gd name="connsiteY1279" fmla="*/ 4652320 h 5852043"/>
              <a:gd name="connsiteX1280" fmla="*/ 3870680 w 5967337"/>
              <a:gd name="connsiteY1280" fmla="*/ 4659689 h 5852043"/>
              <a:gd name="connsiteX1281" fmla="*/ 3858396 w 5967337"/>
              <a:gd name="connsiteY1281" fmla="*/ 4657233 h 5852043"/>
              <a:gd name="connsiteX1282" fmla="*/ 3864537 w 5967337"/>
              <a:gd name="connsiteY1282" fmla="*/ 4678116 h 5852043"/>
              <a:gd name="connsiteX1283" fmla="*/ 3757667 w 5967337"/>
              <a:gd name="connsiteY1283" fmla="*/ 4875888 h 5852043"/>
              <a:gd name="connsiteX1284" fmla="*/ 3594290 w 5967337"/>
              <a:gd name="connsiteY1284" fmla="*/ 4755505 h 5852043"/>
              <a:gd name="connsiteX1285" fmla="*/ 3609030 w 5967337"/>
              <a:gd name="connsiteY1285" fmla="*/ 4669517 h 5852043"/>
              <a:gd name="connsiteX1286" fmla="*/ 3617630 w 5967337"/>
              <a:gd name="connsiteY1286" fmla="*/ 4652320 h 5852043"/>
              <a:gd name="connsiteX1287" fmla="*/ 3597976 w 5967337"/>
              <a:gd name="connsiteY1287" fmla="*/ 4658461 h 5852043"/>
              <a:gd name="connsiteX1288" fmla="*/ 3454252 w 5967337"/>
              <a:gd name="connsiteY1288" fmla="*/ 4654777 h 5852043"/>
              <a:gd name="connsiteX1289" fmla="*/ 3435827 w 5967337"/>
              <a:gd name="connsiteY1289" fmla="*/ 4646177 h 5852043"/>
              <a:gd name="connsiteX1290" fmla="*/ 3413716 w 5967337"/>
              <a:gd name="connsiteY1290" fmla="*/ 4625295 h 5852043"/>
              <a:gd name="connsiteX1291" fmla="*/ 3397746 w 5967337"/>
              <a:gd name="connsiteY1291" fmla="*/ 4469288 h 5852043"/>
              <a:gd name="connsiteX1292" fmla="*/ 3396518 w 5967337"/>
              <a:gd name="connsiteY1292" fmla="*/ 4460690 h 5852043"/>
              <a:gd name="connsiteX1293" fmla="*/ 3246654 w 5967337"/>
              <a:gd name="connsiteY1293" fmla="*/ 4455776 h 5852043"/>
              <a:gd name="connsiteX1294" fmla="*/ 3247882 w 5967337"/>
              <a:gd name="connsiteY1294" fmla="*/ 4474202 h 5852043"/>
              <a:gd name="connsiteX1295" fmla="*/ 3252795 w 5967337"/>
              <a:gd name="connsiteY1295" fmla="*/ 4581073 h 5852043"/>
              <a:gd name="connsiteX1296" fmla="*/ 3091876 w 5967337"/>
              <a:gd name="connsiteY1296" fmla="*/ 4673202 h 5852043"/>
              <a:gd name="connsiteX1297" fmla="*/ 2977634 w 5967337"/>
              <a:gd name="connsiteY1297" fmla="*/ 4536849 h 5852043"/>
              <a:gd name="connsiteX1298" fmla="*/ 3000974 w 5967337"/>
              <a:gd name="connsiteY1298" fmla="*/ 4455776 h 5852043"/>
              <a:gd name="connsiteX1299" fmla="*/ 3014486 w 5967337"/>
              <a:gd name="connsiteY1299" fmla="*/ 4434893 h 5852043"/>
              <a:gd name="connsiteX1300" fmla="*/ 2991147 w 5967337"/>
              <a:gd name="connsiteY1300" fmla="*/ 4444720 h 5852043"/>
              <a:gd name="connsiteX1301" fmla="*/ 2966579 w 5967337"/>
              <a:gd name="connsiteY1301" fmla="*/ 4457004 h 5852043"/>
              <a:gd name="connsiteX1302" fmla="*/ 2943239 w 5967337"/>
              <a:gd name="connsiteY1302" fmla="*/ 4464374 h 5852043"/>
              <a:gd name="connsiteX1303" fmla="*/ 2916214 w 5967337"/>
              <a:gd name="connsiteY1303" fmla="*/ 4466831 h 5852043"/>
              <a:gd name="connsiteX1304" fmla="*/ 2892875 w 5967337"/>
              <a:gd name="connsiteY1304" fmla="*/ 4465603 h 5852043"/>
              <a:gd name="connsiteX1305" fmla="*/ 2865850 w 5967337"/>
              <a:gd name="connsiteY1305" fmla="*/ 4459461 h 5852043"/>
              <a:gd name="connsiteX1306" fmla="*/ 2843740 w 5967337"/>
              <a:gd name="connsiteY1306" fmla="*/ 4449634 h 5852043"/>
              <a:gd name="connsiteX1307" fmla="*/ 2821628 w 5967337"/>
              <a:gd name="connsiteY1307" fmla="*/ 4433665 h 5852043"/>
              <a:gd name="connsiteX1308" fmla="*/ 2804431 w 5967337"/>
              <a:gd name="connsiteY1308" fmla="*/ 4416468 h 5852043"/>
              <a:gd name="connsiteX1309" fmla="*/ 2797060 w 5967337"/>
              <a:gd name="connsiteY1309" fmla="*/ 4244492 h 5852043"/>
              <a:gd name="connsiteX1310" fmla="*/ 2884276 w 5967337"/>
              <a:gd name="connsiteY1310" fmla="*/ 4187985 h 5852043"/>
              <a:gd name="connsiteX1311" fmla="*/ 2986234 w 5967337"/>
              <a:gd name="connsiteY1311" fmla="*/ 4203954 h 5852043"/>
              <a:gd name="connsiteX1312" fmla="*/ 2988690 w 5967337"/>
              <a:gd name="connsiteY1312" fmla="*/ 4191670 h 5852043"/>
              <a:gd name="connsiteX1313" fmla="*/ 2985004 w 5967337"/>
              <a:gd name="connsiteY1313" fmla="*/ 4052860 h 5852043"/>
              <a:gd name="connsiteX1314" fmla="*/ 2987461 w 5967337"/>
              <a:gd name="connsiteY1314" fmla="*/ 4043035 h 5852043"/>
              <a:gd name="connsiteX1315" fmla="*/ 2969036 w 5967337"/>
              <a:gd name="connsiteY1315" fmla="*/ 4046719 h 5852043"/>
              <a:gd name="connsiteX1316" fmla="*/ 2831456 w 5967337"/>
              <a:gd name="connsiteY1316" fmla="*/ 4033206 h 5852043"/>
              <a:gd name="connsiteX1317" fmla="*/ 2810572 w 5967337"/>
              <a:gd name="connsiteY1317" fmla="*/ 4022151 h 5852043"/>
              <a:gd name="connsiteX1318" fmla="*/ 2806888 w 5967337"/>
              <a:gd name="connsiteY1318" fmla="*/ 4014781 h 5852043"/>
              <a:gd name="connsiteX1319" fmla="*/ 2779863 w 5967337"/>
              <a:gd name="connsiteY1319" fmla="*/ 3968102 h 5852043"/>
              <a:gd name="connsiteX1320" fmla="*/ 2782320 w 5967337"/>
              <a:gd name="connsiteY1320" fmla="*/ 3852632 h 5852043"/>
              <a:gd name="connsiteX1321" fmla="*/ 2803449 w 5967337"/>
              <a:gd name="connsiteY1321" fmla="*/ 3819270 h 5852043"/>
              <a:gd name="connsiteX1322" fmla="*/ 2768806 w 5967337"/>
              <a:gd name="connsiteY1322" fmla="*/ 3835436 h 5852043"/>
              <a:gd name="connsiteX1323" fmla="*/ 2568578 w 5967337"/>
              <a:gd name="connsiteY1323" fmla="*/ 3708950 h 5852043"/>
              <a:gd name="connsiteX1324" fmla="*/ 2684048 w 5967337"/>
              <a:gd name="connsiteY1324" fmla="*/ 3571371 h 5852043"/>
              <a:gd name="connsiteX1325" fmla="*/ 2840054 w 5967337"/>
              <a:gd name="connsiteY1325" fmla="*/ 3661045 h 5852043"/>
              <a:gd name="connsiteX1326" fmla="*/ 2832684 w 5967337"/>
              <a:gd name="connsiteY1326" fmla="*/ 3774046 h 5852043"/>
              <a:gd name="connsiteX1327" fmla="*/ 2821756 w 5967337"/>
              <a:gd name="connsiteY1327" fmla="*/ 3799181 h 5852043"/>
              <a:gd name="connsiteX1328" fmla="*/ 2877212 w 5967337"/>
              <a:gd name="connsiteY1328" fmla="*/ 3772203 h 5852043"/>
              <a:gd name="connsiteX1329" fmla="*/ 2939554 w 5967337"/>
              <a:gd name="connsiteY1329" fmla="*/ 3770360 h 5852043"/>
              <a:gd name="connsiteX1330" fmla="*/ 2983777 w 5967337"/>
              <a:gd name="connsiteY1330" fmla="*/ 3782643 h 5852043"/>
              <a:gd name="connsiteX1331" fmla="*/ 2976406 w 5967337"/>
              <a:gd name="connsiteY1331" fmla="*/ 3753162 h 5852043"/>
              <a:gd name="connsiteX1332" fmla="*/ 2970264 w 5967337"/>
              <a:gd name="connsiteY1332" fmla="*/ 3722453 h 5852043"/>
              <a:gd name="connsiteX1333" fmla="*/ 2970264 w 5967337"/>
              <a:gd name="connsiteY1333" fmla="*/ 3691753 h 5852043"/>
              <a:gd name="connsiteX1334" fmla="*/ 2976406 w 5967337"/>
              <a:gd name="connsiteY1334" fmla="*/ 3661041 h 5852043"/>
              <a:gd name="connsiteX1335" fmla="*/ 2986234 w 5967337"/>
              <a:gd name="connsiteY1335" fmla="*/ 3632790 h 5852043"/>
              <a:gd name="connsiteX1336" fmla="*/ 2967807 w 5967337"/>
              <a:gd name="connsiteY1336" fmla="*/ 3634016 h 5852043"/>
              <a:gd name="connsiteX1337" fmla="*/ 2876906 w 5967337"/>
              <a:gd name="connsiteY1337" fmla="*/ 3638931 h 5852043"/>
              <a:gd name="connsiteX1338" fmla="*/ 2771263 w 5967337"/>
              <a:gd name="connsiteY1338" fmla="*/ 3479239 h 5852043"/>
              <a:gd name="connsiteX1339" fmla="*/ 2910073 w 5967337"/>
              <a:gd name="connsiteY1339" fmla="*/ 3356400 h 5852043"/>
              <a:gd name="connsiteX1340" fmla="*/ 2970264 w 5967337"/>
              <a:gd name="connsiteY1340" fmla="*/ 3367456 h 5852043"/>
              <a:gd name="connsiteX1341" fmla="*/ 2996061 w 5967337"/>
              <a:gd name="connsiteY1341" fmla="*/ 3378511 h 5852043"/>
              <a:gd name="connsiteX1342" fmla="*/ 2982548 w 5967337"/>
              <a:gd name="connsiteY1342" fmla="*/ 3342887 h 5852043"/>
              <a:gd name="connsiteX1343" fmla="*/ 2973950 w 5967337"/>
              <a:gd name="connsiteY1343" fmla="*/ 3306036 h 5852043"/>
              <a:gd name="connsiteX1344" fmla="*/ 2975177 w 5967337"/>
              <a:gd name="connsiteY1344" fmla="*/ 3271640 h 5852043"/>
              <a:gd name="connsiteX1345" fmla="*/ 2985004 w 5967337"/>
              <a:gd name="connsiteY1345" fmla="*/ 3236015 h 5852043"/>
              <a:gd name="connsiteX1346" fmla="*/ 3002202 w 5967337"/>
              <a:gd name="connsiteY1346" fmla="*/ 3206534 h 5852043"/>
              <a:gd name="connsiteX1347" fmla="*/ 3027999 w 5967337"/>
              <a:gd name="connsiteY1347" fmla="*/ 3179509 h 5852043"/>
              <a:gd name="connsiteX1348" fmla="*/ 3057480 w 5967337"/>
              <a:gd name="connsiteY1348" fmla="*/ 3161083 h 5852043"/>
              <a:gd name="connsiteX1349" fmla="*/ 3093104 w 5967337"/>
              <a:gd name="connsiteY1349" fmla="*/ 3150028 h 5852043"/>
              <a:gd name="connsiteX1350" fmla="*/ 3127498 w 5967337"/>
              <a:gd name="connsiteY1350" fmla="*/ 3147571 h 5852043"/>
              <a:gd name="connsiteX1351" fmla="*/ 3164350 w 5967337"/>
              <a:gd name="connsiteY1351" fmla="*/ 3153714 h 5852043"/>
              <a:gd name="connsiteX1352" fmla="*/ 3197518 w 5967337"/>
              <a:gd name="connsiteY1352" fmla="*/ 3164769 h 5852043"/>
              <a:gd name="connsiteX1353" fmla="*/ 3182777 w 5967337"/>
              <a:gd name="connsiteY1353" fmla="*/ 3110719 h 5852043"/>
              <a:gd name="connsiteX1354" fmla="*/ 3185234 w 5967337"/>
              <a:gd name="connsiteY1354" fmla="*/ 3052985 h 5852043"/>
              <a:gd name="connsiteX1355" fmla="*/ 3207345 w 5967337"/>
              <a:gd name="connsiteY1355" fmla="*/ 3003849 h 5852043"/>
              <a:gd name="connsiteX1356" fmla="*/ 3249110 w 5967337"/>
              <a:gd name="connsiteY1356" fmla="*/ 2964540 h 5852043"/>
              <a:gd name="connsiteX1357" fmla="*/ 3299474 w 5967337"/>
              <a:gd name="connsiteY1357" fmla="*/ 2944885 h 5852043"/>
              <a:gd name="connsiteX1358" fmla="*/ 3357210 w 5967337"/>
              <a:gd name="connsiteY1358" fmla="*/ 2946115 h 5852043"/>
              <a:gd name="connsiteX1359" fmla="*/ 3411259 w 5967337"/>
              <a:gd name="connsiteY1359" fmla="*/ 2964540 h 5852043"/>
              <a:gd name="connsiteX1360" fmla="*/ 3389148 w 5967337"/>
              <a:gd name="connsiteY1360" fmla="*/ 2883465 h 5852043"/>
              <a:gd name="connsiteX1361" fmla="*/ 3392832 w 5967337"/>
              <a:gd name="connsiteY1361" fmla="*/ 2849070 h 5852043"/>
              <a:gd name="connsiteX1362" fmla="*/ 3406346 w 5967337"/>
              <a:gd name="connsiteY1362" fmla="*/ 2813447 h 5852043"/>
              <a:gd name="connsiteX1363" fmla="*/ 3428456 w 5967337"/>
              <a:gd name="connsiteY1363" fmla="*/ 2782737 h 5852043"/>
              <a:gd name="connsiteX1364" fmla="*/ 3454252 w 5967337"/>
              <a:gd name="connsiteY1364" fmla="*/ 2760625 h 5852043"/>
              <a:gd name="connsiteX1365" fmla="*/ 3539933 w 5967337"/>
              <a:gd name="connsiteY1365" fmla="*/ 2737440 h 5852043"/>
              <a:gd name="connsiteX1366" fmla="*/ 444680 w 5967337"/>
              <a:gd name="connsiteY1366" fmla="*/ 2631614 h 5852043"/>
              <a:gd name="connsiteX1367" fmla="*/ 487673 w 5967337"/>
              <a:gd name="connsiteY1367" fmla="*/ 2679523 h 5852043"/>
              <a:gd name="connsiteX1368" fmla="*/ 442224 w 5967337"/>
              <a:gd name="connsiteY1368" fmla="*/ 2724972 h 5852043"/>
              <a:gd name="connsiteX1369" fmla="*/ 395544 w 5967337"/>
              <a:gd name="connsiteY1369" fmla="*/ 2677066 h 5852043"/>
              <a:gd name="connsiteX1370" fmla="*/ 444680 w 5967337"/>
              <a:gd name="connsiteY1370" fmla="*/ 2631614 h 5852043"/>
              <a:gd name="connsiteX1371" fmla="*/ 853736 w 5967337"/>
              <a:gd name="connsiteY1371" fmla="*/ 2608285 h 5852043"/>
              <a:gd name="connsiteX1372" fmla="*/ 923754 w 5967337"/>
              <a:gd name="connsiteY1372" fmla="*/ 2677076 h 5852043"/>
              <a:gd name="connsiteX1373" fmla="*/ 854964 w 5967337"/>
              <a:gd name="connsiteY1373" fmla="*/ 2748323 h 5852043"/>
              <a:gd name="connsiteX1374" fmla="*/ 782489 w 5967337"/>
              <a:gd name="connsiteY1374" fmla="*/ 2677076 h 5852043"/>
              <a:gd name="connsiteX1375" fmla="*/ 853736 w 5967337"/>
              <a:gd name="connsiteY1375" fmla="*/ 2608285 h 5852043"/>
              <a:gd name="connsiteX1376" fmla="*/ 1266477 w 5967337"/>
              <a:gd name="connsiteY1376" fmla="*/ 2589867 h 5852043"/>
              <a:gd name="connsiteX1377" fmla="*/ 1352465 w 5967337"/>
              <a:gd name="connsiteY1377" fmla="*/ 2679539 h 5852043"/>
              <a:gd name="connsiteX1378" fmla="*/ 1264021 w 5967337"/>
              <a:gd name="connsiteY1378" fmla="*/ 2765527 h 5852043"/>
              <a:gd name="connsiteX1379" fmla="*/ 1176805 w 5967337"/>
              <a:gd name="connsiteY1379" fmla="*/ 2678311 h 5852043"/>
              <a:gd name="connsiteX1380" fmla="*/ 1266477 w 5967337"/>
              <a:gd name="connsiteY1380" fmla="*/ 2589867 h 5852043"/>
              <a:gd name="connsiteX1381" fmla="*/ 5799264 w 5967337"/>
              <a:gd name="connsiteY1381" fmla="*/ 2577588 h 5852043"/>
              <a:gd name="connsiteX1382" fmla="*/ 5901220 w 5967337"/>
              <a:gd name="connsiteY1382" fmla="*/ 2680774 h 5852043"/>
              <a:gd name="connsiteX1383" fmla="*/ 5801720 w 5967337"/>
              <a:gd name="connsiteY1383" fmla="*/ 2782730 h 5852043"/>
              <a:gd name="connsiteX1384" fmla="*/ 5698535 w 5967337"/>
              <a:gd name="connsiteY1384" fmla="*/ 2680774 h 5852043"/>
              <a:gd name="connsiteX1385" fmla="*/ 5799264 w 5967337"/>
              <a:gd name="connsiteY1385" fmla="*/ 2577588 h 5852043"/>
              <a:gd name="connsiteX1386" fmla="*/ 1679219 w 5967337"/>
              <a:gd name="connsiteY1386" fmla="*/ 2576359 h 5852043"/>
              <a:gd name="connsiteX1387" fmla="*/ 1778720 w 5967337"/>
              <a:gd name="connsiteY1387" fmla="*/ 2677087 h 5852043"/>
              <a:gd name="connsiteX1388" fmla="*/ 1676762 w 5967337"/>
              <a:gd name="connsiteY1388" fmla="*/ 2779044 h 5852043"/>
              <a:gd name="connsiteX1389" fmla="*/ 1576033 w 5967337"/>
              <a:gd name="connsiteY1389" fmla="*/ 2677087 h 5852043"/>
              <a:gd name="connsiteX1390" fmla="*/ 1679219 w 5967337"/>
              <a:gd name="connsiteY1390" fmla="*/ 2576359 h 5852043"/>
              <a:gd name="connsiteX1391" fmla="*/ 5387750 w 5967337"/>
              <a:gd name="connsiteY1391" fmla="*/ 2566534 h 5852043"/>
              <a:gd name="connsiteX1392" fmla="*/ 5500762 w 5967337"/>
              <a:gd name="connsiteY1392" fmla="*/ 2679547 h 5852043"/>
              <a:gd name="connsiteX1393" fmla="*/ 5388979 w 5967337"/>
              <a:gd name="connsiteY1393" fmla="*/ 2793787 h 5852043"/>
              <a:gd name="connsiteX1394" fmla="*/ 5274738 w 5967337"/>
              <a:gd name="connsiteY1394" fmla="*/ 2680776 h 5852043"/>
              <a:gd name="connsiteX1395" fmla="*/ 5387750 w 5967337"/>
              <a:gd name="connsiteY1395" fmla="*/ 2566534 h 5852043"/>
              <a:gd name="connsiteX1396" fmla="*/ 2090733 w 5967337"/>
              <a:gd name="connsiteY1396" fmla="*/ 2564079 h 5852043"/>
              <a:gd name="connsiteX1397" fmla="*/ 2203745 w 5967337"/>
              <a:gd name="connsiteY1397" fmla="*/ 2679548 h 5852043"/>
              <a:gd name="connsiteX1398" fmla="*/ 2089504 w 5967337"/>
              <a:gd name="connsiteY1398" fmla="*/ 2791330 h 5852043"/>
              <a:gd name="connsiteX1399" fmla="*/ 1976491 w 5967337"/>
              <a:gd name="connsiteY1399" fmla="*/ 2677091 h 5852043"/>
              <a:gd name="connsiteX1400" fmla="*/ 2090733 w 5967337"/>
              <a:gd name="connsiteY1400" fmla="*/ 2564079 h 5852043"/>
              <a:gd name="connsiteX1401" fmla="*/ 4975010 w 5967337"/>
              <a:gd name="connsiteY1401" fmla="*/ 2556711 h 5852043"/>
              <a:gd name="connsiteX1402" fmla="*/ 5100306 w 5967337"/>
              <a:gd name="connsiteY1402" fmla="*/ 2680778 h 5852043"/>
              <a:gd name="connsiteX1403" fmla="*/ 4978694 w 5967337"/>
              <a:gd name="connsiteY1403" fmla="*/ 2803618 h 5852043"/>
              <a:gd name="connsiteX1404" fmla="*/ 4854626 w 5967337"/>
              <a:gd name="connsiteY1404" fmla="*/ 2679550 h 5852043"/>
              <a:gd name="connsiteX1405" fmla="*/ 4975010 w 5967337"/>
              <a:gd name="connsiteY1405" fmla="*/ 2556711 h 5852043"/>
              <a:gd name="connsiteX1406" fmla="*/ 2501016 w 5967337"/>
              <a:gd name="connsiteY1406" fmla="*/ 2555483 h 5852043"/>
              <a:gd name="connsiteX1407" fmla="*/ 2625085 w 5967337"/>
              <a:gd name="connsiteY1407" fmla="*/ 2678322 h 5852043"/>
              <a:gd name="connsiteX1408" fmla="*/ 2503473 w 5967337"/>
              <a:gd name="connsiteY1408" fmla="*/ 2801162 h 5852043"/>
              <a:gd name="connsiteX1409" fmla="*/ 2379405 w 5967337"/>
              <a:gd name="connsiteY1409" fmla="*/ 2678322 h 5852043"/>
              <a:gd name="connsiteX1410" fmla="*/ 2501016 w 5967337"/>
              <a:gd name="connsiteY1410" fmla="*/ 2555483 h 5852043"/>
              <a:gd name="connsiteX1411" fmla="*/ 4564725 w 5967337"/>
              <a:gd name="connsiteY1411" fmla="*/ 2549342 h 5852043"/>
              <a:gd name="connsiteX1412" fmla="*/ 4694935 w 5967337"/>
              <a:gd name="connsiteY1412" fmla="*/ 2680780 h 5852043"/>
              <a:gd name="connsiteX1413" fmla="*/ 4563496 w 5967337"/>
              <a:gd name="connsiteY1413" fmla="*/ 2810990 h 5852043"/>
              <a:gd name="connsiteX1414" fmla="*/ 4433286 w 5967337"/>
              <a:gd name="connsiteY1414" fmla="*/ 2679551 h 5852043"/>
              <a:gd name="connsiteX1415" fmla="*/ 4564725 w 5967337"/>
              <a:gd name="connsiteY1415" fmla="*/ 2549342 h 5852043"/>
              <a:gd name="connsiteX1416" fmla="*/ 2914986 w 5967337"/>
              <a:gd name="connsiteY1416" fmla="*/ 2548112 h 5852043"/>
              <a:gd name="connsiteX1417" fmla="*/ 3046424 w 5967337"/>
              <a:gd name="connsiteY1417" fmla="*/ 2678322 h 5852043"/>
              <a:gd name="connsiteX1418" fmla="*/ 2916214 w 5967337"/>
              <a:gd name="connsiteY1418" fmla="*/ 2809761 h 5852043"/>
              <a:gd name="connsiteX1419" fmla="*/ 2786004 w 5967337"/>
              <a:gd name="connsiteY1419" fmla="*/ 2678322 h 5852043"/>
              <a:gd name="connsiteX1420" fmla="*/ 2914986 w 5967337"/>
              <a:gd name="connsiteY1420" fmla="*/ 2548112 h 5852043"/>
              <a:gd name="connsiteX1421" fmla="*/ 4151983 w 5967337"/>
              <a:gd name="connsiteY1421" fmla="*/ 2543202 h 5852043"/>
              <a:gd name="connsiteX1422" fmla="*/ 4288335 w 5967337"/>
              <a:gd name="connsiteY1422" fmla="*/ 2682010 h 5852043"/>
              <a:gd name="connsiteX1423" fmla="*/ 4151983 w 5967337"/>
              <a:gd name="connsiteY1423" fmla="*/ 2815905 h 5852043"/>
              <a:gd name="connsiteX1424" fmla="*/ 4015630 w 5967337"/>
              <a:gd name="connsiteY1424" fmla="*/ 2677095 h 5852043"/>
              <a:gd name="connsiteX1425" fmla="*/ 4151983 w 5967337"/>
              <a:gd name="connsiteY1425" fmla="*/ 2543202 h 5852043"/>
              <a:gd name="connsiteX1426" fmla="*/ 3740470 w 5967337"/>
              <a:gd name="connsiteY1426" fmla="*/ 2541972 h 5852043"/>
              <a:gd name="connsiteX1427" fmla="*/ 3878050 w 5967337"/>
              <a:gd name="connsiteY1427" fmla="*/ 2679552 h 5852043"/>
              <a:gd name="connsiteX1428" fmla="*/ 3739242 w 5967337"/>
              <a:gd name="connsiteY1428" fmla="*/ 2818361 h 5852043"/>
              <a:gd name="connsiteX1429" fmla="*/ 3601661 w 5967337"/>
              <a:gd name="connsiteY1429" fmla="*/ 2680780 h 5852043"/>
              <a:gd name="connsiteX1430" fmla="*/ 3740470 w 5967337"/>
              <a:gd name="connsiteY1430" fmla="*/ 2541972 h 5852043"/>
              <a:gd name="connsiteX1431" fmla="*/ 3328957 w 5967337"/>
              <a:gd name="connsiteY1431" fmla="*/ 2541972 h 5852043"/>
              <a:gd name="connsiteX1432" fmla="*/ 3462852 w 5967337"/>
              <a:gd name="connsiteY1432" fmla="*/ 2679552 h 5852043"/>
              <a:gd name="connsiteX1433" fmla="*/ 3326500 w 5967337"/>
              <a:gd name="connsiteY1433" fmla="*/ 2814676 h 5852043"/>
              <a:gd name="connsiteX1434" fmla="*/ 3190149 w 5967337"/>
              <a:gd name="connsiteY1434" fmla="*/ 2677095 h 5852043"/>
              <a:gd name="connsiteX1435" fmla="*/ 3328957 w 5967337"/>
              <a:gd name="connsiteY1435" fmla="*/ 2541972 h 5852043"/>
              <a:gd name="connsiteX1436" fmla="*/ 234624 w 5967337"/>
              <a:gd name="connsiteY1436" fmla="*/ 2447348 h 5852043"/>
              <a:gd name="connsiteX1437" fmla="*/ 259191 w 5967337"/>
              <a:gd name="connsiteY1437" fmla="*/ 2471916 h 5852043"/>
              <a:gd name="connsiteX1438" fmla="*/ 235851 w 5967337"/>
              <a:gd name="connsiteY1438" fmla="*/ 2496484 h 5852043"/>
              <a:gd name="connsiteX1439" fmla="*/ 210056 w 5967337"/>
              <a:gd name="connsiteY1439" fmla="*/ 2474373 h 5852043"/>
              <a:gd name="connsiteX1440" fmla="*/ 234624 w 5967337"/>
              <a:gd name="connsiteY1440" fmla="*/ 2447348 h 5852043"/>
              <a:gd name="connsiteX1441" fmla="*/ 646137 w 5967337"/>
              <a:gd name="connsiteY1441" fmla="*/ 2417880 h 5852043"/>
              <a:gd name="connsiteX1442" fmla="*/ 702644 w 5967337"/>
              <a:gd name="connsiteY1442" fmla="*/ 2471929 h 5852043"/>
              <a:gd name="connsiteX1443" fmla="*/ 648594 w 5967337"/>
              <a:gd name="connsiteY1443" fmla="*/ 2528435 h 5852043"/>
              <a:gd name="connsiteX1444" fmla="*/ 592088 w 5967337"/>
              <a:gd name="connsiteY1444" fmla="*/ 2475614 h 5852043"/>
              <a:gd name="connsiteX1445" fmla="*/ 646137 w 5967337"/>
              <a:gd name="connsiteY1445" fmla="*/ 2417880 h 5852043"/>
              <a:gd name="connsiteX1446" fmla="*/ 1060107 w 5967337"/>
              <a:gd name="connsiteY1446" fmla="*/ 2397004 h 5852043"/>
              <a:gd name="connsiteX1447" fmla="*/ 1135039 w 5967337"/>
              <a:gd name="connsiteY1447" fmla="*/ 2470708 h 5852043"/>
              <a:gd name="connsiteX1448" fmla="*/ 1058877 w 5967337"/>
              <a:gd name="connsiteY1448" fmla="*/ 2548096 h 5852043"/>
              <a:gd name="connsiteX1449" fmla="*/ 983946 w 5967337"/>
              <a:gd name="connsiteY1449" fmla="*/ 2470708 h 5852043"/>
              <a:gd name="connsiteX1450" fmla="*/ 1060107 w 5967337"/>
              <a:gd name="connsiteY1450" fmla="*/ 2397004 h 5852043"/>
              <a:gd name="connsiteX1451" fmla="*/ 5967337 w 5967337"/>
              <a:gd name="connsiteY1451" fmla="*/ 2391505 h 5852043"/>
              <a:gd name="connsiteX1452" fmla="*/ 5967337 w 5967337"/>
              <a:gd name="connsiteY1452" fmla="*/ 2554267 h 5852043"/>
              <a:gd name="connsiteX1453" fmla="*/ 5944829 w 5967337"/>
              <a:gd name="connsiteY1453" fmla="*/ 2540887 h 5852043"/>
              <a:gd name="connsiteX1454" fmla="*/ 5914733 w 5967337"/>
              <a:gd name="connsiteY1454" fmla="*/ 2474400 h 5852043"/>
              <a:gd name="connsiteX1455" fmla="*/ 5942986 w 5967337"/>
              <a:gd name="connsiteY1455" fmla="*/ 2406684 h 5852043"/>
              <a:gd name="connsiteX1456" fmla="*/ 1469162 w 5967337"/>
              <a:gd name="connsiteY1456" fmla="*/ 2379813 h 5852043"/>
              <a:gd name="connsiteX1457" fmla="*/ 1562520 w 5967337"/>
              <a:gd name="connsiteY1457" fmla="*/ 2469487 h 5852043"/>
              <a:gd name="connsiteX1458" fmla="*/ 1472848 w 5967337"/>
              <a:gd name="connsiteY1458" fmla="*/ 2562845 h 5852043"/>
              <a:gd name="connsiteX1459" fmla="*/ 1379490 w 5967337"/>
              <a:gd name="connsiteY1459" fmla="*/ 2473171 h 5852043"/>
              <a:gd name="connsiteX1460" fmla="*/ 1469162 w 5967337"/>
              <a:gd name="connsiteY1460" fmla="*/ 2379813 h 5852043"/>
              <a:gd name="connsiteX1461" fmla="*/ 5595350 w 5967337"/>
              <a:gd name="connsiteY1461" fmla="*/ 2369989 h 5852043"/>
              <a:gd name="connsiteX1462" fmla="*/ 5699763 w 5967337"/>
              <a:gd name="connsiteY1462" fmla="*/ 2475632 h 5852043"/>
              <a:gd name="connsiteX1463" fmla="*/ 5594120 w 5967337"/>
              <a:gd name="connsiteY1463" fmla="*/ 2577589 h 5852043"/>
              <a:gd name="connsiteX1464" fmla="*/ 5490936 w 5967337"/>
              <a:gd name="connsiteY1464" fmla="*/ 2475632 h 5852043"/>
              <a:gd name="connsiteX1465" fmla="*/ 5595350 w 5967337"/>
              <a:gd name="connsiteY1465" fmla="*/ 2369989 h 5852043"/>
              <a:gd name="connsiteX1466" fmla="*/ 1885590 w 5967337"/>
              <a:gd name="connsiteY1466" fmla="*/ 2368763 h 5852043"/>
              <a:gd name="connsiteX1467" fmla="*/ 1988775 w 5967337"/>
              <a:gd name="connsiteY1467" fmla="*/ 2471948 h 5852043"/>
              <a:gd name="connsiteX1468" fmla="*/ 1883133 w 5967337"/>
              <a:gd name="connsiteY1468" fmla="*/ 2576360 h 5852043"/>
              <a:gd name="connsiteX1469" fmla="*/ 1781176 w 5967337"/>
              <a:gd name="connsiteY1469" fmla="*/ 2473176 h 5852043"/>
              <a:gd name="connsiteX1470" fmla="*/ 1885590 w 5967337"/>
              <a:gd name="connsiteY1470" fmla="*/ 2368763 h 5852043"/>
              <a:gd name="connsiteX1471" fmla="*/ 5181380 w 5967337"/>
              <a:gd name="connsiteY1471" fmla="*/ 2358939 h 5852043"/>
              <a:gd name="connsiteX1472" fmla="*/ 5295620 w 5967337"/>
              <a:gd name="connsiteY1472" fmla="*/ 2475635 h 5852043"/>
              <a:gd name="connsiteX1473" fmla="*/ 5181380 w 5967337"/>
              <a:gd name="connsiteY1473" fmla="*/ 2588648 h 5852043"/>
              <a:gd name="connsiteX1474" fmla="*/ 5067139 w 5967337"/>
              <a:gd name="connsiteY1474" fmla="*/ 2471951 h 5852043"/>
              <a:gd name="connsiteX1475" fmla="*/ 5181380 w 5967337"/>
              <a:gd name="connsiteY1475" fmla="*/ 2358939 h 5852043"/>
              <a:gd name="connsiteX1476" fmla="*/ 2295874 w 5967337"/>
              <a:gd name="connsiteY1476" fmla="*/ 2357709 h 5852043"/>
              <a:gd name="connsiteX1477" fmla="*/ 2410116 w 5967337"/>
              <a:gd name="connsiteY1477" fmla="*/ 2473179 h 5852043"/>
              <a:gd name="connsiteX1478" fmla="*/ 2295874 w 5967337"/>
              <a:gd name="connsiteY1478" fmla="*/ 2586191 h 5852043"/>
              <a:gd name="connsiteX1479" fmla="*/ 2181634 w 5967337"/>
              <a:gd name="connsiteY1479" fmla="*/ 2470722 h 5852043"/>
              <a:gd name="connsiteX1480" fmla="*/ 2295874 w 5967337"/>
              <a:gd name="connsiteY1480" fmla="*/ 2357709 h 5852043"/>
              <a:gd name="connsiteX1481" fmla="*/ 4769866 w 5967337"/>
              <a:gd name="connsiteY1481" fmla="*/ 2350342 h 5852043"/>
              <a:gd name="connsiteX1482" fmla="*/ 4892706 w 5967337"/>
              <a:gd name="connsiteY1482" fmla="*/ 2475638 h 5852043"/>
              <a:gd name="connsiteX1483" fmla="*/ 4768639 w 5967337"/>
              <a:gd name="connsiteY1483" fmla="*/ 2596020 h 5852043"/>
              <a:gd name="connsiteX1484" fmla="*/ 4647027 w 5967337"/>
              <a:gd name="connsiteY1484" fmla="*/ 2471952 h 5852043"/>
              <a:gd name="connsiteX1485" fmla="*/ 4769866 w 5967337"/>
              <a:gd name="connsiteY1485" fmla="*/ 2350342 h 5852043"/>
              <a:gd name="connsiteX1486" fmla="*/ 2711072 w 5967337"/>
              <a:gd name="connsiteY1486" fmla="*/ 2349114 h 5852043"/>
              <a:gd name="connsiteX1487" fmla="*/ 2831456 w 5967337"/>
              <a:gd name="connsiteY1487" fmla="*/ 2473181 h 5852043"/>
              <a:gd name="connsiteX1488" fmla="*/ 2708616 w 5967337"/>
              <a:gd name="connsiteY1488" fmla="*/ 2594793 h 5852043"/>
              <a:gd name="connsiteX1489" fmla="*/ 2585776 w 5967337"/>
              <a:gd name="connsiteY1489" fmla="*/ 2470726 h 5852043"/>
              <a:gd name="connsiteX1490" fmla="*/ 2711072 w 5967337"/>
              <a:gd name="connsiteY1490" fmla="*/ 2349114 h 5852043"/>
              <a:gd name="connsiteX1491" fmla="*/ 4355896 w 5967337"/>
              <a:gd name="connsiteY1491" fmla="*/ 2345429 h 5852043"/>
              <a:gd name="connsiteX1492" fmla="*/ 4486106 w 5967337"/>
              <a:gd name="connsiteY1492" fmla="*/ 2476868 h 5852043"/>
              <a:gd name="connsiteX1493" fmla="*/ 4355896 w 5967337"/>
              <a:gd name="connsiteY1493" fmla="*/ 2604619 h 5852043"/>
              <a:gd name="connsiteX1494" fmla="*/ 4228142 w 5967337"/>
              <a:gd name="connsiteY1494" fmla="*/ 2474411 h 5852043"/>
              <a:gd name="connsiteX1495" fmla="*/ 4355896 w 5967337"/>
              <a:gd name="connsiteY1495" fmla="*/ 2345429 h 5852043"/>
              <a:gd name="connsiteX1496" fmla="*/ 3122585 w 5967337"/>
              <a:gd name="connsiteY1496" fmla="*/ 2342973 h 5852043"/>
              <a:gd name="connsiteX1497" fmla="*/ 3249110 w 5967337"/>
              <a:gd name="connsiteY1497" fmla="*/ 2474412 h 5852043"/>
              <a:gd name="connsiteX1498" fmla="*/ 3118900 w 5967337"/>
              <a:gd name="connsiteY1498" fmla="*/ 2600935 h 5852043"/>
              <a:gd name="connsiteX1499" fmla="*/ 2992376 w 5967337"/>
              <a:gd name="connsiteY1499" fmla="*/ 2469498 h 5852043"/>
              <a:gd name="connsiteX1500" fmla="*/ 3122585 w 5967337"/>
              <a:gd name="connsiteY1500" fmla="*/ 2342973 h 5852043"/>
              <a:gd name="connsiteX1501" fmla="*/ 3946840 w 5967337"/>
              <a:gd name="connsiteY1501" fmla="*/ 2341745 h 5852043"/>
              <a:gd name="connsiteX1502" fmla="*/ 4077050 w 5967337"/>
              <a:gd name="connsiteY1502" fmla="*/ 2473183 h 5852043"/>
              <a:gd name="connsiteX1503" fmla="*/ 3944384 w 5967337"/>
              <a:gd name="connsiteY1503" fmla="*/ 2605850 h 5852043"/>
              <a:gd name="connsiteX1504" fmla="*/ 3811716 w 5967337"/>
              <a:gd name="connsiteY1504" fmla="*/ 2473183 h 5852043"/>
              <a:gd name="connsiteX1505" fmla="*/ 3946840 w 5967337"/>
              <a:gd name="connsiteY1505" fmla="*/ 2341745 h 5852043"/>
              <a:gd name="connsiteX1506" fmla="*/ 3530413 w 5967337"/>
              <a:gd name="connsiteY1506" fmla="*/ 2339288 h 5852043"/>
              <a:gd name="connsiteX1507" fmla="*/ 3665537 w 5967337"/>
              <a:gd name="connsiteY1507" fmla="*/ 2470726 h 5852043"/>
              <a:gd name="connsiteX1508" fmla="*/ 3534099 w 5967337"/>
              <a:gd name="connsiteY1508" fmla="*/ 2604622 h 5852043"/>
              <a:gd name="connsiteX1509" fmla="*/ 3400203 w 5967337"/>
              <a:gd name="connsiteY1509" fmla="*/ 2471955 h 5852043"/>
              <a:gd name="connsiteX1510" fmla="*/ 3530413 w 5967337"/>
              <a:gd name="connsiteY1510" fmla="*/ 2339288 h 5852043"/>
              <a:gd name="connsiteX1511" fmla="*/ 442223 w 5967337"/>
              <a:gd name="connsiteY1511" fmla="*/ 2232383 h 5852043"/>
              <a:gd name="connsiteX1512" fmla="*/ 474160 w 5967337"/>
              <a:gd name="connsiteY1512" fmla="*/ 2269235 h 5852043"/>
              <a:gd name="connsiteX1513" fmla="*/ 438537 w 5967337"/>
              <a:gd name="connsiteY1513" fmla="*/ 2299946 h 5852043"/>
              <a:gd name="connsiteX1514" fmla="*/ 407827 w 5967337"/>
              <a:gd name="connsiteY1514" fmla="*/ 2263094 h 5852043"/>
              <a:gd name="connsiteX1515" fmla="*/ 442223 w 5967337"/>
              <a:gd name="connsiteY1515" fmla="*/ 2232383 h 5852043"/>
              <a:gd name="connsiteX1516" fmla="*/ 851279 w 5967337"/>
              <a:gd name="connsiteY1516" fmla="*/ 2205369 h 5852043"/>
              <a:gd name="connsiteX1517" fmla="*/ 913928 w 5967337"/>
              <a:gd name="connsiteY1517" fmla="*/ 2264332 h 5852043"/>
              <a:gd name="connsiteX1518" fmla="*/ 852508 w 5967337"/>
              <a:gd name="connsiteY1518" fmla="*/ 2328209 h 5852043"/>
              <a:gd name="connsiteX1519" fmla="*/ 792316 w 5967337"/>
              <a:gd name="connsiteY1519" fmla="*/ 2266789 h 5852043"/>
              <a:gd name="connsiteX1520" fmla="*/ 851279 w 5967337"/>
              <a:gd name="connsiteY1520" fmla="*/ 2205369 h 5852043"/>
              <a:gd name="connsiteX1521" fmla="*/ 1264021 w 5967337"/>
              <a:gd name="connsiteY1521" fmla="*/ 2186950 h 5852043"/>
              <a:gd name="connsiteX1522" fmla="*/ 1345095 w 5967337"/>
              <a:gd name="connsiteY1522" fmla="*/ 2266795 h 5852043"/>
              <a:gd name="connsiteX1523" fmla="*/ 1266477 w 5967337"/>
              <a:gd name="connsiteY1523" fmla="*/ 2345412 h 5852043"/>
              <a:gd name="connsiteX1524" fmla="*/ 1185403 w 5967337"/>
              <a:gd name="connsiteY1524" fmla="*/ 2265567 h 5852043"/>
              <a:gd name="connsiteX1525" fmla="*/ 1264021 w 5967337"/>
              <a:gd name="connsiteY1525" fmla="*/ 2186950 h 5852043"/>
              <a:gd name="connsiteX1526" fmla="*/ 5799265 w 5967337"/>
              <a:gd name="connsiteY1526" fmla="*/ 2173443 h 5852043"/>
              <a:gd name="connsiteX1527" fmla="*/ 5893851 w 5967337"/>
              <a:gd name="connsiteY1527" fmla="*/ 2266802 h 5852043"/>
              <a:gd name="connsiteX1528" fmla="*/ 5801720 w 5967337"/>
              <a:gd name="connsiteY1528" fmla="*/ 2361389 h 5852043"/>
              <a:gd name="connsiteX1529" fmla="*/ 5707134 w 5967337"/>
              <a:gd name="connsiteY1529" fmla="*/ 2268031 h 5852043"/>
              <a:gd name="connsiteX1530" fmla="*/ 5799265 w 5967337"/>
              <a:gd name="connsiteY1530" fmla="*/ 2173443 h 5852043"/>
              <a:gd name="connsiteX1531" fmla="*/ 1679219 w 5967337"/>
              <a:gd name="connsiteY1531" fmla="*/ 2172215 h 5852043"/>
              <a:gd name="connsiteX1532" fmla="*/ 1771349 w 5967337"/>
              <a:gd name="connsiteY1532" fmla="*/ 2266802 h 5852043"/>
              <a:gd name="connsiteX1533" fmla="*/ 1677991 w 5967337"/>
              <a:gd name="connsiteY1533" fmla="*/ 2358932 h 5852043"/>
              <a:gd name="connsiteX1534" fmla="*/ 1584633 w 5967337"/>
              <a:gd name="connsiteY1534" fmla="*/ 2265574 h 5852043"/>
              <a:gd name="connsiteX1535" fmla="*/ 1679219 w 5967337"/>
              <a:gd name="connsiteY1535" fmla="*/ 2172215 h 5852043"/>
              <a:gd name="connsiteX1536" fmla="*/ 5388979 w 5967337"/>
              <a:gd name="connsiteY1536" fmla="*/ 2163620 h 5852043"/>
              <a:gd name="connsiteX1537" fmla="*/ 5493394 w 5967337"/>
              <a:gd name="connsiteY1537" fmla="*/ 2269262 h 5852043"/>
              <a:gd name="connsiteX1538" fmla="*/ 5387751 w 5967337"/>
              <a:gd name="connsiteY1538" fmla="*/ 2372448 h 5852043"/>
              <a:gd name="connsiteX1539" fmla="*/ 5283336 w 5967337"/>
              <a:gd name="connsiteY1539" fmla="*/ 2268035 h 5852043"/>
              <a:gd name="connsiteX1540" fmla="*/ 5388979 w 5967337"/>
              <a:gd name="connsiteY1540" fmla="*/ 2163620 h 5852043"/>
              <a:gd name="connsiteX1541" fmla="*/ 2090733 w 5967337"/>
              <a:gd name="connsiteY1541" fmla="*/ 2162391 h 5852043"/>
              <a:gd name="connsiteX1542" fmla="*/ 2195146 w 5967337"/>
              <a:gd name="connsiteY1542" fmla="*/ 2268033 h 5852043"/>
              <a:gd name="connsiteX1543" fmla="*/ 2089504 w 5967337"/>
              <a:gd name="connsiteY1543" fmla="*/ 2371218 h 5852043"/>
              <a:gd name="connsiteX1544" fmla="*/ 1985090 w 5967337"/>
              <a:gd name="connsiteY1544" fmla="*/ 2265576 h 5852043"/>
              <a:gd name="connsiteX1545" fmla="*/ 2090733 w 5967337"/>
              <a:gd name="connsiteY1545" fmla="*/ 2162391 h 5852043"/>
              <a:gd name="connsiteX1546" fmla="*/ 4976238 w 5967337"/>
              <a:gd name="connsiteY1546" fmla="*/ 2153796 h 5852043"/>
              <a:gd name="connsiteX1547" fmla="*/ 5090478 w 5967337"/>
              <a:gd name="connsiteY1547" fmla="*/ 2270492 h 5852043"/>
              <a:gd name="connsiteX1548" fmla="*/ 4975008 w 5967337"/>
              <a:gd name="connsiteY1548" fmla="*/ 2382277 h 5852043"/>
              <a:gd name="connsiteX1549" fmla="*/ 4861996 w 5967337"/>
              <a:gd name="connsiteY1549" fmla="*/ 2266808 h 5852043"/>
              <a:gd name="connsiteX1550" fmla="*/ 4976238 w 5967337"/>
              <a:gd name="connsiteY1550" fmla="*/ 2153796 h 5852043"/>
              <a:gd name="connsiteX1551" fmla="*/ 2501016 w 5967337"/>
              <a:gd name="connsiteY1551" fmla="*/ 2151339 h 5852043"/>
              <a:gd name="connsiteX1552" fmla="*/ 2616485 w 5967337"/>
              <a:gd name="connsiteY1552" fmla="*/ 2266808 h 5852043"/>
              <a:gd name="connsiteX1553" fmla="*/ 2502245 w 5967337"/>
              <a:gd name="connsiteY1553" fmla="*/ 2379821 h 5852043"/>
              <a:gd name="connsiteX1554" fmla="*/ 2388003 w 5967337"/>
              <a:gd name="connsiteY1554" fmla="*/ 2266808 h 5852043"/>
              <a:gd name="connsiteX1555" fmla="*/ 2501016 w 5967337"/>
              <a:gd name="connsiteY1555" fmla="*/ 2151339 h 5852043"/>
              <a:gd name="connsiteX1556" fmla="*/ 4564725 w 5967337"/>
              <a:gd name="connsiteY1556" fmla="*/ 2146427 h 5852043"/>
              <a:gd name="connsiteX1557" fmla="*/ 4683879 w 5967337"/>
              <a:gd name="connsiteY1557" fmla="*/ 2268038 h 5852043"/>
              <a:gd name="connsiteX1558" fmla="*/ 4564725 w 5967337"/>
              <a:gd name="connsiteY1558" fmla="*/ 2389650 h 5852043"/>
              <a:gd name="connsiteX1559" fmla="*/ 4441885 w 5967337"/>
              <a:gd name="connsiteY1559" fmla="*/ 2268038 h 5852043"/>
              <a:gd name="connsiteX1560" fmla="*/ 4564725 w 5967337"/>
              <a:gd name="connsiteY1560" fmla="*/ 2146427 h 5852043"/>
              <a:gd name="connsiteX1561" fmla="*/ 2914986 w 5967337"/>
              <a:gd name="connsiteY1561" fmla="*/ 2145200 h 5852043"/>
              <a:gd name="connsiteX1562" fmla="*/ 3035370 w 5967337"/>
              <a:gd name="connsiteY1562" fmla="*/ 2265582 h 5852043"/>
              <a:gd name="connsiteX1563" fmla="*/ 2917443 w 5967337"/>
              <a:gd name="connsiteY1563" fmla="*/ 2387194 h 5852043"/>
              <a:gd name="connsiteX1564" fmla="*/ 2793374 w 5967337"/>
              <a:gd name="connsiteY1564" fmla="*/ 2266811 h 5852043"/>
              <a:gd name="connsiteX1565" fmla="*/ 2914986 w 5967337"/>
              <a:gd name="connsiteY1565" fmla="*/ 2145200 h 5852043"/>
              <a:gd name="connsiteX1566" fmla="*/ 4151982 w 5967337"/>
              <a:gd name="connsiteY1566" fmla="*/ 2143972 h 5852043"/>
              <a:gd name="connsiteX1567" fmla="*/ 4276051 w 5967337"/>
              <a:gd name="connsiteY1567" fmla="*/ 2269269 h 5852043"/>
              <a:gd name="connsiteX1568" fmla="*/ 4149525 w 5967337"/>
              <a:gd name="connsiteY1568" fmla="*/ 2393336 h 5852043"/>
              <a:gd name="connsiteX1569" fmla="*/ 4025458 w 5967337"/>
              <a:gd name="connsiteY1569" fmla="*/ 2269269 h 5852043"/>
              <a:gd name="connsiteX1570" fmla="*/ 4151982 w 5967337"/>
              <a:gd name="connsiteY1570" fmla="*/ 2143972 h 5852043"/>
              <a:gd name="connsiteX1571" fmla="*/ 3741698 w 5967337"/>
              <a:gd name="connsiteY1571" fmla="*/ 2141515 h 5852043"/>
              <a:gd name="connsiteX1572" fmla="*/ 3865768 w 5967337"/>
              <a:gd name="connsiteY1572" fmla="*/ 2270496 h 5852043"/>
              <a:gd name="connsiteX1573" fmla="*/ 3738013 w 5967337"/>
              <a:gd name="connsiteY1573" fmla="*/ 2395793 h 5852043"/>
              <a:gd name="connsiteX1574" fmla="*/ 3611488 w 5967337"/>
              <a:gd name="connsiteY1574" fmla="*/ 2268039 h 5852043"/>
              <a:gd name="connsiteX1575" fmla="*/ 3741698 w 5967337"/>
              <a:gd name="connsiteY1575" fmla="*/ 2141515 h 5852043"/>
              <a:gd name="connsiteX1576" fmla="*/ 3327728 w 5967337"/>
              <a:gd name="connsiteY1576" fmla="*/ 2140286 h 5852043"/>
              <a:gd name="connsiteX1577" fmla="*/ 3451796 w 5967337"/>
              <a:gd name="connsiteY1577" fmla="*/ 2265583 h 5852043"/>
              <a:gd name="connsiteX1578" fmla="*/ 3325271 w 5967337"/>
              <a:gd name="connsiteY1578" fmla="*/ 2392107 h 5852043"/>
              <a:gd name="connsiteX1579" fmla="*/ 3201202 w 5967337"/>
              <a:gd name="connsiteY1579" fmla="*/ 2266812 h 5852043"/>
              <a:gd name="connsiteX1580" fmla="*/ 3327728 w 5967337"/>
              <a:gd name="connsiteY1580" fmla="*/ 2140286 h 5852043"/>
              <a:gd name="connsiteX1581" fmla="*/ 647366 w 5967337"/>
              <a:gd name="connsiteY1581" fmla="*/ 2018645 h 5852043"/>
              <a:gd name="connsiteX1582" fmla="*/ 689131 w 5967337"/>
              <a:gd name="connsiteY1582" fmla="*/ 2060410 h 5852043"/>
              <a:gd name="connsiteX1583" fmla="*/ 644908 w 5967337"/>
              <a:gd name="connsiteY1583" fmla="*/ 2103404 h 5852043"/>
              <a:gd name="connsiteX1584" fmla="*/ 604372 w 5967337"/>
              <a:gd name="connsiteY1584" fmla="*/ 2059182 h 5852043"/>
              <a:gd name="connsiteX1585" fmla="*/ 647366 w 5967337"/>
              <a:gd name="connsiteY1585" fmla="*/ 2018645 h 5852043"/>
              <a:gd name="connsiteX1586" fmla="*/ 1058877 w 5967337"/>
              <a:gd name="connsiteY1586" fmla="*/ 1995314 h 5852043"/>
              <a:gd name="connsiteX1587" fmla="*/ 1123983 w 5967337"/>
              <a:gd name="connsiteY1587" fmla="*/ 2062876 h 5852043"/>
              <a:gd name="connsiteX1588" fmla="*/ 1057650 w 5967337"/>
              <a:gd name="connsiteY1588" fmla="*/ 2125523 h 5852043"/>
              <a:gd name="connsiteX1589" fmla="*/ 993773 w 5967337"/>
              <a:gd name="connsiteY1589" fmla="*/ 2060419 h 5852043"/>
              <a:gd name="connsiteX1590" fmla="*/ 1058877 w 5967337"/>
              <a:gd name="connsiteY1590" fmla="*/ 1995314 h 5852043"/>
              <a:gd name="connsiteX1591" fmla="*/ 5967337 w 5967337"/>
              <a:gd name="connsiteY1591" fmla="*/ 1990616 h 5852043"/>
              <a:gd name="connsiteX1592" fmla="*/ 5967337 w 5967337"/>
              <a:gd name="connsiteY1592" fmla="*/ 2133026 h 5852043"/>
              <a:gd name="connsiteX1593" fmla="*/ 5948207 w 5967337"/>
              <a:gd name="connsiteY1593" fmla="*/ 2120310 h 5852043"/>
              <a:gd name="connsiteX1594" fmla="*/ 5924560 w 5967337"/>
              <a:gd name="connsiteY1594" fmla="*/ 2061653 h 5852043"/>
              <a:gd name="connsiteX1595" fmla="*/ 5948667 w 5967337"/>
              <a:gd name="connsiteY1595" fmla="*/ 2002998 h 5852043"/>
              <a:gd name="connsiteX1596" fmla="*/ 1472848 w 5967337"/>
              <a:gd name="connsiteY1596" fmla="*/ 1978122 h 5852043"/>
              <a:gd name="connsiteX1597" fmla="*/ 1553922 w 5967337"/>
              <a:gd name="connsiteY1597" fmla="*/ 2061653 h 5852043"/>
              <a:gd name="connsiteX1598" fmla="*/ 1472848 w 5967337"/>
              <a:gd name="connsiteY1598" fmla="*/ 2142727 h 5852043"/>
              <a:gd name="connsiteX1599" fmla="*/ 1390546 w 5967337"/>
              <a:gd name="connsiteY1599" fmla="*/ 2060424 h 5852043"/>
              <a:gd name="connsiteX1600" fmla="*/ 1472848 w 5967337"/>
              <a:gd name="connsiteY1600" fmla="*/ 1978122 h 5852043"/>
              <a:gd name="connsiteX1601" fmla="*/ 1885590 w 5967337"/>
              <a:gd name="connsiteY1601" fmla="*/ 1965845 h 5852043"/>
              <a:gd name="connsiteX1602" fmla="*/ 1978948 w 5967337"/>
              <a:gd name="connsiteY1602" fmla="*/ 2062888 h 5852043"/>
              <a:gd name="connsiteX1603" fmla="*/ 1883133 w 5967337"/>
              <a:gd name="connsiteY1603" fmla="*/ 2155017 h 5852043"/>
              <a:gd name="connsiteX1604" fmla="*/ 1789773 w 5967337"/>
              <a:gd name="connsiteY1604" fmla="*/ 2056746 h 5852043"/>
              <a:gd name="connsiteX1605" fmla="*/ 1885590 w 5967337"/>
              <a:gd name="connsiteY1605" fmla="*/ 1965845 h 5852043"/>
              <a:gd name="connsiteX1606" fmla="*/ 5594120 w 5967337"/>
              <a:gd name="connsiteY1606" fmla="*/ 1965843 h 5852043"/>
              <a:gd name="connsiteX1607" fmla="*/ 5688708 w 5967337"/>
              <a:gd name="connsiteY1607" fmla="*/ 2061659 h 5852043"/>
              <a:gd name="connsiteX1608" fmla="*/ 5595350 w 5967337"/>
              <a:gd name="connsiteY1608" fmla="*/ 2156246 h 5852043"/>
              <a:gd name="connsiteX1609" fmla="*/ 5500762 w 5967337"/>
              <a:gd name="connsiteY1609" fmla="*/ 2062886 h 5852043"/>
              <a:gd name="connsiteX1610" fmla="*/ 5594120 w 5967337"/>
              <a:gd name="connsiteY1610" fmla="*/ 1965843 h 5852043"/>
              <a:gd name="connsiteX1611" fmla="*/ 5182608 w 5967337"/>
              <a:gd name="connsiteY1611" fmla="*/ 1957249 h 5852043"/>
              <a:gd name="connsiteX1612" fmla="*/ 5287022 w 5967337"/>
              <a:gd name="connsiteY1612" fmla="*/ 2062891 h 5852043"/>
              <a:gd name="connsiteX1613" fmla="*/ 5181380 w 5967337"/>
              <a:gd name="connsiteY1613" fmla="*/ 2166077 h 5852043"/>
              <a:gd name="connsiteX1614" fmla="*/ 5076966 w 5967337"/>
              <a:gd name="connsiteY1614" fmla="*/ 2061664 h 5852043"/>
              <a:gd name="connsiteX1615" fmla="*/ 5182608 w 5967337"/>
              <a:gd name="connsiteY1615" fmla="*/ 1957249 h 5852043"/>
              <a:gd name="connsiteX1616" fmla="*/ 2294646 w 5967337"/>
              <a:gd name="connsiteY1616" fmla="*/ 1956020 h 5852043"/>
              <a:gd name="connsiteX1617" fmla="*/ 2400287 w 5967337"/>
              <a:gd name="connsiteY1617" fmla="*/ 2060435 h 5852043"/>
              <a:gd name="connsiteX1618" fmla="*/ 2295874 w 5967337"/>
              <a:gd name="connsiteY1618" fmla="*/ 2164848 h 5852043"/>
              <a:gd name="connsiteX1619" fmla="*/ 2190232 w 5967337"/>
              <a:gd name="connsiteY1619" fmla="*/ 2060435 h 5852043"/>
              <a:gd name="connsiteX1620" fmla="*/ 2294646 w 5967337"/>
              <a:gd name="connsiteY1620" fmla="*/ 1956020 h 5852043"/>
              <a:gd name="connsiteX1621" fmla="*/ 4768639 w 5967337"/>
              <a:gd name="connsiteY1621" fmla="*/ 1948654 h 5852043"/>
              <a:gd name="connsiteX1622" fmla="*/ 4881652 w 5967337"/>
              <a:gd name="connsiteY1622" fmla="*/ 2062894 h 5852043"/>
              <a:gd name="connsiteX1623" fmla="*/ 4766182 w 5967337"/>
              <a:gd name="connsiteY1623" fmla="*/ 2173450 h 5852043"/>
              <a:gd name="connsiteX1624" fmla="*/ 4655626 w 5967337"/>
              <a:gd name="connsiteY1624" fmla="*/ 2061666 h 5852043"/>
              <a:gd name="connsiteX1625" fmla="*/ 4768639 w 5967337"/>
              <a:gd name="connsiteY1625" fmla="*/ 1948654 h 5852043"/>
              <a:gd name="connsiteX1626" fmla="*/ 2707387 w 5967337"/>
              <a:gd name="connsiteY1626" fmla="*/ 1946196 h 5852043"/>
              <a:gd name="connsiteX1627" fmla="*/ 2820400 w 5967337"/>
              <a:gd name="connsiteY1627" fmla="*/ 2059208 h 5852043"/>
              <a:gd name="connsiteX1628" fmla="*/ 2707387 w 5967337"/>
              <a:gd name="connsiteY1628" fmla="*/ 2172221 h 5852043"/>
              <a:gd name="connsiteX1629" fmla="*/ 2595603 w 5967337"/>
              <a:gd name="connsiteY1629" fmla="*/ 2057980 h 5852043"/>
              <a:gd name="connsiteX1630" fmla="*/ 2707387 w 5967337"/>
              <a:gd name="connsiteY1630" fmla="*/ 1946196 h 5852043"/>
              <a:gd name="connsiteX1631" fmla="*/ 4358354 w 5967337"/>
              <a:gd name="connsiteY1631" fmla="*/ 1943741 h 5852043"/>
              <a:gd name="connsiteX1632" fmla="*/ 4476280 w 5967337"/>
              <a:gd name="connsiteY1632" fmla="*/ 2060440 h 5852043"/>
              <a:gd name="connsiteX1633" fmla="*/ 4355898 w 5967337"/>
              <a:gd name="connsiteY1633" fmla="*/ 2178365 h 5852043"/>
              <a:gd name="connsiteX1634" fmla="*/ 4239199 w 5967337"/>
              <a:gd name="connsiteY1634" fmla="*/ 2059212 h 5852043"/>
              <a:gd name="connsiteX1635" fmla="*/ 4358354 w 5967337"/>
              <a:gd name="connsiteY1635" fmla="*/ 1943741 h 5852043"/>
              <a:gd name="connsiteX1636" fmla="*/ 3120128 w 5967337"/>
              <a:gd name="connsiteY1636" fmla="*/ 1942514 h 5852043"/>
              <a:gd name="connsiteX1637" fmla="*/ 3239284 w 5967337"/>
              <a:gd name="connsiteY1637" fmla="*/ 2059212 h 5852043"/>
              <a:gd name="connsiteX1638" fmla="*/ 3123814 w 5967337"/>
              <a:gd name="connsiteY1638" fmla="*/ 2179594 h 5852043"/>
              <a:gd name="connsiteX1639" fmla="*/ 3002202 w 5967337"/>
              <a:gd name="connsiteY1639" fmla="*/ 2061667 h 5852043"/>
              <a:gd name="connsiteX1640" fmla="*/ 3120128 w 5967337"/>
              <a:gd name="connsiteY1640" fmla="*/ 1942514 h 5852043"/>
              <a:gd name="connsiteX1641" fmla="*/ 3944384 w 5967337"/>
              <a:gd name="connsiteY1641" fmla="*/ 1940057 h 5852043"/>
              <a:gd name="connsiteX1642" fmla="*/ 4065996 w 5967337"/>
              <a:gd name="connsiteY1642" fmla="*/ 2062897 h 5852043"/>
              <a:gd name="connsiteX1643" fmla="*/ 3945612 w 5967337"/>
              <a:gd name="connsiteY1643" fmla="*/ 2182052 h 5852043"/>
              <a:gd name="connsiteX1644" fmla="*/ 3824000 w 5967337"/>
              <a:gd name="connsiteY1644" fmla="*/ 2059212 h 5852043"/>
              <a:gd name="connsiteX1645" fmla="*/ 3944384 w 5967337"/>
              <a:gd name="connsiteY1645" fmla="*/ 1940057 h 5852043"/>
              <a:gd name="connsiteX1646" fmla="*/ 3532870 w 5967337"/>
              <a:gd name="connsiteY1646" fmla="*/ 1940057 h 5852043"/>
              <a:gd name="connsiteX1647" fmla="*/ 3653253 w 5967337"/>
              <a:gd name="connsiteY1647" fmla="*/ 2059212 h 5852043"/>
              <a:gd name="connsiteX1648" fmla="*/ 3535326 w 5967337"/>
              <a:gd name="connsiteY1648" fmla="*/ 2180823 h 5852043"/>
              <a:gd name="connsiteX1649" fmla="*/ 3411259 w 5967337"/>
              <a:gd name="connsiteY1649" fmla="*/ 2061669 h 5852043"/>
              <a:gd name="connsiteX1650" fmla="*/ 3532870 w 5967337"/>
              <a:gd name="connsiteY1650" fmla="*/ 1940057 h 5852043"/>
              <a:gd name="connsiteX1651" fmla="*/ 852507 w 5967337"/>
              <a:gd name="connsiteY1651" fmla="*/ 1806134 h 5852043"/>
              <a:gd name="connsiteX1652" fmla="*/ 900415 w 5967337"/>
              <a:gd name="connsiteY1652" fmla="*/ 1854041 h 5852043"/>
              <a:gd name="connsiteX1653" fmla="*/ 853736 w 5967337"/>
              <a:gd name="connsiteY1653" fmla="*/ 1901949 h 5852043"/>
              <a:gd name="connsiteX1654" fmla="*/ 805828 w 5967337"/>
              <a:gd name="connsiteY1654" fmla="*/ 1854041 h 5852043"/>
              <a:gd name="connsiteX1655" fmla="*/ 852507 w 5967337"/>
              <a:gd name="connsiteY1655" fmla="*/ 1806134 h 5852043"/>
              <a:gd name="connsiteX1656" fmla="*/ 1264022 w 5967337"/>
              <a:gd name="connsiteY1656" fmla="*/ 1786486 h 5852043"/>
              <a:gd name="connsiteX1657" fmla="*/ 1332811 w 5967337"/>
              <a:gd name="connsiteY1657" fmla="*/ 1852821 h 5852043"/>
              <a:gd name="connsiteX1658" fmla="*/ 1264022 w 5967337"/>
              <a:gd name="connsiteY1658" fmla="*/ 1922840 h 5852043"/>
              <a:gd name="connsiteX1659" fmla="*/ 1196459 w 5967337"/>
              <a:gd name="connsiteY1659" fmla="*/ 1855277 h 5852043"/>
              <a:gd name="connsiteX1660" fmla="*/ 1264022 w 5967337"/>
              <a:gd name="connsiteY1660" fmla="*/ 1786486 h 5852043"/>
              <a:gd name="connsiteX1661" fmla="*/ 5800492 w 5967337"/>
              <a:gd name="connsiteY1661" fmla="*/ 1772982 h 5852043"/>
              <a:gd name="connsiteX1662" fmla="*/ 5884024 w 5967337"/>
              <a:gd name="connsiteY1662" fmla="*/ 1855284 h 5852043"/>
              <a:gd name="connsiteX1663" fmla="*/ 5800492 w 5967337"/>
              <a:gd name="connsiteY1663" fmla="*/ 1937587 h 5852043"/>
              <a:gd name="connsiteX1664" fmla="*/ 5718190 w 5967337"/>
              <a:gd name="connsiteY1664" fmla="*/ 1855284 h 5852043"/>
              <a:gd name="connsiteX1665" fmla="*/ 5800492 w 5967337"/>
              <a:gd name="connsiteY1665" fmla="*/ 1772982 h 5852043"/>
              <a:gd name="connsiteX1666" fmla="*/ 1677991 w 5967337"/>
              <a:gd name="connsiteY1666" fmla="*/ 1771752 h 5852043"/>
              <a:gd name="connsiteX1667" fmla="*/ 1760293 w 5967337"/>
              <a:gd name="connsiteY1667" fmla="*/ 1854053 h 5852043"/>
              <a:gd name="connsiteX1668" fmla="*/ 1676762 w 5967337"/>
              <a:gd name="connsiteY1668" fmla="*/ 1936357 h 5852043"/>
              <a:gd name="connsiteX1669" fmla="*/ 1595688 w 5967337"/>
              <a:gd name="connsiteY1669" fmla="*/ 1854053 h 5852043"/>
              <a:gd name="connsiteX1670" fmla="*/ 1677991 w 5967337"/>
              <a:gd name="connsiteY1670" fmla="*/ 1771752 h 5852043"/>
              <a:gd name="connsiteX1671" fmla="*/ 5386524 w 5967337"/>
              <a:gd name="connsiteY1671" fmla="*/ 1760702 h 5852043"/>
              <a:gd name="connsiteX1672" fmla="*/ 5482337 w 5967337"/>
              <a:gd name="connsiteY1672" fmla="*/ 1856517 h 5852043"/>
              <a:gd name="connsiteX1673" fmla="*/ 5387751 w 5967337"/>
              <a:gd name="connsiteY1673" fmla="*/ 1949875 h 5852043"/>
              <a:gd name="connsiteX1674" fmla="*/ 5294393 w 5967337"/>
              <a:gd name="connsiteY1674" fmla="*/ 1856517 h 5852043"/>
              <a:gd name="connsiteX1675" fmla="*/ 5386524 w 5967337"/>
              <a:gd name="connsiteY1675" fmla="*/ 1760702 h 5852043"/>
              <a:gd name="connsiteX1676" fmla="*/ 2090731 w 5967337"/>
              <a:gd name="connsiteY1676" fmla="*/ 1760702 h 5852043"/>
              <a:gd name="connsiteX1677" fmla="*/ 2184089 w 5967337"/>
              <a:gd name="connsiteY1677" fmla="*/ 1852832 h 5852043"/>
              <a:gd name="connsiteX1678" fmla="*/ 2093188 w 5967337"/>
              <a:gd name="connsiteY1678" fmla="*/ 1948647 h 5852043"/>
              <a:gd name="connsiteX1679" fmla="*/ 1997373 w 5967337"/>
              <a:gd name="connsiteY1679" fmla="*/ 1857746 h 5852043"/>
              <a:gd name="connsiteX1680" fmla="*/ 2090731 w 5967337"/>
              <a:gd name="connsiteY1680" fmla="*/ 1760702 h 5852043"/>
              <a:gd name="connsiteX1681" fmla="*/ 4975008 w 5967337"/>
              <a:gd name="connsiteY1681" fmla="*/ 1752106 h 5852043"/>
              <a:gd name="connsiteX1682" fmla="*/ 5078194 w 5967337"/>
              <a:gd name="connsiteY1682" fmla="*/ 1854064 h 5852043"/>
              <a:gd name="connsiteX1683" fmla="*/ 4975008 w 5967337"/>
              <a:gd name="connsiteY1683" fmla="*/ 1958478 h 5852043"/>
              <a:gd name="connsiteX1684" fmla="*/ 4871823 w 5967337"/>
              <a:gd name="connsiteY1684" fmla="*/ 1856521 h 5852043"/>
              <a:gd name="connsiteX1685" fmla="*/ 4975008 w 5967337"/>
              <a:gd name="connsiteY1685" fmla="*/ 1752106 h 5852043"/>
              <a:gd name="connsiteX1686" fmla="*/ 2502245 w 5967337"/>
              <a:gd name="connsiteY1686" fmla="*/ 1750877 h 5852043"/>
              <a:gd name="connsiteX1687" fmla="*/ 2605430 w 5967337"/>
              <a:gd name="connsiteY1687" fmla="*/ 1855289 h 5852043"/>
              <a:gd name="connsiteX1688" fmla="*/ 2502245 w 5967337"/>
              <a:gd name="connsiteY1688" fmla="*/ 1957249 h 5852043"/>
              <a:gd name="connsiteX1689" fmla="*/ 2399060 w 5967337"/>
              <a:gd name="connsiteY1689" fmla="*/ 1851606 h 5852043"/>
              <a:gd name="connsiteX1690" fmla="*/ 2502245 w 5967337"/>
              <a:gd name="connsiteY1690" fmla="*/ 1750877 h 5852043"/>
              <a:gd name="connsiteX1691" fmla="*/ 4563496 w 5967337"/>
              <a:gd name="connsiteY1691" fmla="*/ 1745967 h 5852043"/>
              <a:gd name="connsiteX1692" fmla="*/ 4674052 w 5967337"/>
              <a:gd name="connsiteY1692" fmla="*/ 1855293 h 5852043"/>
              <a:gd name="connsiteX1693" fmla="*/ 4562268 w 5967337"/>
              <a:gd name="connsiteY1693" fmla="*/ 1965850 h 5852043"/>
              <a:gd name="connsiteX1694" fmla="*/ 4454169 w 5967337"/>
              <a:gd name="connsiteY1694" fmla="*/ 1855293 h 5852043"/>
              <a:gd name="connsiteX1695" fmla="*/ 4563496 w 5967337"/>
              <a:gd name="connsiteY1695" fmla="*/ 1745967 h 5852043"/>
              <a:gd name="connsiteX1696" fmla="*/ 2912530 w 5967337"/>
              <a:gd name="connsiteY1696" fmla="*/ 1744737 h 5852043"/>
              <a:gd name="connsiteX1697" fmla="*/ 3024313 w 5967337"/>
              <a:gd name="connsiteY1697" fmla="*/ 1855293 h 5852043"/>
              <a:gd name="connsiteX1698" fmla="*/ 2914986 w 5967337"/>
              <a:gd name="connsiteY1698" fmla="*/ 1964621 h 5852043"/>
              <a:gd name="connsiteX1699" fmla="*/ 2805658 w 5967337"/>
              <a:gd name="connsiteY1699" fmla="*/ 1855293 h 5852043"/>
              <a:gd name="connsiteX1700" fmla="*/ 2912530 w 5967337"/>
              <a:gd name="connsiteY1700" fmla="*/ 1744737 h 5852043"/>
              <a:gd name="connsiteX1701" fmla="*/ 4149525 w 5967337"/>
              <a:gd name="connsiteY1701" fmla="*/ 1742280 h 5852043"/>
              <a:gd name="connsiteX1702" fmla="*/ 4264996 w 5967337"/>
              <a:gd name="connsiteY1702" fmla="*/ 1854064 h 5852043"/>
              <a:gd name="connsiteX1703" fmla="*/ 4153211 w 5967337"/>
              <a:gd name="connsiteY1703" fmla="*/ 1969536 h 5852043"/>
              <a:gd name="connsiteX1704" fmla="*/ 4037742 w 5967337"/>
              <a:gd name="connsiteY1704" fmla="*/ 1857750 h 5852043"/>
              <a:gd name="connsiteX1705" fmla="*/ 4149525 w 5967337"/>
              <a:gd name="connsiteY1705" fmla="*/ 1742280 h 5852043"/>
              <a:gd name="connsiteX1706" fmla="*/ 3736784 w 5967337"/>
              <a:gd name="connsiteY1706" fmla="*/ 1739825 h 5852043"/>
              <a:gd name="connsiteX1707" fmla="*/ 3853482 w 5967337"/>
              <a:gd name="connsiteY1707" fmla="*/ 1854068 h 5852043"/>
              <a:gd name="connsiteX1708" fmla="*/ 3739240 w 5967337"/>
              <a:gd name="connsiteY1708" fmla="*/ 1969537 h 5852043"/>
              <a:gd name="connsiteX1709" fmla="*/ 3623771 w 5967337"/>
              <a:gd name="connsiteY1709" fmla="*/ 1857752 h 5852043"/>
              <a:gd name="connsiteX1710" fmla="*/ 3736784 w 5967337"/>
              <a:gd name="connsiteY1710" fmla="*/ 1739825 h 5852043"/>
              <a:gd name="connsiteX1711" fmla="*/ 3327728 w 5967337"/>
              <a:gd name="connsiteY1711" fmla="*/ 1739825 h 5852043"/>
              <a:gd name="connsiteX1712" fmla="*/ 3439513 w 5967337"/>
              <a:gd name="connsiteY1712" fmla="*/ 1855294 h 5852043"/>
              <a:gd name="connsiteX1713" fmla="*/ 3325271 w 5967337"/>
              <a:gd name="connsiteY1713" fmla="*/ 1967079 h 5852043"/>
              <a:gd name="connsiteX1714" fmla="*/ 3212259 w 5967337"/>
              <a:gd name="connsiteY1714" fmla="*/ 1852839 h 5852043"/>
              <a:gd name="connsiteX1715" fmla="*/ 3327728 w 5967337"/>
              <a:gd name="connsiteY1715" fmla="*/ 1739825 h 5852043"/>
              <a:gd name="connsiteX1716" fmla="*/ 644908 w 5967337"/>
              <a:gd name="connsiteY1716" fmla="*/ 1625551 h 5852043"/>
              <a:gd name="connsiteX1717" fmla="*/ 668247 w 5967337"/>
              <a:gd name="connsiteY1717" fmla="*/ 1645205 h 5852043"/>
              <a:gd name="connsiteX1718" fmla="*/ 646136 w 5967337"/>
              <a:gd name="connsiteY1718" fmla="*/ 1669773 h 5852043"/>
              <a:gd name="connsiteX1719" fmla="*/ 624025 w 5967337"/>
              <a:gd name="connsiteY1719" fmla="*/ 1648890 h 5852043"/>
              <a:gd name="connsiteX1720" fmla="*/ 644908 w 5967337"/>
              <a:gd name="connsiteY1720" fmla="*/ 1625551 h 5852043"/>
              <a:gd name="connsiteX1721" fmla="*/ 1058877 w 5967337"/>
              <a:gd name="connsiteY1721" fmla="*/ 1596080 h 5852043"/>
              <a:gd name="connsiteX1722" fmla="*/ 1110470 w 5967337"/>
              <a:gd name="connsiteY1722" fmla="*/ 1648901 h 5852043"/>
              <a:gd name="connsiteX1723" fmla="*/ 1060107 w 5967337"/>
              <a:gd name="connsiteY1723" fmla="*/ 1698037 h 5852043"/>
              <a:gd name="connsiteX1724" fmla="*/ 1008514 w 5967337"/>
              <a:gd name="connsiteY1724" fmla="*/ 1646445 h 5852043"/>
              <a:gd name="connsiteX1725" fmla="*/ 1058877 w 5967337"/>
              <a:gd name="connsiteY1725" fmla="*/ 1596080 h 5852043"/>
              <a:gd name="connsiteX1726" fmla="*/ 5967337 w 5967337"/>
              <a:gd name="connsiteY1726" fmla="*/ 1593989 h 5852043"/>
              <a:gd name="connsiteX1727" fmla="*/ 5967337 w 5967337"/>
              <a:gd name="connsiteY1727" fmla="*/ 1705761 h 5852043"/>
              <a:gd name="connsiteX1728" fmla="*/ 5958187 w 5967337"/>
              <a:gd name="connsiteY1728" fmla="*/ 1699886 h 5852043"/>
              <a:gd name="connsiteX1729" fmla="*/ 5936844 w 5967337"/>
              <a:gd name="connsiteY1729" fmla="*/ 1651365 h 5852043"/>
              <a:gd name="connsiteX1730" fmla="*/ 5956038 w 5967337"/>
              <a:gd name="connsiteY1730" fmla="*/ 1601921 h 5852043"/>
              <a:gd name="connsiteX1731" fmla="*/ 1471620 w 5967337"/>
              <a:gd name="connsiteY1731" fmla="*/ 1578890 h 5852043"/>
              <a:gd name="connsiteX1732" fmla="*/ 1541638 w 5967337"/>
              <a:gd name="connsiteY1732" fmla="*/ 1647679 h 5852043"/>
              <a:gd name="connsiteX1733" fmla="*/ 1472848 w 5967337"/>
              <a:gd name="connsiteY1733" fmla="*/ 1717698 h 5852043"/>
              <a:gd name="connsiteX1734" fmla="*/ 1402830 w 5967337"/>
              <a:gd name="connsiteY1734" fmla="*/ 1648908 h 5852043"/>
              <a:gd name="connsiteX1735" fmla="*/ 1471620 w 5967337"/>
              <a:gd name="connsiteY1735" fmla="*/ 1578890 h 5852043"/>
              <a:gd name="connsiteX1736" fmla="*/ 5594120 w 5967337"/>
              <a:gd name="connsiteY1736" fmla="*/ 1566611 h 5852043"/>
              <a:gd name="connsiteX1737" fmla="*/ 5676424 w 5967337"/>
              <a:gd name="connsiteY1737" fmla="*/ 1650141 h 5852043"/>
              <a:gd name="connsiteX1738" fmla="*/ 5594120 w 5967337"/>
              <a:gd name="connsiteY1738" fmla="*/ 1732445 h 5852043"/>
              <a:gd name="connsiteX1739" fmla="*/ 5511818 w 5967337"/>
              <a:gd name="connsiteY1739" fmla="*/ 1648913 h 5852043"/>
              <a:gd name="connsiteX1740" fmla="*/ 5594120 w 5967337"/>
              <a:gd name="connsiteY1740" fmla="*/ 1566611 h 5852043"/>
              <a:gd name="connsiteX1741" fmla="*/ 1881905 w 5967337"/>
              <a:gd name="connsiteY1741" fmla="*/ 1565381 h 5852043"/>
              <a:gd name="connsiteX1742" fmla="*/ 1966664 w 5967337"/>
              <a:gd name="connsiteY1742" fmla="*/ 1646456 h 5852043"/>
              <a:gd name="connsiteX1743" fmla="*/ 1885590 w 5967337"/>
              <a:gd name="connsiteY1743" fmla="*/ 1731215 h 5852043"/>
              <a:gd name="connsiteX1744" fmla="*/ 1800831 w 5967337"/>
              <a:gd name="connsiteY1744" fmla="*/ 1648912 h 5852043"/>
              <a:gd name="connsiteX1745" fmla="*/ 1881905 w 5967337"/>
              <a:gd name="connsiteY1745" fmla="*/ 1565381 h 5852043"/>
              <a:gd name="connsiteX1746" fmla="*/ 5186294 w 5967337"/>
              <a:gd name="connsiteY1746" fmla="*/ 1556787 h 5852043"/>
              <a:gd name="connsiteX1747" fmla="*/ 5274738 w 5967337"/>
              <a:gd name="connsiteY1747" fmla="*/ 1655058 h 5852043"/>
              <a:gd name="connsiteX1748" fmla="*/ 5180152 w 5967337"/>
              <a:gd name="connsiteY1748" fmla="*/ 1743504 h 5852043"/>
              <a:gd name="connsiteX1749" fmla="*/ 5089250 w 5967337"/>
              <a:gd name="connsiteY1749" fmla="*/ 1646461 h 5852043"/>
              <a:gd name="connsiteX1750" fmla="*/ 5186294 w 5967337"/>
              <a:gd name="connsiteY1750" fmla="*/ 1556787 h 5852043"/>
              <a:gd name="connsiteX1751" fmla="*/ 2297102 w 5967337"/>
              <a:gd name="connsiteY1751" fmla="*/ 1553103 h 5852043"/>
              <a:gd name="connsiteX1752" fmla="*/ 2389232 w 5967337"/>
              <a:gd name="connsiteY1752" fmla="*/ 1648917 h 5852043"/>
              <a:gd name="connsiteX1753" fmla="*/ 2294645 w 5967337"/>
              <a:gd name="connsiteY1753" fmla="*/ 1739818 h 5852043"/>
              <a:gd name="connsiteX1754" fmla="*/ 2203744 w 5967337"/>
              <a:gd name="connsiteY1754" fmla="*/ 1647689 h 5852043"/>
              <a:gd name="connsiteX1755" fmla="*/ 2297102 w 5967337"/>
              <a:gd name="connsiteY1755" fmla="*/ 1553103 h 5852043"/>
              <a:gd name="connsiteX1756" fmla="*/ 4771094 w 5967337"/>
              <a:gd name="connsiteY1756" fmla="*/ 1549420 h 5852043"/>
              <a:gd name="connsiteX1757" fmla="*/ 4869366 w 5967337"/>
              <a:gd name="connsiteY1757" fmla="*/ 1650147 h 5852043"/>
              <a:gd name="connsiteX1758" fmla="*/ 4769866 w 5967337"/>
              <a:gd name="connsiteY1758" fmla="*/ 1750877 h 5852043"/>
              <a:gd name="connsiteX1759" fmla="*/ 4669138 w 5967337"/>
              <a:gd name="connsiteY1759" fmla="*/ 1647690 h 5852043"/>
              <a:gd name="connsiteX1760" fmla="*/ 4771094 w 5967337"/>
              <a:gd name="connsiteY1760" fmla="*/ 1549420 h 5852043"/>
              <a:gd name="connsiteX1761" fmla="*/ 2709844 w 5967337"/>
              <a:gd name="connsiteY1761" fmla="*/ 1548192 h 5852043"/>
              <a:gd name="connsiteX1762" fmla="*/ 2808115 w 5967337"/>
              <a:gd name="connsiteY1762" fmla="*/ 1648921 h 5852043"/>
              <a:gd name="connsiteX1763" fmla="*/ 2707387 w 5967337"/>
              <a:gd name="connsiteY1763" fmla="*/ 1748420 h 5852043"/>
              <a:gd name="connsiteX1764" fmla="*/ 2606658 w 5967337"/>
              <a:gd name="connsiteY1764" fmla="*/ 1648921 h 5852043"/>
              <a:gd name="connsiteX1765" fmla="*/ 2709844 w 5967337"/>
              <a:gd name="connsiteY1765" fmla="*/ 1548192 h 5852043"/>
              <a:gd name="connsiteX1766" fmla="*/ 4355898 w 5967337"/>
              <a:gd name="connsiteY1766" fmla="*/ 1544509 h 5852043"/>
              <a:gd name="connsiteX1767" fmla="*/ 4462768 w 5967337"/>
              <a:gd name="connsiteY1767" fmla="*/ 1650151 h 5852043"/>
              <a:gd name="connsiteX1768" fmla="*/ 4358354 w 5967337"/>
              <a:gd name="connsiteY1768" fmla="*/ 1754564 h 5852043"/>
              <a:gd name="connsiteX1769" fmla="*/ 4251483 w 5967337"/>
              <a:gd name="connsiteY1769" fmla="*/ 1648923 h 5852043"/>
              <a:gd name="connsiteX1770" fmla="*/ 4355898 w 5967337"/>
              <a:gd name="connsiteY1770" fmla="*/ 1544509 h 5852043"/>
              <a:gd name="connsiteX1771" fmla="*/ 3121357 w 5967337"/>
              <a:gd name="connsiteY1771" fmla="*/ 1542051 h 5852043"/>
              <a:gd name="connsiteX1772" fmla="*/ 3225770 w 5967337"/>
              <a:gd name="connsiteY1772" fmla="*/ 1648922 h 5852043"/>
              <a:gd name="connsiteX1773" fmla="*/ 3120128 w 5967337"/>
              <a:gd name="connsiteY1773" fmla="*/ 1753335 h 5852043"/>
              <a:gd name="connsiteX1774" fmla="*/ 3014486 w 5967337"/>
              <a:gd name="connsiteY1774" fmla="*/ 1648922 h 5852043"/>
              <a:gd name="connsiteX1775" fmla="*/ 3121357 w 5967337"/>
              <a:gd name="connsiteY1775" fmla="*/ 1542051 h 5852043"/>
              <a:gd name="connsiteX1776" fmla="*/ 3535326 w 5967337"/>
              <a:gd name="connsiteY1776" fmla="*/ 1540824 h 5852043"/>
              <a:gd name="connsiteX1777" fmla="*/ 3640969 w 5967337"/>
              <a:gd name="connsiteY1777" fmla="*/ 1648923 h 5852043"/>
              <a:gd name="connsiteX1778" fmla="*/ 3532870 w 5967337"/>
              <a:gd name="connsiteY1778" fmla="*/ 1758251 h 5852043"/>
              <a:gd name="connsiteX1779" fmla="*/ 3424771 w 5967337"/>
              <a:gd name="connsiteY1779" fmla="*/ 1647696 h 5852043"/>
              <a:gd name="connsiteX1780" fmla="*/ 3535326 w 5967337"/>
              <a:gd name="connsiteY1780" fmla="*/ 1540824 h 5852043"/>
              <a:gd name="connsiteX1781" fmla="*/ 3944384 w 5967337"/>
              <a:gd name="connsiteY1781" fmla="*/ 1540823 h 5852043"/>
              <a:gd name="connsiteX1782" fmla="*/ 4053712 w 5967337"/>
              <a:gd name="connsiteY1782" fmla="*/ 1648923 h 5852043"/>
              <a:gd name="connsiteX1783" fmla="*/ 3948070 w 5967337"/>
              <a:gd name="connsiteY1783" fmla="*/ 1757021 h 5852043"/>
              <a:gd name="connsiteX1784" fmla="*/ 3837514 w 5967337"/>
              <a:gd name="connsiteY1784" fmla="*/ 1651379 h 5852043"/>
              <a:gd name="connsiteX1785" fmla="*/ 3944384 w 5967337"/>
              <a:gd name="connsiteY1785" fmla="*/ 1540823 h 5852043"/>
              <a:gd name="connsiteX1786" fmla="*/ 852508 w 5967337"/>
              <a:gd name="connsiteY1786" fmla="*/ 1414268 h 5852043"/>
              <a:gd name="connsiteX1787" fmla="*/ 879533 w 5967337"/>
              <a:gd name="connsiteY1787" fmla="*/ 1440064 h 5852043"/>
              <a:gd name="connsiteX1788" fmla="*/ 854965 w 5967337"/>
              <a:gd name="connsiteY1788" fmla="*/ 1468317 h 5852043"/>
              <a:gd name="connsiteX1789" fmla="*/ 826711 w 5967337"/>
              <a:gd name="connsiteY1789" fmla="*/ 1443749 h 5852043"/>
              <a:gd name="connsiteX1790" fmla="*/ 852508 w 5967337"/>
              <a:gd name="connsiteY1790" fmla="*/ 1414268 h 5852043"/>
              <a:gd name="connsiteX1791" fmla="*/ 1262793 w 5967337"/>
              <a:gd name="connsiteY1791" fmla="*/ 1388481 h 5852043"/>
              <a:gd name="connsiteX1792" fmla="*/ 1315613 w 5967337"/>
              <a:gd name="connsiteY1792" fmla="*/ 1438845 h 5852043"/>
              <a:gd name="connsiteX1793" fmla="*/ 1266477 w 5967337"/>
              <a:gd name="connsiteY1793" fmla="*/ 1492894 h 5852043"/>
              <a:gd name="connsiteX1794" fmla="*/ 1212428 w 5967337"/>
              <a:gd name="connsiteY1794" fmla="*/ 1442531 h 5852043"/>
              <a:gd name="connsiteX1795" fmla="*/ 1262793 w 5967337"/>
              <a:gd name="connsiteY1795" fmla="*/ 1388481 h 5852043"/>
              <a:gd name="connsiteX1796" fmla="*/ 5799265 w 5967337"/>
              <a:gd name="connsiteY1796" fmla="*/ 1374975 h 5852043"/>
              <a:gd name="connsiteX1797" fmla="*/ 5869283 w 5967337"/>
              <a:gd name="connsiteY1797" fmla="*/ 1444993 h 5852043"/>
              <a:gd name="connsiteX1798" fmla="*/ 5798036 w 5967337"/>
              <a:gd name="connsiteY1798" fmla="*/ 1512555 h 5852043"/>
              <a:gd name="connsiteX1799" fmla="*/ 5731702 w 5967337"/>
              <a:gd name="connsiteY1799" fmla="*/ 1442537 h 5852043"/>
              <a:gd name="connsiteX1800" fmla="*/ 5799265 w 5967337"/>
              <a:gd name="connsiteY1800" fmla="*/ 1374975 h 5852043"/>
              <a:gd name="connsiteX1801" fmla="*/ 1677990 w 5967337"/>
              <a:gd name="connsiteY1801" fmla="*/ 1373747 h 5852043"/>
              <a:gd name="connsiteX1802" fmla="*/ 1748009 w 5967337"/>
              <a:gd name="connsiteY1802" fmla="*/ 1443765 h 5852043"/>
              <a:gd name="connsiteX1803" fmla="*/ 1679219 w 5967337"/>
              <a:gd name="connsiteY1803" fmla="*/ 1511327 h 5852043"/>
              <a:gd name="connsiteX1804" fmla="*/ 1610429 w 5967337"/>
              <a:gd name="connsiteY1804" fmla="*/ 1441309 h 5852043"/>
              <a:gd name="connsiteX1805" fmla="*/ 1677990 w 5967337"/>
              <a:gd name="connsiteY1805" fmla="*/ 1373747 h 5852043"/>
              <a:gd name="connsiteX1806" fmla="*/ 5386524 w 5967337"/>
              <a:gd name="connsiteY1806" fmla="*/ 1361467 h 5852043"/>
              <a:gd name="connsiteX1807" fmla="*/ 5468826 w 5967337"/>
              <a:gd name="connsiteY1807" fmla="*/ 1443770 h 5852043"/>
              <a:gd name="connsiteX1808" fmla="*/ 5388980 w 5967337"/>
              <a:gd name="connsiteY1808" fmla="*/ 1524844 h 5852043"/>
              <a:gd name="connsiteX1809" fmla="*/ 5306677 w 5967337"/>
              <a:gd name="connsiteY1809" fmla="*/ 1442541 h 5852043"/>
              <a:gd name="connsiteX1810" fmla="*/ 5386524 w 5967337"/>
              <a:gd name="connsiteY1810" fmla="*/ 1361467 h 5852043"/>
              <a:gd name="connsiteX1811" fmla="*/ 2090733 w 5967337"/>
              <a:gd name="connsiteY1811" fmla="*/ 1360239 h 5852043"/>
              <a:gd name="connsiteX1812" fmla="*/ 2170578 w 5967337"/>
              <a:gd name="connsiteY1812" fmla="*/ 1442542 h 5852043"/>
              <a:gd name="connsiteX1813" fmla="*/ 2089505 w 5967337"/>
              <a:gd name="connsiteY1813" fmla="*/ 1522388 h 5852043"/>
              <a:gd name="connsiteX1814" fmla="*/ 2009658 w 5967337"/>
              <a:gd name="connsiteY1814" fmla="*/ 1440085 h 5852043"/>
              <a:gd name="connsiteX1815" fmla="*/ 2090733 w 5967337"/>
              <a:gd name="connsiteY1815" fmla="*/ 1360239 h 5852043"/>
              <a:gd name="connsiteX1816" fmla="*/ 4976238 w 5967337"/>
              <a:gd name="connsiteY1816" fmla="*/ 1354100 h 5852043"/>
              <a:gd name="connsiteX1817" fmla="*/ 5065911 w 5967337"/>
              <a:gd name="connsiteY1817" fmla="*/ 1445003 h 5852043"/>
              <a:gd name="connsiteX1818" fmla="*/ 4976238 w 5967337"/>
              <a:gd name="connsiteY1818" fmla="*/ 1533448 h 5852043"/>
              <a:gd name="connsiteX1819" fmla="*/ 4885336 w 5967337"/>
              <a:gd name="connsiteY1819" fmla="*/ 1445003 h 5852043"/>
              <a:gd name="connsiteX1820" fmla="*/ 4976238 w 5967337"/>
              <a:gd name="connsiteY1820" fmla="*/ 1354100 h 5852043"/>
              <a:gd name="connsiteX1821" fmla="*/ 2499788 w 5967337"/>
              <a:gd name="connsiteY1821" fmla="*/ 1351644 h 5852043"/>
              <a:gd name="connsiteX1822" fmla="*/ 2593146 w 5967337"/>
              <a:gd name="connsiteY1822" fmla="*/ 1441317 h 5852043"/>
              <a:gd name="connsiteX1823" fmla="*/ 2503474 w 5967337"/>
              <a:gd name="connsiteY1823" fmla="*/ 1532218 h 5852043"/>
              <a:gd name="connsiteX1824" fmla="*/ 2412572 w 5967337"/>
              <a:gd name="connsiteY1824" fmla="*/ 1443774 h 5852043"/>
              <a:gd name="connsiteX1825" fmla="*/ 2499788 w 5967337"/>
              <a:gd name="connsiteY1825" fmla="*/ 1351644 h 5852043"/>
              <a:gd name="connsiteX1826" fmla="*/ 4564725 w 5967337"/>
              <a:gd name="connsiteY1826" fmla="*/ 1346731 h 5852043"/>
              <a:gd name="connsiteX1827" fmla="*/ 4660540 w 5967337"/>
              <a:gd name="connsiteY1827" fmla="*/ 1443775 h 5852043"/>
              <a:gd name="connsiteX1828" fmla="*/ 4561039 w 5967337"/>
              <a:gd name="connsiteY1828" fmla="*/ 1539591 h 5852043"/>
              <a:gd name="connsiteX1829" fmla="*/ 4467681 w 5967337"/>
              <a:gd name="connsiteY1829" fmla="*/ 1441320 h 5852043"/>
              <a:gd name="connsiteX1830" fmla="*/ 4564725 w 5967337"/>
              <a:gd name="connsiteY1830" fmla="*/ 1346731 h 5852043"/>
              <a:gd name="connsiteX1831" fmla="*/ 2917443 w 5967337"/>
              <a:gd name="connsiteY1831" fmla="*/ 1345503 h 5852043"/>
              <a:gd name="connsiteX1832" fmla="*/ 3010802 w 5967337"/>
              <a:gd name="connsiteY1832" fmla="*/ 1443775 h 5852043"/>
              <a:gd name="connsiteX1833" fmla="*/ 2912530 w 5967337"/>
              <a:gd name="connsiteY1833" fmla="*/ 1538361 h 5852043"/>
              <a:gd name="connsiteX1834" fmla="*/ 2817942 w 5967337"/>
              <a:gd name="connsiteY1834" fmla="*/ 1441318 h 5852043"/>
              <a:gd name="connsiteX1835" fmla="*/ 2917443 w 5967337"/>
              <a:gd name="connsiteY1835" fmla="*/ 1345503 h 5852043"/>
              <a:gd name="connsiteX1836" fmla="*/ 4151982 w 5967337"/>
              <a:gd name="connsiteY1836" fmla="*/ 1344277 h 5852043"/>
              <a:gd name="connsiteX1837" fmla="*/ 4251483 w 5967337"/>
              <a:gd name="connsiteY1837" fmla="*/ 1443777 h 5852043"/>
              <a:gd name="connsiteX1838" fmla="*/ 4150754 w 5967337"/>
              <a:gd name="connsiteY1838" fmla="*/ 1544506 h 5852043"/>
              <a:gd name="connsiteX1839" fmla="*/ 4051254 w 5967337"/>
              <a:gd name="connsiteY1839" fmla="*/ 1443777 h 5852043"/>
              <a:gd name="connsiteX1840" fmla="*/ 4151982 w 5967337"/>
              <a:gd name="connsiteY1840" fmla="*/ 1344277 h 5852043"/>
              <a:gd name="connsiteX1841" fmla="*/ 3738013 w 5967337"/>
              <a:gd name="connsiteY1841" fmla="*/ 1341821 h 5852043"/>
              <a:gd name="connsiteX1842" fmla="*/ 3839969 w 5967337"/>
              <a:gd name="connsiteY1842" fmla="*/ 1443777 h 5852043"/>
              <a:gd name="connsiteX1843" fmla="*/ 3740470 w 5967337"/>
              <a:gd name="connsiteY1843" fmla="*/ 1545735 h 5852043"/>
              <a:gd name="connsiteX1844" fmla="*/ 3637284 w 5967337"/>
              <a:gd name="connsiteY1844" fmla="*/ 1445005 h 5852043"/>
              <a:gd name="connsiteX1845" fmla="*/ 3738013 w 5967337"/>
              <a:gd name="connsiteY1845" fmla="*/ 1341821 h 5852043"/>
              <a:gd name="connsiteX1846" fmla="*/ 3326499 w 5967337"/>
              <a:gd name="connsiteY1846" fmla="*/ 1339363 h 5852043"/>
              <a:gd name="connsiteX1847" fmla="*/ 3426000 w 5967337"/>
              <a:gd name="connsiteY1847" fmla="*/ 1440091 h 5852043"/>
              <a:gd name="connsiteX1848" fmla="*/ 3327728 w 5967337"/>
              <a:gd name="connsiteY1848" fmla="*/ 1540821 h 5852043"/>
              <a:gd name="connsiteX1849" fmla="*/ 3227000 w 5967337"/>
              <a:gd name="connsiteY1849" fmla="*/ 1441321 h 5852043"/>
              <a:gd name="connsiteX1850" fmla="*/ 3326499 w 5967337"/>
              <a:gd name="connsiteY1850" fmla="*/ 1339363 h 5852043"/>
              <a:gd name="connsiteX1851" fmla="*/ 1060107 w 5967337"/>
              <a:gd name="connsiteY1851" fmla="*/ 1209126 h 5852043"/>
              <a:gd name="connsiteX1852" fmla="*/ 1085904 w 5967337"/>
              <a:gd name="connsiteY1852" fmla="*/ 1234922 h 5852043"/>
              <a:gd name="connsiteX1853" fmla="*/ 1060107 w 5967337"/>
              <a:gd name="connsiteY1853" fmla="*/ 1261947 h 5852043"/>
              <a:gd name="connsiteX1854" fmla="*/ 1033082 w 5967337"/>
              <a:gd name="connsiteY1854" fmla="*/ 1233694 h 5852043"/>
              <a:gd name="connsiteX1855" fmla="*/ 1060107 w 5967337"/>
              <a:gd name="connsiteY1855" fmla="*/ 1209126 h 5852043"/>
              <a:gd name="connsiteX1856" fmla="*/ 5967337 w 5967337"/>
              <a:gd name="connsiteY1856" fmla="*/ 1205177 h 5852043"/>
              <a:gd name="connsiteX1857" fmla="*/ 5967337 w 5967337"/>
              <a:gd name="connsiteY1857" fmla="*/ 1268525 h 5852043"/>
              <a:gd name="connsiteX1858" fmla="*/ 5954042 w 5967337"/>
              <a:gd name="connsiteY1858" fmla="*/ 1236159 h 5852043"/>
              <a:gd name="connsiteX1859" fmla="*/ 1474077 w 5967337"/>
              <a:gd name="connsiteY1859" fmla="*/ 1184561 h 5852043"/>
              <a:gd name="connsiteX1860" fmla="*/ 1523213 w 5967337"/>
              <a:gd name="connsiteY1860" fmla="*/ 1237388 h 5852043"/>
              <a:gd name="connsiteX1861" fmla="*/ 1470391 w 5967337"/>
              <a:gd name="connsiteY1861" fmla="*/ 1287753 h 5852043"/>
              <a:gd name="connsiteX1862" fmla="*/ 1420028 w 5967337"/>
              <a:gd name="connsiteY1862" fmla="*/ 1234931 h 5852043"/>
              <a:gd name="connsiteX1863" fmla="*/ 1474077 w 5967337"/>
              <a:gd name="connsiteY1863" fmla="*/ 1184561 h 5852043"/>
              <a:gd name="connsiteX1864" fmla="*/ 5595350 w 5967337"/>
              <a:gd name="connsiteY1864" fmla="*/ 1168590 h 5852043"/>
              <a:gd name="connsiteX1865" fmla="*/ 5661683 w 5967337"/>
              <a:gd name="connsiteY1865" fmla="*/ 1236165 h 5852043"/>
              <a:gd name="connsiteX1866" fmla="*/ 5594122 w 5967337"/>
              <a:gd name="connsiteY1866" fmla="*/ 1303726 h 5852043"/>
              <a:gd name="connsiteX1867" fmla="*/ 5527788 w 5967337"/>
              <a:gd name="connsiteY1867" fmla="*/ 1236165 h 5852043"/>
              <a:gd name="connsiteX1868" fmla="*/ 5595350 w 5967337"/>
              <a:gd name="connsiteY1868" fmla="*/ 1168590 h 5852043"/>
              <a:gd name="connsiteX1869" fmla="*/ 1884362 w 5967337"/>
              <a:gd name="connsiteY1869" fmla="*/ 1168590 h 5852043"/>
              <a:gd name="connsiteX1870" fmla="*/ 1950695 w 5967337"/>
              <a:gd name="connsiteY1870" fmla="*/ 1237393 h 5852043"/>
              <a:gd name="connsiteX1871" fmla="*/ 1885590 w 5967337"/>
              <a:gd name="connsiteY1871" fmla="*/ 1303726 h 5852043"/>
              <a:gd name="connsiteX1872" fmla="*/ 1816799 w 5967337"/>
              <a:gd name="connsiteY1872" fmla="*/ 1236165 h 5852043"/>
              <a:gd name="connsiteX1873" fmla="*/ 1884362 w 5967337"/>
              <a:gd name="connsiteY1873" fmla="*/ 1168590 h 5852043"/>
              <a:gd name="connsiteX1874" fmla="*/ 5187522 w 5967337"/>
              <a:gd name="connsiteY1874" fmla="*/ 1159998 h 5852043"/>
              <a:gd name="connsiteX1875" fmla="*/ 5259998 w 5967337"/>
              <a:gd name="connsiteY1875" fmla="*/ 1242312 h 5852043"/>
              <a:gd name="connsiteX1876" fmla="*/ 5177694 w 5967337"/>
              <a:gd name="connsiteY1876" fmla="*/ 1314788 h 5852043"/>
              <a:gd name="connsiteX1877" fmla="*/ 5103990 w 5967337"/>
              <a:gd name="connsiteY1877" fmla="*/ 1232484 h 5852043"/>
              <a:gd name="connsiteX1878" fmla="*/ 5187522 w 5967337"/>
              <a:gd name="connsiteY1878" fmla="*/ 1159998 h 5852043"/>
              <a:gd name="connsiteX1879" fmla="*/ 2297102 w 5967337"/>
              <a:gd name="connsiteY1879" fmla="*/ 1156308 h 5852043"/>
              <a:gd name="connsiteX1880" fmla="*/ 2374492 w 5967337"/>
              <a:gd name="connsiteY1880" fmla="*/ 1237398 h 5852043"/>
              <a:gd name="connsiteX1881" fmla="*/ 2294645 w 5967337"/>
              <a:gd name="connsiteY1881" fmla="*/ 1313559 h 5852043"/>
              <a:gd name="connsiteX1882" fmla="*/ 2217257 w 5967337"/>
              <a:gd name="connsiteY1882" fmla="*/ 1233712 h 5852043"/>
              <a:gd name="connsiteX1883" fmla="*/ 2297102 w 5967337"/>
              <a:gd name="connsiteY1883" fmla="*/ 1156308 h 5852043"/>
              <a:gd name="connsiteX1884" fmla="*/ 4771096 w 5967337"/>
              <a:gd name="connsiteY1884" fmla="*/ 1151397 h 5852043"/>
              <a:gd name="connsiteX1885" fmla="*/ 4855854 w 5967337"/>
              <a:gd name="connsiteY1885" fmla="*/ 1236173 h 5852043"/>
              <a:gd name="connsiteX1886" fmla="*/ 4769866 w 5967337"/>
              <a:gd name="connsiteY1886" fmla="*/ 1323388 h 5852043"/>
              <a:gd name="connsiteX1887" fmla="*/ 4683879 w 5967337"/>
              <a:gd name="connsiteY1887" fmla="*/ 1238630 h 5852043"/>
              <a:gd name="connsiteX1888" fmla="*/ 4771096 w 5967337"/>
              <a:gd name="connsiteY1888" fmla="*/ 1151397 h 5852043"/>
              <a:gd name="connsiteX1889" fmla="*/ 2707387 w 5967337"/>
              <a:gd name="connsiteY1889" fmla="*/ 1148941 h 5852043"/>
              <a:gd name="connsiteX1890" fmla="*/ 2793374 w 5967337"/>
              <a:gd name="connsiteY1890" fmla="*/ 1236172 h 5852043"/>
              <a:gd name="connsiteX1891" fmla="*/ 2708616 w 5967337"/>
              <a:gd name="connsiteY1891" fmla="*/ 1320932 h 5852043"/>
              <a:gd name="connsiteX1892" fmla="*/ 2621399 w 5967337"/>
              <a:gd name="connsiteY1892" fmla="*/ 1233715 h 5852043"/>
              <a:gd name="connsiteX1893" fmla="*/ 2707387 w 5967337"/>
              <a:gd name="connsiteY1893" fmla="*/ 1148941 h 5852043"/>
              <a:gd name="connsiteX1894" fmla="*/ 4355896 w 5967337"/>
              <a:gd name="connsiteY1894" fmla="*/ 1146485 h 5852043"/>
              <a:gd name="connsiteX1895" fmla="*/ 4449254 w 5967337"/>
              <a:gd name="connsiteY1895" fmla="*/ 1236174 h 5852043"/>
              <a:gd name="connsiteX1896" fmla="*/ 4359582 w 5967337"/>
              <a:gd name="connsiteY1896" fmla="*/ 1328303 h 5852043"/>
              <a:gd name="connsiteX1897" fmla="*/ 4267452 w 5967337"/>
              <a:gd name="connsiteY1897" fmla="*/ 1238631 h 5852043"/>
              <a:gd name="connsiteX1898" fmla="*/ 4355896 w 5967337"/>
              <a:gd name="connsiteY1898" fmla="*/ 1146485 h 5852043"/>
              <a:gd name="connsiteX1899" fmla="*/ 3944384 w 5967337"/>
              <a:gd name="connsiteY1899" fmla="*/ 1144031 h 5852043"/>
              <a:gd name="connsiteX1900" fmla="*/ 4037742 w 5967337"/>
              <a:gd name="connsiteY1900" fmla="*/ 1237404 h 5852043"/>
              <a:gd name="connsiteX1901" fmla="*/ 3944384 w 5967337"/>
              <a:gd name="connsiteY1901" fmla="*/ 1331990 h 5852043"/>
              <a:gd name="connsiteX1902" fmla="*/ 3851025 w 5967337"/>
              <a:gd name="connsiteY1902" fmla="*/ 1238632 h 5852043"/>
              <a:gd name="connsiteX1903" fmla="*/ 3944384 w 5967337"/>
              <a:gd name="connsiteY1903" fmla="*/ 1144031 h 5852043"/>
              <a:gd name="connsiteX1904" fmla="*/ 3121358 w 5967337"/>
              <a:gd name="connsiteY1904" fmla="*/ 1144031 h 5852043"/>
              <a:gd name="connsiteX1905" fmla="*/ 3212259 w 5967337"/>
              <a:gd name="connsiteY1905" fmla="*/ 1236174 h 5852043"/>
              <a:gd name="connsiteX1906" fmla="*/ 3120130 w 5967337"/>
              <a:gd name="connsiteY1906" fmla="*/ 1325848 h 5852043"/>
              <a:gd name="connsiteX1907" fmla="*/ 3029228 w 5967337"/>
              <a:gd name="connsiteY1907" fmla="*/ 1233717 h 5852043"/>
              <a:gd name="connsiteX1908" fmla="*/ 3121358 w 5967337"/>
              <a:gd name="connsiteY1908" fmla="*/ 1144031 h 5852043"/>
              <a:gd name="connsiteX1909" fmla="*/ 3534100 w 5967337"/>
              <a:gd name="connsiteY1909" fmla="*/ 1142797 h 5852043"/>
              <a:gd name="connsiteX1910" fmla="*/ 3627457 w 5967337"/>
              <a:gd name="connsiteY1910" fmla="*/ 1237404 h 5852043"/>
              <a:gd name="connsiteX1911" fmla="*/ 3532871 w 5967337"/>
              <a:gd name="connsiteY1911" fmla="*/ 1330761 h 5852043"/>
              <a:gd name="connsiteX1912" fmla="*/ 3439513 w 5967337"/>
              <a:gd name="connsiteY1912" fmla="*/ 1236177 h 5852043"/>
              <a:gd name="connsiteX1913" fmla="*/ 3534100 w 5967337"/>
              <a:gd name="connsiteY1913" fmla="*/ 1142797 h 5852043"/>
              <a:gd name="connsiteX1914" fmla="*/ 1265248 w 5967337"/>
              <a:gd name="connsiteY1914" fmla="*/ 1002753 h 5852043"/>
              <a:gd name="connsiteX1915" fmla="*/ 1292273 w 5967337"/>
              <a:gd name="connsiteY1915" fmla="*/ 1028548 h 5852043"/>
              <a:gd name="connsiteX1916" fmla="*/ 1264021 w 5967337"/>
              <a:gd name="connsiteY1916" fmla="*/ 1056802 h 5852043"/>
              <a:gd name="connsiteX1917" fmla="*/ 1239453 w 5967337"/>
              <a:gd name="connsiteY1917" fmla="*/ 1028548 h 5852043"/>
              <a:gd name="connsiteX1918" fmla="*/ 1265248 w 5967337"/>
              <a:gd name="connsiteY1918" fmla="*/ 1002753 h 5852043"/>
              <a:gd name="connsiteX1919" fmla="*/ 5800492 w 5967337"/>
              <a:gd name="connsiteY1919" fmla="*/ 980647 h 5852043"/>
              <a:gd name="connsiteX1920" fmla="*/ 5849628 w 5967337"/>
              <a:gd name="connsiteY1920" fmla="*/ 1032239 h 5852043"/>
              <a:gd name="connsiteX1921" fmla="*/ 5798036 w 5967337"/>
              <a:gd name="connsiteY1921" fmla="*/ 1080146 h 5852043"/>
              <a:gd name="connsiteX1922" fmla="*/ 5748900 w 5967337"/>
              <a:gd name="connsiteY1922" fmla="*/ 1028554 h 5852043"/>
              <a:gd name="connsiteX1923" fmla="*/ 5800492 w 5967337"/>
              <a:gd name="connsiteY1923" fmla="*/ 980647 h 5852043"/>
              <a:gd name="connsiteX1924" fmla="*/ 1676762 w 5967337"/>
              <a:gd name="connsiteY1924" fmla="*/ 979419 h 5852043"/>
              <a:gd name="connsiteX1925" fmla="*/ 1727126 w 5967337"/>
              <a:gd name="connsiteY1925" fmla="*/ 1028554 h 5852043"/>
              <a:gd name="connsiteX1926" fmla="*/ 1677990 w 5967337"/>
              <a:gd name="connsiteY1926" fmla="*/ 1078917 h 5852043"/>
              <a:gd name="connsiteX1927" fmla="*/ 1626397 w 5967337"/>
              <a:gd name="connsiteY1927" fmla="*/ 1029783 h 5852043"/>
              <a:gd name="connsiteX1928" fmla="*/ 1676762 w 5967337"/>
              <a:gd name="connsiteY1928" fmla="*/ 979419 h 5852043"/>
              <a:gd name="connsiteX1929" fmla="*/ 5390208 w 5967337"/>
              <a:gd name="connsiteY1929" fmla="*/ 967134 h 5852043"/>
              <a:gd name="connsiteX1930" fmla="*/ 5451628 w 5967337"/>
              <a:gd name="connsiteY1930" fmla="*/ 1031010 h 5852043"/>
              <a:gd name="connsiteX1931" fmla="*/ 5385294 w 5967337"/>
              <a:gd name="connsiteY1931" fmla="*/ 1093657 h 5852043"/>
              <a:gd name="connsiteX1932" fmla="*/ 5323874 w 5967337"/>
              <a:gd name="connsiteY1932" fmla="*/ 1029783 h 5852043"/>
              <a:gd name="connsiteX1933" fmla="*/ 5390208 w 5967337"/>
              <a:gd name="connsiteY1933" fmla="*/ 967134 h 5852043"/>
              <a:gd name="connsiteX1934" fmla="*/ 2089504 w 5967337"/>
              <a:gd name="connsiteY1934" fmla="*/ 964676 h 5852043"/>
              <a:gd name="connsiteX1935" fmla="*/ 2154608 w 5967337"/>
              <a:gd name="connsiteY1935" fmla="*/ 1029783 h 5852043"/>
              <a:gd name="connsiteX1936" fmla="*/ 2090731 w 5967337"/>
              <a:gd name="connsiteY1936" fmla="*/ 1092433 h 5852043"/>
              <a:gd name="connsiteX1937" fmla="*/ 2025627 w 5967337"/>
              <a:gd name="connsiteY1937" fmla="*/ 1031010 h 5852043"/>
              <a:gd name="connsiteX1938" fmla="*/ 2089504 w 5967337"/>
              <a:gd name="connsiteY1938" fmla="*/ 964676 h 5852043"/>
              <a:gd name="connsiteX1939" fmla="*/ 4976238 w 5967337"/>
              <a:gd name="connsiteY1939" fmla="*/ 956081 h 5852043"/>
              <a:gd name="connsiteX1940" fmla="*/ 5048714 w 5967337"/>
              <a:gd name="connsiteY1940" fmla="*/ 1032241 h 5852043"/>
              <a:gd name="connsiteX1941" fmla="*/ 4973780 w 5967337"/>
              <a:gd name="connsiteY1941" fmla="*/ 1105945 h 5852043"/>
              <a:gd name="connsiteX1942" fmla="*/ 4901306 w 5967337"/>
              <a:gd name="connsiteY1942" fmla="*/ 1029783 h 5852043"/>
              <a:gd name="connsiteX1943" fmla="*/ 4976238 w 5967337"/>
              <a:gd name="connsiteY1943" fmla="*/ 956081 h 5852043"/>
              <a:gd name="connsiteX1944" fmla="*/ 2501017 w 5967337"/>
              <a:gd name="connsiteY1944" fmla="*/ 954851 h 5852043"/>
              <a:gd name="connsiteX1945" fmla="*/ 2575949 w 5967337"/>
              <a:gd name="connsiteY1945" fmla="*/ 1027327 h 5852043"/>
              <a:gd name="connsiteX1946" fmla="*/ 2503474 w 5967337"/>
              <a:gd name="connsiteY1946" fmla="*/ 1102259 h 5852043"/>
              <a:gd name="connsiteX1947" fmla="*/ 2428541 w 5967337"/>
              <a:gd name="connsiteY1947" fmla="*/ 1029783 h 5852043"/>
              <a:gd name="connsiteX1948" fmla="*/ 2501017 w 5967337"/>
              <a:gd name="connsiteY1948" fmla="*/ 954851 h 5852043"/>
              <a:gd name="connsiteX1949" fmla="*/ 4562268 w 5967337"/>
              <a:gd name="connsiteY1949" fmla="*/ 949941 h 5852043"/>
              <a:gd name="connsiteX1950" fmla="*/ 4643342 w 5967337"/>
              <a:gd name="connsiteY1950" fmla="*/ 1029788 h 5852043"/>
              <a:gd name="connsiteX1951" fmla="*/ 4563496 w 5967337"/>
              <a:gd name="connsiteY1951" fmla="*/ 1112086 h 5852043"/>
              <a:gd name="connsiteX1952" fmla="*/ 4482422 w 5967337"/>
              <a:gd name="connsiteY1952" fmla="*/ 1032241 h 5852043"/>
              <a:gd name="connsiteX1953" fmla="*/ 4562268 w 5967337"/>
              <a:gd name="connsiteY1953" fmla="*/ 949941 h 5852043"/>
              <a:gd name="connsiteX1954" fmla="*/ 4153211 w 5967337"/>
              <a:gd name="connsiteY1954" fmla="*/ 947484 h 5852043"/>
              <a:gd name="connsiteX1955" fmla="*/ 4236742 w 5967337"/>
              <a:gd name="connsiteY1955" fmla="*/ 1033470 h 5852043"/>
              <a:gd name="connsiteX1956" fmla="*/ 4151982 w 5967337"/>
              <a:gd name="connsiteY1956" fmla="*/ 1115772 h 5852043"/>
              <a:gd name="connsiteX1957" fmla="*/ 4067223 w 5967337"/>
              <a:gd name="connsiteY1957" fmla="*/ 1031012 h 5852043"/>
              <a:gd name="connsiteX1958" fmla="*/ 4153211 w 5967337"/>
              <a:gd name="connsiteY1958" fmla="*/ 947484 h 5852043"/>
              <a:gd name="connsiteX1959" fmla="*/ 2916214 w 5967337"/>
              <a:gd name="connsiteY1959" fmla="*/ 947484 h 5852043"/>
              <a:gd name="connsiteX1960" fmla="*/ 2994832 w 5967337"/>
              <a:gd name="connsiteY1960" fmla="*/ 1029788 h 5852043"/>
              <a:gd name="connsiteX1961" fmla="*/ 2912530 w 5967337"/>
              <a:gd name="connsiteY1961" fmla="*/ 1109629 h 5852043"/>
              <a:gd name="connsiteX1962" fmla="*/ 2833912 w 5967337"/>
              <a:gd name="connsiteY1962" fmla="*/ 1027330 h 5852043"/>
              <a:gd name="connsiteX1963" fmla="*/ 2916214 w 5967337"/>
              <a:gd name="connsiteY1963" fmla="*/ 947484 h 5852043"/>
              <a:gd name="connsiteX1964" fmla="*/ 3738012 w 5967337"/>
              <a:gd name="connsiteY1964" fmla="*/ 945026 h 5852043"/>
              <a:gd name="connsiteX1965" fmla="*/ 3825228 w 5967337"/>
              <a:gd name="connsiteY1965" fmla="*/ 1032241 h 5852043"/>
              <a:gd name="connsiteX1966" fmla="*/ 3740470 w 5967337"/>
              <a:gd name="connsiteY1966" fmla="*/ 1117001 h 5852043"/>
              <a:gd name="connsiteX1967" fmla="*/ 3653253 w 5967337"/>
              <a:gd name="connsiteY1967" fmla="*/ 1029788 h 5852043"/>
              <a:gd name="connsiteX1968" fmla="*/ 3738012 w 5967337"/>
              <a:gd name="connsiteY1968" fmla="*/ 945026 h 5852043"/>
              <a:gd name="connsiteX1969" fmla="*/ 3328957 w 5967337"/>
              <a:gd name="connsiteY1969" fmla="*/ 943799 h 5852043"/>
              <a:gd name="connsiteX1970" fmla="*/ 3411260 w 5967337"/>
              <a:gd name="connsiteY1970" fmla="*/ 1031012 h 5852043"/>
              <a:gd name="connsiteX1971" fmla="*/ 3325272 w 5967337"/>
              <a:gd name="connsiteY1971" fmla="*/ 1113315 h 5852043"/>
              <a:gd name="connsiteX1972" fmla="*/ 3241740 w 5967337"/>
              <a:gd name="connsiteY1972" fmla="*/ 1027327 h 5852043"/>
              <a:gd name="connsiteX1973" fmla="*/ 3328957 w 5967337"/>
              <a:gd name="connsiteY1973" fmla="*/ 943799 h 5852043"/>
              <a:gd name="connsiteX1974" fmla="*/ 1470391 w 5967337"/>
              <a:gd name="connsiteY1974" fmla="*/ 798840 h 5852043"/>
              <a:gd name="connsiteX1975" fmla="*/ 1494959 w 5967337"/>
              <a:gd name="connsiteY1975" fmla="*/ 822178 h 5852043"/>
              <a:gd name="connsiteX1976" fmla="*/ 1472848 w 5967337"/>
              <a:gd name="connsiteY1976" fmla="*/ 847975 h 5852043"/>
              <a:gd name="connsiteX1977" fmla="*/ 1445823 w 5967337"/>
              <a:gd name="connsiteY1977" fmla="*/ 823407 h 5852043"/>
              <a:gd name="connsiteX1978" fmla="*/ 1470391 w 5967337"/>
              <a:gd name="connsiteY1978" fmla="*/ 798840 h 5852043"/>
              <a:gd name="connsiteX1979" fmla="*/ 5596578 w 5967337"/>
              <a:gd name="connsiteY1979" fmla="*/ 777958 h 5852043"/>
              <a:gd name="connsiteX1980" fmla="*/ 5639572 w 5967337"/>
              <a:gd name="connsiteY1980" fmla="*/ 827094 h 5852043"/>
              <a:gd name="connsiteX1981" fmla="*/ 5591665 w 5967337"/>
              <a:gd name="connsiteY1981" fmla="*/ 870090 h 5852043"/>
              <a:gd name="connsiteX1982" fmla="*/ 5548670 w 5967337"/>
              <a:gd name="connsiteY1982" fmla="*/ 820951 h 5852043"/>
              <a:gd name="connsiteX1983" fmla="*/ 5596578 w 5967337"/>
              <a:gd name="connsiteY1983" fmla="*/ 777958 h 5852043"/>
              <a:gd name="connsiteX1984" fmla="*/ 1883133 w 5967337"/>
              <a:gd name="connsiteY1984" fmla="*/ 776729 h 5852043"/>
              <a:gd name="connsiteX1985" fmla="*/ 1929812 w 5967337"/>
              <a:gd name="connsiteY1985" fmla="*/ 820951 h 5852043"/>
              <a:gd name="connsiteX1986" fmla="*/ 1885590 w 5967337"/>
              <a:gd name="connsiteY1986" fmla="*/ 868862 h 5852043"/>
              <a:gd name="connsiteX1987" fmla="*/ 1838911 w 5967337"/>
              <a:gd name="connsiteY1987" fmla="*/ 824637 h 5852043"/>
              <a:gd name="connsiteX1988" fmla="*/ 1883133 w 5967337"/>
              <a:gd name="connsiteY1988" fmla="*/ 776729 h 5852043"/>
              <a:gd name="connsiteX1989" fmla="*/ 2297103 w 5967337"/>
              <a:gd name="connsiteY1989" fmla="*/ 764447 h 5852043"/>
              <a:gd name="connsiteX1990" fmla="*/ 2354837 w 5967337"/>
              <a:gd name="connsiteY1990" fmla="*/ 823412 h 5852043"/>
              <a:gd name="connsiteX1991" fmla="*/ 2297103 w 5967337"/>
              <a:gd name="connsiteY1991" fmla="*/ 883605 h 5852043"/>
              <a:gd name="connsiteX1992" fmla="*/ 2235683 w 5967337"/>
              <a:gd name="connsiteY1992" fmla="*/ 824641 h 5852043"/>
              <a:gd name="connsiteX1993" fmla="*/ 2297103 w 5967337"/>
              <a:gd name="connsiteY1993" fmla="*/ 764447 h 5852043"/>
              <a:gd name="connsiteX1994" fmla="*/ 5183836 w 5967337"/>
              <a:gd name="connsiteY1994" fmla="*/ 763220 h 5852043"/>
              <a:gd name="connsiteX1995" fmla="*/ 5241571 w 5967337"/>
              <a:gd name="connsiteY1995" fmla="*/ 827098 h 5852043"/>
              <a:gd name="connsiteX1996" fmla="*/ 5180152 w 5967337"/>
              <a:gd name="connsiteY1996" fmla="*/ 884834 h 5852043"/>
              <a:gd name="connsiteX1997" fmla="*/ 5122416 w 5967337"/>
              <a:gd name="connsiteY1997" fmla="*/ 820955 h 5852043"/>
              <a:gd name="connsiteX1998" fmla="*/ 5183836 w 5967337"/>
              <a:gd name="connsiteY1998" fmla="*/ 763220 h 5852043"/>
              <a:gd name="connsiteX1999" fmla="*/ 4768639 w 5967337"/>
              <a:gd name="connsiteY1999" fmla="*/ 757078 h 5852043"/>
              <a:gd name="connsiteX2000" fmla="*/ 4837428 w 5967337"/>
              <a:gd name="connsiteY2000" fmla="*/ 823412 h 5852043"/>
              <a:gd name="connsiteX2001" fmla="*/ 4771094 w 5967337"/>
              <a:gd name="connsiteY2001" fmla="*/ 893430 h 5852043"/>
              <a:gd name="connsiteX2002" fmla="*/ 4701076 w 5967337"/>
              <a:gd name="connsiteY2002" fmla="*/ 824641 h 5852043"/>
              <a:gd name="connsiteX2003" fmla="*/ 4768639 w 5967337"/>
              <a:gd name="connsiteY2003" fmla="*/ 757078 h 5852043"/>
              <a:gd name="connsiteX2004" fmla="*/ 2707388 w 5967337"/>
              <a:gd name="connsiteY2004" fmla="*/ 754624 h 5852043"/>
              <a:gd name="connsiteX2005" fmla="*/ 2777406 w 5967337"/>
              <a:gd name="connsiteY2005" fmla="*/ 823412 h 5852043"/>
              <a:gd name="connsiteX2006" fmla="*/ 2708616 w 5967337"/>
              <a:gd name="connsiteY2006" fmla="*/ 890973 h 5852043"/>
              <a:gd name="connsiteX2007" fmla="*/ 2641054 w 5967337"/>
              <a:gd name="connsiteY2007" fmla="*/ 823412 h 5852043"/>
              <a:gd name="connsiteX2008" fmla="*/ 2707388 w 5967337"/>
              <a:gd name="connsiteY2008" fmla="*/ 754624 h 5852043"/>
              <a:gd name="connsiteX2009" fmla="*/ 4357125 w 5967337"/>
              <a:gd name="connsiteY2009" fmla="*/ 750938 h 5852043"/>
              <a:gd name="connsiteX2010" fmla="*/ 4430829 w 5967337"/>
              <a:gd name="connsiteY2010" fmla="*/ 824641 h 5852043"/>
              <a:gd name="connsiteX2011" fmla="*/ 4357125 w 5967337"/>
              <a:gd name="connsiteY2011" fmla="*/ 899572 h 5852043"/>
              <a:gd name="connsiteX2012" fmla="*/ 4283421 w 5967337"/>
              <a:gd name="connsiteY2012" fmla="*/ 825870 h 5852043"/>
              <a:gd name="connsiteX2013" fmla="*/ 4357125 w 5967337"/>
              <a:gd name="connsiteY2013" fmla="*/ 750938 h 5852043"/>
              <a:gd name="connsiteX2014" fmla="*/ 3120130 w 5967337"/>
              <a:gd name="connsiteY2014" fmla="*/ 750938 h 5852043"/>
              <a:gd name="connsiteX2015" fmla="*/ 3193833 w 5967337"/>
              <a:gd name="connsiteY2015" fmla="*/ 823413 h 5852043"/>
              <a:gd name="connsiteX2016" fmla="*/ 3120130 w 5967337"/>
              <a:gd name="connsiteY2016" fmla="*/ 898345 h 5852043"/>
              <a:gd name="connsiteX2017" fmla="*/ 3046426 w 5967337"/>
              <a:gd name="connsiteY2017" fmla="*/ 824641 h 5852043"/>
              <a:gd name="connsiteX2018" fmla="*/ 3120130 w 5967337"/>
              <a:gd name="connsiteY2018" fmla="*/ 750938 h 5852043"/>
              <a:gd name="connsiteX2019" fmla="*/ 3948070 w 5967337"/>
              <a:gd name="connsiteY2019" fmla="*/ 748480 h 5852043"/>
              <a:gd name="connsiteX2020" fmla="*/ 4023001 w 5967337"/>
              <a:gd name="connsiteY2020" fmla="*/ 827098 h 5852043"/>
              <a:gd name="connsiteX2021" fmla="*/ 3944384 w 5967337"/>
              <a:gd name="connsiteY2021" fmla="*/ 900801 h 5852043"/>
              <a:gd name="connsiteX2022" fmla="*/ 3868223 w 5967337"/>
              <a:gd name="connsiteY2022" fmla="*/ 824641 h 5852043"/>
              <a:gd name="connsiteX2023" fmla="*/ 3948070 w 5967337"/>
              <a:gd name="connsiteY2023" fmla="*/ 748480 h 5852043"/>
              <a:gd name="connsiteX2024" fmla="*/ 3535328 w 5967337"/>
              <a:gd name="connsiteY2024" fmla="*/ 748480 h 5852043"/>
              <a:gd name="connsiteX2025" fmla="*/ 3610260 w 5967337"/>
              <a:gd name="connsiteY2025" fmla="*/ 827098 h 5852043"/>
              <a:gd name="connsiteX2026" fmla="*/ 3531642 w 5967337"/>
              <a:gd name="connsiteY2026" fmla="*/ 900801 h 5852043"/>
              <a:gd name="connsiteX2027" fmla="*/ 3455481 w 5967337"/>
              <a:gd name="connsiteY2027" fmla="*/ 824641 h 5852043"/>
              <a:gd name="connsiteX2028" fmla="*/ 3535328 w 5967337"/>
              <a:gd name="connsiteY2028" fmla="*/ 748480 h 5852043"/>
              <a:gd name="connsiteX2029" fmla="*/ 5789435 w 5967337"/>
              <a:gd name="connsiteY2029" fmla="*/ 604751 h 5852043"/>
              <a:gd name="connsiteX2030" fmla="*/ 5818918 w 5967337"/>
              <a:gd name="connsiteY2030" fmla="*/ 623178 h 5852043"/>
              <a:gd name="connsiteX2031" fmla="*/ 5798034 w 5967337"/>
              <a:gd name="connsiteY2031" fmla="*/ 639147 h 5852043"/>
              <a:gd name="connsiteX2032" fmla="*/ 5784522 w 5967337"/>
              <a:gd name="connsiteY2032" fmla="*/ 630548 h 5852043"/>
              <a:gd name="connsiteX2033" fmla="*/ 5784522 w 5967337"/>
              <a:gd name="connsiteY2033" fmla="*/ 608436 h 5852043"/>
              <a:gd name="connsiteX2034" fmla="*/ 5789435 w 5967337"/>
              <a:gd name="connsiteY2034" fmla="*/ 604751 h 5852043"/>
              <a:gd name="connsiteX2035" fmla="*/ 1685360 w 5967337"/>
              <a:gd name="connsiteY2035" fmla="*/ 599838 h 5852043"/>
              <a:gd name="connsiteX2036" fmla="*/ 1692731 w 5967337"/>
              <a:gd name="connsiteY2036" fmla="*/ 630548 h 5852043"/>
              <a:gd name="connsiteX2037" fmla="*/ 1665706 w 5967337"/>
              <a:gd name="connsiteY2037" fmla="*/ 634232 h 5852043"/>
              <a:gd name="connsiteX2038" fmla="*/ 1663249 w 5967337"/>
              <a:gd name="connsiteY2038" fmla="*/ 614579 h 5852043"/>
              <a:gd name="connsiteX2039" fmla="*/ 1685360 w 5967337"/>
              <a:gd name="connsiteY2039" fmla="*/ 599838 h 5852043"/>
              <a:gd name="connsiteX2040" fmla="*/ 5391436 w 5967337"/>
              <a:gd name="connsiteY2040" fmla="*/ 580188 h 5852043"/>
              <a:gd name="connsiteX2041" fmla="*/ 5427058 w 5967337"/>
              <a:gd name="connsiteY2041" fmla="*/ 620723 h 5852043"/>
              <a:gd name="connsiteX2042" fmla="*/ 5387751 w 5967337"/>
              <a:gd name="connsiteY2042" fmla="*/ 658803 h 5852043"/>
              <a:gd name="connsiteX2043" fmla="*/ 5349670 w 5967337"/>
              <a:gd name="connsiteY2043" fmla="*/ 619494 h 5852043"/>
              <a:gd name="connsiteX2044" fmla="*/ 5391436 w 5967337"/>
              <a:gd name="connsiteY2044" fmla="*/ 580188 h 5852043"/>
              <a:gd name="connsiteX2045" fmla="*/ 2089504 w 5967337"/>
              <a:gd name="connsiteY2045" fmla="*/ 577731 h 5852043"/>
              <a:gd name="connsiteX2046" fmla="*/ 2128812 w 5967337"/>
              <a:gd name="connsiteY2046" fmla="*/ 617037 h 5852043"/>
              <a:gd name="connsiteX2047" fmla="*/ 2089504 w 5967337"/>
              <a:gd name="connsiteY2047" fmla="*/ 656348 h 5852043"/>
              <a:gd name="connsiteX2048" fmla="*/ 2050195 w 5967337"/>
              <a:gd name="connsiteY2048" fmla="*/ 617037 h 5852043"/>
              <a:gd name="connsiteX2049" fmla="*/ 2089504 w 5967337"/>
              <a:gd name="connsiteY2049" fmla="*/ 577731 h 5852043"/>
              <a:gd name="connsiteX2050" fmla="*/ 4981151 w 5967337"/>
              <a:gd name="connsiteY2050" fmla="*/ 565450 h 5852043"/>
              <a:gd name="connsiteX2051" fmla="*/ 5029058 w 5967337"/>
              <a:gd name="connsiteY2051" fmla="*/ 625638 h 5852043"/>
              <a:gd name="connsiteX2052" fmla="*/ 4972552 w 5967337"/>
              <a:gd name="connsiteY2052" fmla="*/ 672317 h 5852043"/>
              <a:gd name="connsiteX2053" fmla="*/ 4924644 w 5967337"/>
              <a:gd name="connsiteY2053" fmla="*/ 612127 h 5852043"/>
              <a:gd name="connsiteX2054" fmla="*/ 4981151 w 5967337"/>
              <a:gd name="connsiteY2054" fmla="*/ 565450 h 5852043"/>
              <a:gd name="connsiteX2055" fmla="*/ 2503474 w 5967337"/>
              <a:gd name="connsiteY2055" fmla="*/ 564221 h 5852043"/>
              <a:gd name="connsiteX2056" fmla="*/ 2553838 w 5967337"/>
              <a:gd name="connsiteY2056" fmla="*/ 617042 h 5852043"/>
              <a:gd name="connsiteX2057" fmla="*/ 2502245 w 5967337"/>
              <a:gd name="connsiteY2057" fmla="*/ 668635 h 5852043"/>
              <a:gd name="connsiteX2058" fmla="*/ 2450652 w 5967337"/>
              <a:gd name="connsiteY2058" fmla="*/ 617042 h 5852043"/>
              <a:gd name="connsiteX2059" fmla="*/ 2503474 w 5967337"/>
              <a:gd name="connsiteY2059" fmla="*/ 564221 h 5852043"/>
              <a:gd name="connsiteX2060" fmla="*/ 4564725 w 5967337"/>
              <a:gd name="connsiteY2060" fmla="*/ 558078 h 5852043"/>
              <a:gd name="connsiteX2061" fmla="*/ 4624916 w 5967337"/>
              <a:gd name="connsiteY2061" fmla="*/ 617042 h 5852043"/>
              <a:gd name="connsiteX2062" fmla="*/ 4564725 w 5967337"/>
              <a:gd name="connsiteY2062" fmla="*/ 679689 h 5852043"/>
              <a:gd name="connsiteX2063" fmla="*/ 4503305 w 5967337"/>
              <a:gd name="connsiteY2063" fmla="*/ 619499 h 5852043"/>
              <a:gd name="connsiteX2064" fmla="*/ 4564725 w 5967337"/>
              <a:gd name="connsiteY2064" fmla="*/ 558078 h 5852043"/>
              <a:gd name="connsiteX2065" fmla="*/ 2914986 w 5967337"/>
              <a:gd name="connsiteY2065" fmla="*/ 556849 h 5852043"/>
              <a:gd name="connsiteX2066" fmla="*/ 2975177 w 5967337"/>
              <a:gd name="connsiteY2066" fmla="*/ 618270 h 5852043"/>
              <a:gd name="connsiteX2067" fmla="*/ 2916214 w 5967337"/>
              <a:gd name="connsiteY2067" fmla="*/ 678461 h 5852043"/>
              <a:gd name="connsiteX2068" fmla="*/ 2854794 w 5967337"/>
              <a:gd name="connsiteY2068" fmla="*/ 618270 h 5852043"/>
              <a:gd name="connsiteX2069" fmla="*/ 2914986 w 5967337"/>
              <a:gd name="connsiteY2069" fmla="*/ 556849 h 5852043"/>
              <a:gd name="connsiteX2070" fmla="*/ 4151983 w 5967337"/>
              <a:gd name="connsiteY2070" fmla="*/ 554392 h 5852043"/>
              <a:gd name="connsiteX2071" fmla="*/ 4215860 w 5967337"/>
              <a:gd name="connsiteY2071" fmla="*/ 620728 h 5852043"/>
              <a:gd name="connsiteX2072" fmla="*/ 4148299 w 5967337"/>
              <a:gd name="connsiteY2072" fmla="*/ 683373 h 5852043"/>
              <a:gd name="connsiteX2073" fmla="*/ 4085650 w 5967337"/>
              <a:gd name="connsiteY2073" fmla="*/ 619499 h 5852043"/>
              <a:gd name="connsiteX2074" fmla="*/ 4151983 w 5967337"/>
              <a:gd name="connsiteY2074" fmla="*/ 554392 h 5852043"/>
              <a:gd name="connsiteX2075" fmla="*/ 3328957 w 5967337"/>
              <a:gd name="connsiteY2075" fmla="*/ 551935 h 5852043"/>
              <a:gd name="connsiteX2076" fmla="*/ 3391605 w 5967337"/>
              <a:gd name="connsiteY2076" fmla="*/ 617042 h 5852043"/>
              <a:gd name="connsiteX2077" fmla="*/ 3326499 w 5967337"/>
              <a:gd name="connsiteY2077" fmla="*/ 680916 h 5852043"/>
              <a:gd name="connsiteX2078" fmla="*/ 3261394 w 5967337"/>
              <a:gd name="connsiteY2078" fmla="*/ 615813 h 5852043"/>
              <a:gd name="connsiteX2079" fmla="*/ 3328957 w 5967337"/>
              <a:gd name="connsiteY2079" fmla="*/ 551935 h 5852043"/>
              <a:gd name="connsiteX2080" fmla="*/ 3740471 w 5967337"/>
              <a:gd name="connsiteY2080" fmla="*/ 550711 h 5852043"/>
              <a:gd name="connsiteX2081" fmla="*/ 3804348 w 5967337"/>
              <a:gd name="connsiteY2081" fmla="*/ 618270 h 5852043"/>
              <a:gd name="connsiteX2082" fmla="*/ 3740471 w 5967337"/>
              <a:gd name="connsiteY2082" fmla="*/ 684604 h 5852043"/>
              <a:gd name="connsiteX2083" fmla="*/ 3672908 w 5967337"/>
              <a:gd name="connsiteY2083" fmla="*/ 617042 h 5852043"/>
              <a:gd name="connsiteX2084" fmla="*/ 3740471 w 5967337"/>
              <a:gd name="connsiteY2084" fmla="*/ 550711 h 5852043"/>
              <a:gd name="connsiteX2085" fmla="*/ 5183837 w 5967337"/>
              <a:gd name="connsiteY2085" fmla="*/ 382413 h 5852043"/>
              <a:gd name="connsiteX2086" fmla="*/ 5212090 w 5967337"/>
              <a:gd name="connsiteY2086" fmla="*/ 414352 h 5852043"/>
              <a:gd name="connsiteX2087" fmla="*/ 5180152 w 5967337"/>
              <a:gd name="connsiteY2087" fmla="*/ 442602 h 5852043"/>
              <a:gd name="connsiteX2088" fmla="*/ 5150670 w 5967337"/>
              <a:gd name="connsiteY2088" fmla="*/ 410666 h 5852043"/>
              <a:gd name="connsiteX2089" fmla="*/ 5183837 w 5967337"/>
              <a:gd name="connsiteY2089" fmla="*/ 382413 h 5852043"/>
              <a:gd name="connsiteX2090" fmla="*/ 2295874 w 5967337"/>
              <a:gd name="connsiteY2090" fmla="*/ 381185 h 5852043"/>
              <a:gd name="connsiteX2091" fmla="*/ 2326584 w 5967337"/>
              <a:gd name="connsiteY2091" fmla="*/ 410666 h 5852043"/>
              <a:gd name="connsiteX2092" fmla="*/ 2295874 w 5967337"/>
              <a:gd name="connsiteY2092" fmla="*/ 441377 h 5852043"/>
              <a:gd name="connsiteX2093" fmla="*/ 2265164 w 5967337"/>
              <a:gd name="connsiteY2093" fmla="*/ 411895 h 5852043"/>
              <a:gd name="connsiteX2094" fmla="*/ 2295874 w 5967337"/>
              <a:gd name="connsiteY2094" fmla="*/ 381185 h 5852043"/>
              <a:gd name="connsiteX2095" fmla="*/ 4769866 w 5967337"/>
              <a:gd name="connsiteY2095" fmla="*/ 370131 h 5852043"/>
              <a:gd name="connsiteX2096" fmla="*/ 4812860 w 5967337"/>
              <a:gd name="connsiteY2096" fmla="*/ 411895 h 5852043"/>
              <a:gd name="connsiteX2097" fmla="*/ 4771094 w 5967337"/>
              <a:gd name="connsiteY2097" fmla="*/ 456118 h 5852043"/>
              <a:gd name="connsiteX2098" fmla="*/ 4726872 w 5967337"/>
              <a:gd name="connsiteY2098" fmla="*/ 414352 h 5852043"/>
              <a:gd name="connsiteX2099" fmla="*/ 4769866 w 5967337"/>
              <a:gd name="connsiteY2099" fmla="*/ 370131 h 5852043"/>
              <a:gd name="connsiteX2100" fmla="*/ 2709845 w 5967337"/>
              <a:gd name="connsiteY2100" fmla="*/ 367674 h 5852043"/>
              <a:gd name="connsiteX2101" fmla="*/ 2751610 w 5967337"/>
              <a:gd name="connsiteY2101" fmla="*/ 411895 h 5852043"/>
              <a:gd name="connsiteX2102" fmla="*/ 2707388 w 5967337"/>
              <a:gd name="connsiteY2102" fmla="*/ 453661 h 5852043"/>
              <a:gd name="connsiteX2103" fmla="*/ 2664394 w 5967337"/>
              <a:gd name="connsiteY2103" fmla="*/ 409439 h 5852043"/>
              <a:gd name="connsiteX2104" fmla="*/ 2709845 w 5967337"/>
              <a:gd name="connsiteY2104" fmla="*/ 367674 h 5852043"/>
              <a:gd name="connsiteX2105" fmla="*/ 4355898 w 5967337"/>
              <a:gd name="connsiteY2105" fmla="*/ 361537 h 5852043"/>
              <a:gd name="connsiteX2106" fmla="*/ 4408718 w 5967337"/>
              <a:gd name="connsiteY2106" fmla="*/ 409443 h 5852043"/>
              <a:gd name="connsiteX2107" fmla="*/ 4359582 w 5967337"/>
              <a:gd name="connsiteY2107" fmla="*/ 463489 h 5852043"/>
              <a:gd name="connsiteX2108" fmla="*/ 4306762 w 5967337"/>
              <a:gd name="connsiteY2108" fmla="*/ 411897 h 5852043"/>
              <a:gd name="connsiteX2109" fmla="*/ 4355898 w 5967337"/>
              <a:gd name="connsiteY2109" fmla="*/ 361537 h 5852043"/>
              <a:gd name="connsiteX2110" fmla="*/ 3118900 w 5967337"/>
              <a:gd name="connsiteY2110" fmla="*/ 360305 h 5852043"/>
              <a:gd name="connsiteX2111" fmla="*/ 3170493 w 5967337"/>
              <a:gd name="connsiteY2111" fmla="*/ 409443 h 5852043"/>
              <a:gd name="connsiteX2112" fmla="*/ 3121357 w 5967337"/>
              <a:gd name="connsiteY2112" fmla="*/ 461031 h 5852043"/>
              <a:gd name="connsiteX2113" fmla="*/ 3069764 w 5967337"/>
              <a:gd name="connsiteY2113" fmla="*/ 413124 h 5852043"/>
              <a:gd name="connsiteX2114" fmla="*/ 3118900 w 5967337"/>
              <a:gd name="connsiteY2114" fmla="*/ 360305 h 5852043"/>
              <a:gd name="connsiteX2115" fmla="*/ 3534099 w 5967337"/>
              <a:gd name="connsiteY2115" fmla="*/ 357851 h 5852043"/>
              <a:gd name="connsiteX2116" fmla="*/ 3586920 w 5967337"/>
              <a:gd name="connsiteY2116" fmla="*/ 413126 h 5852043"/>
              <a:gd name="connsiteX2117" fmla="*/ 3532871 w 5967337"/>
              <a:gd name="connsiteY2117" fmla="*/ 467179 h 5852043"/>
              <a:gd name="connsiteX2118" fmla="*/ 3480049 w 5967337"/>
              <a:gd name="connsiteY2118" fmla="*/ 411901 h 5852043"/>
              <a:gd name="connsiteX2119" fmla="*/ 3534099 w 5967337"/>
              <a:gd name="connsiteY2119" fmla="*/ 357851 h 5852043"/>
              <a:gd name="connsiteX2120" fmla="*/ 3943154 w 5967337"/>
              <a:gd name="connsiteY2120" fmla="*/ 357847 h 5852043"/>
              <a:gd name="connsiteX2121" fmla="*/ 3998433 w 5967337"/>
              <a:gd name="connsiteY2121" fmla="*/ 410672 h 5852043"/>
              <a:gd name="connsiteX2122" fmla="*/ 3945612 w 5967337"/>
              <a:gd name="connsiteY2122" fmla="*/ 465946 h 5852043"/>
              <a:gd name="connsiteX2123" fmla="*/ 3890334 w 5967337"/>
              <a:gd name="connsiteY2123" fmla="*/ 413128 h 5852043"/>
              <a:gd name="connsiteX2124" fmla="*/ 3943154 w 5967337"/>
              <a:gd name="connsiteY2124" fmla="*/ 357847 h 5852043"/>
              <a:gd name="connsiteX2125" fmla="*/ 4957812 w 5967337"/>
              <a:gd name="connsiteY2125" fmla="*/ 200608 h 5852043"/>
              <a:gd name="connsiteX2126" fmla="*/ 4992207 w 5967337"/>
              <a:gd name="connsiteY2126" fmla="*/ 207979 h 5852043"/>
              <a:gd name="connsiteX2127" fmla="*/ 4976238 w 5967337"/>
              <a:gd name="connsiteY2127" fmla="*/ 225176 h 5852043"/>
              <a:gd name="connsiteX2128" fmla="*/ 4957812 w 5967337"/>
              <a:gd name="connsiteY2128" fmla="*/ 200608 h 5852043"/>
              <a:gd name="connsiteX2129" fmla="*/ 2518214 w 5967337"/>
              <a:gd name="connsiteY2129" fmla="*/ 199379 h 5852043"/>
              <a:gd name="connsiteX2130" fmla="*/ 2508386 w 5967337"/>
              <a:gd name="connsiteY2130" fmla="*/ 223947 h 5852043"/>
              <a:gd name="connsiteX2131" fmla="*/ 2485048 w 5967337"/>
              <a:gd name="connsiteY2131" fmla="*/ 209207 h 5852043"/>
              <a:gd name="connsiteX2132" fmla="*/ 2518214 w 5967337"/>
              <a:gd name="connsiteY2132" fmla="*/ 199379 h 5852043"/>
              <a:gd name="connsiteX2133" fmla="*/ 4564725 w 5967337"/>
              <a:gd name="connsiteY2133" fmla="*/ 176043 h 5852043"/>
              <a:gd name="connsiteX2134" fmla="*/ 4594205 w 5967337"/>
              <a:gd name="connsiteY2134" fmla="*/ 205525 h 5852043"/>
              <a:gd name="connsiteX2135" fmla="*/ 4564725 w 5967337"/>
              <a:gd name="connsiteY2135" fmla="*/ 236235 h 5852043"/>
              <a:gd name="connsiteX2136" fmla="*/ 4534014 w 5967337"/>
              <a:gd name="connsiteY2136" fmla="*/ 206750 h 5852043"/>
              <a:gd name="connsiteX2137" fmla="*/ 4564725 w 5967337"/>
              <a:gd name="connsiteY2137" fmla="*/ 176043 h 5852043"/>
              <a:gd name="connsiteX2138" fmla="*/ 2912530 w 5967337"/>
              <a:gd name="connsiteY2138" fmla="*/ 174814 h 5852043"/>
              <a:gd name="connsiteX2139" fmla="*/ 2944468 w 5967337"/>
              <a:gd name="connsiteY2139" fmla="*/ 204296 h 5852043"/>
              <a:gd name="connsiteX2140" fmla="*/ 2916214 w 5967337"/>
              <a:gd name="connsiteY2140" fmla="*/ 235004 h 5852043"/>
              <a:gd name="connsiteX2141" fmla="*/ 2884276 w 5967337"/>
              <a:gd name="connsiteY2141" fmla="*/ 206750 h 5852043"/>
              <a:gd name="connsiteX2142" fmla="*/ 2912530 w 5967337"/>
              <a:gd name="connsiteY2142" fmla="*/ 174814 h 5852043"/>
              <a:gd name="connsiteX2143" fmla="*/ 4148298 w 5967337"/>
              <a:gd name="connsiteY2143" fmla="*/ 169899 h 5852043"/>
              <a:gd name="connsiteX2144" fmla="*/ 4187606 w 5967337"/>
              <a:gd name="connsiteY2144" fmla="*/ 204296 h 5852043"/>
              <a:gd name="connsiteX2145" fmla="*/ 4151983 w 5967337"/>
              <a:gd name="connsiteY2145" fmla="*/ 242375 h 5852043"/>
              <a:gd name="connsiteX2146" fmla="*/ 4113902 w 5967337"/>
              <a:gd name="connsiteY2146" fmla="*/ 206754 h 5852043"/>
              <a:gd name="connsiteX2147" fmla="*/ 4148298 w 5967337"/>
              <a:gd name="connsiteY2147" fmla="*/ 169899 h 5852043"/>
              <a:gd name="connsiteX2148" fmla="*/ 3738013 w 5967337"/>
              <a:gd name="connsiteY2148" fmla="*/ 168673 h 5852043"/>
              <a:gd name="connsiteX2149" fmla="*/ 3776094 w 5967337"/>
              <a:gd name="connsiteY2149" fmla="*/ 207983 h 5852043"/>
              <a:gd name="connsiteX2150" fmla="*/ 3739242 w 5967337"/>
              <a:gd name="connsiteY2150" fmla="*/ 244833 h 5852043"/>
              <a:gd name="connsiteX2151" fmla="*/ 3699933 w 5967337"/>
              <a:gd name="connsiteY2151" fmla="*/ 205525 h 5852043"/>
              <a:gd name="connsiteX2152" fmla="*/ 3738013 w 5967337"/>
              <a:gd name="connsiteY2152" fmla="*/ 168673 h 5852043"/>
              <a:gd name="connsiteX2153" fmla="*/ 3327728 w 5967337"/>
              <a:gd name="connsiteY2153" fmla="*/ 167444 h 5852043"/>
              <a:gd name="connsiteX2154" fmla="*/ 3363351 w 5967337"/>
              <a:gd name="connsiteY2154" fmla="*/ 205525 h 5852043"/>
              <a:gd name="connsiteX2155" fmla="*/ 3325271 w 5967337"/>
              <a:gd name="connsiteY2155" fmla="*/ 241148 h 5852043"/>
              <a:gd name="connsiteX2156" fmla="*/ 3289647 w 5967337"/>
              <a:gd name="connsiteY2156" fmla="*/ 203068 h 5852043"/>
              <a:gd name="connsiteX2157" fmla="*/ 3327728 w 5967337"/>
              <a:gd name="connsiteY2157" fmla="*/ 167444 h 5852043"/>
              <a:gd name="connsiteX2158" fmla="*/ 3509531 w 5967337"/>
              <a:gd name="connsiteY2158" fmla="*/ 1608 h 5852043"/>
              <a:gd name="connsiteX2159" fmla="*/ 3554981 w 5967337"/>
              <a:gd name="connsiteY2159" fmla="*/ 1608 h 5852043"/>
              <a:gd name="connsiteX2160" fmla="*/ 3552526 w 5967337"/>
              <a:gd name="connsiteY2160" fmla="*/ 13892 h 5852043"/>
              <a:gd name="connsiteX2161" fmla="*/ 3535326 w 5967337"/>
              <a:gd name="connsiteY2161" fmla="*/ 23719 h 5852043"/>
              <a:gd name="connsiteX2162" fmla="*/ 3509531 w 5967337"/>
              <a:gd name="connsiteY2162" fmla="*/ 1608 h 5852043"/>
              <a:gd name="connsiteX2163" fmla="*/ 3944230 w 5967337"/>
              <a:gd name="connsiteY2163" fmla="*/ 73 h 5852043"/>
              <a:gd name="connsiteX2164" fmla="*/ 3965267 w 5967337"/>
              <a:gd name="connsiteY2164" fmla="*/ 2837 h 5852043"/>
              <a:gd name="connsiteX2165" fmla="*/ 3944384 w 5967337"/>
              <a:gd name="connsiteY2165" fmla="*/ 24948 h 5852043"/>
              <a:gd name="connsiteX2166" fmla="*/ 3922272 w 5967337"/>
              <a:gd name="connsiteY2166" fmla="*/ 2837 h 5852043"/>
              <a:gd name="connsiteX2167" fmla="*/ 3944230 w 5967337"/>
              <a:gd name="connsiteY2167" fmla="*/ 73 h 585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Lst>
            <a:rect l="l" t="t" r="r" b="b"/>
            <a:pathLst>
              <a:path w="5967337" h="5852043">
                <a:moveTo>
                  <a:pt x="644910" y="5740680"/>
                </a:moveTo>
                <a:cubicBezTo>
                  <a:pt x="662107" y="5740680"/>
                  <a:pt x="676847" y="5755421"/>
                  <a:pt x="675619" y="5771389"/>
                </a:cubicBezTo>
                <a:cubicBezTo>
                  <a:pt x="675619" y="5787359"/>
                  <a:pt x="660878" y="5800871"/>
                  <a:pt x="643680" y="5800871"/>
                </a:cubicBezTo>
                <a:cubicBezTo>
                  <a:pt x="626483" y="5800871"/>
                  <a:pt x="614200" y="5787359"/>
                  <a:pt x="614200" y="5770162"/>
                </a:cubicBezTo>
                <a:cubicBezTo>
                  <a:pt x="614200" y="5754192"/>
                  <a:pt x="628940" y="5739451"/>
                  <a:pt x="644910" y="5740680"/>
                </a:cubicBezTo>
                <a:close/>
                <a:moveTo>
                  <a:pt x="1057650" y="5713655"/>
                </a:moveTo>
                <a:cubicBezTo>
                  <a:pt x="1088360" y="5713655"/>
                  <a:pt x="1114156" y="5739451"/>
                  <a:pt x="1114156" y="5770162"/>
                </a:cubicBezTo>
                <a:cubicBezTo>
                  <a:pt x="1114156" y="5802099"/>
                  <a:pt x="1087131" y="5827896"/>
                  <a:pt x="1055194" y="5827896"/>
                </a:cubicBezTo>
                <a:cubicBezTo>
                  <a:pt x="1024484" y="5826667"/>
                  <a:pt x="999916" y="5800871"/>
                  <a:pt x="999916" y="5770162"/>
                </a:cubicBezTo>
                <a:cubicBezTo>
                  <a:pt x="1001143" y="5738223"/>
                  <a:pt x="1026940" y="5712426"/>
                  <a:pt x="1057650" y="5713655"/>
                </a:cubicBezTo>
                <a:close/>
                <a:moveTo>
                  <a:pt x="5967337" y="5709556"/>
                </a:moveTo>
                <a:lnTo>
                  <a:pt x="5967337" y="5834796"/>
                </a:lnTo>
                <a:lnTo>
                  <a:pt x="5952353" y="5824671"/>
                </a:lnTo>
                <a:cubicBezTo>
                  <a:pt x="5938994" y="5811313"/>
                  <a:pt x="5930702" y="5792887"/>
                  <a:pt x="5930702" y="5772618"/>
                </a:cubicBezTo>
                <a:cubicBezTo>
                  <a:pt x="5930702" y="5752350"/>
                  <a:pt x="5938994" y="5733616"/>
                  <a:pt x="5952353" y="5719950"/>
                </a:cubicBezTo>
                <a:close/>
                <a:moveTo>
                  <a:pt x="1469164" y="5696458"/>
                </a:moveTo>
                <a:cubicBezTo>
                  <a:pt x="1509700" y="5696458"/>
                  <a:pt x="1542867" y="5728396"/>
                  <a:pt x="1544095" y="5768933"/>
                </a:cubicBezTo>
                <a:cubicBezTo>
                  <a:pt x="1544095" y="5809470"/>
                  <a:pt x="1512157" y="5843865"/>
                  <a:pt x="1471620" y="5843865"/>
                </a:cubicBezTo>
                <a:cubicBezTo>
                  <a:pt x="1429855" y="5845093"/>
                  <a:pt x="1396687" y="5811927"/>
                  <a:pt x="1396687" y="5771389"/>
                </a:cubicBezTo>
                <a:cubicBezTo>
                  <a:pt x="1396687" y="5729624"/>
                  <a:pt x="1428626" y="5696458"/>
                  <a:pt x="1469164" y="5696458"/>
                </a:cubicBezTo>
                <a:close/>
                <a:moveTo>
                  <a:pt x="5594122" y="5685402"/>
                </a:moveTo>
                <a:cubicBezTo>
                  <a:pt x="5642029" y="5684174"/>
                  <a:pt x="5680110" y="5725939"/>
                  <a:pt x="5680110" y="5773847"/>
                </a:cubicBezTo>
                <a:cubicBezTo>
                  <a:pt x="5679495" y="5797801"/>
                  <a:pt x="5669360" y="5819912"/>
                  <a:pt x="5653391" y="5835728"/>
                </a:cubicBezTo>
                <a:lnTo>
                  <a:pt x="5628740" y="5852043"/>
                </a:lnTo>
                <a:lnTo>
                  <a:pt x="5559443" y="5852043"/>
                </a:lnTo>
                <a:lnTo>
                  <a:pt x="5555946" y="5851198"/>
                </a:lnTo>
                <a:cubicBezTo>
                  <a:pt x="5524334" y="5836341"/>
                  <a:pt x="5505678" y="5804557"/>
                  <a:pt x="5505678" y="5771389"/>
                </a:cubicBezTo>
                <a:cubicBezTo>
                  <a:pt x="5505678" y="5729625"/>
                  <a:pt x="5538844" y="5685402"/>
                  <a:pt x="5594122" y="5685402"/>
                </a:cubicBezTo>
                <a:close/>
                <a:moveTo>
                  <a:pt x="1881904" y="5682946"/>
                </a:moveTo>
                <a:cubicBezTo>
                  <a:pt x="1929812" y="5682946"/>
                  <a:pt x="1967892" y="5722255"/>
                  <a:pt x="1967892" y="5771391"/>
                </a:cubicBezTo>
                <a:cubicBezTo>
                  <a:pt x="1968813" y="5807321"/>
                  <a:pt x="1946933" y="5837724"/>
                  <a:pt x="1915206" y="5850680"/>
                </a:cubicBezTo>
                <a:lnTo>
                  <a:pt x="1908176" y="5852043"/>
                </a:lnTo>
                <a:lnTo>
                  <a:pt x="1854298" y="5852043"/>
                </a:lnTo>
                <a:lnTo>
                  <a:pt x="1846511" y="5850468"/>
                </a:lnTo>
                <a:cubicBezTo>
                  <a:pt x="1815418" y="5837110"/>
                  <a:pt x="1794688" y="5805786"/>
                  <a:pt x="1794688" y="5768934"/>
                </a:cubicBezTo>
                <a:cubicBezTo>
                  <a:pt x="1794688" y="5721026"/>
                  <a:pt x="1833997" y="5681717"/>
                  <a:pt x="1881904" y="5682946"/>
                </a:cubicBezTo>
                <a:close/>
                <a:moveTo>
                  <a:pt x="5178924" y="5675576"/>
                </a:moveTo>
                <a:cubicBezTo>
                  <a:pt x="5234201" y="5675576"/>
                  <a:pt x="5278423" y="5717341"/>
                  <a:pt x="5278423" y="5772618"/>
                </a:cubicBezTo>
                <a:cubicBezTo>
                  <a:pt x="5277810" y="5805171"/>
                  <a:pt x="5263683" y="5829739"/>
                  <a:pt x="5244489" y="5846016"/>
                </a:cubicBezTo>
                <a:lnTo>
                  <a:pt x="5234020" y="5852043"/>
                </a:lnTo>
                <a:lnTo>
                  <a:pt x="5127477" y="5852043"/>
                </a:lnTo>
                <a:lnTo>
                  <a:pt x="5110901" y="5840795"/>
                </a:lnTo>
                <a:cubicBezTo>
                  <a:pt x="5093243" y="5822983"/>
                  <a:pt x="5082494" y="5798415"/>
                  <a:pt x="5083108" y="5771391"/>
                </a:cubicBezTo>
                <a:cubicBezTo>
                  <a:pt x="5084336" y="5718570"/>
                  <a:pt x="5126102" y="5675576"/>
                  <a:pt x="5178924" y="5675576"/>
                </a:cubicBezTo>
                <a:close/>
                <a:moveTo>
                  <a:pt x="2294646" y="5674347"/>
                </a:moveTo>
                <a:cubicBezTo>
                  <a:pt x="2347468" y="5674347"/>
                  <a:pt x="2390462" y="5716112"/>
                  <a:pt x="2391689" y="5768934"/>
                </a:cubicBezTo>
                <a:cubicBezTo>
                  <a:pt x="2392918" y="5795344"/>
                  <a:pt x="2382477" y="5819912"/>
                  <a:pt x="2364972" y="5838031"/>
                </a:cubicBezTo>
                <a:lnTo>
                  <a:pt x="2345029" y="5852043"/>
                </a:lnTo>
                <a:lnTo>
                  <a:pt x="2244307" y="5852043"/>
                </a:lnTo>
                <a:lnTo>
                  <a:pt x="2226316" y="5840181"/>
                </a:lnTo>
                <a:cubicBezTo>
                  <a:pt x="2208351" y="5822676"/>
                  <a:pt x="2196988" y="5798415"/>
                  <a:pt x="2196374" y="5771391"/>
                </a:cubicBezTo>
                <a:cubicBezTo>
                  <a:pt x="2196374" y="5717341"/>
                  <a:pt x="2240597" y="5673119"/>
                  <a:pt x="2294646" y="5674347"/>
                </a:cubicBezTo>
                <a:close/>
                <a:moveTo>
                  <a:pt x="4767411" y="5666976"/>
                </a:moveTo>
                <a:cubicBezTo>
                  <a:pt x="4821460" y="5665748"/>
                  <a:pt x="4874281" y="5708742"/>
                  <a:pt x="4874281" y="5773847"/>
                </a:cubicBezTo>
                <a:cubicBezTo>
                  <a:pt x="4873052" y="5805171"/>
                  <a:pt x="4859540" y="5831275"/>
                  <a:pt x="4839733" y="5849393"/>
                </a:cubicBezTo>
                <a:lnTo>
                  <a:pt x="4835450" y="5852043"/>
                </a:lnTo>
                <a:lnTo>
                  <a:pt x="4701816" y="5852043"/>
                </a:lnTo>
                <a:lnTo>
                  <a:pt x="4693553" y="5846476"/>
                </a:lnTo>
                <a:cubicBezTo>
                  <a:pt x="4674666" y="5827589"/>
                  <a:pt x="4662996" y="5801486"/>
                  <a:pt x="4662996" y="5772618"/>
                </a:cubicBezTo>
                <a:cubicBezTo>
                  <a:pt x="4662996" y="5714884"/>
                  <a:pt x="4709676" y="5668204"/>
                  <a:pt x="4767411" y="5666976"/>
                </a:cubicBezTo>
                <a:close/>
                <a:moveTo>
                  <a:pt x="2706159" y="5664519"/>
                </a:moveTo>
                <a:cubicBezTo>
                  <a:pt x="2763893" y="5664519"/>
                  <a:pt x="2811801" y="5712426"/>
                  <a:pt x="2811801" y="5770162"/>
                </a:cubicBezTo>
                <a:cubicBezTo>
                  <a:pt x="2811187" y="5805785"/>
                  <a:pt x="2796446" y="5832503"/>
                  <a:pt x="2776177" y="5850161"/>
                </a:cubicBezTo>
                <a:lnTo>
                  <a:pt x="2772974" y="5852043"/>
                </a:lnTo>
                <a:lnTo>
                  <a:pt x="2642269" y="5852043"/>
                </a:lnTo>
                <a:lnTo>
                  <a:pt x="2632762" y="5845862"/>
                </a:lnTo>
                <a:cubicBezTo>
                  <a:pt x="2613414" y="5827282"/>
                  <a:pt x="2601130" y="5801486"/>
                  <a:pt x="2600517" y="5772618"/>
                </a:cubicBezTo>
                <a:cubicBezTo>
                  <a:pt x="2599289" y="5713655"/>
                  <a:pt x="2647196" y="5664519"/>
                  <a:pt x="2706159" y="5664519"/>
                </a:cubicBezTo>
                <a:close/>
                <a:moveTo>
                  <a:pt x="4357125" y="5660834"/>
                </a:moveTo>
                <a:cubicBezTo>
                  <a:pt x="4417317" y="5663290"/>
                  <a:pt x="4465224" y="5711198"/>
                  <a:pt x="4465224" y="5772618"/>
                </a:cubicBezTo>
                <a:cubicBezTo>
                  <a:pt x="4465224" y="5803942"/>
                  <a:pt x="4452940" y="5831581"/>
                  <a:pt x="4432825" y="5851236"/>
                </a:cubicBezTo>
                <a:lnTo>
                  <a:pt x="4431576" y="5852043"/>
                </a:lnTo>
                <a:lnTo>
                  <a:pt x="4280964" y="5852043"/>
                </a:lnTo>
                <a:lnTo>
                  <a:pt x="4276204" y="5848779"/>
                </a:lnTo>
                <a:cubicBezTo>
                  <a:pt x="4256396" y="5828817"/>
                  <a:pt x="4244112" y="5801485"/>
                  <a:pt x="4244112" y="5771389"/>
                </a:cubicBezTo>
                <a:cubicBezTo>
                  <a:pt x="4244112" y="5709969"/>
                  <a:pt x="4294478" y="5660834"/>
                  <a:pt x="4357125" y="5660834"/>
                </a:cubicBezTo>
                <a:close/>
                <a:moveTo>
                  <a:pt x="3943154" y="5659606"/>
                </a:moveTo>
                <a:cubicBezTo>
                  <a:pt x="4005804" y="5659606"/>
                  <a:pt x="4057396" y="5711198"/>
                  <a:pt x="4056167" y="5773846"/>
                </a:cubicBezTo>
                <a:cubicBezTo>
                  <a:pt x="4055860" y="5789201"/>
                  <a:pt x="4052559" y="5803788"/>
                  <a:pt x="4046820" y="5817051"/>
                </a:cubicBezTo>
                <a:lnTo>
                  <a:pt x="4023029" y="5852043"/>
                </a:lnTo>
                <a:lnTo>
                  <a:pt x="3863376" y="5852043"/>
                </a:lnTo>
                <a:lnTo>
                  <a:pt x="3839182" y="5816706"/>
                </a:lnTo>
                <a:cubicBezTo>
                  <a:pt x="3833366" y="5803175"/>
                  <a:pt x="3830142" y="5788280"/>
                  <a:pt x="3830142" y="5772618"/>
                </a:cubicBezTo>
                <a:cubicBezTo>
                  <a:pt x="3830142" y="5709969"/>
                  <a:pt x="3880507" y="5659606"/>
                  <a:pt x="3943154" y="5659606"/>
                </a:cubicBezTo>
                <a:close/>
                <a:moveTo>
                  <a:pt x="3121357" y="5659606"/>
                </a:moveTo>
                <a:cubicBezTo>
                  <a:pt x="3181549" y="5662063"/>
                  <a:pt x="3229456" y="5709969"/>
                  <a:pt x="3228228" y="5771389"/>
                </a:cubicBezTo>
                <a:cubicBezTo>
                  <a:pt x="3228228" y="5801485"/>
                  <a:pt x="3215944" y="5828817"/>
                  <a:pt x="3196136" y="5848625"/>
                </a:cubicBezTo>
                <a:lnTo>
                  <a:pt x="3191075" y="5852043"/>
                </a:lnTo>
                <a:lnTo>
                  <a:pt x="3043992" y="5852043"/>
                </a:lnTo>
                <a:lnTo>
                  <a:pt x="3042433" y="5851082"/>
                </a:lnTo>
                <a:cubicBezTo>
                  <a:pt x="3021551" y="5831888"/>
                  <a:pt x="3007731" y="5803942"/>
                  <a:pt x="3008345" y="5768933"/>
                </a:cubicBezTo>
                <a:cubicBezTo>
                  <a:pt x="3008345" y="5698915"/>
                  <a:pt x="3067308" y="5658377"/>
                  <a:pt x="3121357" y="5659606"/>
                </a:cubicBezTo>
                <a:close/>
                <a:moveTo>
                  <a:pt x="3530414" y="5657149"/>
                </a:moveTo>
                <a:cubicBezTo>
                  <a:pt x="3600432" y="5657149"/>
                  <a:pt x="3643427" y="5711198"/>
                  <a:pt x="3644654" y="5768934"/>
                </a:cubicBezTo>
                <a:cubicBezTo>
                  <a:pt x="3645269" y="5800257"/>
                  <a:pt x="3632985" y="5828511"/>
                  <a:pt x="3612717" y="5849086"/>
                </a:cubicBezTo>
                <a:lnTo>
                  <a:pt x="3608404" y="5852043"/>
                </a:lnTo>
                <a:lnTo>
                  <a:pt x="3454143" y="5852043"/>
                </a:lnTo>
                <a:lnTo>
                  <a:pt x="3452257" y="5850775"/>
                </a:lnTo>
                <a:cubicBezTo>
                  <a:pt x="3431528" y="5830046"/>
                  <a:pt x="3418630" y="5801486"/>
                  <a:pt x="3418630" y="5771391"/>
                </a:cubicBezTo>
                <a:cubicBezTo>
                  <a:pt x="3418630" y="5708742"/>
                  <a:pt x="3467765" y="5655921"/>
                  <a:pt x="3530414" y="5657149"/>
                </a:cubicBezTo>
                <a:close/>
                <a:moveTo>
                  <a:pt x="440994" y="5542909"/>
                </a:moveTo>
                <a:cubicBezTo>
                  <a:pt x="452050" y="5542909"/>
                  <a:pt x="461876" y="5553964"/>
                  <a:pt x="461876" y="5565020"/>
                </a:cubicBezTo>
                <a:cubicBezTo>
                  <a:pt x="461876" y="5576075"/>
                  <a:pt x="450822" y="5587131"/>
                  <a:pt x="439765" y="5587131"/>
                </a:cubicBezTo>
                <a:cubicBezTo>
                  <a:pt x="426254" y="5587131"/>
                  <a:pt x="416426" y="5576075"/>
                  <a:pt x="417654" y="5562563"/>
                </a:cubicBezTo>
                <a:cubicBezTo>
                  <a:pt x="418884" y="5551507"/>
                  <a:pt x="429938" y="5541680"/>
                  <a:pt x="440994" y="5542909"/>
                </a:cubicBezTo>
                <a:close/>
                <a:moveTo>
                  <a:pt x="852508" y="5510970"/>
                </a:moveTo>
                <a:cubicBezTo>
                  <a:pt x="881990" y="5512199"/>
                  <a:pt x="905328" y="5536767"/>
                  <a:pt x="904101" y="5567477"/>
                </a:cubicBezTo>
                <a:cubicBezTo>
                  <a:pt x="902872" y="5595729"/>
                  <a:pt x="878304" y="5617840"/>
                  <a:pt x="850051" y="5617840"/>
                </a:cubicBezTo>
                <a:cubicBezTo>
                  <a:pt x="819341" y="5616613"/>
                  <a:pt x="797230" y="5592045"/>
                  <a:pt x="798459" y="5561335"/>
                </a:cubicBezTo>
                <a:cubicBezTo>
                  <a:pt x="799686" y="5533082"/>
                  <a:pt x="823027" y="5510970"/>
                  <a:pt x="852508" y="5510970"/>
                </a:cubicBezTo>
                <a:close/>
                <a:moveTo>
                  <a:pt x="1261564" y="5491316"/>
                </a:moveTo>
                <a:cubicBezTo>
                  <a:pt x="1302101" y="5490087"/>
                  <a:pt x="1336497" y="5524482"/>
                  <a:pt x="1336497" y="5565020"/>
                </a:cubicBezTo>
                <a:cubicBezTo>
                  <a:pt x="1336497" y="5604329"/>
                  <a:pt x="1303329" y="5636267"/>
                  <a:pt x="1264022" y="5636267"/>
                </a:cubicBezTo>
                <a:cubicBezTo>
                  <a:pt x="1223484" y="5636267"/>
                  <a:pt x="1191546" y="5605556"/>
                  <a:pt x="1191546" y="5565020"/>
                </a:cubicBezTo>
                <a:cubicBezTo>
                  <a:pt x="1191546" y="5525711"/>
                  <a:pt x="1222256" y="5492544"/>
                  <a:pt x="1261564" y="5491316"/>
                </a:cubicBezTo>
                <a:close/>
                <a:moveTo>
                  <a:pt x="5796807" y="5479031"/>
                </a:moveTo>
                <a:cubicBezTo>
                  <a:pt x="5844714" y="5476574"/>
                  <a:pt x="5885252" y="5517112"/>
                  <a:pt x="5885252" y="5565019"/>
                </a:cubicBezTo>
                <a:cubicBezTo>
                  <a:pt x="5886480" y="5612927"/>
                  <a:pt x="5847172" y="5653463"/>
                  <a:pt x="5799264" y="5653463"/>
                </a:cubicBezTo>
                <a:cubicBezTo>
                  <a:pt x="5746442" y="5653463"/>
                  <a:pt x="5712048" y="5611698"/>
                  <a:pt x="5710819" y="5567475"/>
                </a:cubicBezTo>
                <a:cubicBezTo>
                  <a:pt x="5710819" y="5524482"/>
                  <a:pt x="5741530" y="5481488"/>
                  <a:pt x="5796807" y="5479031"/>
                </a:cubicBezTo>
                <a:close/>
                <a:moveTo>
                  <a:pt x="1676762" y="5476574"/>
                </a:moveTo>
                <a:cubicBezTo>
                  <a:pt x="1724669" y="5476574"/>
                  <a:pt x="1763978" y="5515883"/>
                  <a:pt x="1762750" y="5563791"/>
                </a:cubicBezTo>
                <a:cubicBezTo>
                  <a:pt x="1762750" y="5611698"/>
                  <a:pt x="1723441" y="5651006"/>
                  <a:pt x="1675533" y="5649779"/>
                </a:cubicBezTo>
                <a:cubicBezTo>
                  <a:pt x="1626397" y="5649779"/>
                  <a:pt x="1589545" y="5611698"/>
                  <a:pt x="1589545" y="5562562"/>
                </a:cubicBezTo>
                <a:cubicBezTo>
                  <a:pt x="1589545" y="5515883"/>
                  <a:pt x="1628854" y="5476574"/>
                  <a:pt x="1676762" y="5476574"/>
                </a:cubicBezTo>
                <a:close/>
                <a:moveTo>
                  <a:pt x="5386522" y="5467976"/>
                </a:moveTo>
                <a:cubicBezTo>
                  <a:pt x="5440572" y="5467976"/>
                  <a:pt x="5486023" y="5510970"/>
                  <a:pt x="5486023" y="5565019"/>
                </a:cubicBezTo>
                <a:cubicBezTo>
                  <a:pt x="5486023" y="5621526"/>
                  <a:pt x="5440572" y="5665748"/>
                  <a:pt x="5385293" y="5664519"/>
                </a:cubicBezTo>
                <a:cubicBezTo>
                  <a:pt x="5331245" y="5663290"/>
                  <a:pt x="5288250" y="5620297"/>
                  <a:pt x="5288250" y="5565019"/>
                </a:cubicBezTo>
                <a:cubicBezTo>
                  <a:pt x="5288250" y="5510970"/>
                  <a:pt x="5331245" y="5467976"/>
                  <a:pt x="5386522" y="5467976"/>
                </a:cubicBezTo>
                <a:close/>
                <a:moveTo>
                  <a:pt x="2089504" y="5465519"/>
                </a:moveTo>
                <a:cubicBezTo>
                  <a:pt x="2153380" y="5467976"/>
                  <a:pt x="2189004" y="5518341"/>
                  <a:pt x="2187775" y="5567477"/>
                </a:cubicBezTo>
                <a:cubicBezTo>
                  <a:pt x="2185318" y="5621526"/>
                  <a:pt x="2139868" y="5663292"/>
                  <a:pt x="2085819" y="5662063"/>
                </a:cubicBezTo>
                <a:cubicBezTo>
                  <a:pt x="2031770" y="5660835"/>
                  <a:pt x="1988775" y="5616613"/>
                  <a:pt x="1990004" y="5562563"/>
                </a:cubicBezTo>
                <a:cubicBezTo>
                  <a:pt x="1991232" y="5508514"/>
                  <a:pt x="2035454" y="5464291"/>
                  <a:pt x="2089504" y="5465519"/>
                </a:cubicBezTo>
                <a:close/>
                <a:moveTo>
                  <a:pt x="4971324" y="5458149"/>
                </a:moveTo>
                <a:cubicBezTo>
                  <a:pt x="5030287" y="5455692"/>
                  <a:pt x="5080650" y="5506057"/>
                  <a:pt x="5080650" y="5566248"/>
                </a:cubicBezTo>
                <a:cubicBezTo>
                  <a:pt x="5080650" y="5625211"/>
                  <a:pt x="5032744" y="5674347"/>
                  <a:pt x="4973780" y="5673118"/>
                </a:cubicBezTo>
                <a:cubicBezTo>
                  <a:pt x="4902534" y="5673118"/>
                  <a:pt x="4865682" y="5614154"/>
                  <a:pt x="4866910" y="5567477"/>
                </a:cubicBezTo>
                <a:cubicBezTo>
                  <a:pt x="4864452" y="5519568"/>
                  <a:pt x="4901304" y="5461834"/>
                  <a:pt x="4971324" y="5458149"/>
                </a:cubicBezTo>
                <a:close/>
                <a:moveTo>
                  <a:pt x="2498559" y="5455692"/>
                </a:moveTo>
                <a:cubicBezTo>
                  <a:pt x="2558751" y="5454464"/>
                  <a:pt x="2607887" y="5504828"/>
                  <a:pt x="2606658" y="5563791"/>
                </a:cubicBezTo>
                <a:cubicBezTo>
                  <a:pt x="2607887" y="5623982"/>
                  <a:pt x="2559979" y="5670662"/>
                  <a:pt x="2499788" y="5670662"/>
                </a:cubicBezTo>
                <a:cubicBezTo>
                  <a:pt x="2439596" y="5670662"/>
                  <a:pt x="2394146" y="5623982"/>
                  <a:pt x="2392917" y="5563791"/>
                </a:cubicBezTo>
                <a:cubicBezTo>
                  <a:pt x="2391689" y="5509741"/>
                  <a:pt x="2435912" y="5456921"/>
                  <a:pt x="2498559" y="5455692"/>
                </a:cubicBezTo>
                <a:close/>
                <a:moveTo>
                  <a:pt x="4561038" y="5452006"/>
                </a:moveTo>
                <a:cubicBezTo>
                  <a:pt x="4638428" y="5452006"/>
                  <a:pt x="4677736" y="5515883"/>
                  <a:pt x="4676508" y="5567477"/>
                </a:cubicBezTo>
                <a:cubicBezTo>
                  <a:pt x="4675280" y="5630124"/>
                  <a:pt x="4623686" y="5681717"/>
                  <a:pt x="4562267" y="5680488"/>
                </a:cubicBezTo>
                <a:cubicBezTo>
                  <a:pt x="4483650" y="5678032"/>
                  <a:pt x="4445568" y="5614154"/>
                  <a:pt x="4448026" y="5566248"/>
                </a:cubicBezTo>
                <a:cubicBezTo>
                  <a:pt x="4448026" y="5503599"/>
                  <a:pt x="4498390" y="5450778"/>
                  <a:pt x="4561038" y="5452006"/>
                </a:cubicBezTo>
                <a:close/>
                <a:moveTo>
                  <a:pt x="2913759" y="5449550"/>
                </a:moveTo>
                <a:cubicBezTo>
                  <a:pt x="2976406" y="5449550"/>
                  <a:pt x="3026771" y="5502371"/>
                  <a:pt x="3025542" y="5565020"/>
                </a:cubicBezTo>
                <a:cubicBezTo>
                  <a:pt x="3026771" y="5627669"/>
                  <a:pt x="2975178" y="5678032"/>
                  <a:pt x="2912530" y="5678032"/>
                </a:cubicBezTo>
                <a:cubicBezTo>
                  <a:pt x="2848653" y="5678032"/>
                  <a:pt x="2799517" y="5628897"/>
                  <a:pt x="2798289" y="5565020"/>
                </a:cubicBezTo>
                <a:cubicBezTo>
                  <a:pt x="2797060" y="5507285"/>
                  <a:pt x="2844968" y="5449550"/>
                  <a:pt x="2913759" y="5449550"/>
                </a:cubicBezTo>
                <a:close/>
                <a:moveTo>
                  <a:pt x="4153211" y="5448321"/>
                </a:moveTo>
                <a:cubicBezTo>
                  <a:pt x="4218317" y="5450778"/>
                  <a:pt x="4271138" y="5504828"/>
                  <a:pt x="4268680" y="5568704"/>
                </a:cubicBezTo>
                <a:cubicBezTo>
                  <a:pt x="4264996" y="5647322"/>
                  <a:pt x="4199890" y="5686631"/>
                  <a:pt x="4148299" y="5684174"/>
                </a:cubicBezTo>
                <a:cubicBezTo>
                  <a:pt x="4093020" y="5685403"/>
                  <a:pt x="4031600" y="5639951"/>
                  <a:pt x="4031600" y="5566248"/>
                </a:cubicBezTo>
                <a:cubicBezTo>
                  <a:pt x="4031600" y="5493773"/>
                  <a:pt x="4093020" y="5447094"/>
                  <a:pt x="4153211" y="5448321"/>
                </a:cubicBezTo>
                <a:close/>
                <a:moveTo>
                  <a:pt x="3327728" y="5445865"/>
                </a:moveTo>
                <a:cubicBezTo>
                  <a:pt x="3387919" y="5445865"/>
                  <a:pt x="3444425" y="5495001"/>
                  <a:pt x="3444425" y="5565020"/>
                </a:cubicBezTo>
                <a:cubicBezTo>
                  <a:pt x="3443198" y="5630124"/>
                  <a:pt x="3389148" y="5682946"/>
                  <a:pt x="3325271" y="5682946"/>
                </a:cubicBezTo>
                <a:cubicBezTo>
                  <a:pt x="3260166" y="5682946"/>
                  <a:pt x="3207345" y="5630124"/>
                  <a:pt x="3207345" y="5565020"/>
                </a:cubicBezTo>
                <a:cubicBezTo>
                  <a:pt x="3207345" y="5498686"/>
                  <a:pt x="3261394" y="5445865"/>
                  <a:pt x="3327728" y="5445865"/>
                </a:cubicBezTo>
                <a:close/>
                <a:moveTo>
                  <a:pt x="3736785" y="5444637"/>
                </a:moveTo>
                <a:cubicBezTo>
                  <a:pt x="3809260" y="5445865"/>
                  <a:pt x="3857168" y="5501143"/>
                  <a:pt x="3857168" y="5563791"/>
                </a:cubicBezTo>
                <a:cubicBezTo>
                  <a:pt x="3855939" y="5642408"/>
                  <a:pt x="3790834" y="5685403"/>
                  <a:pt x="3736785" y="5682946"/>
                </a:cubicBezTo>
                <a:cubicBezTo>
                  <a:pt x="3670450" y="5682946"/>
                  <a:pt x="3617630" y="5628897"/>
                  <a:pt x="3617630" y="5562563"/>
                </a:cubicBezTo>
                <a:cubicBezTo>
                  <a:pt x="3618859" y="5497457"/>
                  <a:pt x="3671679" y="5443408"/>
                  <a:pt x="3736785" y="5444637"/>
                </a:cubicBezTo>
                <a:close/>
                <a:moveTo>
                  <a:pt x="644908" y="5310741"/>
                </a:moveTo>
                <a:cubicBezTo>
                  <a:pt x="671933" y="5310741"/>
                  <a:pt x="692815" y="5330395"/>
                  <a:pt x="692815" y="5358649"/>
                </a:cubicBezTo>
                <a:cubicBezTo>
                  <a:pt x="692815" y="5385674"/>
                  <a:pt x="671933" y="5406556"/>
                  <a:pt x="644908" y="5406556"/>
                </a:cubicBezTo>
                <a:cubicBezTo>
                  <a:pt x="619111" y="5406556"/>
                  <a:pt x="597000" y="5383217"/>
                  <a:pt x="597000" y="5358649"/>
                </a:cubicBezTo>
                <a:cubicBezTo>
                  <a:pt x="597000" y="5332852"/>
                  <a:pt x="619111" y="5310741"/>
                  <a:pt x="644908" y="5310741"/>
                </a:cubicBezTo>
                <a:close/>
                <a:moveTo>
                  <a:pt x="1060107" y="5288630"/>
                </a:moveTo>
                <a:cubicBezTo>
                  <a:pt x="1096958" y="5289859"/>
                  <a:pt x="1127668" y="5320568"/>
                  <a:pt x="1127668" y="5358649"/>
                </a:cubicBezTo>
                <a:cubicBezTo>
                  <a:pt x="1127668" y="5396729"/>
                  <a:pt x="1095729" y="5427438"/>
                  <a:pt x="1057650" y="5427438"/>
                </a:cubicBezTo>
                <a:cubicBezTo>
                  <a:pt x="1019569" y="5427438"/>
                  <a:pt x="987630" y="5394272"/>
                  <a:pt x="988860" y="5357420"/>
                </a:cubicBezTo>
                <a:cubicBezTo>
                  <a:pt x="988860" y="5319340"/>
                  <a:pt x="1020798" y="5288630"/>
                  <a:pt x="1060107" y="5288630"/>
                </a:cubicBezTo>
                <a:close/>
                <a:moveTo>
                  <a:pt x="5967337" y="5283530"/>
                </a:moveTo>
                <a:lnTo>
                  <a:pt x="5967337" y="5436623"/>
                </a:lnTo>
                <a:lnTo>
                  <a:pt x="5943447" y="5420221"/>
                </a:lnTo>
                <a:cubicBezTo>
                  <a:pt x="5927938" y="5404406"/>
                  <a:pt x="5918418" y="5382602"/>
                  <a:pt x="5918418" y="5358648"/>
                </a:cubicBezTo>
                <a:cubicBezTo>
                  <a:pt x="5919032" y="5334694"/>
                  <a:pt x="5929166" y="5313197"/>
                  <a:pt x="5945136" y="5297842"/>
                </a:cubicBezTo>
                <a:close/>
                <a:moveTo>
                  <a:pt x="1472848" y="5272661"/>
                </a:moveTo>
                <a:cubicBezTo>
                  <a:pt x="1519527" y="5273889"/>
                  <a:pt x="1557608" y="5313198"/>
                  <a:pt x="1556379" y="5358649"/>
                </a:cubicBezTo>
                <a:cubicBezTo>
                  <a:pt x="1555151" y="5405328"/>
                  <a:pt x="1517070" y="5443409"/>
                  <a:pt x="1470391" y="5443409"/>
                </a:cubicBezTo>
                <a:cubicBezTo>
                  <a:pt x="1423712" y="5443409"/>
                  <a:pt x="1385633" y="5406557"/>
                  <a:pt x="1385633" y="5359877"/>
                </a:cubicBezTo>
                <a:cubicBezTo>
                  <a:pt x="1385633" y="5311970"/>
                  <a:pt x="1424941" y="5271433"/>
                  <a:pt x="1472848" y="5272661"/>
                </a:cubicBezTo>
                <a:close/>
                <a:moveTo>
                  <a:pt x="5591665" y="5261605"/>
                </a:moveTo>
                <a:cubicBezTo>
                  <a:pt x="5642029" y="5260377"/>
                  <a:pt x="5689937" y="5298457"/>
                  <a:pt x="5691164" y="5357421"/>
                </a:cubicBezTo>
                <a:cubicBezTo>
                  <a:pt x="5692394" y="5413928"/>
                  <a:pt x="5645714" y="5458149"/>
                  <a:pt x="5591665" y="5456921"/>
                </a:cubicBezTo>
                <a:cubicBezTo>
                  <a:pt x="5537616" y="5455693"/>
                  <a:pt x="5493394" y="5412699"/>
                  <a:pt x="5493394" y="5358649"/>
                </a:cubicBezTo>
                <a:cubicBezTo>
                  <a:pt x="5493394" y="5305827"/>
                  <a:pt x="5537616" y="5261605"/>
                  <a:pt x="5591665" y="5261605"/>
                </a:cubicBezTo>
                <a:close/>
                <a:moveTo>
                  <a:pt x="1883133" y="5260376"/>
                </a:moveTo>
                <a:cubicBezTo>
                  <a:pt x="1940867" y="5261605"/>
                  <a:pt x="1980176" y="5305827"/>
                  <a:pt x="1980176" y="5358648"/>
                </a:cubicBezTo>
                <a:cubicBezTo>
                  <a:pt x="1980176" y="5412697"/>
                  <a:pt x="1934726" y="5455692"/>
                  <a:pt x="1880676" y="5455692"/>
                </a:cubicBezTo>
                <a:cubicBezTo>
                  <a:pt x="1826627" y="5455692"/>
                  <a:pt x="1782404" y="5411470"/>
                  <a:pt x="1783632" y="5357420"/>
                </a:cubicBezTo>
                <a:cubicBezTo>
                  <a:pt x="1783632" y="5303371"/>
                  <a:pt x="1829083" y="5259148"/>
                  <a:pt x="1883133" y="5260376"/>
                </a:cubicBezTo>
                <a:close/>
                <a:moveTo>
                  <a:pt x="5180152" y="5250549"/>
                </a:moveTo>
                <a:cubicBezTo>
                  <a:pt x="5247712" y="5251778"/>
                  <a:pt x="5290707" y="5307056"/>
                  <a:pt x="5288250" y="5359877"/>
                </a:cubicBezTo>
                <a:cubicBezTo>
                  <a:pt x="5288250" y="5420069"/>
                  <a:pt x="5239114" y="5469205"/>
                  <a:pt x="5178922" y="5467976"/>
                </a:cubicBezTo>
                <a:cubicBezTo>
                  <a:pt x="5118732" y="5467976"/>
                  <a:pt x="5070824" y="5418840"/>
                  <a:pt x="5070824" y="5358649"/>
                </a:cubicBezTo>
                <a:cubicBezTo>
                  <a:pt x="5070824" y="5298457"/>
                  <a:pt x="5119959" y="5249321"/>
                  <a:pt x="5180152" y="5250549"/>
                </a:cubicBezTo>
                <a:close/>
                <a:moveTo>
                  <a:pt x="2293418" y="5249321"/>
                </a:moveTo>
                <a:cubicBezTo>
                  <a:pt x="2353610" y="5249321"/>
                  <a:pt x="2401516" y="5296000"/>
                  <a:pt x="2402746" y="5356192"/>
                </a:cubicBezTo>
                <a:cubicBezTo>
                  <a:pt x="2403973" y="5404099"/>
                  <a:pt x="2369578" y="5464291"/>
                  <a:pt x="2295874" y="5466748"/>
                </a:cubicBezTo>
                <a:cubicBezTo>
                  <a:pt x="2231998" y="5467976"/>
                  <a:pt x="2186548" y="5416383"/>
                  <a:pt x="2186548" y="5359877"/>
                </a:cubicBezTo>
                <a:cubicBezTo>
                  <a:pt x="2185318" y="5298457"/>
                  <a:pt x="2233226" y="5250550"/>
                  <a:pt x="2293418" y="5249321"/>
                </a:cubicBezTo>
                <a:close/>
                <a:moveTo>
                  <a:pt x="4767410" y="5243178"/>
                </a:moveTo>
                <a:cubicBezTo>
                  <a:pt x="4832514" y="5243178"/>
                  <a:pt x="4884107" y="5296000"/>
                  <a:pt x="4884107" y="5362334"/>
                </a:cubicBezTo>
                <a:cubicBezTo>
                  <a:pt x="4882879" y="5426210"/>
                  <a:pt x="4832514" y="5476574"/>
                  <a:pt x="4767410" y="5476574"/>
                </a:cubicBezTo>
                <a:cubicBezTo>
                  <a:pt x="4702304" y="5476574"/>
                  <a:pt x="4649484" y="5422524"/>
                  <a:pt x="4650712" y="5358648"/>
                </a:cubicBezTo>
                <a:cubicBezTo>
                  <a:pt x="4651940" y="5294771"/>
                  <a:pt x="4704761" y="5243178"/>
                  <a:pt x="4767410" y="5243178"/>
                </a:cubicBezTo>
                <a:close/>
                <a:moveTo>
                  <a:pt x="2707388" y="5241952"/>
                </a:moveTo>
                <a:cubicBezTo>
                  <a:pt x="2773722" y="5241952"/>
                  <a:pt x="2824085" y="5294772"/>
                  <a:pt x="2822857" y="5361106"/>
                </a:cubicBezTo>
                <a:cubicBezTo>
                  <a:pt x="2822857" y="5420069"/>
                  <a:pt x="2774949" y="5475347"/>
                  <a:pt x="2704931" y="5475347"/>
                </a:cubicBezTo>
                <a:cubicBezTo>
                  <a:pt x="2644740" y="5475347"/>
                  <a:pt x="2589462" y="5429896"/>
                  <a:pt x="2589462" y="5358649"/>
                </a:cubicBezTo>
                <a:cubicBezTo>
                  <a:pt x="2589462" y="5281259"/>
                  <a:pt x="2654568" y="5239494"/>
                  <a:pt x="2707388" y="5241952"/>
                </a:cubicBezTo>
                <a:close/>
                <a:moveTo>
                  <a:pt x="4359582" y="5237037"/>
                </a:moveTo>
                <a:cubicBezTo>
                  <a:pt x="4438200" y="5239494"/>
                  <a:pt x="4479965" y="5305827"/>
                  <a:pt x="4478736" y="5362334"/>
                </a:cubicBezTo>
                <a:cubicBezTo>
                  <a:pt x="4477508" y="5420069"/>
                  <a:pt x="4430829" y="5482717"/>
                  <a:pt x="4353439" y="5481489"/>
                </a:cubicBezTo>
                <a:cubicBezTo>
                  <a:pt x="4284649" y="5481489"/>
                  <a:pt x="4231828" y="5424983"/>
                  <a:pt x="4234286" y="5356191"/>
                </a:cubicBezTo>
                <a:cubicBezTo>
                  <a:pt x="4235513" y="5291087"/>
                  <a:pt x="4289562" y="5234580"/>
                  <a:pt x="4359582" y="5237037"/>
                </a:cubicBezTo>
                <a:close/>
                <a:moveTo>
                  <a:pt x="3117672" y="5235809"/>
                </a:moveTo>
                <a:cubicBezTo>
                  <a:pt x="3185234" y="5235809"/>
                  <a:pt x="3240511" y="5288630"/>
                  <a:pt x="3240511" y="5357420"/>
                </a:cubicBezTo>
                <a:cubicBezTo>
                  <a:pt x="3240511" y="5424983"/>
                  <a:pt x="3187691" y="5480260"/>
                  <a:pt x="3120128" y="5480260"/>
                </a:cubicBezTo>
                <a:cubicBezTo>
                  <a:pt x="3045196" y="5480260"/>
                  <a:pt x="2996061" y="5420069"/>
                  <a:pt x="2997288" y="5358649"/>
                </a:cubicBezTo>
                <a:cubicBezTo>
                  <a:pt x="2997288" y="5291088"/>
                  <a:pt x="3050110" y="5235809"/>
                  <a:pt x="3117672" y="5235809"/>
                </a:cubicBezTo>
                <a:close/>
                <a:moveTo>
                  <a:pt x="3948070" y="5234580"/>
                </a:moveTo>
                <a:cubicBezTo>
                  <a:pt x="4016860" y="5237037"/>
                  <a:pt x="4073366" y="5293543"/>
                  <a:pt x="4069680" y="5362334"/>
                </a:cubicBezTo>
                <a:cubicBezTo>
                  <a:pt x="4064766" y="5445865"/>
                  <a:pt x="3995976" y="5487630"/>
                  <a:pt x="3941927" y="5483946"/>
                </a:cubicBezTo>
                <a:cubicBezTo>
                  <a:pt x="3882964" y="5485173"/>
                  <a:pt x="3817859" y="5437266"/>
                  <a:pt x="3819087" y="5358649"/>
                </a:cubicBezTo>
                <a:cubicBezTo>
                  <a:pt x="3819087" y="5281259"/>
                  <a:pt x="3885420" y="5232123"/>
                  <a:pt x="3948070" y="5234580"/>
                </a:cubicBezTo>
                <a:close/>
                <a:moveTo>
                  <a:pt x="3531642" y="5233353"/>
                </a:moveTo>
                <a:cubicBezTo>
                  <a:pt x="3596748" y="5233353"/>
                  <a:pt x="3655711" y="5283717"/>
                  <a:pt x="3655711" y="5358649"/>
                </a:cubicBezTo>
                <a:cubicBezTo>
                  <a:pt x="3655711" y="5442180"/>
                  <a:pt x="3585692" y="5483946"/>
                  <a:pt x="3531642" y="5482717"/>
                </a:cubicBezTo>
                <a:cubicBezTo>
                  <a:pt x="3462852" y="5482717"/>
                  <a:pt x="3406346" y="5427439"/>
                  <a:pt x="3405118" y="5359877"/>
                </a:cubicBezTo>
                <a:cubicBezTo>
                  <a:pt x="3403889" y="5289859"/>
                  <a:pt x="3461624" y="5233353"/>
                  <a:pt x="3531642" y="5233353"/>
                </a:cubicBezTo>
                <a:close/>
                <a:moveTo>
                  <a:pt x="439765" y="5112970"/>
                </a:moveTo>
                <a:cubicBezTo>
                  <a:pt x="461876" y="5112970"/>
                  <a:pt x="479075" y="5131396"/>
                  <a:pt x="477846" y="5153506"/>
                </a:cubicBezTo>
                <a:cubicBezTo>
                  <a:pt x="476618" y="5175617"/>
                  <a:pt x="459421" y="5192816"/>
                  <a:pt x="437308" y="5191587"/>
                </a:cubicBezTo>
                <a:cubicBezTo>
                  <a:pt x="415197" y="5190358"/>
                  <a:pt x="399229" y="5173160"/>
                  <a:pt x="399229" y="5151049"/>
                </a:cubicBezTo>
                <a:cubicBezTo>
                  <a:pt x="400457" y="5128938"/>
                  <a:pt x="417656" y="5111741"/>
                  <a:pt x="439765" y="5112970"/>
                </a:cubicBezTo>
                <a:close/>
                <a:moveTo>
                  <a:pt x="850050" y="5087173"/>
                </a:moveTo>
                <a:cubicBezTo>
                  <a:pt x="884445" y="5085944"/>
                  <a:pt x="916383" y="5116654"/>
                  <a:pt x="916383" y="5152277"/>
                </a:cubicBezTo>
                <a:cubicBezTo>
                  <a:pt x="917612" y="5186672"/>
                  <a:pt x="888131" y="5216154"/>
                  <a:pt x="851279" y="5216154"/>
                </a:cubicBezTo>
                <a:cubicBezTo>
                  <a:pt x="814427" y="5216154"/>
                  <a:pt x="786173" y="5186672"/>
                  <a:pt x="787402" y="5151048"/>
                </a:cubicBezTo>
                <a:cubicBezTo>
                  <a:pt x="787402" y="5116654"/>
                  <a:pt x="815655" y="5088400"/>
                  <a:pt x="850050" y="5087173"/>
                </a:cubicBezTo>
                <a:close/>
                <a:moveTo>
                  <a:pt x="1266477" y="5068747"/>
                </a:moveTo>
                <a:cubicBezTo>
                  <a:pt x="1311927" y="5069976"/>
                  <a:pt x="1346322" y="5106828"/>
                  <a:pt x="1346322" y="5153506"/>
                </a:cubicBezTo>
                <a:cubicBezTo>
                  <a:pt x="1345095" y="5198957"/>
                  <a:pt x="1308243" y="5235809"/>
                  <a:pt x="1262791" y="5234582"/>
                </a:cubicBezTo>
                <a:cubicBezTo>
                  <a:pt x="1217341" y="5233353"/>
                  <a:pt x="1180489" y="5194044"/>
                  <a:pt x="1181717" y="5149821"/>
                </a:cubicBezTo>
                <a:cubicBezTo>
                  <a:pt x="1182946" y="5104370"/>
                  <a:pt x="1221026" y="5068747"/>
                  <a:pt x="1266477" y="5068747"/>
                </a:cubicBezTo>
                <a:close/>
                <a:moveTo>
                  <a:pt x="5798036" y="5056463"/>
                </a:moveTo>
                <a:cubicBezTo>
                  <a:pt x="5852086" y="5056463"/>
                  <a:pt x="5896308" y="5100686"/>
                  <a:pt x="5895078" y="5154735"/>
                </a:cubicBezTo>
                <a:cubicBezTo>
                  <a:pt x="5893851" y="5207556"/>
                  <a:pt x="5852086" y="5249321"/>
                  <a:pt x="5798036" y="5250550"/>
                </a:cubicBezTo>
                <a:cubicBezTo>
                  <a:pt x="5743986" y="5250550"/>
                  <a:pt x="5699764" y="5206328"/>
                  <a:pt x="5699764" y="5152278"/>
                </a:cubicBezTo>
                <a:cubicBezTo>
                  <a:pt x="5702221" y="5099458"/>
                  <a:pt x="5745216" y="5057692"/>
                  <a:pt x="5798036" y="5056463"/>
                </a:cubicBezTo>
                <a:close/>
                <a:moveTo>
                  <a:pt x="1676762" y="5055234"/>
                </a:moveTo>
                <a:cubicBezTo>
                  <a:pt x="1730812" y="5055234"/>
                  <a:pt x="1772577" y="5097000"/>
                  <a:pt x="1772577" y="5151049"/>
                </a:cubicBezTo>
                <a:cubicBezTo>
                  <a:pt x="1773805" y="5205099"/>
                  <a:pt x="1728355" y="5249321"/>
                  <a:pt x="1675533" y="5249321"/>
                </a:cubicBezTo>
                <a:cubicBezTo>
                  <a:pt x="1622713" y="5249321"/>
                  <a:pt x="1579719" y="5205099"/>
                  <a:pt x="1578490" y="5153506"/>
                </a:cubicBezTo>
                <a:cubicBezTo>
                  <a:pt x="1578490" y="5099457"/>
                  <a:pt x="1622713" y="5055234"/>
                  <a:pt x="1676762" y="5055234"/>
                </a:cubicBezTo>
                <a:close/>
                <a:moveTo>
                  <a:pt x="5388979" y="5045407"/>
                </a:moveTo>
                <a:cubicBezTo>
                  <a:pt x="5458997" y="5047864"/>
                  <a:pt x="5497078" y="5105598"/>
                  <a:pt x="5494621" y="5157191"/>
                </a:cubicBezTo>
                <a:cubicBezTo>
                  <a:pt x="5492164" y="5216154"/>
                  <a:pt x="5444256" y="5264062"/>
                  <a:pt x="5386522" y="5262833"/>
                </a:cubicBezTo>
                <a:cubicBezTo>
                  <a:pt x="5325102" y="5261605"/>
                  <a:pt x="5277194" y="5212469"/>
                  <a:pt x="5278423" y="5152277"/>
                </a:cubicBezTo>
                <a:cubicBezTo>
                  <a:pt x="5278423" y="5093314"/>
                  <a:pt x="5326330" y="5042950"/>
                  <a:pt x="5388979" y="5045407"/>
                </a:cubicBezTo>
                <a:close/>
                <a:moveTo>
                  <a:pt x="2088275" y="5044179"/>
                </a:moveTo>
                <a:cubicBezTo>
                  <a:pt x="2148467" y="5044179"/>
                  <a:pt x="2196373" y="5092086"/>
                  <a:pt x="2196373" y="5153506"/>
                </a:cubicBezTo>
                <a:cubicBezTo>
                  <a:pt x="2196373" y="5212469"/>
                  <a:pt x="2149694" y="5260377"/>
                  <a:pt x="2090731" y="5261605"/>
                </a:cubicBezTo>
                <a:cubicBezTo>
                  <a:pt x="2023170" y="5260377"/>
                  <a:pt x="1978948" y="5207556"/>
                  <a:pt x="1980176" y="5153506"/>
                </a:cubicBezTo>
                <a:cubicBezTo>
                  <a:pt x="1980176" y="5092086"/>
                  <a:pt x="2026855" y="5044179"/>
                  <a:pt x="2088275" y="5044179"/>
                </a:cubicBezTo>
                <a:close/>
                <a:moveTo>
                  <a:pt x="4972553" y="5036809"/>
                </a:moveTo>
                <a:cubicBezTo>
                  <a:pt x="5037658" y="5036809"/>
                  <a:pt x="5090479" y="5088402"/>
                  <a:pt x="5091706" y="5153506"/>
                </a:cubicBezTo>
                <a:cubicBezTo>
                  <a:pt x="5092936" y="5218610"/>
                  <a:pt x="5040114" y="5271432"/>
                  <a:pt x="4975010" y="5271432"/>
                </a:cubicBezTo>
                <a:cubicBezTo>
                  <a:pt x="4909904" y="5271432"/>
                  <a:pt x="4855854" y="5219839"/>
                  <a:pt x="4855854" y="5154735"/>
                </a:cubicBezTo>
                <a:cubicBezTo>
                  <a:pt x="4857084" y="5076118"/>
                  <a:pt x="4922188" y="5034351"/>
                  <a:pt x="4972553" y="5036809"/>
                </a:cubicBezTo>
                <a:close/>
                <a:moveTo>
                  <a:pt x="2502245" y="5034351"/>
                </a:moveTo>
                <a:cubicBezTo>
                  <a:pt x="2567349" y="5035579"/>
                  <a:pt x="2618942" y="5088400"/>
                  <a:pt x="2617714" y="5153506"/>
                </a:cubicBezTo>
                <a:cubicBezTo>
                  <a:pt x="2616485" y="5218610"/>
                  <a:pt x="2563665" y="5270203"/>
                  <a:pt x="2498559" y="5268974"/>
                </a:cubicBezTo>
                <a:cubicBezTo>
                  <a:pt x="2438368" y="5267746"/>
                  <a:pt x="2381862" y="5221067"/>
                  <a:pt x="2383090" y="5149820"/>
                </a:cubicBezTo>
                <a:cubicBezTo>
                  <a:pt x="2383090" y="5081030"/>
                  <a:pt x="2440825" y="5033123"/>
                  <a:pt x="2502245" y="5034351"/>
                </a:cubicBezTo>
                <a:close/>
                <a:moveTo>
                  <a:pt x="4563496" y="5029439"/>
                </a:moveTo>
                <a:cubicBezTo>
                  <a:pt x="4632286" y="5030666"/>
                  <a:pt x="4688792" y="5087173"/>
                  <a:pt x="4687564" y="5154735"/>
                </a:cubicBezTo>
                <a:cubicBezTo>
                  <a:pt x="4685106" y="5239494"/>
                  <a:pt x="4616316" y="5278803"/>
                  <a:pt x="4562267" y="5278803"/>
                </a:cubicBezTo>
                <a:cubicBezTo>
                  <a:pt x="4499619" y="5278803"/>
                  <a:pt x="4435742" y="5228439"/>
                  <a:pt x="4436972" y="5151049"/>
                </a:cubicBezTo>
                <a:cubicBezTo>
                  <a:pt x="4438200" y="5072432"/>
                  <a:pt x="4505760" y="5025753"/>
                  <a:pt x="4563496" y="5029439"/>
                </a:cubicBezTo>
                <a:close/>
                <a:moveTo>
                  <a:pt x="2911302" y="5028209"/>
                </a:moveTo>
                <a:cubicBezTo>
                  <a:pt x="2977636" y="5026980"/>
                  <a:pt x="3037826" y="5078573"/>
                  <a:pt x="3037826" y="5153506"/>
                </a:cubicBezTo>
                <a:cubicBezTo>
                  <a:pt x="3039055" y="5221067"/>
                  <a:pt x="2981320" y="5277574"/>
                  <a:pt x="2912530" y="5277574"/>
                </a:cubicBezTo>
                <a:cubicBezTo>
                  <a:pt x="2843740" y="5277574"/>
                  <a:pt x="2787233" y="5222296"/>
                  <a:pt x="2787233" y="5153506"/>
                </a:cubicBezTo>
                <a:cubicBezTo>
                  <a:pt x="2787233" y="5084716"/>
                  <a:pt x="2842512" y="5029437"/>
                  <a:pt x="2911302" y="5028209"/>
                </a:cubicBezTo>
                <a:close/>
                <a:moveTo>
                  <a:pt x="4149526" y="5024525"/>
                </a:moveTo>
                <a:cubicBezTo>
                  <a:pt x="4222002" y="5024525"/>
                  <a:pt x="4278508" y="5082259"/>
                  <a:pt x="4278508" y="5153506"/>
                </a:cubicBezTo>
                <a:cubicBezTo>
                  <a:pt x="4278508" y="5225982"/>
                  <a:pt x="4220774" y="5284945"/>
                  <a:pt x="4148299" y="5283716"/>
                </a:cubicBezTo>
                <a:cubicBezTo>
                  <a:pt x="4077050" y="5283716"/>
                  <a:pt x="4020544" y="5224753"/>
                  <a:pt x="4019316" y="5154735"/>
                </a:cubicBezTo>
                <a:cubicBezTo>
                  <a:pt x="4019316" y="5082259"/>
                  <a:pt x="4078280" y="5023296"/>
                  <a:pt x="4149526" y="5024525"/>
                </a:cubicBezTo>
                <a:close/>
                <a:moveTo>
                  <a:pt x="3325271" y="5022067"/>
                </a:moveTo>
                <a:cubicBezTo>
                  <a:pt x="3396518" y="5023296"/>
                  <a:pt x="3454252" y="5079802"/>
                  <a:pt x="3454252" y="5151049"/>
                </a:cubicBezTo>
                <a:cubicBezTo>
                  <a:pt x="3456709" y="5211240"/>
                  <a:pt x="3408802" y="5281259"/>
                  <a:pt x="3324042" y="5281259"/>
                </a:cubicBezTo>
                <a:cubicBezTo>
                  <a:pt x="3250338" y="5281259"/>
                  <a:pt x="3196289" y="5223524"/>
                  <a:pt x="3195061" y="5152277"/>
                </a:cubicBezTo>
                <a:cubicBezTo>
                  <a:pt x="3193832" y="5079802"/>
                  <a:pt x="3252795" y="5022067"/>
                  <a:pt x="3325271" y="5022067"/>
                </a:cubicBezTo>
                <a:close/>
                <a:moveTo>
                  <a:pt x="3736785" y="5020839"/>
                </a:moveTo>
                <a:cubicBezTo>
                  <a:pt x="3809260" y="5020839"/>
                  <a:pt x="3866994" y="5078573"/>
                  <a:pt x="3868223" y="5151048"/>
                </a:cubicBezTo>
                <a:cubicBezTo>
                  <a:pt x="3869452" y="5223524"/>
                  <a:pt x="3810489" y="5282487"/>
                  <a:pt x="3738013" y="5283716"/>
                </a:cubicBezTo>
                <a:cubicBezTo>
                  <a:pt x="3672908" y="5284944"/>
                  <a:pt x="3605346" y="5235808"/>
                  <a:pt x="3605346" y="5151048"/>
                </a:cubicBezTo>
                <a:cubicBezTo>
                  <a:pt x="3606575" y="5071203"/>
                  <a:pt x="3671679" y="5019610"/>
                  <a:pt x="3736785" y="5020839"/>
                </a:cubicBezTo>
                <a:close/>
                <a:moveTo>
                  <a:pt x="234624" y="4917654"/>
                </a:moveTo>
                <a:cubicBezTo>
                  <a:pt x="250592" y="4918883"/>
                  <a:pt x="262877" y="4932394"/>
                  <a:pt x="261648" y="4947135"/>
                </a:cubicBezTo>
                <a:cubicBezTo>
                  <a:pt x="260419" y="4961876"/>
                  <a:pt x="246908" y="4974160"/>
                  <a:pt x="232167" y="4974160"/>
                </a:cubicBezTo>
                <a:cubicBezTo>
                  <a:pt x="216197" y="4974160"/>
                  <a:pt x="202685" y="4958191"/>
                  <a:pt x="203913" y="4942222"/>
                </a:cubicBezTo>
                <a:cubicBezTo>
                  <a:pt x="206370" y="4927481"/>
                  <a:pt x="219883" y="4916426"/>
                  <a:pt x="234624" y="4917654"/>
                </a:cubicBezTo>
                <a:close/>
                <a:moveTo>
                  <a:pt x="644908" y="4886943"/>
                </a:moveTo>
                <a:cubicBezTo>
                  <a:pt x="676847" y="4886943"/>
                  <a:pt x="703871" y="4913968"/>
                  <a:pt x="703871" y="4945906"/>
                </a:cubicBezTo>
                <a:cubicBezTo>
                  <a:pt x="703871" y="4977845"/>
                  <a:pt x="678076" y="5004869"/>
                  <a:pt x="644908" y="5004869"/>
                </a:cubicBezTo>
                <a:cubicBezTo>
                  <a:pt x="611741" y="5004869"/>
                  <a:pt x="585945" y="4980301"/>
                  <a:pt x="585945" y="4947135"/>
                </a:cubicBezTo>
                <a:cubicBezTo>
                  <a:pt x="587173" y="4912740"/>
                  <a:pt x="612970" y="4886943"/>
                  <a:pt x="644908" y="4886943"/>
                </a:cubicBezTo>
                <a:close/>
                <a:moveTo>
                  <a:pt x="1057650" y="4866061"/>
                </a:moveTo>
                <a:cubicBezTo>
                  <a:pt x="1100644" y="4866061"/>
                  <a:pt x="1136267" y="4902913"/>
                  <a:pt x="1135039" y="4945907"/>
                </a:cubicBezTo>
                <a:cubicBezTo>
                  <a:pt x="1136267" y="4988901"/>
                  <a:pt x="1101872" y="5024524"/>
                  <a:pt x="1057650" y="5024524"/>
                </a:cubicBezTo>
                <a:cubicBezTo>
                  <a:pt x="1013427" y="5024524"/>
                  <a:pt x="980261" y="4991358"/>
                  <a:pt x="977805" y="4947135"/>
                </a:cubicBezTo>
                <a:cubicBezTo>
                  <a:pt x="976576" y="4910283"/>
                  <a:pt x="1004829" y="4867290"/>
                  <a:pt x="1057650" y="4866061"/>
                </a:cubicBezTo>
                <a:close/>
                <a:moveTo>
                  <a:pt x="5967337" y="4861070"/>
                </a:moveTo>
                <a:lnTo>
                  <a:pt x="5967337" y="5033722"/>
                </a:lnTo>
                <a:lnTo>
                  <a:pt x="5964081" y="5032969"/>
                </a:lnTo>
                <a:cubicBezTo>
                  <a:pt x="5930165" y="5017077"/>
                  <a:pt x="5909206" y="4981837"/>
                  <a:pt x="5911048" y="4945906"/>
                </a:cubicBezTo>
                <a:cubicBezTo>
                  <a:pt x="5910127" y="4911819"/>
                  <a:pt x="5931317" y="4876348"/>
                  <a:pt x="5966326" y="4861262"/>
                </a:cubicBezTo>
                <a:close/>
                <a:moveTo>
                  <a:pt x="1467936" y="4852549"/>
                </a:moveTo>
                <a:cubicBezTo>
                  <a:pt x="1520756" y="4852549"/>
                  <a:pt x="1563751" y="4895544"/>
                  <a:pt x="1562522" y="4948364"/>
                </a:cubicBezTo>
                <a:cubicBezTo>
                  <a:pt x="1563751" y="4998728"/>
                  <a:pt x="1520756" y="5040493"/>
                  <a:pt x="1469164" y="5040493"/>
                </a:cubicBezTo>
                <a:cubicBezTo>
                  <a:pt x="1417571" y="5040493"/>
                  <a:pt x="1375805" y="4998728"/>
                  <a:pt x="1375805" y="4947137"/>
                </a:cubicBezTo>
                <a:cubicBezTo>
                  <a:pt x="1375805" y="4894315"/>
                  <a:pt x="1416343" y="4853778"/>
                  <a:pt x="1467936" y="4852549"/>
                </a:cubicBezTo>
                <a:close/>
                <a:moveTo>
                  <a:pt x="5592893" y="4841493"/>
                </a:moveTo>
                <a:cubicBezTo>
                  <a:pt x="5651858" y="4842721"/>
                  <a:pt x="5699764" y="4890629"/>
                  <a:pt x="5698535" y="4949592"/>
                </a:cubicBezTo>
                <a:cubicBezTo>
                  <a:pt x="5698535" y="5008555"/>
                  <a:pt x="5649399" y="5056462"/>
                  <a:pt x="5590438" y="5055234"/>
                </a:cubicBezTo>
                <a:cubicBezTo>
                  <a:pt x="5532702" y="5054005"/>
                  <a:pt x="5486023" y="5006098"/>
                  <a:pt x="5486023" y="4947135"/>
                </a:cubicBezTo>
                <a:cubicBezTo>
                  <a:pt x="5486023" y="4888172"/>
                  <a:pt x="5535159" y="4840264"/>
                  <a:pt x="5592893" y="4841493"/>
                </a:cubicBezTo>
                <a:close/>
                <a:moveTo>
                  <a:pt x="1883133" y="4837807"/>
                </a:moveTo>
                <a:cubicBezTo>
                  <a:pt x="1942097" y="4837807"/>
                  <a:pt x="1990004" y="4886943"/>
                  <a:pt x="1990004" y="4945906"/>
                </a:cubicBezTo>
                <a:cubicBezTo>
                  <a:pt x="1988775" y="5003642"/>
                  <a:pt x="1942097" y="5054005"/>
                  <a:pt x="1881905" y="5051548"/>
                </a:cubicBezTo>
                <a:cubicBezTo>
                  <a:pt x="1821713" y="5051548"/>
                  <a:pt x="1776263" y="5004869"/>
                  <a:pt x="1776263" y="4944678"/>
                </a:cubicBezTo>
                <a:cubicBezTo>
                  <a:pt x="1776263" y="4895543"/>
                  <a:pt x="1815572" y="4839036"/>
                  <a:pt x="1883133" y="4837807"/>
                </a:cubicBezTo>
                <a:close/>
                <a:moveTo>
                  <a:pt x="5181379" y="4830437"/>
                </a:moveTo>
                <a:cubicBezTo>
                  <a:pt x="5246485" y="4830437"/>
                  <a:pt x="5299306" y="4884486"/>
                  <a:pt x="5298078" y="4948363"/>
                </a:cubicBezTo>
                <a:cubicBezTo>
                  <a:pt x="5296850" y="5013469"/>
                  <a:pt x="5245256" y="5063832"/>
                  <a:pt x="5178924" y="5065061"/>
                </a:cubicBezTo>
                <a:cubicBezTo>
                  <a:pt x="5126102" y="5065061"/>
                  <a:pt x="5062225" y="5024524"/>
                  <a:pt x="5062225" y="4945906"/>
                </a:cubicBezTo>
                <a:cubicBezTo>
                  <a:pt x="5062225" y="4882030"/>
                  <a:pt x="5116274" y="4829209"/>
                  <a:pt x="5181379" y="4830437"/>
                </a:cubicBezTo>
                <a:close/>
                <a:moveTo>
                  <a:pt x="2294645" y="4827981"/>
                </a:moveTo>
                <a:cubicBezTo>
                  <a:pt x="2353608" y="4827981"/>
                  <a:pt x="2412571" y="4877117"/>
                  <a:pt x="2411344" y="4945907"/>
                </a:cubicBezTo>
                <a:cubicBezTo>
                  <a:pt x="2411344" y="5011012"/>
                  <a:pt x="2357294" y="5063834"/>
                  <a:pt x="2293418" y="5062606"/>
                </a:cubicBezTo>
                <a:cubicBezTo>
                  <a:pt x="2230768" y="5061377"/>
                  <a:pt x="2176719" y="5009784"/>
                  <a:pt x="2177948" y="4945907"/>
                </a:cubicBezTo>
                <a:cubicBezTo>
                  <a:pt x="2177948" y="4872204"/>
                  <a:pt x="2239368" y="4827981"/>
                  <a:pt x="2294645" y="4827981"/>
                </a:cubicBezTo>
                <a:close/>
                <a:moveTo>
                  <a:pt x="4769866" y="4821839"/>
                </a:moveTo>
                <a:cubicBezTo>
                  <a:pt x="4836200" y="4821839"/>
                  <a:pt x="4896392" y="4874659"/>
                  <a:pt x="4895163" y="4948363"/>
                </a:cubicBezTo>
                <a:cubicBezTo>
                  <a:pt x="4893936" y="5020839"/>
                  <a:pt x="4836200" y="5074889"/>
                  <a:pt x="4767410" y="5073661"/>
                </a:cubicBezTo>
                <a:cubicBezTo>
                  <a:pt x="4697392" y="5073661"/>
                  <a:pt x="4642114" y="5017153"/>
                  <a:pt x="4642114" y="4947135"/>
                </a:cubicBezTo>
                <a:cubicBezTo>
                  <a:pt x="4642114" y="4877117"/>
                  <a:pt x="4698620" y="4821839"/>
                  <a:pt x="4769866" y="4821839"/>
                </a:cubicBezTo>
                <a:close/>
                <a:moveTo>
                  <a:pt x="2709845" y="4820610"/>
                </a:moveTo>
                <a:cubicBezTo>
                  <a:pt x="2779863" y="4820610"/>
                  <a:pt x="2836369" y="4880800"/>
                  <a:pt x="2833912" y="4949592"/>
                </a:cubicBezTo>
                <a:cubicBezTo>
                  <a:pt x="2830226" y="5030666"/>
                  <a:pt x="2762665" y="5074889"/>
                  <a:pt x="2704930" y="5072432"/>
                </a:cubicBezTo>
                <a:cubicBezTo>
                  <a:pt x="2634912" y="5071203"/>
                  <a:pt x="2580862" y="5014696"/>
                  <a:pt x="2580862" y="4944678"/>
                </a:cubicBezTo>
                <a:cubicBezTo>
                  <a:pt x="2580862" y="4889400"/>
                  <a:pt x="2625085" y="4820610"/>
                  <a:pt x="2709845" y="4820610"/>
                </a:cubicBezTo>
                <a:close/>
                <a:moveTo>
                  <a:pt x="4355896" y="4814468"/>
                </a:moveTo>
                <a:cubicBezTo>
                  <a:pt x="4421002" y="4814468"/>
                  <a:pt x="4488563" y="4864833"/>
                  <a:pt x="4488563" y="4947135"/>
                </a:cubicBezTo>
                <a:cubicBezTo>
                  <a:pt x="4488563" y="5026982"/>
                  <a:pt x="4423458" y="5081031"/>
                  <a:pt x="4355896" y="5079802"/>
                </a:cubicBezTo>
                <a:cubicBezTo>
                  <a:pt x="4280964" y="5081031"/>
                  <a:pt x="4223229" y="5017155"/>
                  <a:pt x="4223229" y="4947135"/>
                </a:cubicBezTo>
                <a:cubicBezTo>
                  <a:pt x="4223229" y="4874659"/>
                  <a:pt x="4283421" y="4814468"/>
                  <a:pt x="4355896" y="4814468"/>
                </a:cubicBezTo>
                <a:close/>
                <a:moveTo>
                  <a:pt x="3121357" y="4813241"/>
                </a:moveTo>
                <a:cubicBezTo>
                  <a:pt x="3201202" y="4814468"/>
                  <a:pt x="3254024" y="4879574"/>
                  <a:pt x="3251568" y="4948364"/>
                </a:cubicBezTo>
                <a:cubicBezTo>
                  <a:pt x="3249110" y="5036809"/>
                  <a:pt x="3175407" y="5081031"/>
                  <a:pt x="3116444" y="5078574"/>
                </a:cubicBezTo>
                <a:cubicBezTo>
                  <a:pt x="3042740" y="5077345"/>
                  <a:pt x="2985004" y="5017155"/>
                  <a:pt x="2986234" y="4943451"/>
                </a:cubicBezTo>
                <a:cubicBezTo>
                  <a:pt x="2987461" y="4880802"/>
                  <a:pt x="3035370" y="4812012"/>
                  <a:pt x="3121357" y="4813241"/>
                </a:cubicBezTo>
                <a:close/>
                <a:moveTo>
                  <a:pt x="3944384" y="4810784"/>
                </a:moveTo>
                <a:cubicBezTo>
                  <a:pt x="4029144" y="4812012"/>
                  <a:pt x="4080736" y="4882031"/>
                  <a:pt x="4079507" y="4947135"/>
                </a:cubicBezTo>
                <a:cubicBezTo>
                  <a:pt x="4081964" y="5017155"/>
                  <a:pt x="4024230" y="5084716"/>
                  <a:pt x="3941927" y="5084716"/>
                </a:cubicBezTo>
                <a:cubicBezTo>
                  <a:pt x="3866994" y="5084716"/>
                  <a:pt x="3806803" y="5023296"/>
                  <a:pt x="3806803" y="4948364"/>
                </a:cubicBezTo>
                <a:cubicBezTo>
                  <a:pt x="3806803" y="4872204"/>
                  <a:pt x="3868223" y="4809555"/>
                  <a:pt x="3944384" y="4810784"/>
                </a:cubicBezTo>
                <a:close/>
                <a:moveTo>
                  <a:pt x="3532871" y="4809555"/>
                </a:moveTo>
                <a:cubicBezTo>
                  <a:pt x="3605346" y="4809555"/>
                  <a:pt x="3669222" y="4870975"/>
                  <a:pt x="3666766" y="4945907"/>
                </a:cubicBezTo>
                <a:cubicBezTo>
                  <a:pt x="3669222" y="5004869"/>
                  <a:pt x="3622544" y="5081031"/>
                  <a:pt x="3531642" y="5082259"/>
                </a:cubicBezTo>
                <a:cubicBezTo>
                  <a:pt x="3451797" y="5083487"/>
                  <a:pt x="3394062" y="5020839"/>
                  <a:pt x="3394062" y="4945907"/>
                </a:cubicBezTo>
                <a:cubicBezTo>
                  <a:pt x="3394062" y="4869746"/>
                  <a:pt x="3455481" y="4809555"/>
                  <a:pt x="3532871" y="4809555"/>
                </a:cubicBezTo>
                <a:close/>
                <a:moveTo>
                  <a:pt x="439767" y="4689172"/>
                </a:moveTo>
                <a:cubicBezTo>
                  <a:pt x="466792" y="4690400"/>
                  <a:pt x="490132" y="4713740"/>
                  <a:pt x="488902" y="4740764"/>
                </a:cubicBezTo>
                <a:cubicBezTo>
                  <a:pt x="488902" y="4769018"/>
                  <a:pt x="465564" y="4789900"/>
                  <a:pt x="437310" y="4789900"/>
                </a:cubicBezTo>
                <a:cubicBezTo>
                  <a:pt x="410286" y="4788671"/>
                  <a:pt x="388174" y="4766560"/>
                  <a:pt x="388174" y="4738308"/>
                </a:cubicBezTo>
                <a:cubicBezTo>
                  <a:pt x="389403" y="4711283"/>
                  <a:pt x="412742" y="4689172"/>
                  <a:pt x="439767" y="4689172"/>
                </a:cubicBezTo>
                <a:close/>
                <a:moveTo>
                  <a:pt x="848822" y="4667061"/>
                </a:moveTo>
                <a:cubicBezTo>
                  <a:pt x="889360" y="4664605"/>
                  <a:pt x="923755" y="4697771"/>
                  <a:pt x="924983" y="4738309"/>
                </a:cubicBezTo>
                <a:cubicBezTo>
                  <a:pt x="926212" y="4778845"/>
                  <a:pt x="893045" y="4812013"/>
                  <a:pt x="852508" y="4813241"/>
                </a:cubicBezTo>
                <a:cubicBezTo>
                  <a:pt x="811970" y="4813241"/>
                  <a:pt x="780032" y="4782530"/>
                  <a:pt x="778804" y="4743223"/>
                </a:cubicBezTo>
                <a:cubicBezTo>
                  <a:pt x="777575" y="4701457"/>
                  <a:pt x="808286" y="4668290"/>
                  <a:pt x="848822" y="4667061"/>
                </a:cubicBezTo>
                <a:close/>
                <a:moveTo>
                  <a:pt x="1264021" y="4651092"/>
                </a:moveTo>
                <a:cubicBezTo>
                  <a:pt x="1313156" y="4649863"/>
                  <a:pt x="1353693" y="4689172"/>
                  <a:pt x="1353693" y="4739537"/>
                </a:cubicBezTo>
                <a:cubicBezTo>
                  <a:pt x="1353693" y="4788673"/>
                  <a:pt x="1314384" y="4829209"/>
                  <a:pt x="1265248" y="4830438"/>
                </a:cubicBezTo>
                <a:cubicBezTo>
                  <a:pt x="1216112" y="4831666"/>
                  <a:pt x="1174347" y="4791129"/>
                  <a:pt x="1173119" y="4743221"/>
                </a:cubicBezTo>
                <a:cubicBezTo>
                  <a:pt x="1171890" y="4692858"/>
                  <a:pt x="1211199" y="4651092"/>
                  <a:pt x="1264021" y="4651092"/>
                </a:cubicBezTo>
                <a:close/>
                <a:moveTo>
                  <a:pt x="5799265" y="4637579"/>
                </a:moveTo>
                <a:cubicBezTo>
                  <a:pt x="5855771" y="4637579"/>
                  <a:pt x="5901222" y="4683030"/>
                  <a:pt x="5902449" y="4740764"/>
                </a:cubicBezTo>
                <a:cubicBezTo>
                  <a:pt x="5902449" y="4798500"/>
                  <a:pt x="5855771" y="4845178"/>
                  <a:pt x="5798036" y="4845178"/>
                </a:cubicBezTo>
                <a:cubicBezTo>
                  <a:pt x="5741530" y="4845178"/>
                  <a:pt x="5694850" y="4798500"/>
                  <a:pt x="5694850" y="4741994"/>
                </a:cubicBezTo>
                <a:cubicBezTo>
                  <a:pt x="5694850" y="4684258"/>
                  <a:pt x="5741530" y="4637579"/>
                  <a:pt x="5799265" y="4637579"/>
                </a:cubicBezTo>
                <a:close/>
                <a:moveTo>
                  <a:pt x="1674307" y="4636351"/>
                </a:moveTo>
                <a:cubicBezTo>
                  <a:pt x="1728355" y="4633895"/>
                  <a:pt x="1778720" y="4678117"/>
                  <a:pt x="1778720" y="4740764"/>
                </a:cubicBezTo>
                <a:cubicBezTo>
                  <a:pt x="1778720" y="4797271"/>
                  <a:pt x="1732041" y="4843950"/>
                  <a:pt x="1676762" y="4843950"/>
                </a:cubicBezTo>
                <a:cubicBezTo>
                  <a:pt x="1619028" y="4845179"/>
                  <a:pt x="1569892" y="4796043"/>
                  <a:pt x="1571120" y="4739537"/>
                </a:cubicBezTo>
                <a:cubicBezTo>
                  <a:pt x="1573578" y="4675660"/>
                  <a:pt x="1623942" y="4635122"/>
                  <a:pt x="1674307" y="4636351"/>
                </a:cubicBezTo>
                <a:close/>
                <a:moveTo>
                  <a:pt x="5387751" y="4625295"/>
                </a:moveTo>
                <a:cubicBezTo>
                  <a:pt x="5450399" y="4625295"/>
                  <a:pt x="5501992" y="4676888"/>
                  <a:pt x="5501992" y="4740764"/>
                </a:cubicBezTo>
                <a:cubicBezTo>
                  <a:pt x="5501992" y="4804641"/>
                  <a:pt x="5451628" y="4856234"/>
                  <a:pt x="5387751" y="4857462"/>
                </a:cubicBezTo>
                <a:cubicBezTo>
                  <a:pt x="5322646" y="4857462"/>
                  <a:pt x="5269825" y="4804641"/>
                  <a:pt x="5271053" y="4739535"/>
                </a:cubicBezTo>
                <a:cubicBezTo>
                  <a:pt x="5272282" y="4675659"/>
                  <a:pt x="5323874" y="4624066"/>
                  <a:pt x="5387751" y="4625295"/>
                </a:cubicBezTo>
                <a:close/>
                <a:moveTo>
                  <a:pt x="2088276" y="4624066"/>
                </a:moveTo>
                <a:cubicBezTo>
                  <a:pt x="2152152" y="4624066"/>
                  <a:pt x="2202517" y="4674431"/>
                  <a:pt x="2203745" y="4739535"/>
                </a:cubicBezTo>
                <a:cubicBezTo>
                  <a:pt x="2204974" y="4789900"/>
                  <a:pt x="2166893" y="4855005"/>
                  <a:pt x="2089505" y="4856233"/>
                </a:cubicBezTo>
                <a:cubicBezTo>
                  <a:pt x="2021942" y="4857462"/>
                  <a:pt x="1971577" y="4804641"/>
                  <a:pt x="1972806" y="4739535"/>
                </a:cubicBezTo>
                <a:cubicBezTo>
                  <a:pt x="1972806" y="4674431"/>
                  <a:pt x="2024399" y="4624066"/>
                  <a:pt x="2088276" y="4624066"/>
                </a:cubicBezTo>
                <a:close/>
                <a:moveTo>
                  <a:pt x="4976238" y="4615468"/>
                </a:moveTo>
                <a:cubicBezTo>
                  <a:pt x="5036430" y="4614240"/>
                  <a:pt x="5101534" y="4663376"/>
                  <a:pt x="5100306" y="4744450"/>
                </a:cubicBezTo>
                <a:cubicBezTo>
                  <a:pt x="5097850" y="4821839"/>
                  <a:pt x="5035200" y="4867290"/>
                  <a:pt x="4973780" y="4867290"/>
                </a:cubicBezTo>
                <a:cubicBezTo>
                  <a:pt x="4902535" y="4867290"/>
                  <a:pt x="4847256" y="4807098"/>
                  <a:pt x="4848486" y="4739537"/>
                </a:cubicBezTo>
                <a:cubicBezTo>
                  <a:pt x="4848486" y="4671974"/>
                  <a:pt x="4906220" y="4613011"/>
                  <a:pt x="4976238" y="4615468"/>
                </a:cubicBezTo>
                <a:close/>
                <a:moveTo>
                  <a:pt x="2499788" y="4613011"/>
                </a:moveTo>
                <a:cubicBezTo>
                  <a:pt x="2574721" y="4613011"/>
                  <a:pt x="2627542" y="4670746"/>
                  <a:pt x="2626314" y="4739537"/>
                </a:cubicBezTo>
                <a:cubicBezTo>
                  <a:pt x="2626314" y="4824295"/>
                  <a:pt x="2555067" y="4868518"/>
                  <a:pt x="2499788" y="4864833"/>
                </a:cubicBezTo>
                <a:cubicBezTo>
                  <a:pt x="2429770" y="4864833"/>
                  <a:pt x="2373264" y="4807098"/>
                  <a:pt x="2374492" y="4737080"/>
                </a:cubicBezTo>
                <a:cubicBezTo>
                  <a:pt x="2375721" y="4668290"/>
                  <a:pt x="2430998" y="4611783"/>
                  <a:pt x="2499788" y="4613011"/>
                </a:cubicBezTo>
                <a:close/>
                <a:moveTo>
                  <a:pt x="4561039" y="4606868"/>
                </a:moveTo>
                <a:cubicBezTo>
                  <a:pt x="4635970" y="4605639"/>
                  <a:pt x="4697390" y="4667059"/>
                  <a:pt x="4697390" y="4740763"/>
                </a:cubicBezTo>
                <a:cubicBezTo>
                  <a:pt x="4697390" y="4815696"/>
                  <a:pt x="4634743" y="4875887"/>
                  <a:pt x="4561039" y="4874659"/>
                </a:cubicBezTo>
                <a:cubicBezTo>
                  <a:pt x="4486108" y="4874659"/>
                  <a:pt x="4428372" y="4814467"/>
                  <a:pt x="4428372" y="4740763"/>
                </a:cubicBezTo>
                <a:cubicBezTo>
                  <a:pt x="4428372" y="4667059"/>
                  <a:pt x="4487335" y="4608098"/>
                  <a:pt x="4561039" y="4606868"/>
                </a:cubicBezTo>
                <a:close/>
                <a:moveTo>
                  <a:pt x="2912530" y="4605641"/>
                </a:moveTo>
                <a:cubicBezTo>
                  <a:pt x="2996061" y="4604412"/>
                  <a:pt x="3047654" y="4673202"/>
                  <a:pt x="3047654" y="4740764"/>
                </a:cubicBezTo>
                <a:cubicBezTo>
                  <a:pt x="3046426" y="4818153"/>
                  <a:pt x="2982549" y="4874659"/>
                  <a:pt x="2913759" y="4873431"/>
                </a:cubicBezTo>
                <a:cubicBezTo>
                  <a:pt x="2838826" y="4875888"/>
                  <a:pt x="2779863" y="4812012"/>
                  <a:pt x="2778635" y="4741992"/>
                </a:cubicBezTo>
                <a:cubicBezTo>
                  <a:pt x="2777406" y="4679345"/>
                  <a:pt x="2825314" y="4605641"/>
                  <a:pt x="2912530" y="4605641"/>
                </a:cubicBezTo>
                <a:close/>
                <a:moveTo>
                  <a:pt x="4150851" y="4601034"/>
                </a:moveTo>
                <a:cubicBezTo>
                  <a:pt x="4214708" y="4601265"/>
                  <a:pt x="4276666" y="4644334"/>
                  <a:pt x="4289564" y="4719881"/>
                </a:cubicBezTo>
                <a:cubicBezTo>
                  <a:pt x="4301848" y="4792357"/>
                  <a:pt x="4247798" y="4867289"/>
                  <a:pt x="4175322" y="4878345"/>
                </a:cubicBezTo>
                <a:cubicBezTo>
                  <a:pt x="4118816" y="4886943"/>
                  <a:pt x="4070909" y="4868517"/>
                  <a:pt x="4037742" y="4820610"/>
                </a:cubicBezTo>
                <a:cubicBezTo>
                  <a:pt x="4004576" y="4772703"/>
                  <a:pt x="4003346" y="4722338"/>
                  <a:pt x="4030371" y="4671973"/>
                </a:cubicBezTo>
                <a:cubicBezTo>
                  <a:pt x="4031600" y="4665832"/>
                  <a:pt x="4035285" y="4658461"/>
                  <a:pt x="4038971" y="4651091"/>
                </a:cubicBezTo>
                <a:cubicBezTo>
                  <a:pt x="4046341" y="4642491"/>
                  <a:pt x="4054939" y="4633893"/>
                  <a:pt x="4062310" y="4625295"/>
                </a:cubicBezTo>
                <a:cubicBezTo>
                  <a:pt x="4070909" y="4621609"/>
                  <a:pt x="4079507" y="4620382"/>
                  <a:pt x="4088107" y="4615468"/>
                </a:cubicBezTo>
                <a:cubicBezTo>
                  <a:pt x="4108068" y="4605641"/>
                  <a:pt x="4129565" y="4600958"/>
                  <a:pt x="4150851" y="4601034"/>
                </a:cubicBezTo>
                <a:close/>
                <a:moveTo>
                  <a:pt x="3312374" y="4598597"/>
                </a:moveTo>
                <a:cubicBezTo>
                  <a:pt x="3334331" y="4596582"/>
                  <a:pt x="3357210" y="4599806"/>
                  <a:pt x="3379321" y="4609327"/>
                </a:cubicBezTo>
                <a:cubicBezTo>
                  <a:pt x="3391605" y="4615468"/>
                  <a:pt x="3402661" y="4620382"/>
                  <a:pt x="3413716" y="4625295"/>
                </a:cubicBezTo>
                <a:cubicBezTo>
                  <a:pt x="3421086" y="4633895"/>
                  <a:pt x="3429686" y="4642493"/>
                  <a:pt x="3437055" y="4651092"/>
                </a:cubicBezTo>
                <a:cubicBezTo>
                  <a:pt x="3441970" y="4659690"/>
                  <a:pt x="3445654" y="4669517"/>
                  <a:pt x="3450568" y="4678116"/>
                </a:cubicBezTo>
                <a:cubicBezTo>
                  <a:pt x="3476365" y="4732166"/>
                  <a:pt x="3465308" y="4794814"/>
                  <a:pt x="3424771" y="4836579"/>
                </a:cubicBezTo>
                <a:cubicBezTo>
                  <a:pt x="3384234" y="4878345"/>
                  <a:pt x="3322814" y="4889401"/>
                  <a:pt x="3269994" y="4867290"/>
                </a:cubicBezTo>
                <a:cubicBezTo>
                  <a:pt x="3215943" y="4843950"/>
                  <a:pt x="3182777" y="4789900"/>
                  <a:pt x="3185234" y="4729710"/>
                </a:cubicBezTo>
                <a:cubicBezTo>
                  <a:pt x="3188920" y="4657849"/>
                  <a:pt x="3246500" y="4604643"/>
                  <a:pt x="3312374" y="4598597"/>
                </a:cubicBezTo>
                <a:close/>
                <a:moveTo>
                  <a:pt x="233396" y="4495085"/>
                </a:moveTo>
                <a:cubicBezTo>
                  <a:pt x="254278" y="4495085"/>
                  <a:pt x="272704" y="4514739"/>
                  <a:pt x="271476" y="4535623"/>
                </a:cubicBezTo>
                <a:cubicBezTo>
                  <a:pt x="270248" y="4555276"/>
                  <a:pt x="253050" y="4571246"/>
                  <a:pt x="233396" y="4571246"/>
                </a:cubicBezTo>
                <a:cubicBezTo>
                  <a:pt x="212512" y="4571246"/>
                  <a:pt x="196544" y="4556505"/>
                  <a:pt x="195315" y="4535623"/>
                </a:cubicBezTo>
                <a:cubicBezTo>
                  <a:pt x="194087" y="4513512"/>
                  <a:pt x="212512" y="4495085"/>
                  <a:pt x="233396" y="4495085"/>
                </a:cubicBezTo>
                <a:close/>
                <a:moveTo>
                  <a:pt x="3809260" y="4469288"/>
                </a:moveTo>
                <a:cubicBezTo>
                  <a:pt x="3795747" y="4472974"/>
                  <a:pt x="3785920" y="4476658"/>
                  <a:pt x="3774865" y="4479115"/>
                </a:cubicBezTo>
                <a:cubicBezTo>
                  <a:pt x="3762581" y="4481572"/>
                  <a:pt x="3750297" y="4482801"/>
                  <a:pt x="3738013" y="4482801"/>
                </a:cubicBezTo>
                <a:cubicBezTo>
                  <a:pt x="3726956" y="4482801"/>
                  <a:pt x="3715902" y="4480344"/>
                  <a:pt x="3703618" y="4479115"/>
                </a:cubicBezTo>
                <a:cubicBezTo>
                  <a:pt x="3692562" y="4477887"/>
                  <a:pt x="3681506" y="4469288"/>
                  <a:pt x="3666766" y="4471745"/>
                </a:cubicBezTo>
                <a:cubicBezTo>
                  <a:pt x="3686420" y="4524565"/>
                  <a:pt x="3680278" y="4572473"/>
                  <a:pt x="3655710" y="4622837"/>
                </a:cubicBezTo>
                <a:cubicBezTo>
                  <a:pt x="3665537" y="4617925"/>
                  <a:pt x="3675364" y="4613011"/>
                  <a:pt x="3686420" y="4609325"/>
                </a:cubicBezTo>
                <a:cubicBezTo>
                  <a:pt x="3697475" y="4605641"/>
                  <a:pt x="3708531" y="4601955"/>
                  <a:pt x="3719586" y="4600727"/>
                </a:cubicBezTo>
                <a:cubicBezTo>
                  <a:pt x="3731870" y="4599498"/>
                  <a:pt x="3744154" y="4599498"/>
                  <a:pt x="3756438" y="4600727"/>
                </a:cubicBezTo>
                <a:cubicBezTo>
                  <a:pt x="3767494" y="4601955"/>
                  <a:pt x="3778549" y="4606868"/>
                  <a:pt x="3789606" y="4609325"/>
                </a:cubicBezTo>
                <a:cubicBezTo>
                  <a:pt x="3799433" y="4611782"/>
                  <a:pt x="3808031" y="4621609"/>
                  <a:pt x="3820315" y="4620382"/>
                </a:cubicBezTo>
                <a:cubicBezTo>
                  <a:pt x="3812944" y="4603184"/>
                  <a:pt x="3805574" y="4587214"/>
                  <a:pt x="3801890" y="4571246"/>
                </a:cubicBezTo>
                <a:cubicBezTo>
                  <a:pt x="3798204" y="4555276"/>
                  <a:pt x="3796976" y="4536849"/>
                  <a:pt x="3798204" y="4520881"/>
                </a:cubicBezTo>
                <a:cubicBezTo>
                  <a:pt x="3799433" y="4504912"/>
                  <a:pt x="3804346" y="4488942"/>
                  <a:pt x="3809260" y="4469288"/>
                </a:cubicBezTo>
                <a:close/>
                <a:moveTo>
                  <a:pt x="643680" y="4466832"/>
                </a:moveTo>
                <a:cubicBezTo>
                  <a:pt x="680532" y="4466832"/>
                  <a:pt x="711243" y="4497543"/>
                  <a:pt x="710014" y="4534395"/>
                </a:cubicBezTo>
                <a:cubicBezTo>
                  <a:pt x="710014" y="4571247"/>
                  <a:pt x="680532" y="4599499"/>
                  <a:pt x="644908" y="4598270"/>
                </a:cubicBezTo>
                <a:cubicBezTo>
                  <a:pt x="608056" y="4598270"/>
                  <a:pt x="579804" y="4570018"/>
                  <a:pt x="579804" y="4533166"/>
                </a:cubicBezTo>
                <a:cubicBezTo>
                  <a:pt x="579804" y="4497543"/>
                  <a:pt x="608056" y="4468062"/>
                  <a:pt x="643680" y="4466832"/>
                </a:cubicBezTo>
                <a:close/>
                <a:moveTo>
                  <a:pt x="1058877" y="4448406"/>
                </a:moveTo>
                <a:cubicBezTo>
                  <a:pt x="1105557" y="4449635"/>
                  <a:pt x="1143638" y="4488944"/>
                  <a:pt x="1142409" y="4534394"/>
                </a:cubicBezTo>
                <a:cubicBezTo>
                  <a:pt x="1142409" y="4581073"/>
                  <a:pt x="1103100" y="4617925"/>
                  <a:pt x="1056421" y="4617925"/>
                </a:cubicBezTo>
                <a:cubicBezTo>
                  <a:pt x="1009742" y="4617925"/>
                  <a:pt x="971662" y="4578616"/>
                  <a:pt x="972890" y="4531937"/>
                </a:cubicBezTo>
                <a:cubicBezTo>
                  <a:pt x="974119" y="4485258"/>
                  <a:pt x="1012198" y="4447178"/>
                  <a:pt x="1058877" y="4448406"/>
                </a:cubicBezTo>
                <a:close/>
                <a:moveTo>
                  <a:pt x="5967337" y="4442008"/>
                </a:moveTo>
                <a:lnTo>
                  <a:pt x="5967337" y="4627045"/>
                </a:lnTo>
                <a:lnTo>
                  <a:pt x="5958457" y="4624739"/>
                </a:lnTo>
                <a:cubicBezTo>
                  <a:pt x="5920568" y="4605334"/>
                  <a:pt x="5903063" y="4565718"/>
                  <a:pt x="5904906" y="4534394"/>
                </a:cubicBezTo>
                <a:cubicBezTo>
                  <a:pt x="5904906" y="4492936"/>
                  <a:pt x="5930472" y="4457005"/>
                  <a:pt x="5966575" y="4442149"/>
                </a:cubicBezTo>
                <a:close/>
                <a:moveTo>
                  <a:pt x="1467934" y="4433665"/>
                </a:moveTo>
                <a:cubicBezTo>
                  <a:pt x="1530582" y="4433665"/>
                  <a:pt x="1568663" y="4484029"/>
                  <a:pt x="1568663" y="4533165"/>
                </a:cubicBezTo>
                <a:cubicBezTo>
                  <a:pt x="1569892" y="4588443"/>
                  <a:pt x="1523213" y="4633895"/>
                  <a:pt x="1469162" y="4632665"/>
                </a:cubicBezTo>
                <a:cubicBezTo>
                  <a:pt x="1412657" y="4632665"/>
                  <a:pt x="1369663" y="4588443"/>
                  <a:pt x="1369663" y="4531937"/>
                </a:cubicBezTo>
                <a:cubicBezTo>
                  <a:pt x="1369663" y="4477887"/>
                  <a:pt x="1413885" y="4432436"/>
                  <a:pt x="1467934" y="4433665"/>
                </a:cubicBezTo>
                <a:close/>
                <a:moveTo>
                  <a:pt x="5594120" y="4422609"/>
                </a:moveTo>
                <a:cubicBezTo>
                  <a:pt x="5655540" y="4423838"/>
                  <a:pt x="5705906" y="4472974"/>
                  <a:pt x="5705906" y="4534394"/>
                </a:cubicBezTo>
                <a:cubicBezTo>
                  <a:pt x="5705906" y="4597041"/>
                  <a:pt x="5655540" y="4648634"/>
                  <a:pt x="5592892" y="4648634"/>
                </a:cubicBezTo>
                <a:cubicBezTo>
                  <a:pt x="5530244" y="4648634"/>
                  <a:pt x="5478652" y="4597041"/>
                  <a:pt x="5479880" y="4534394"/>
                </a:cubicBezTo>
                <a:cubicBezTo>
                  <a:pt x="5479880" y="4471745"/>
                  <a:pt x="5531472" y="4421381"/>
                  <a:pt x="5594120" y="4422609"/>
                </a:cubicBezTo>
                <a:close/>
                <a:moveTo>
                  <a:pt x="1880676" y="4421381"/>
                </a:moveTo>
                <a:cubicBezTo>
                  <a:pt x="1951923" y="4422610"/>
                  <a:pt x="1994916" y="4477887"/>
                  <a:pt x="1993689" y="4534394"/>
                </a:cubicBezTo>
                <a:cubicBezTo>
                  <a:pt x="1993689" y="4608098"/>
                  <a:pt x="1932269" y="4648635"/>
                  <a:pt x="1880676" y="4646179"/>
                </a:cubicBezTo>
                <a:cubicBezTo>
                  <a:pt x="1818027" y="4646179"/>
                  <a:pt x="1767663" y="4594586"/>
                  <a:pt x="1768891" y="4531937"/>
                </a:cubicBezTo>
                <a:cubicBezTo>
                  <a:pt x="1770120" y="4470517"/>
                  <a:pt x="1820484" y="4420153"/>
                  <a:pt x="1880676" y="4421381"/>
                </a:cubicBezTo>
                <a:close/>
                <a:moveTo>
                  <a:pt x="5178922" y="4411554"/>
                </a:moveTo>
                <a:cubicBezTo>
                  <a:pt x="5247712" y="4410326"/>
                  <a:pt x="5302991" y="4465603"/>
                  <a:pt x="5304219" y="4534394"/>
                </a:cubicBezTo>
                <a:cubicBezTo>
                  <a:pt x="5305448" y="4603184"/>
                  <a:pt x="5250170" y="4658462"/>
                  <a:pt x="5181379" y="4659690"/>
                </a:cubicBezTo>
                <a:cubicBezTo>
                  <a:pt x="5127330" y="4660919"/>
                  <a:pt x="5057312" y="4621611"/>
                  <a:pt x="5056082" y="4536850"/>
                </a:cubicBezTo>
                <a:cubicBezTo>
                  <a:pt x="5054855" y="4452092"/>
                  <a:pt x="5124873" y="4410326"/>
                  <a:pt x="5178922" y="4411554"/>
                </a:cubicBezTo>
                <a:close/>
                <a:moveTo>
                  <a:pt x="2297102" y="4409097"/>
                </a:moveTo>
                <a:cubicBezTo>
                  <a:pt x="2364664" y="4411554"/>
                  <a:pt x="2419942" y="4465603"/>
                  <a:pt x="2418714" y="4535623"/>
                </a:cubicBezTo>
                <a:cubicBezTo>
                  <a:pt x="2417485" y="4604413"/>
                  <a:pt x="2360978" y="4659690"/>
                  <a:pt x="2293418" y="4658462"/>
                </a:cubicBezTo>
                <a:cubicBezTo>
                  <a:pt x="2228312" y="4657233"/>
                  <a:pt x="2169348" y="4605641"/>
                  <a:pt x="2170578" y="4531937"/>
                </a:cubicBezTo>
                <a:cubicBezTo>
                  <a:pt x="2171806" y="4454548"/>
                  <a:pt x="2235682" y="4407869"/>
                  <a:pt x="2297102" y="4409097"/>
                </a:cubicBezTo>
                <a:close/>
                <a:moveTo>
                  <a:pt x="4769866" y="4402956"/>
                </a:moveTo>
                <a:cubicBezTo>
                  <a:pt x="4843570" y="4404184"/>
                  <a:pt x="4902534" y="4464376"/>
                  <a:pt x="4902534" y="4536850"/>
                </a:cubicBezTo>
                <a:cubicBezTo>
                  <a:pt x="4902534" y="4611783"/>
                  <a:pt x="4839886" y="4671974"/>
                  <a:pt x="4764953" y="4669519"/>
                </a:cubicBezTo>
                <a:cubicBezTo>
                  <a:pt x="4690022" y="4667061"/>
                  <a:pt x="4633515" y="4606870"/>
                  <a:pt x="4634743" y="4533166"/>
                </a:cubicBezTo>
                <a:cubicBezTo>
                  <a:pt x="4635972" y="4459462"/>
                  <a:pt x="4696163" y="4401727"/>
                  <a:pt x="4769866" y="4402956"/>
                </a:cubicBezTo>
                <a:close/>
                <a:moveTo>
                  <a:pt x="2706159" y="4400499"/>
                </a:moveTo>
                <a:cubicBezTo>
                  <a:pt x="2790918" y="4401727"/>
                  <a:pt x="2842510" y="4468062"/>
                  <a:pt x="2841283" y="4535623"/>
                </a:cubicBezTo>
                <a:cubicBezTo>
                  <a:pt x="2838826" y="4617925"/>
                  <a:pt x="2770036" y="4669517"/>
                  <a:pt x="2706159" y="4667061"/>
                </a:cubicBezTo>
                <a:cubicBezTo>
                  <a:pt x="2632455" y="4667061"/>
                  <a:pt x="2573492" y="4608098"/>
                  <a:pt x="2573492" y="4534394"/>
                </a:cubicBezTo>
                <a:cubicBezTo>
                  <a:pt x="2573492" y="4460690"/>
                  <a:pt x="2632455" y="4399270"/>
                  <a:pt x="2706159" y="4400499"/>
                </a:cubicBezTo>
                <a:close/>
                <a:moveTo>
                  <a:pt x="28254" y="4302227"/>
                </a:moveTo>
                <a:cubicBezTo>
                  <a:pt x="41766" y="4303455"/>
                  <a:pt x="51593" y="4315739"/>
                  <a:pt x="51593" y="4328023"/>
                </a:cubicBezTo>
                <a:cubicBezTo>
                  <a:pt x="51593" y="4341536"/>
                  <a:pt x="40539" y="4351363"/>
                  <a:pt x="27025" y="4351363"/>
                </a:cubicBezTo>
                <a:cubicBezTo>
                  <a:pt x="13513" y="4351363"/>
                  <a:pt x="3686" y="4341536"/>
                  <a:pt x="2457" y="4328023"/>
                </a:cubicBezTo>
                <a:cubicBezTo>
                  <a:pt x="2457" y="4313282"/>
                  <a:pt x="14741" y="4300998"/>
                  <a:pt x="28254" y="4302227"/>
                </a:cubicBezTo>
                <a:close/>
                <a:moveTo>
                  <a:pt x="4004574" y="4275201"/>
                </a:moveTo>
                <a:cubicBezTo>
                  <a:pt x="3986149" y="4277658"/>
                  <a:pt x="3966495" y="4282572"/>
                  <a:pt x="3948068" y="4282572"/>
                </a:cubicBezTo>
                <a:cubicBezTo>
                  <a:pt x="3928414" y="4282572"/>
                  <a:pt x="3907532" y="4278886"/>
                  <a:pt x="3886648" y="4277658"/>
                </a:cubicBezTo>
                <a:cubicBezTo>
                  <a:pt x="3886648" y="4281344"/>
                  <a:pt x="3884192" y="4285028"/>
                  <a:pt x="3885420" y="4287485"/>
                </a:cubicBezTo>
                <a:cubicBezTo>
                  <a:pt x="3895248" y="4323109"/>
                  <a:pt x="3891562" y="4357504"/>
                  <a:pt x="3878050" y="4390671"/>
                </a:cubicBezTo>
                <a:cubicBezTo>
                  <a:pt x="3876821" y="4393127"/>
                  <a:pt x="3879278" y="4396813"/>
                  <a:pt x="3880507" y="4399270"/>
                </a:cubicBezTo>
                <a:cubicBezTo>
                  <a:pt x="3896476" y="4395584"/>
                  <a:pt x="3909988" y="4390671"/>
                  <a:pt x="3924729" y="4389441"/>
                </a:cubicBezTo>
                <a:cubicBezTo>
                  <a:pt x="3940698" y="4388214"/>
                  <a:pt x="3956668" y="4389441"/>
                  <a:pt x="3972636" y="4390671"/>
                </a:cubicBezTo>
                <a:cubicBezTo>
                  <a:pt x="3986149" y="4391900"/>
                  <a:pt x="3999661" y="4401725"/>
                  <a:pt x="4014402" y="4401725"/>
                </a:cubicBezTo>
                <a:cubicBezTo>
                  <a:pt x="3995976" y="4336621"/>
                  <a:pt x="3998433" y="4342764"/>
                  <a:pt x="4004574" y="4275201"/>
                </a:cubicBezTo>
                <a:close/>
                <a:moveTo>
                  <a:pt x="3477592" y="4273973"/>
                </a:moveTo>
                <a:cubicBezTo>
                  <a:pt x="3475136" y="4272744"/>
                  <a:pt x="3471450" y="4275201"/>
                  <a:pt x="3470222" y="4276430"/>
                </a:cubicBezTo>
                <a:cubicBezTo>
                  <a:pt x="3471450" y="4298541"/>
                  <a:pt x="3475136" y="4318196"/>
                  <a:pt x="3473907" y="4339078"/>
                </a:cubicBezTo>
                <a:cubicBezTo>
                  <a:pt x="3472679" y="4359961"/>
                  <a:pt x="3465308" y="4380843"/>
                  <a:pt x="3460395" y="4404184"/>
                </a:cubicBezTo>
                <a:cubicBezTo>
                  <a:pt x="3503388" y="4383300"/>
                  <a:pt x="3547610" y="4382072"/>
                  <a:pt x="3595519" y="4400498"/>
                </a:cubicBezTo>
                <a:cubicBezTo>
                  <a:pt x="3591833" y="4377158"/>
                  <a:pt x="3582006" y="4358732"/>
                  <a:pt x="3583235" y="4339078"/>
                </a:cubicBezTo>
                <a:cubicBezTo>
                  <a:pt x="3584462" y="4318196"/>
                  <a:pt x="3585692" y="4297312"/>
                  <a:pt x="3588148" y="4273973"/>
                </a:cubicBezTo>
                <a:cubicBezTo>
                  <a:pt x="3550067" y="4285028"/>
                  <a:pt x="3513216" y="4285028"/>
                  <a:pt x="3477592" y="4273973"/>
                </a:cubicBezTo>
                <a:close/>
                <a:moveTo>
                  <a:pt x="438537" y="4271517"/>
                </a:moveTo>
                <a:cubicBezTo>
                  <a:pt x="470476" y="4271517"/>
                  <a:pt x="495044" y="4296085"/>
                  <a:pt x="495044" y="4328023"/>
                </a:cubicBezTo>
                <a:cubicBezTo>
                  <a:pt x="495044" y="4358732"/>
                  <a:pt x="468020" y="4384529"/>
                  <a:pt x="437308" y="4383300"/>
                </a:cubicBezTo>
                <a:cubicBezTo>
                  <a:pt x="406599" y="4382072"/>
                  <a:pt x="380802" y="4355048"/>
                  <a:pt x="382031" y="4325566"/>
                </a:cubicBezTo>
                <a:cubicBezTo>
                  <a:pt x="383259" y="4296085"/>
                  <a:pt x="407827" y="4272744"/>
                  <a:pt x="438537" y="4271517"/>
                </a:cubicBezTo>
                <a:close/>
                <a:moveTo>
                  <a:pt x="3034140" y="4251862"/>
                </a:moveTo>
                <a:cubicBezTo>
                  <a:pt x="3036597" y="4259233"/>
                  <a:pt x="3040283" y="4265374"/>
                  <a:pt x="3042740" y="4272744"/>
                </a:cubicBezTo>
                <a:cubicBezTo>
                  <a:pt x="3045196" y="4278886"/>
                  <a:pt x="3047654" y="4285028"/>
                  <a:pt x="3048881" y="4292399"/>
                </a:cubicBezTo>
                <a:cubicBezTo>
                  <a:pt x="3051338" y="4299769"/>
                  <a:pt x="3052567" y="4308369"/>
                  <a:pt x="3053795" y="4315738"/>
                </a:cubicBezTo>
                <a:cubicBezTo>
                  <a:pt x="3055024" y="4323109"/>
                  <a:pt x="3055024" y="4331707"/>
                  <a:pt x="3053795" y="4339078"/>
                </a:cubicBezTo>
                <a:cubicBezTo>
                  <a:pt x="3052567" y="4346448"/>
                  <a:pt x="3051338" y="4355048"/>
                  <a:pt x="3048881" y="4362418"/>
                </a:cubicBezTo>
                <a:cubicBezTo>
                  <a:pt x="3047654" y="4368559"/>
                  <a:pt x="3045196" y="4375930"/>
                  <a:pt x="3042740" y="4382072"/>
                </a:cubicBezTo>
                <a:cubicBezTo>
                  <a:pt x="3039054" y="4389441"/>
                  <a:pt x="3035370" y="4396813"/>
                  <a:pt x="3031684" y="4402955"/>
                </a:cubicBezTo>
                <a:cubicBezTo>
                  <a:pt x="3027999" y="4409097"/>
                  <a:pt x="3021856" y="4414009"/>
                  <a:pt x="3021856" y="4425066"/>
                </a:cubicBezTo>
                <a:cubicBezTo>
                  <a:pt x="3026770" y="4422609"/>
                  <a:pt x="3030456" y="4422609"/>
                  <a:pt x="3032913" y="4421381"/>
                </a:cubicBezTo>
                <a:cubicBezTo>
                  <a:pt x="3080820" y="4388214"/>
                  <a:pt x="3131184" y="4383300"/>
                  <a:pt x="3185234" y="4407868"/>
                </a:cubicBezTo>
                <a:cubicBezTo>
                  <a:pt x="3188918" y="4409097"/>
                  <a:pt x="3192604" y="4409097"/>
                  <a:pt x="3199975" y="4410325"/>
                </a:cubicBezTo>
                <a:cubicBezTo>
                  <a:pt x="3171721" y="4359961"/>
                  <a:pt x="3171721" y="4312053"/>
                  <a:pt x="3190148" y="4261689"/>
                </a:cubicBezTo>
                <a:cubicBezTo>
                  <a:pt x="3190148" y="4260460"/>
                  <a:pt x="3187691" y="4258004"/>
                  <a:pt x="3186462" y="4255547"/>
                </a:cubicBezTo>
                <a:cubicBezTo>
                  <a:pt x="3136098" y="4276430"/>
                  <a:pt x="3085733" y="4273973"/>
                  <a:pt x="3034140" y="4251862"/>
                </a:cubicBezTo>
                <a:close/>
                <a:moveTo>
                  <a:pt x="852508" y="4249405"/>
                </a:moveTo>
                <a:cubicBezTo>
                  <a:pt x="895503" y="4249405"/>
                  <a:pt x="931125" y="4286257"/>
                  <a:pt x="929896" y="4329251"/>
                </a:cubicBezTo>
                <a:cubicBezTo>
                  <a:pt x="929896" y="4371016"/>
                  <a:pt x="894274" y="4405413"/>
                  <a:pt x="851280" y="4405413"/>
                </a:cubicBezTo>
                <a:cubicBezTo>
                  <a:pt x="808286" y="4405413"/>
                  <a:pt x="773891" y="4369788"/>
                  <a:pt x="773891" y="4326795"/>
                </a:cubicBezTo>
                <a:cubicBezTo>
                  <a:pt x="773891" y="4283801"/>
                  <a:pt x="810743" y="4248176"/>
                  <a:pt x="852508" y="4249405"/>
                </a:cubicBezTo>
                <a:close/>
                <a:moveTo>
                  <a:pt x="1265248" y="4232208"/>
                </a:moveTo>
                <a:cubicBezTo>
                  <a:pt x="1316841" y="4232208"/>
                  <a:pt x="1357379" y="4273973"/>
                  <a:pt x="1358606" y="4326795"/>
                </a:cubicBezTo>
                <a:cubicBezTo>
                  <a:pt x="1359836" y="4367332"/>
                  <a:pt x="1327897" y="4421381"/>
                  <a:pt x="1262791" y="4422610"/>
                </a:cubicBezTo>
                <a:cubicBezTo>
                  <a:pt x="1211199" y="4422610"/>
                  <a:pt x="1169433" y="4379616"/>
                  <a:pt x="1169433" y="4328023"/>
                </a:cubicBezTo>
                <a:cubicBezTo>
                  <a:pt x="1169433" y="4273973"/>
                  <a:pt x="1211199" y="4232208"/>
                  <a:pt x="1265248" y="4232208"/>
                </a:cubicBezTo>
                <a:close/>
                <a:moveTo>
                  <a:pt x="5802950" y="4219924"/>
                </a:moveTo>
                <a:cubicBezTo>
                  <a:pt x="5860685" y="4221152"/>
                  <a:pt x="5908592" y="4271517"/>
                  <a:pt x="5907362" y="4331707"/>
                </a:cubicBezTo>
                <a:cubicBezTo>
                  <a:pt x="5906135" y="4391900"/>
                  <a:pt x="5855771" y="4439806"/>
                  <a:pt x="5796807" y="4438579"/>
                </a:cubicBezTo>
                <a:cubicBezTo>
                  <a:pt x="5736616" y="4437351"/>
                  <a:pt x="5689937" y="4386986"/>
                  <a:pt x="5691164" y="4326795"/>
                </a:cubicBezTo>
                <a:cubicBezTo>
                  <a:pt x="5692394" y="4266603"/>
                  <a:pt x="5742758" y="4218695"/>
                  <a:pt x="5802950" y="4219924"/>
                </a:cubicBezTo>
                <a:close/>
                <a:moveTo>
                  <a:pt x="1674305" y="4218696"/>
                </a:moveTo>
                <a:cubicBezTo>
                  <a:pt x="1734497" y="4217467"/>
                  <a:pt x="1782404" y="4265375"/>
                  <a:pt x="1784861" y="4325567"/>
                </a:cubicBezTo>
                <a:cubicBezTo>
                  <a:pt x="1786090" y="4373474"/>
                  <a:pt x="1751695" y="4433665"/>
                  <a:pt x="1677991" y="4436123"/>
                </a:cubicBezTo>
                <a:cubicBezTo>
                  <a:pt x="1614114" y="4437351"/>
                  <a:pt x="1568663" y="4386987"/>
                  <a:pt x="1567435" y="4329252"/>
                </a:cubicBezTo>
                <a:cubicBezTo>
                  <a:pt x="1566206" y="4267832"/>
                  <a:pt x="1614114" y="4219924"/>
                  <a:pt x="1674305" y="4218696"/>
                </a:cubicBezTo>
                <a:close/>
                <a:moveTo>
                  <a:pt x="5387751" y="4207640"/>
                </a:moveTo>
                <a:cubicBezTo>
                  <a:pt x="5452856" y="4207640"/>
                  <a:pt x="5506905" y="4262918"/>
                  <a:pt x="5506905" y="4328023"/>
                </a:cubicBezTo>
                <a:cubicBezTo>
                  <a:pt x="5508134" y="4380845"/>
                  <a:pt x="5467596" y="4448406"/>
                  <a:pt x="5385294" y="4449635"/>
                </a:cubicBezTo>
                <a:cubicBezTo>
                  <a:pt x="5318961" y="4450863"/>
                  <a:pt x="5267368" y="4395584"/>
                  <a:pt x="5266139" y="4329251"/>
                </a:cubicBezTo>
                <a:cubicBezTo>
                  <a:pt x="5264912" y="4275202"/>
                  <a:pt x="5306677" y="4208869"/>
                  <a:pt x="5387751" y="4207640"/>
                </a:cubicBezTo>
                <a:close/>
                <a:moveTo>
                  <a:pt x="2087046" y="4207640"/>
                </a:moveTo>
                <a:cubicBezTo>
                  <a:pt x="2153380" y="4205183"/>
                  <a:pt x="2209885" y="4260462"/>
                  <a:pt x="2208657" y="4328023"/>
                </a:cubicBezTo>
                <a:cubicBezTo>
                  <a:pt x="2208657" y="4394356"/>
                  <a:pt x="2155837" y="4447178"/>
                  <a:pt x="2089504" y="4448406"/>
                </a:cubicBezTo>
                <a:cubicBezTo>
                  <a:pt x="2020713" y="4448406"/>
                  <a:pt x="1967892" y="4395585"/>
                  <a:pt x="1967892" y="4328023"/>
                </a:cubicBezTo>
                <a:cubicBezTo>
                  <a:pt x="1967892" y="4261689"/>
                  <a:pt x="2021941" y="4207640"/>
                  <a:pt x="2087046" y="4207640"/>
                </a:cubicBezTo>
                <a:close/>
                <a:moveTo>
                  <a:pt x="4972552" y="4197813"/>
                </a:moveTo>
                <a:cubicBezTo>
                  <a:pt x="5030287" y="4196585"/>
                  <a:pt x="5105220" y="4240807"/>
                  <a:pt x="5106448" y="4329252"/>
                </a:cubicBezTo>
                <a:cubicBezTo>
                  <a:pt x="5106448" y="4401727"/>
                  <a:pt x="5047484" y="4459462"/>
                  <a:pt x="4976238" y="4460690"/>
                </a:cubicBezTo>
                <a:cubicBezTo>
                  <a:pt x="4912360" y="4463147"/>
                  <a:pt x="4843570" y="4412783"/>
                  <a:pt x="4842342" y="4329252"/>
                </a:cubicBezTo>
                <a:cubicBezTo>
                  <a:pt x="4841114" y="4258005"/>
                  <a:pt x="4900076" y="4199042"/>
                  <a:pt x="4972552" y="4197813"/>
                </a:cubicBezTo>
                <a:close/>
                <a:moveTo>
                  <a:pt x="2499788" y="4196585"/>
                </a:moveTo>
                <a:cubicBezTo>
                  <a:pt x="2573492" y="4196585"/>
                  <a:pt x="2633684" y="4255548"/>
                  <a:pt x="2632456" y="4329252"/>
                </a:cubicBezTo>
                <a:cubicBezTo>
                  <a:pt x="2631227" y="4400499"/>
                  <a:pt x="2572264" y="4459462"/>
                  <a:pt x="2501017" y="4459462"/>
                </a:cubicBezTo>
                <a:cubicBezTo>
                  <a:pt x="2434684" y="4459462"/>
                  <a:pt x="2369578" y="4407869"/>
                  <a:pt x="2368350" y="4326795"/>
                </a:cubicBezTo>
                <a:cubicBezTo>
                  <a:pt x="2368350" y="4254319"/>
                  <a:pt x="2427313" y="4196585"/>
                  <a:pt x="2499788" y="4196585"/>
                </a:cubicBezTo>
                <a:close/>
                <a:moveTo>
                  <a:pt x="3693790" y="4088485"/>
                </a:moveTo>
                <a:cubicBezTo>
                  <a:pt x="3691334" y="4119194"/>
                  <a:pt x="3688877" y="4148677"/>
                  <a:pt x="3686420" y="4179386"/>
                </a:cubicBezTo>
                <a:cubicBezTo>
                  <a:pt x="3702388" y="4178158"/>
                  <a:pt x="3718358" y="4174472"/>
                  <a:pt x="3734327" y="4174472"/>
                </a:cubicBezTo>
                <a:cubicBezTo>
                  <a:pt x="3751524" y="4175701"/>
                  <a:pt x="3767494" y="4178158"/>
                  <a:pt x="3789606" y="4179386"/>
                </a:cubicBezTo>
                <a:cubicBezTo>
                  <a:pt x="3787149" y="4162188"/>
                  <a:pt x="3784692" y="4147448"/>
                  <a:pt x="3783463" y="4132707"/>
                </a:cubicBezTo>
                <a:cubicBezTo>
                  <a:pt x="3782235" y="4117966"/>
                  <a:pt x="3783463" y="4103225"/>
                  <a:pt x="3782235" y="4088485"/>
                </a:cubicBezTo>
                <a:cubicBezTo>
                  <a:pt x="3750297" y="4088485"/>
                  <a:pt x="3722043" y="4088485"/>
                  <a:pt x="3693790" y="4088485"/>
                </a:cubicBezTo>
                <a:close/>
                <a:moveTo>
                  <a:pt x="233394" y="4077430"/>
                </a:moveTo>
                <a:cubicBezTo>
                  <a:pt x="256735" y="4077430"/>
                  <a:pt x="276389" y="4098313"/>
                  <a:pt x="276389" y="4121652"/>
                </a:cubicBezTo>
                <a:cubicBezTo>
                  <a:pt x="276389" y="4144992"/>
                  <a:pt x="255506" y="4164647"/>
                  <a:pt x="232167" y="4164647"/>
                </a:cubicBezTo>
                <a:cubicBezTo>
                  <a:pt x="208827" y="4164647"/>
                  <a:pt x="189173" y="4144992"/>
                  <a:pt x="189173" y="4120424"/>
                </a:cubicBezTo>
                <a:cubicBezTo>
                  <a:pt x="190402" y="4097084"/>
                  <a:pt x="210056" y="4077430"/>
                  <a:pt x="233394" y="4077430"/>
                </a:cubicBezTo>
                <a:close/>
                <a:moveTo>
                  <a:pt x="4214631" y="4063917"/>
                </a:moveTo>
                <a:cubicBezTo>
                  <a:pt x="4202347" y="4067603"/>
                  <a:pt x="4193748" y="4070058"/>
                  <a:pt x="4185150" y="4071287"/>
                </a:cubicBezTo>
                <a:cubicBezTo>
                  <a:pt x="4176550" y="4072516"/>
                  <a:pt x="4166723" y="4073744"/>
                  <a:pt x="4158125" y="4074973"/>
                </a:cubicBezTo>
                <a:cubicBezTo>
                  <a:pt x="4148298" y="4074973"/>
                  <a:pt x="4137241" y="4074973"/>
                  <a:pt x="4127414" y="4073744"/>
                </a:cubicBezTo>
                <a:cubicBezTo>
                  <a:pt x="4118816" y="4072516"/>
                  <a:pt x="4110216" y="4071287"/>
                  <a:pt x="4100389" y="4070058"/>
                </a:cubicBezTo>
                <a:cubicBezTo>
                  <a:pt x="4100389" y="4074973"/>
                  <a:pt x="4099162" y="4078657"/>
                  <a:pt x="4099162" y="4082342"/>
                </a:cubicBezTo>
                <a:cubicBezTo>
                  <a:pt x="4107760" y="4113053"/>
                  <a:pt x="4105303" y="4143762"/>
                  <a:pt x="4096705" y="4173245"/>
                </a:cubicBezTo>
                <a:cubicBezTo>
                  <a:pt x="4095476" y="4176929"/>
                  <a:pt x="4096705" y="4180614"/>
                  <a:pt x="4096705" y="4187985"/>
                </a:cubicBezTo>
                <a:cubicBezTo>
                  <a:pt x="4139698" y="4172016"/>
                  <a:pt x="4180236" y="4178158"/>
                  <a:pt x="4219544" y="4194127"/>
                </a:cubicBezTo>
                <a:cubicBezTo>
                  <a:pt x="4202347" y="4116738"/>
                  <a:pt x="4206032" y="4125337"/>
                  <a:pt x="4214631" y="4063917"/>
                </a:cubicBezTo>
                <a:close/>
                <a:moveTo>
                  <a:pt x="3258938" y="4061460"/>
                </a:moveTo>
                <a:cubicBezTo>
                  <a:pt x="3262622" y="4078657"/>
                  <a:pt x="3266308" y="4093398"/>
                  <a:pt x="3266308" y="4108139"/>
                </a:cubicBezTo>
                <a:cubicBezTo>
                  <a:pt x="3267536" y="4121652"/>
                  <a:pt x="3266308" y="4135164"/>
                  <a:pt x="3265079" y="4148677"/>
                </a:cubicBezTo>
                <a:cubicBezTo>
                  <a:pt x="3263851" y="4162188"/>
                  <a:pt x="3254024" y="4175701"/>
                  <a:pt x="3255252" y="4191670"/>
                </a:cubicBezTo>
                <a:cubicBezTo>
                  <a:pt x="3269993" y="4186756"/>
                  <a:pt x="3283506" y="4181843"/>
                  <a:pt x="3297018" y="4180614"/>
                </a:cubicBezTo>
                <a:cubicBezTo>
                  <a:pt x="3310530" y="4178158"/>
                  <a:pt x="3324042" y="4178158"/>
                  <a:pt x="3337555" y="4178158"/>
                </a:cubicBezTo>
                <a:cubicBezTo>
                  <a:pt x="3351067" y="4179386"/>
                  <a:pt x="3363351" y="4181843"/>
                  <a:pt x="3378092" y="4184300"/>
                </a:cubicBezTo>
                <a:cubicBezTo>
                  <a:pt x="3378092" y="4178158"/>
                  <a:pt x="3379321" y="4175701"/>
                  <a:pt x="3378092" y="4172016"/>
                </a:cubicBezTo>
                <a:cubicBezTo>
                  <a:pt x="3368264" y="4141306"/>
                  <a:pt x="3368264" y="4109368"/>
                  <a:pt x="3375635" y="4077428"/>
                </a:cubicBezTo>
                <a:cubicBezTo>
                  <a:pt x="3376864" y="4074973"/>
                  <a:pt x="3374407" y="4071287"/>
                  <a:pt x="3371950" y="4066373"/>
                </a:cubicBezTo>
                <a:cubicBezTo>
                  <a:pt x="3333869" y="4079886"/>
                  <a:pt x="3298246" y="4073744"/>
                  <a:pt x="3258938" y="4061460"/>
                </a:cubicBezTo>
                <a:close/>
                <a:moveTo>
                  <a:pt x="646136" y="4051633"/>
                </a:moveTo>
                <a:cubicBezTo>
                  <a:pt x="685445" y="4051633"/>
                  <a:pt x="714926" y="4083571"/>
                  <a:pt x="714926" y="4121652"/>
                </a:cubicBezTo>
                <a:cubicBezTo>
                  <a:pt x="714926" y="4159732"/>
                  <a:pt x="682988" y="4190442"/>
                  <a:pt x="644908" y="4190442"/>
                </a:cubicBezTo>
                <a:cubicBezTo>
                  <a:pt x="606828" y="4190442"/>
                  <a:pt x="574889" y="4157275"/>
                  <a:pt x="576118" y="4120423"/>
                </a:cubicBezTo>
                <a:cubicBezTo>
                  <a:pt x="576118" y="4082343"/>
                  <a:pt x="606828" y="4051633"/>
                  <a:pt x="646136" y="4051633"/>
                </a:cubicBezTo>
                <a:close/>
                <a:moveTo>
                  <a:pt x="1058879" y="4033207"/>
                </a:moveTo>
                <a:cubicBezTo>
                  <a:pt x="1106786" y="4034435"/>
                  <a:pt x="1144867" y="4073744"/>
                  <a:pt x="1144867" y="4121652"/>
                </a:cubicBezTo>
                <a:cubicBezTo>
                  <a:pt x="1144867" y="4169559"/>
                  <a:pt x="1105558" y="4208868"/>
                  <a:pt x="1057650" y="4208868"/>
                </a:cubicBezTo>
                <a:cubicBezTo>
                  <a:pt x="1009743" y="4208868"/>
                  <a:pt x="970434" y="4170788"/>
                  <a:pt x="970434" y="4121652"/>
                </a:cubicBezTo>
                <a:cubicBezTo>
                  <a:pt x="970434" y="4071287"/>
                  <a:pt x="1009743" y="4031978"/>
                  <a:pt x="1058879" y="4033207"/>
                </a:cubicBezTo>
                <a:close/>
                <a:moveTo>
                  <a:pt x="5967337" y="4026448"/>
                </a:moveTo>
                <a:lnTo>
                  <a:pt x="5967337" y="4218697"/>
                </a:lnTo>
                <a:lnTo>
                  <a:pt x="5963409" y="4217889"/>
                </a:lnTo>
                <a:cubicBezTo>
                  <a:pt x="5926787" y="4202112"/>
                  <a:pt x="5901220" y="4165261"/>
                  <a:pt x="5901220" y="4122881"/>
                </a:cubicBezTo>
                <a:cubicBezTo>
                  <a:pt x="5901220" y="4080500"/>
                  <a:pt x="5928168" y="4042958"/>
                  <a:pt x="5965481" y="4026835"/>
                </a:cubicBezTo>
                <a:close/>
                <a:moveTo>
                  <a:pt x="1469162" y="4018467"/>
                </a:moveTo>
                <a:cubicBezTo>
                  <a:pt x="1528125" y="4018467"/>
                  <a:pt x="1573577" y="4063917"/>
                  <a:pt x="1572348" y="4121652"/>
                </a:cubicBezTo>
                <a:cubicBezTo>
                  <a:pt x="1572348" y="4178158"/>
                  <a:pt x="1526898" y="4224838"/>
                  <a:pt x="1470391" y="4224838"/>
                </a:cubicBezTo>
                <a:cubicBezTo>
                  <a:pt x="1418799" y="4224838"/>
                  <a:pt x="1365977" y="4186756"/>
                  <a:pt x="1365977" y="4120423"/>
                </a:cubicBezTo>
                <a:cubicBezTo>
                  <a:pt x="1367206" y="4051633"/>
                  <a:pt x="1423712" y="4017238"/>
                  <a:pt x="1469162" y="4018467"/>
                </a:cubicBezTo>
                <a:close/>
                <a:moveTo>
                  <a:pt x="5595350" y="4006183"/>
                </a:moveTo>
                <a:cubicBezTo>
                  <a:pt x="5659226" y="4007412"/>
                  <a:pt x="5709590" y="4060232"/>
                  <a:pt x="5708362" y="4124109"/>
                </a:cubicBezTo>
                <a:cubicBezTo>
                  <a:pt x="5707133" y="4187985"/>
                  <a:pt x="5655540" y="4239578"/>
                  <a:pt x="5591664" y="4239578"/>
                </a:cubicBezTo>
                <a:cubicBezTo>
                  <a:pt x="5527787" y="4239578"/>
                  <a:pt x="5476194" y="4186758"/>
                  <a:pt x="5476194" y="4122881"/>
                </a:cubicBezTo>
                <a:cubicBezTo>
                  <a:pt x="5476194" y="4057775"/>
                  <a:pt x="5530244" y="4004955"/>
                  <a:pt x="5595350" y="4006183"/>
                </a:cubicBezTo>
                <a:close/>
                <a:moveTo>
                  <a:pt x="1883133" y="4004955"/>
                </a:moveTo>
                <a:cubicBezTo>
                  <a:pt x="1948239" y="4004955"/>
                  <a:pt x="1997374" y="4056548"/>
                  <a:pt x="1998602" y="4120424"/>
                </a:cubicBezTo>
                <a:cubicBezTo>
                  <a:pt x="1999831" y="4174474"/>
                  <a:pt x="1958064" y="4235894"/>
                  <a:pt x="1883133" y="4237121"/>
                </a:cubicBezTo>
                <a:cubicBezTo>
                  <a:pt x="1819256" y="4238351"/>
                  <a:pt x="1766436" y="4189215"/>
                  <a:pt x="1765207" y="4119195"/>
                </a:cubicBezTo>
                <a:cubicBezTo>
                  <a:pt x="1765207" y="4055320"/>
                  <a:pt x="1818028" y="4004955"/>
                  <a:pt x="1883133" y="4004955"/>
                </a:cubicBezTo>
                <a:close/>
                <a:moveTo>
                  <a:pt x="5181380" y="3993899"/>
                </a:moveTo>
                <a:cubicBezTo>
                  <a:pt x="5269825" y="3995126"/>
                  <a:pt x="5309134" y="4068830"/>
                  <a:pt x="5309134" y="4122880"/>
                </a:cubicBezTo>
                <a:cubicBezTo>
                  <a:pt x="5309134" y="4179386"/>
                  <a:pt x="5264912" y="4250633"/>
                  <a:pt x="5178924" y="4250633"/>
                </a:cubicBezTo>
                <a:cubicBezTo>
                  <a:pt x="5099077" y="4250633"/>
                  <a:pt x="5049941" y="4185529"/>
                  <a:pt x="5052398" y="4121652"/>
                </a:cubicBezTo>
                <a:cubicBezTo>
                  <a:pt x="5051170" y="4060232"/>
                  <a:pt x="5100306" y="3992670"/>
                  <a:pt x="5181380" y="3993899"/>
                </a:cubicBezTo>
                <a:close/>
                <a:moveTo>
                  <a:pt x="2295874" y="3992671"/>
                </a:moveTo>
                <a:cubicBezTo>
                  <a:pt x="2367121" y="3993900"/>
                  <a:pt x="2423628" y="4052862"/>
                  <a:pt x="2422398" y="4124110"/>
                </a:cubicBezTo>
                <a:cubicBezTo>
                  <a:pt x="2421171" y="4194128"/>
                  <a:pt x="2364664" y="4249405"/>
                  <a:pt x="2294645" y="4249405"/>
                </a:cubicBezTo>
                <a:cubicBezTo>
                  <a:pt x="2222170" y="4249405"/>
                  <a:pt x="2166892" y="4191671"/>
                  <a:pt x="2166892" y="4120424"/>
                </a:cubicBezTo>
                <a:cubicBezTo>
                  <a:pt x="2166892" y="4049177"/>
                  <a:pt x="2225855" y="3992671"/>
                  <a:pt x="2295874" y="3992671"/>
                </a:cubicBezTo>
                <a:close/>
                <a:moveTo>
                  <a:pt x="4774320" y="3983304"/>
                </a:moveTo>
                <a:cubicBezTo>
                  <a:pt x="4798734" y="3984380"/>
                  <a:pt x="4822688" y="3992671"/>
                  <a:pt x="4846028" y="4008639"/>
                </a:cubicBezTo>
                <a:cubicBezTo>
                  <a:pt x="4892706" y="4040578"/>
                  <a:pt x="4912360" y="4086029"/>
                  <a:pt x="4903762" y="4142535"/>
                </a:cubicBezTo>
                <a:cubicBezTo>
                  <a:pt x="4895163" y="4200270"/>
                  <a:pt x="4861996" y="4237121"/>
                  <a:pt x="4806718" y="4255548"/>
                </a:cubicBezTo>
                <a:cubicBezTo>
                  <a:pt x="4755126" y="4271518"/>
                  <a:pt x="4694935" y="4254319"/>
                  <a:pt x="4660538" y="4211326"/>
                </a:cubicBezTo>
                <a:cubicBezTo>
                  <a:pt x="4623686" y="4164647"/>
                  <a:pt x="4617546" y="4114282"/>
                  <a:pt x="4643341" y="4060232"/>
                </a:cubicBezTo>
                <a:cubicBezTo>
                  <a:pt x="4648254" y="4050406"/>
                  <a:pt x="4655625" y="4040578"/>
                  <a:pt x="4660538" y="4030752"/>
                </a:cubicBezTo>
                <a:cubicBezTo>
                  <a:pt x="4665452" y="4025838"/>
                  <a:pt x="4669138" y="4022152"/>
                  <a:pt x="4672822" y="4017239"/>
                </a:cubicBezTo>
                <a:cubicBezTo>
                  <a:pt x="4681422" y="4012325"/>
                  <a:pt x="4690020" y="4006184"/>
                  <a:pt x="4699848" y="4001270"/>
                </a:cubicBezTo>
                <a:cubicBezTo>
                  <a:pt x="4725029" y="3988372"/>
                  <a:pt x="4749906" y="3982230"/>
                  <a:pt x="4774320" y="3983304"/>
                </a:cubicBezTo>
                <a:close/>
                <a:moveTo>
                  <a:pt x="2698635" y="3981461"/>
                </a:moveTo>
                <a:cubicBezTo>
                  <a:pt x="2722129" y="3980387"/>
                  <a:pt x="2746083" y="3985914"/>
                  <a:pt x="2770036" y="3997583"/>
                </a:cubicBezTo>
                <a:cubicBezTo>
                  <a:pt x="2782320" y="4003726"/>
                  <a:pt x="2794604" y="4011096"/>
                  <a:pt x="2806888" y="4017239"/>
                </a:cubicBezTo>
                <a:cubicBezTo>
                  <a:pt x="2808116" y="4019696"/>
                  <a:pt x="2809344" y="4022151"/>
                  <a:pt x="2810573" y="4024609"/>
                </a:cubicBezTo>
                <a:cubicBezTo>
                  <a:pt x="2815486" y="4033207"/>
                  <a:pt x="2821628" y="4041807"/>
                  <a:pt x="2826542" y="4050405"/>
                </a:cubicBezTo>
                <a:cubicBezTo>
                  <a:pt x="2856024" y="4100769"/>
                  <a:pt x="2851110" y="4163418"/>
                  <a:pt x="2814258" y="4207640"/>
                </a:cubicBezTo>
                <a:cubicBezTo>
                  <a:pt x="2778634" y="4251862"/>
                  <a:pt x="2720900" y="4269060"/>
                  <a:pt x="2666850" y="4253091"/>
                </a:cubicBezTo>
                <a:cubicBezTo>
                  <a:pt x="2611573" y="4237121"/>
                  <a:pt x="2571035" y="4187985"/>
                  <a:pt x="2567349" y="4130251"/>
                </a:cubicBezTo>
                <a:cubicBezTo>
                  <a:pt x="2563665" y="4077430"/>
                  <a:pt x="2584547" y="4034435"/>
                  <a:pt x="2629998" y="4004955"/>
                </a:cubicBezTo>
                <a:cubicBezTo>
                  <a:pt x="2652110" y="3990214"/>
                  <a:pt x="2675143" y="3982537"/>
                  <a:pt x="2698635" y="3981461"/>
                </a:cubicBezTo>
                <a:close/>
                <a:moveTo>
                  <a:pt x="28254" y="3887027"/>
                </a:moveTo>
                <a:cubicBezTo>
                  <a:pt x="45452" y="3887027"/>
                  <a:pt x="58964" y="3900540"/>
                  <a:pt x="57736" y="3916509"/>
                </a:cubicBezTo>
                <a:cubicBezTo>
                  <a:pt x="56507" y="3932479"/>
                  <a:pt x="42995" y="3944763"/>
                  <a:pt x="28254" y="3943534"/>
                </a:cubicBezTo>
                <a:cubicBezTo>
                  <a:pt x="13513" y="3943534"/>
                  <a:pt x="0" y="3930022"/>
                  <a:pt x="0" y="3915281"/>
                </a:cubicBezTo>
                <a:cubicBezTo>
                  <a:pt x="0" y="3900540"/>
                  <a:pt x="12284" y="3887027"/>
                  <a:pt x="28254" y="3887027"/>
                </a:cubicBezTo>
                <a:close/>
                <a:moveTo>
                  <a:pt x="3991063" y="3877200"/>
                </a:moveTo>
                <a:cubicBezTo>
                  <a:pt x="3964038" y="3878429"/>
                  <a:pt x="3937013" y="3879657"/>
                  <a:pt x="3909988" y="3880885"/>
                </a:cubicBezTo>
                <a:cubicBezTo>
                  <a:pt x="3909988" y="3907911"/>
                  <a:pt x="3909988" y="3934934"/>
                  <a:pt x="3909988" y="3961960"/>
                </a:cubicBezTo>
                <a:cubicBezTo>
                  <a:pt x="3923500" y="3961960"/>
                  <a:pt x="3937013" y="3961960"/>
                  <a:pt x="3950525" y="3961960"/>
                </a:cubicBezTo>
                <a:cubicBezTo>
                  <a:pt x="3965266" y="3963188"/>
                  <a:pt x="3980006" y="3964417"/>
                  <a:pt x="3993520" y="3965645"/>
                </a:cubicBezTo>
                <a:cubicBezTo>
                  <a:pt x="3992290" y="3936163"/>
                  <a:pt x="3992290" y="3907911"/>
                  <a:pt x="3991063" y="3877200"/>
                </a:cubicBezTo>
                <a:close/>
                <a:moveTo>
                  <a:pt x="3482506" y="3874745"/>
                </a:moveTo>
                <a:cubicBezTo>
                  <a:pt x="3482506" y="3906682"/>
                  <a:pt x="3482506" y="3934934"/>
                  <a:pt x="3482506" y="3965645"/>
                </a:cubicBezTo>
                <a:cubicBezTo>
                  <a:pt x="3498474" y="3963188"/>
                  <a:pt x="3510758" y="3960731"/>
                  <a:pt x="3524272" y="3959502"/>
                </a:cubicBezTo>
                <a:cubicBezTo>
                  <a:pt x="3537783" y="3958274"/>
                  <a:pt x="3551296" y="3959502"/>
                  <a:pt x="3566037" y="3959502"/>
                </a:cubicBezTo>
                <a:cubicBezTo>
                  <a:pt x="3564808" y="3945991"/>
                  <a:pt x="3563580" y="3932479"/>
                  <a:pt x="3563580" y="3918966"/>
                </a:cubicBezTo>
                <a:cubicBezTo>
                  <a:pt x="3563580" y="3905453"/>
                  <a:pt x="3563580" y="3891941"/>
                  <a:pt x="3563580" y="3878429"/>
                </a:cubicBezTo>
                <a:cubicBezTo>
                  <a:pt x="3535326" y="3878429"/>
                  <a:pt x="3509531" y="3877200"/>
                  <a:pt x="3482506" y="3874745"/>
                </a:cubicBezTo>
                <a:close/>
                <a:moveTo>
                  <a:pt x="440996" y="3856318"/>
                </a:moveTo>
                <a:cubicBezTo>
                  <a:pt x="472934" y="3856318"/>
                  <a:pt x="498730" y="3883343"/>
                  <a:pt x="498730" y="3916509"/>
                </a:cubicBezTo>
                <a:cubicBezTo>
                  <a:pt x="498730" y="3949676"/>
                  <a:pt x="472934" y="3974244"/>
                  <a:pt x="439767" y="3974244"/>
                </a:cubicBezTo>
                <a:cubicBezTo>
                  <a:pt x="406599" y="3974244"/>
                  <a:pt x="380803" y="3948449"/>
                  <a:pt x="380803" y="3915281"/>
                </a:cubicBezTo>
                <a:cubicBezTo>
                  <a:pt x="382032" y="3882115"/>
                  <a:pt x="409056" y="3856318"/>
                  <a:pt x="440996" y="3856318"/>
                </a:cubicBezTo>
                <a:close/>
                <a:moveTo>
                  <a:pt x="4425916" y="3848946"/>
                </a:moveTo>
                <a:cubicBezTo>
                  <a:pt x="4411174" y="3853861"/>
                  <a:pt x="4397662" y="3858775"/>
                  <a:pt x="4384150" y="3860003"/>
                </a:cubicBezTo>
                <a:cubicBezTo>
                  <a:pt x="4369409" y="3862459"/>
                  <a:pt x="4354668" y="3862459"/>
                  <a:pt x="4339928" y="3861230"/>
                </a:cubicBezTo>
                <a:cubicBezTo>
                  <a:pt x="4326414" y="3860003"/>
                  <a:pt x="4314130" y="3857546"/>
                  <a:pt x="4299390" y="3855089"/>
                </a:cubicBezTo>
                <a:cubicBezTo>
                  <a:pt x="4303076" y="3877200"/>
                  <a:pt x="4307989" y="3898082"/>
                  <a:pt x="4306760" y="3917737"/>
                </a:cubicBezTo>
                <a:cubicBezTo>
                  <a:pt x="4307989" y="3938620"/>
                  <a:pt x="4303076" y="3959502"/>
                  <a:pt x="4299390" y="3982842"/>
                </a:cubicBezTo>
                <a:cubicBezTo>
                  <a:pt x="4317816" y="3979157"/>
                  <a:pt x="4331328" y="3975472"/>
                  <a:pt x="4346069" y="3975472"/>
                </a:cubicBezTo>
                <a:cubicBezTo>
                  <a:pt x="4360810" y="3975472"/>
                  <a:pt x="4375550" y="3976701"/>
                  <a:pt x="4390291" y="3979157"/>
                </a:cubicBezTo>
                <a:cubicBezTo>
                  <a:pt x="4403804" y="3981615"/>
                  <a:pt x="4417316" y="3987756"/>
                  <a:pt x="4432056" y="3992670"/>
                </a:cubicBezTo>
                <a:cubicBezTo>
                  <a:pt x="4432056" y="3987756"/>
                  <a:pt x="4433286" y="3985299"/>
                  <a:pt x="4432056" y="3984070"/>
                </a:cubicBezTo>
                <a:cubicBezTo>
                  <a:pt x="4413632" y="3943534"/>
                  <a:pt x="4411174" y="3902997"/>
                  <a:pt x="4427143" y="3861230"/>
                </a:cubicBezTo>
                <a:cubicBezTo>
                  <a:pt x="4428372" y="3857546"/>
                  <a:pt x="4427143" y="3853861"/>
                  <a:pt x="4425916" y="3848946"/>
                </a:cubicBezTo>
                <a:close/>
                <a:moveTo>
                  <a:pt x="3042740" y="3840348"/>
                </a:moveTo>
                <a:cubicBezTo>
                  <a:pt x="3057480" y="3896855"/>
                  <a:pt x="3068536" y="3900540"/>
                  <a:pt x="3042740" y="3990213"/>
                </a:cubicBezTo>
                <a:cubicBezTo>
                  <a:pt x="3057480" y="3985299"/>
                  <a:pt x="3070992" y="3980386"/>
                  <a:pt x="3084505" y="3976701"/>
                </a:cubicBezTo>
                <a:cubicBezTo>
                  <a:pt x="3100474" y="3974244"/>
                  <a:pt x="3116444" y="3971786"/>
                  <a:pt x="3132412" y="3973015"/>
                </a:cubicBezTo>
                <a:cubicBezTo>
                  <a:pt x="3147153" y="3973015"/>
                  <a:pt x="3160666" y="3977929"/>
                  <a:pt x="3175407" y="3980386"/>
                </a:cubicBezTo>
                <a:cubicBezTo>
                  <a:pt x="3171721" y="3957047"/>
                  <a:pt x="3165580" y="3937392"/>
                  <a:pt x="3165580" y="3917737"/>
                </a:cubicBezTo>
                <a:cubicBezTo>
                  <a:pt x="3165580" y="3896855"/>
                  <a:pt x="3170493" y="3875972"/>
                  <a:pt x="3174178" y="3850175"/>
                </a:cubicBezTo>
                <a:cubicBezTo>
                  <a:pt x="3128728" y="3868601"/>
                  <a:pt x="3086962" y="3861230"/>
                  <a:pt x="3042740" y="3840348"/>
                </a:cubicBezTo>
                <a:close/>
                <a:moveTo>
                  <a:pt x="851279" y="3835436"/>
                </a:moveTo>
                <a:cubicBezTo>
                  <a:pt x="895501" y="3834207"/>
                  <a:pt x="932353" y="3869831"/>
                  <a:pt x="932353" y="3914053"/>
                </a:cubicBezTo>
                <a:cubicBezTo>
                  <a:pt x="932353" y="3959504"/>
                  <a:pt x="897958" y="3995128"/>
                  <a:pt x="852507" y="3995128"/>
                </a:cubicBezTo>
                <a:cubicBezTo>
                  <a:pt x="809513" y="3995128"/>
                  <a:pt x="773889" y="3960733"/>
                  <a:pt x="772662" y="3917738"/>
                </a:cubicBezTo>
                <a:cubicBezTo>
                  <a:pt x="771433" y="3873516"/>
                  <a:pt x="807057" y="3835436"/>
                  <a:pt x="851279" y="3835436"/>
                </a:cubicBezTo>
                <a:close/>
                <a:moveTo>
                  <a:pt x="1266477" y="3818238"/>
                </a:moveTo>
                <a:cubicBezTo>
                  <a:pt x="1315613" y="3817009"/>
                  <a:pt x="1361063" y="3856318"/>
                  <a:pt x="1363520" y="3914053"/>
                </a:cubicBezTo>
                <a:cubicBezTo>
                  <a:pt x="1364749" y="3966874"/>
                  <a:pt x="1319298" y="4012325"/>
                  <a:pt x="1266477" y="4012325"/>
                </a:cubicBezTo>
                <a:cubicBezTo>
                  <a:pt x="1213656" y="4012325"/>
                  <a:pt x="1170662" y="3969331"/>
                  <a:pt x="1170662" y="3916510"/>
                </a:cubicBezTo>
                <a:cubicBezTo>
                  <a:pt x="1168206" y="3862461"/>
                  <a:pt x="1211199" y="3818238"/>
                  <a:pt x="1266477" y="3818238"/>
                </a:cubicBezTo>
                <a:close/>
                <a:moveTo>
                  <a:pt x="5799265" y="3805979"/>
                </a:moveTo>
                <a:cubicBezTo>
                  <a:pt x="5859456" y="3807209"/>
                  <a:pt x="5908592" y="3853861"/>
                  <a:pt x="5909820" y="3915281"/>
                </a:cubicBezTo>
                <a:cubicBezTo>
                  <a:pt x="5911048" y="3976701"/>
                  <a:pt x="5861912" y="4027065"/>
                  <a:pt x="5799265" y="4027065"/>
                </a:cubicBezTo>
                <a:cubicBezTo>
                  <a:pt x="5748900" y="4029522"/>
                  <a:pt x="5687480" y="3990213"/>
                  <a:pt x="5687480" y="3916509"/>
                </a:cubicBezTo>
                <a:cubicBezTo>
                  <a:pt x="5687480" y="3841577"/>
                  <a:pt x="5750129" y="3804751"/>
                  <a:pt x="5799265" y="3805979"/>
                </a:cubicBezTo>
                <a:close/>
                <a:moveTo>
                  <a:pt x="1674305" y="3804751"/>
                </a:moveTo>
                <a:cubicBezTo>
                  <a:pt x="1733270" y="3803523"/>
                  <a:pt x="1786090" y="3847720"/>
                  <a:pt x="1788547" y="3914053"/>
                </a:cubicBezTo>
                <a:cubicBezTo>
                  <a:pt x="1787318" y="3984071"/>
                  <a:pt x="1732041" y="4025837"/>
                  <a:pt x="1677991" y="4027066"/>
                </a:cubicBezTo>
                <a:cubicBezTo>
                  <a:pt x="1617799" y="4027066"/>
                  <a:pt x="1568663" y="3979158"/>
                  <a:pt x="1566206" y="3918967"/>
                </a:cubicBezTo>
                <a:cubicBezTo>
                  <a:pt x="1563749" y="3857547"/>
                  <a:pt x="1612885" y="3807209"/>
                  <a:pt x="1674305" y="3804751"/>
                </a:cubicBezTo>
                <a:close/>
                <a:moveTo>
                  <a:pt x="5388979" y="3793699"/>
                </a:moveTo>
                <a:cubicBezTo>
                  <a:pt x="5456542" y="3794927"/>
                  <a:pt x="5509362" y="3850177"/>
                  <a:pt x="5509362" y="3917738"/>
                </a:cubicBezTo>
                <a:cubicBezTo>
                  <a:pt x="5509362" y="3985301"/>
                  <a:pt x="5455312" y="4039350"/>
                  <a:pt x="5387751" y="4040578"/>
                </a:cubicBezTo>
                <a:cubicBezTo>
                  <a:pt x="5333702" y="4041807"/>
                  <a:pt x="5262454" y="4000041"/>
                  <a:pt x="5263682" y="3916510"/>
                </a:cubicBezTo>
                <a:cubicBezTo>
                  <a:pt x="5263682" y="3831750"/>
                  <a:pt x="5334930" y="3792470"/>
                  <a:pt x="5388979" y="3793699"/>
                </a:cubicBezTo>
                <a:close/>
                <a:moveTo>
                  <a:pt x="2087047" y="3792470"/>
                </a:moveTo>
                <a:cubicBezTo>
                  <a:pt x="2157066" y="3792470"/>
                  <a:pt x="2211116" y="3846491"/>
                  <a:pt x="2211116" y="3916509"/>
                </a:cubicBezTo>
                <a:cubicBezTo>
                  <a:pt x="2211116" y="3974244"/>
                  <a:pt x="2165664" y="4038121"/>
                  <a:pt x="2088276" y="4039349"/>
                </a:cubicBezTo>
                <a:cubicBezTo>
                  <a:pt x="2021942" y="4040578"/>
                  <a:pt x="1964207" y="3988985"/>
                  <a:pt x="1964207" y="3915281"/>
                </a:cubicBezTo>
                <a:cubicBezTo>
                  <a:pt x="1964207" y="3846491"/>
                  <a:pt x="2019486" y="3792470"/>
                  <a:pt x="2087047" y="3792470"/>
                </a:cubicBezTo>
                <a:close/>
                <a:moveTo>
                  <a:pt x="4972552" y="3781415"/>
                </a:moveTo>
                <a:cubicBezTo>
                  <a:pt x="5063454" y="3781415"/>
                  <a:pt x="5110134" y="3856318"/>
                  <a:pt x="5108904" y="3916509"/>
                </a:cubicBezTo>
                <a:cubicBezTo>
                  <a:pt x="5110134" y="3976701"/>
                  <a:pt x="5064682" y="4051633"/>
                  <a:pt x="4973780" y="4051633"/>
                </a:cubicBezTo>
                <a:cubicBezTo>
                  <a:pt x="4886564" y="4051633"/>
                  <a:pt x="4838657" y="3979158"/>
                  <a:pt x="4838657" y="3915281"/>
                </a:cubicBezTo>
                <a:cubicBezTo>
                  <a:pt x="4838657" y="3856318"/>
                  <a:pt x="4882879" y="3782644"/>
                  <a:pt x="4972552" y="3781415"/>
                </a:cubicBezTo>
                <a:close/>
                <a:moveTo>
                  <a:pt x="2499788" y="3780187"/>
                </a:moveTo>
                <a:cubicBezTo>
                  <a:pt x="2583319" y="3781415"/>
                  <a:pt x="2634912" y="3847720"/>
                  <a:pt x="2634912" y="3915281"/>
                </a:cubicBezTo>
                <a:cubicBezTo>
                  <a:pt x="2634912" y="3987756"/>
                  <a:pt x="2574721" y="4051633"/>
                  <a:pt x="2498560" y="4049176"/>
                </a:cubicBezTo>
                <a:cubicBezTo>
                  <a:pt x="2423628" y="4049176"/>
                  <a:pt x="2364664" y="3988985"/>
                  <a:pt x="2365894" y="3912824"/>
                </a:cubicBezTo>
                <a:cubicBezTo>
                  <a:pt x="2367121" y="3839121"/>
                  <a:pt x="2426084" y="3780187"/>
                  <a:pt x="2499788" y="3780187"/>
                </a:cubicBezTo>
                <a:close/>
                <a:moveTo>
                  <a:pt x="3776092" y="3668411"/>
                </a:moveTo>
                <a:cubicBezTo>
                  <a:pt x="3750297" y="3674554"/>
                  <a:pt x="3725729" y="3665956"/>
                  <a:pt x="3702388" y="3672097"/>
                </a:cubicBezTo>
                <a:cubicBezTo>
                  <a:pt x="3702388" y="3685610"/>
                  <a:pt x="3702388" y="3696665"/>
                  <a:pt x="3702388" y="3708949"/>
                </a:cubicBezTo>
                <a:cubicBezTo>
                  <a:pt x="3702388" y="3719996"/>
                  <a:pt x="3698704" y="3731053"/>
                  <a:pt x="3704846" y="3743337"/>
                </a:cubicBezTo>
                <a:cubicBezTo>
                  <a:pt x="3728186" y="3740880"/>
                  <a:pt x="3751524" y="3745792"/>
                  <a:pt x="3776092" y="3740880"/>
                </a:cubicBezTo>
                <a:cubicBezTo>
                  <a:pt x="3776092" y="3717541"/>
                  <a:pt x="3776092" y="3695437"/>
                  <a:pt x="3776092" y="3668411"/>
                </a:cubicBezTo>
                <a:close/>
                <a:moveTo>
                  <a:pt x="235853" y="3664697"/>
                </a:moveTo>
                <a:cubicBezTo>
                  <a:pt x="260420" y="3664697"/>
                  <a:pt x="280074" y="3686807"/>
                  <a:pt x="280074" y="3711376"/>
                </a:cubicBezTo>
                <a:cubicBezTo>
                  <a:pt x="277618" y="3735942"/>
                  <a:pt x="257964" y="3753140"/>
                  <a:pt x="234624" y="3753140"/>
                </a:cubicBezTo>
                <a:cubicBezTo>
                  <a:pt x="210056" y="3753140"/>
                  <a:pt x="191630" y="3733485"/>
                  <a:pt x="190402" y="3710147"/>
                </a:cubicBezTo>
                <a:cubicBezTo>
                  <a:pt x="190402" y="3685579"/>
                  <a:pt x="211285" y="3663469"/>
                  <a:pt x="235853" y="3664697"/>
                </a:cubicBezTo>
                <a:close/>
                <a:moveTo>
                  <a:pt x="3271836" y="3650907"/>
                </a:moveTo>
                <a:cubicBezTo>
                  <a:pt x="3269072" y="3650907"/>
                  <a:pt x="3266308" y="3651828"/>
                  <a:pt x="3263851" y="3654900"/>
                </a:cubicBezTo>
                <a:cubicBezTo>
                  <a:pt x="3266308" y="3663499"/>
                  <a:pt x="3267536" y="3672097"/>
                  <a:pt x="3269993" y="3681926"/>
                </a:cubicBezTo>
                <a:cubicBezTo>
                  <a:pt x="3271222" y="3690524"/>
                  <a:pt x="3273678" y="3700351"/>
                  <a:pt x="3273678" y="3708949"/>
                </a:cubicBezTo>
                <a:cubicBezTo>
                  <a:pt x="3273678" y="3718767"/>
                  <a:pt x="3271222" y="3729822"/>
                  <a:pt x="3269993" y="3739651"/>
                </a:cubicBezTo>
                <a:cubicBezTo>
                  <a:pt x="3268765" y="3748250"/>
                  <a:pt x="3263851" y="3756848"/>
                  <a:pt x="3269993" y="3767903"/>
                </a:cubicBezTo>
                <a:cubicBezTo>
                  <a:pt x="3300703" y="3751935"/>
                  <a:pt x="3333869" y="3758075"/>
                  <a:pt x="3369494" y="3758075"/>
                </a:cubicBezTo>
                <a:cubicBezTo>
                  <a:pt x="3360894" y="3723682"/>
                  <a:pt x="3363351" y="3691753"/>
                  <a:pt x="3369494" y="3657358"/>
                </a:cubicBezTo>
                <a:cubicBezTo>
                  <a:pt x="3362123" y="3657358"/>
                  <a:pt x="3355980" y="3656127"/>
                  <a:pt x="3351067" y="3657358"/>
                </a:cubicBezTo>
                <a:cubicBezTo>
                  <a:pt x="3326499" y="3661041"/>
                  <a:pt x="3303160" y="3658585"/>
                  <a:pt x="3279820" y="3652444"/>
                </a:cubicBezTo>
                <a:cubicBezTo>
                  <a:pt x="3277363" y="3651828"/>
                  <a:pt x="3274599" y="3650907"/>
                  <a:pt x="3271836" y="3650907"/>
                </a:cubicBezTo>
                <a:close/>
                <a:moveTo>
                  <a:pt x="4215858" y="3648758"/>
                </a:moveTo>
                <a:cubicBezTo>
                  <a:pt x="4180236" y="3659813"/>
                  <a:pt x="4147068" y="3663499"/>
                  <a:pt x="4111446" y="3656127"/>
                </a:cubicBezTo>
                <a:cubicBezTo>
                  <a:pt x="4112673" y="3674554"/>
                  <a:pt x="4115130" y="3690524"/>
                  <a:pt x="4115130" y="3705263"/>
                </a:cubicBezTo>
                <a:cubicBezTo>
                  <a:pt x="4115130" y="3722453"/>
                  <a:pt x="4113902" y="3738420"/>
                  <a:pt x="4112673" y="3759305"/>
                </a:cubicBezTo>
                <a:cubicBezTo>
                  <a:pt x="4147068" y="3755620"/>
                  <a:pt x="4180236" y="3758075"/>
                  <a:pt x="4214631" y="3769131"/>
                </a:cubicBezTo>
                <a:cubicBezTo>
                  <a:pt x="4212174" y="3750706"/>
                  <a:pt x="4208488" y="3738420"/>
                  <a:pt x="4207260" y="3726138"/>
                </a:cubicBezTo>
                <a:cubicBezTo>
                  <a:pt x="4206032" y="3713856"/>
                  <a:pt x="4207260" y="3701579"/>
                  <a:pt x="4208488" y="3688067"/>
                </a:cubicBezTo>
                <a:cubicBezTo>
                  <a:pt x="4209718" y="3675783"/>
                  <a:pt x="4212174" y="3663499"/>
                  <a:pt x="4215858" y="3648758"/>
                </a:cubicBezTo>
                <a:close/>
                <a:moveTo>
                  <a:pt x="647365" y="3638910"/>
                </a:moveTo>
                <a:cubicBezTo>
                  <a:pt x="686674" y="3640138"/>
                  <a:pt x="717383" y="3670848"/>
                  <a:pt x="717383" y="3708930"/>
                </a:cubicBezTo>
                <a:cubicBezTo>
                  <a:pt x="717383" y="3747006"/>
                  <a:pt x="685445" y="3778944"/>
                  <a:pt x="647365" y="3778944"/>
                </a:cubicBezTo>
                <a:cubicBezTo>
                  <a:pt x="609284" y="3778944"/>
                  <a:pt x="577346" y="3748233"/>
                  <a:pt x="576118" y="3710158"/>
                </a:cubicBezTo>
                <a:cubicBezTo>
                  <a:pt x="574889" y="3670848"/>
                  <a:pt x="608056" y="3637681"/>
                  <a:pt x="647365" y="3638910"/>
                </a:cubicBezTo>
                <a:close/>
                <a:moveTo>
                  <a:pt x="1061336" y="3620492"/>
                </a:moveTo>
                <a:cubicBezTo>
                  <a:pt x="1110471" y="3621719"/>
                  <a:pt x="1151008" y="3662257"/>
                  <a:pt x="1148551" y="3711393"/>
                </a:cubicBezTo>
                <a:cubicBezTo>
                  <a:pt x="1146094" y="3766665"/>
                  <a:pt x="1104329" y="3798605"/>
                  <a:pt x="1060107" y="3798605"/>
                </a:cubicBezTo>
                <a:cubicBezTo>
                  <a:pt x="1007286" y="3798605"/>
                  <a:pt x="970434" y="3755610"/>
                  <a:pt x="971662" y="3708936"/>
                </a:cubicBezTo>
                <a:cubicBezTo>
                  <a:pt x="971662" y="3658571"/>
                  <a:pt x="1010971" y="3620492"/>
                  <a:pt x="1061336" y="3620492"/>
                </a:cubicBezTo>
                <a:close/>
                <a:moveTo>
                  <a:pt x="5967337" y="3613949"/>
                </a:moveTo>
                <a:lnTo>
                  <a:pt x="5967337" y="3806912"/>
                </a:lnTo>
                <a:lnTo>
                  <a:pt x="5963735" y="3806169"/>
                </a:lnTo>
                <a:cubicBezTo>
                  <a:pt x="5926250" y="3789996"/>
                  <a:pt x="5899992" y="3752238"/>
                  <a:pt x="5899992" y="3708940"/>
                </a:cubicBezTo>
                <a:cubicBezTo>
                  <a:pt x="5900914" y="3665640"/>
                  <a:pt x="5927402" y="3629250"/>
                  <a:pt x="5965463" y="3614279"/>
                </a:cubicBezTo>
                <a:close/>
                <a:moveTo>
                  <a:pt x="1475305" y="3605757"/>
                </a:moveTo>
                <a:cubicBezTo>
                  <a:pt x="1535497" y="3606984"/>
                  <a:pt x="1578490" y="3658576"/>
                  <a:pt x="1576033" y="3715078"/>
                </a:cubicBezTo>
                <a:cubicBezTo>
                  <a:pt x="1573577" y="3772810"/>
                  <a:pt x="1523213" y="3817009"/>
                  <a:pt x="1465478" y="3814553"/>
                </a:cubicBezTo>
                <a:cubicBezTo>
                  <a:pt x="1418799" y="3812100"/>
                  <a:pt x="1365978" y="3774039"/>
                  <a:pt x="1367206" y="3707712"/>
                </a:cubicBezTo>
                <a:cubicBezTo>
                  <a:pt x="1368435" y="3647522"/>
                  <a:pt x="1417571" y="3603299"/>
                  <a:pt x="1475305" y="3605757"/>
                </a:cubicBezTo>
                <a:close/>
                <a:moveTo>
                  <a:pt x="5592893" y="3593476"/>
                </a:moveTo>
                <a:cubicBezTo>
                  <a:pt x="5657998" y="3594705"/>
                  <a:pt x="5710819" y="3646296"/>
                  <a:pt x="5709590" y="3712630"/>
                </a:cubicBezTo>
                <a:cubicBezTo>
                  <a:pt x="5708362" y="3777728"/>
                  <a:pt x="5655540" y="3829293"/>
                  <a:pt x="5590436" y="3828066"/>
                </a:cubicBezTo>
                <a:cubicBezTo>
                  <a:pt x="5526560" y="3826837"/>
                  <a:pt x="5474966" y="3774043"/>
                  <a:pt x="5474966" y="3711401"/>
                </a:cubicBezTo>
                <a:cubicBezTo>
                  <a:pt x="5476194" y="3631557"/>
                  <a:pt x="5542530" y="3593476"/>
                  <a:pt x="5592893" y="3593476"/>
                </a:cubicBezTo>
                <a:close/>
                <a:moveTo>
                  <a:pt x="1884362" y="3591019"/>
                </a:moveTo>
                <a:cubicBezTo>
                  <a:pt x="1939639" y="3591019"/>
                  <a:pt x="2001059" y="3635240"/>
                  <a:pt x="2001059" y="3710174"/>
                </a:cubicBezTo>
                <a:cubicBezTo>
                  <a:pt x="2001059" y="3772814"/>
                  <a:pt x="1948239" y="3825609"/>
                  <a:pt x="1884362" y="3825609"/>
                </a:cubicBezTo>
                <a:cubicBezTo>
                  <a:pt x="1820485" y="3826837"/>
                  <a:pt x="1766436" y="3774043"/>
                  <a:pt x="1766436" y="3708945"/>
                </a:cubicBezTo>
                <a:cubicBezTo>
                  <a:pt x="1766436" y="3640154"/>
                  <a:pt x="1824170" y="3591019"/>
                  <a:pt x="1884362" y="3591019"/>
                </a:cubicBezTo>
                <a:close/>
                <a:moveTo>
                  <a:pt x="5180152" y="3581194"/>
                </a:moveTo>
                <a:cubicBezTo>
                  <a:pt x="5262454" y="3582425"/>
                  <a:pt x="5311590" y="3649986"/>
                  <a:pt x="5309134" y="3710177"/>
                </a:cubicBezTo>
                <a:cubicBezTo>
                  <a:pt x="5309134" y="3781415"/>
                  <a:pt x="5252628" y="3839121"/>
                  <a:pt x="5181380" y="3840350"/>
                </a:cubicBezTo>
                <a:cubicBezTo>
                  <a:pt x="5108904" y="3841577"/>
                  <a:pt x="5051170" y="3781415"/>
                  <a:pt x="5051170" y="3708948"/>
                </a:cubicBezTo>
                <a:cubicBezTo>
                  <a:pt x="5052398" y="3636474"/>
                  <a:pt x="5110134" y="3579967"/>
                  <a:pt x="5180152" y="3581194"/>
                </a:cubicBezTo>
                <a:close/>
                <a:moveTo>
                  <a:pt x="2294645" y="3579965"/>
                </a:moveTo>
                <a:cubicBezTo>
                  <a:pt x="2367121" y="3579965"/>
                  <a:pt x="2424855" y="3637702"/>
                  <a:pt x="2424855" y="3711405"/>
                </a:cubicBezTo>
                <a:cubicBezTo>
                  <a:pt x="2424855" y="3777730"/>
                  <a:pt x="2373262" y="3839121"/>
                  <a:pt x="2294645" y="3839121"/>
                </a:cubicBezTo>
                <a:cubicBezTo>
                  <a:pt x="2208657" y="3836662"/>
                  <a:pt x="2164435" y="3764217"/>
                  <a:pt x="2166892" y="3708948"/>
                </a:cubicBezTo>
                <a:cubicBezTo>
                  <a:pt x="2166892" y="3637702"/>
                  <a:pt x="2223398" y="3579965"/>
                  <a:pt x="2294645" y="3579965"/>
                </a:cubicBezTo>
                <a:close/>
                <a:moveTo>
                  <a:pt x="4766258" y="3569701"/>
                </a:moveTo>
                <a:cubicBezTo>
                  <a:pt x="4827985" y="3569067"/>
                  <a:pt x="4886257" y="3610065"/>
                  <a:pt x="4903762" y="3674557"/>
                </a:cubicBezTo>
                <a:cubicBezTo>
                  <a:pt x="4927102" y="3765446"/>
                  <a:pt x="4858311" y="3852634"/>
                  <a:pt x="4763724" y="3850177"/>
                </a:cubicBezTo>
                <a:cubicBezTo>
                  <a:pt x="4740385" y="3848949"/>
                  <a:pt x="4718274" y="3844034"/>
                  <a:pt x="4698620" y="3831750"/>
                </a:cubicBezTo>
                <a:cubicBezTo>
                  <a:pt x="4691249" y="3826837"/>
                  <a:pt x="4682651" y="3823153"/>
                  <a:pt x="4675280" y="3818238"/>
                </a:cubicBezTo>
                <a:cubicBezTo>
                  <a:pt x="4670367" y="3812104"/>
                  <a:pt x="4664224" y="3804758"/>
                  <a:pt x="4659311" y="3798615"/>
                </a:cubicBezTo>
                <a:cubicBezTo>
                  <a:pt x="4658083" y="3796158"/>
                  <a:pt x="4655625" y="3792474"/>
                  <a:pt x="4654398" y="3790016"/>
                </a:cubicBezTo>
                <a:cubicBezTo>
                  <a:pt x="4621231" y="3739652"/>
                  <a:pt x="4620002" y="3688067"/>
                  <a:pt x="4650712" y="3635245"/>
                </a:cubicBezTo>
                <a:cubicBezTo>
                  <a:pt x="4651940" y="3630332"/>
                  <a:pt x="4653168" y="3624192"/>
                  <a:pt x="4655625" y="3616821"/>
                </a:cubicBezTo>
                <a:cubicBezTo>
                  <a:pt x="4661768" y="3611908"/>
                  <a:pt x="4669138" y="3606993"/>
                  <a:pt x="4675280" y="3602079"/>
                </a:cubicBezTo>
                <a:cubicBezTo>
                  <a:pt x="4685106" y="3595939"/>
                  <a:pt x="4694935" y="3589795"/>
                  <a:pt x="4704761" y="3584883"/>
                </a:cubicBezTo>
                <a:cubicBezTo>
                  <a:pt x="4724722" y="3574749"/>
                  <a:pt x="4745682" y="3569911"/>
                  <a:pt x="4766258" y="3569701"/>
                </a:cubicBezTo>
                <a:close/>
                <a:moveTo>
                  <a:pt x="27025" y="3474291"/>
                </a:moveTo>
                <a:cubicBezTo>
                  <a:pt x="44223" y="3473061"/>
                  <a:pt x="57736" y="3487803"/>
                  <a:pt x="57736" y="3503773"/>
                </a:cubicBezTo>
                <a:cubicBezTo>
                  <a:pt x="56507" y="3518513"/>
                  <a:pt x="42995" y="3532025"/>
                  <a:pt x="28254" y="3532025"/>
                </a:cubicBezTo>
                <a:cubicBezTo>
                  <a:pt x="13513" y="3532025"/>
                  <a:pt x="0" y="3519740"/>
                  <a:pt x="0" y="3503773"/>
                </a:cubicBezTo>
                <a:cubicBezTo>
                  <a:pt x="0" y="3489032"/>
                  <a:pt x="11056" y="3475517"/>
                  <a:pt x="27025" y="3474291"/>
                </a:cubicBezTo>
                <a:close/>
                <a:moveTo>
                  <a:pt x="4000890" y="3446072"/>
                </a:moveTo>
                <a:cubicBezTo>
                  <a:pt x="3982463" y="3448530"/>
                  <a:pt x="3967722" y="3453442"/>
                  <a:pt x="3951754" y="3453442"/>
                </a:cubicBezTo>
                <a:cubicBezTo>
                  <a:pt x="3934556" y="3454671"/>
                  <a:pt x="3918586" y="3452213"/>
                  <a:pt x="3901389" y="3450984"/>
                </a:cubicBezTo>
                <a:cubicBezTo>
                  <a:pt x="3902618" y="3482925"/>
                  <a:pt x="3905075" y="3513635"/>
                  <a:pt x="3906302" y="3541888"/>
                </a:cubicBezTo>
                <a:cubicBezTo>
                  <a:pt x="3937013" y="3541888"/>
                  <a:pt x="3966495" y="3543116"/>
                  <a:pt x="3994747" y="3544345"/>
                </a:cubicBezTo>
                <a:cubicBezTo>
                  <a:pt x="3994747" y="3528375"/>
                  <a:pt x="3993520" y="3512404"/>
                  <a:pt x="3994747" y="3496437"/>
                </a:cubicBezTo>
                <a:cubicBezTo>
                  <a:pt x="3995976" y="3479239"/>
                  <a:pt x="3998433" y="3463268"/>
                  <a:pt x="4000890" y="3446072"/>
                </a:cubicBezTo>
                <a:close/>
                <a:moveTo>
                  <a:pt x="3475136" y="3444843"/>
                </a:moveTo>
                <a:cubicBezTo>
                  <a:pt x="3483734" y="3478010"/>
                  <a:pt x="3483734" y="3509949"/>
                  <a:pt x="3480049" y="3544345"/>
                </a:cubicBezTo>
                <a:cubicBezTo>
                  <a:pt x="3499704" y="3541888"/>
                  <a:pt x="3514444" y="3539432"/>
                  <a:pt x="3529185" y="3539432"/>
                </a:cubicBezTo>
                <a:cubicBezTo>
                  <a:pt x="3543926" y="3538203"/>
                  <a:pt x="3558667" y="3539432"/>
                  <a:pt x="3572178" y="3539432"/>
                </a:cubicBezTo>
                <a:cubicBezTo>
                  <a:pt x="3573408" y="3509949"/>
                  <a:pt x="3574635" y="3480467"/>
                  <a:pt x="3577092" y="3450984"/>
                </a:cubicBezTo>
                <a:cubicBezTo>
                  <a:pt x="3559894" y="3450984"/>
                  <a:pt x="3542697" y="3452213"/>
                  <a:pt x="3526728" y="3450984"/>
                </a:cubicBezTo>
                <a:cubicBezTo>
                  <a:pt x="3510758" y="3449758"/>
                  <a:pt x="3493561" y="3447301"/>
                  <a:pt x="3475136" y="3444843"/>
                </a:cubicBezTo>
                <a:close/>
                <a:moveTo>
                  <a:pt x="440996" y="3443589"/>
                </a:moveTo>
                <a:cubicBezTo>
                  <a:pt x="472934" y="3443589"/>
                  <a:pt x="498730" y="3470616"/>
                  <a:pt x="498730" y="3503782"/>
                </a:cubicBezTo>
                <a:cubicBezTo>
                  <a:pt x="498730" y="3536948"/>
                  <a:pt x="472934" y="3561516"/>
                  <a:pt x="439767" y="3561516"/>
                </a:cubicBezTo>
                <a:cubicBezTo>
                  <a:pt x="406599" y="3561516"/>
                  <a:pt x="380803" y="3535721"/>
                  <a:pt x="380803" y="3502553"/>
                </a:cubicBezTo>
                <a:cubicBezTo>
                  <a:pt x="382032" y="3470616"/>
                  <a:pt x="409056" y="3443589"/>
                  <a:pt x="440996" y="3443589"/>
                </a:cubicBezTo>
                <a:close/>
                <a:moveTo>
                  <a:pt x="853736" y="3423944"/>
                </a:moveTo>
                <a:cubicBezTo>
                  <a:pt x="897958" y="3423944"/>
                  <a:pt x="932353" y="3458339"/>
                  <a:pt x="932353" y="3502562"/>
                </a:cubicBezTo>
                <a:cubicBezTo>
                  <a:pt x="932353" y="3546784"/>
                  <a:pt x="899186" y="3581179"/>
                  <a:pt x="854964" y="3582408"/>
                </a:cubicBezTo>
                <a:cubicBezTo>
                  <a:pt x="809513" y="3583636"/>
                  <a:pt x="773889" y="3548012"/>
                  <a:pt x="772662" y="3503791"/>
                </a:cubicBezTo>
                <a:cubicBezTo>
                  <a:pt x="772662" y="3459568"/>
                  <a:pt x="809513" y="3422716"/>
                  <a:pt x="853736" y="3423944"/>
                </a:cubicBezTo>
                <a:close/>
                <a:moveTo>
                  <a:pt x="4443113" y="3422733"/>
                </a:moveTo>
                <a:cubicBezTo>
                  <a:pt x="4436970" y="3423962"/>
                  <a:pt x="4433286" y="3423962"/>
                  <a:pt x="4430829" y="3425190"/>
                </a:cubicBezTo>
                <a:cubicBezTo>
                  <a:pt x="4391520" y="3446072"/>
                  <a:pt x="4350982" y="3448530"/>
                  <a:pt x="4307989" y="3435016"/>
                </a:cubicBezTo>
                <a:cubicBezTo>
                  <a:pt x="4304304" y="3433789"/>
                  <a:pt x="4300619" y="3435016"/>
                  <a:pt x="4293248" y="3435016"/>
                </a:cubicBezTo>
                <a:cubicBezTo>
                  <a:pt x="4311674" y="3479239"/>
                  <a:pt x="4310446" y="3521005"/>
                  <a:pt x="4296933" y="3567684"/>
                </a:cubicBezTo>
                <a:cubicBezTo>
                  <a:pt x="4312903" y="3564000"/>
                  <a:pt x="4323958" y="3561540"/>
                  <a:pt x="4335014" y="3560314"/>
                </a:cubicBezTo>
                <a:cubicBezTo>
                  <a:pt x="4346069" y="3559085"/>
                  <a:pt x="4358353" y="3557856"/>
                  <a:pt x="4369409" y="3559085"/>
                </a:cubicBezTo>
                <a:cubicBezTo>
                  <a:pt x="4380464" y="3560314"/>
                  <a:pt x="4391520" y="3562769"/>
                  <a:pt x="4402575" y="3565229"/>
                </a:cubicBezTo>
                <a:cubicBezTo>
                  <a:pt x="4413632" y="3566454"/>
                  <a:pt x="4422230" y="3575054"/>
                  <a:pt x="4436970" y="3573824"/>
                </a:cubicBezTo>
                <a:cubicBezTo>
                  <a:pt x="4414859" y="3522234"/>
                  <a:pt x="4416088" y="3473098"/>
                  <a:pt x="4443113" y="3422733"/>
                </a:cubicBezTo>
                <a:close/>
                <a:moveTo>
                  <a:pt x="3036597" y="3422733"/>
                </a:moveTo>
                <a:cubicBezTo>
                  <a:pt x="3063622" y="3471869"/>
                  <a:pt x="3064851" y="3522234"/>
                  <a:pt x="3040283" y="3577511"/>
                </a:cubicBezTo>
                <a:cubicBezTo>
                  <a:pt x="3051338" y="3573824"/>
                  <a:pt x="3056252" y="3572596"/>
                  <a:pt x="3059938" y="3570141"/>
                </a:cubicBezTo>
                <a:cubicBezTo>
                  <a:pt x="3094332" y="3555399"/>
                  <a:pt x="3128728" y="3554171"/>
                  <a:pt x="3164350" y="3564000"/>
                </a:cubicBezTo>
                <a:cubicBezTo>
                  <a:pt x="3169264" y="3565229"/>
                  <a:pt x="3175407" y="3567684"/>
                  <a:pt x="3180320" y="3561540"/>
                </a:cubicBezTo>
                <a:cubicBezTo>
                  <a:pt x="3180320" y="3557856"/>
                  <a:pt x="3180320" y="3555399"/>
                  <a:pt x="3179091" y="3551714"/>
                </a:cubicBezTo>
                <a:cubicBezTo>
                  <a:pt x="3168036" y="3516090"/>
                  <a:pt x="3169264" y="3481696"/>
                  <a:pt x="3181548" y="3447301"/>
                </a:cubicBezTo>
                <a:cubicBezTo>
                  <a:pt x="3182777" y="3442386"/>
                  <a:pt x="3186462" y="3437474"/>
                  <a:pt x="3180320" y="3431331"/>
                </a:cubicBezTo>
                <a:cubicBezTo>
                  <a:pt x="3170493" y="3433789"/>
                  <a:pt x="3160666" y="3437474"/>
                  <a:pt x="3150839" y="3439929"/>
                </a:cubicBezTo>
                <a:cubicBezTo>
                  <a:pt x="3142239" y="3441160"/>
                  <a:pt x="3132412" y="3442386"/>
                  <a:pt x="3123814" y="3442386"/>
                </a:cubicBezTo>
                <a:cubicBezTo>
                  <a:pt x="3113987" y="3442386"/>
                  <a:pt x="3102931" y="3441160"/>
                  <a:pt x="3093104" y="3439929"/>
                </a:cubicBezTo>
                <a:cubicBezTo>
                  <a:pt x="3084505" y="3438700"/>
                  <a:pt x="3075906" y="3433789"/>
                  <a:pt x="3067308" y="3432560"/>
                </a:cubicBezTo>
                <a:cubicBezTo>
                  <a:pt x="3057480" y="3430104"/>
                  <a:pt x="3050110" y="3420275"/>
                  <a:pt x="3036597" y="3422733"/>
                </a:cubicBezTo>
                <a:close/>
                <a:moveTo>
                  <a:pt x="1266477" y="3406753"/>
                </a:moveTo>
                <a:cubicBezTo>
                  <a:pt x="1309471" y="3405524"/>
                  <a:pt x="1361063" y="3439919"/>
                  <a:pt x="1362292" y="3502568"/>
                </a:cubicBezTo>
                <a:cubicBezTo>
                  <a:pt x="1363520" y="3554161"/>
                  <a:pt x="1318070" y="3598383"/>
                  <a:pt x="1266477" y="3599611"/>
                </a:cubicBezTo>
                <a:cubicBezTo>
                  <a:pt x="1212428" y="3599611"/>
                  <a:pt x="1168206" y="3555387"/>
                  <a:pt x="1169433" y="3501339"/>
                </a:cubicBezTo>
                <a:cubicBezTo>
                  <a:pt x="1170662" y="3447289"/>
                  <a:pt x="1212428" y="3406753"/>
                  <a:pt x="1266477" y="3406753"/>
                </a:cubicBezTo>
                <a:close/>
                <a:moveTo>
                  <a:pt x="5800492" y="3394473"/>
                </a:moveTo>
                <a:cubicBezTo>
                  <a:pt x="5861912" y="3394473"/>
                  <a:pt x="5912275" y="3444838"/>
                  <a:pt x="5912275" y="3505029"/>
                </a:cubicBezTo>
                <a:cubicBezTo>
                  <a:pt x="5909820" y="3565222"/>
                  <a:pt x="5861912" y="3614358"/>
                  <a:pt x="5801719" y="3614358"/>
                </a:cubicBezTo>
                <a:cubicBezTo>
                  <a:pt x="5739072" y="3614358"/>
                  <a:pt x="5689936" y="3565222"/>
                  <a:pt x="5691164" y="3503801"/>
                </a:cubicBezTo>
                <a:cubicBezTo>
                  <a:pt x="5691164" y="3443610"/>
                  <a:pt x="5740300" y="3394473"/>
                  <a:pt x="5800492" y="3394473"/>
                </a:cubicBezTo>
                <a:close/>
                <a:moveTo>
                  <a:pt x="1674305" y="3393245"/>
                </a:moveTo>
                <a:cubicBezTo>
                  <a:pt x="1727126" y="3392016"/>
                  <a:pt x="1786089" y="3432554"/>
                  <a:pt x="1787318" y="3502573"/>
                </a:cubicBezTo>
                <a:cubicBezTo>
                  <a:pt x="1787318" y="3572591"/>
                  <a:pt x="1730810" y="3614358"/>
                  <a:pt x="1676762" y="3614358"/>
                </a:cubicBezTo>
                <a:cubicBezTo>
                  <a:pt x="1616570" y="3613129"/>
                  <a:pt x="1568662" y="3563993"/>
                  <a:pt x="1567434" y="3503801"/>
                </a:cubicBezTo>
                <a:cubicBezTo>
                  <a:pt x="1567434" y="3442381"/>
                  <a:pt x="1614113" y="3395703"/>
                  <a:pt x="1674305" y="3393245"/>
                </a:cubicBezTo>
                <a:close/>
                <a:moveTo>
                  <a:pt x="5388979" y="3380965"/>
                </a:moveTo>
                <a:cubicBezTo>
                  <a:pt x="5455312" y="3382194"/>
                  <a:pt x="5510591" y="3437473"/>
                  <a:pt x="5510591" y="3503804"/>
                </a:cubicBezTo>
                <a:cubicBezTo>
                  <a:pt x="5511818" y="3572595"/>
                  <a:pt x="5455312" y="3629101"/>
                  <a:pt x="5386522" y="3627872"/>
                </a:cubicBezTo>
                <a:cubicBezTo>
                  <a:pt x="5318961" y="3626645"/>
                  <a:pt x="5263682" y="3571367"/>
                  <a:pt x="5264912" y="3501348"/>
                </a:cubicBezTo>
                <a:cubicBezTo>
                  <a:pt x="5267367" y="3433785"/>
                  <a:pt x="5321418" y="3380965"/>
                  <a:pt x="5388979" y="3380965"/>
                </a:cubicBezTo>
                <a:close/>
                <a:moveTo>
                  <a:pt x="2089504" y="3379736"/>
                </a:moveTo>
                <a:cubicBezTo>
                  <a:pt x="2158294" y="3379736"/>
                  <a:pt x="2214800" y="3435016"/>
                  <a:pt x="2213571" y="3503804"/>
                </a:cubicBezTo>
                <a:cubicBezTo>
                  <a:pt x="2212343" y="3572594"/>
                  <a:pt x="2159523" y="3625416"/>
                  <a:pt x="2090731" y="3625416"/>
                </a:cubicBezTo>
                <a:cubicBezTo>
                  <a:pt x="2010886" y="3625416"/>
                  <a:pt x="1965435" y="3560310"/>
                  <a:pt x="1967892" y="3501347"/>
                </a:cubicBezTo>
                <a:cubicBezTo>
                  <a:pt x="1969121" y="3433785"/>
                  <a:pt x="2021942" y="3380965"/>
                  <a:pt x="2089504" y="3379736"/>
                </a:cubicBezTo>
                <a:close/>
                <a:moveTo>
                  <a:pt x="4975008" y="3369911"/>
                </a:moveTo>
                <a:cubicBezTo>
                  <a:pt x="5049941" y="3369911"/>
                  <a:pt x="5110132" y="3431331"/>
                  <a:pt x="5110132" y="3506263"/>
                </a:cubicBezTo>
                <a:cubicBezTo>
                  <a:pt x="5110132" y="3579968"/>
                  <a:pt x="5049941" y="3638931"/>
                  <a:pt x="4976238" y="3638931"/>
                </a:cubicBezTo>
                <a:cubicBezTo>
                  <a:pt x="4901304" y="3638931"/>
                  <a:pt x="4841114" y="3577511"/>
                  <a:pt x="4841114" y="3502578"/>
                </a:cubicBezTo>
                <a:cubicBezTo>
                  <a:pt x="4842342" y="3430104"/>
                  <a:pt x="4901304" y="3369911"/>
                  <a:pt x="4975008" y="3369911"/>
                </a:cubicBezTo>
                <a:close/>
                <a:moveTo>
                  <a:pt x="2501017" y="3369911"/>
                </a:moveTo>
                <a:cubicBezTo>
                  <a:pt x="2588233" y="3367456"/>
                  <a:pt x="2638598" y="3441160"/>
                  <a:pt x="2636141" y="3503807"/>
                </a:cubicBezTo>
                <a:cubicBezTo>
                  <a:pt x="2636141" y="3577511"/>
                  <a:pt x="2577178" y="3635245"/>
                  <a:pt x="2503474" y="3637703"/>
                </a:cubicBezTo>
                <a:cubicBezTo>
                  <a:pt x="2432227" y="3638931"/>
                  <a:pt x="2368350" y="3579968"/>
                  <a:pt x="2368350" y="3503807"/>
                </a:cubicBezTo>
                <a:cubicBezTo>
                  <a:pt x="2368350" y="3439929"/>
                  <a:pt x="2416257" y="3371142"/>
                  <a:pt x="2501017" y="3369911"/>
                </a:cubicBezTo>
                <a:close/>
                <a:moveTo>
                  <a:pt x="233396" y="3255640"/>
                </a:moveTo>
                <a:cubicBezTo>
                  <a:pt x="256735" y="3255640"/>
                  <a:pt x="275161" y="3272838"/>
                  <a:pt x="276389" y="3294949"/>
                </a:cubicBezTo>
                <a:cubicBezTo>
                  <a:pt x="277618" y="3318289"/>
                  <a:pt x="256735" y="3339171"/>
                  <a:pt x="233396" y="3339171"/>
                </a:cubicBezTo>
                <a:cubicBezTo>
                  <a:pt x="211285" y="3339171"/>
                  <a:pt x="192858" y="3319517"/>
                  <a:pt x="192858" y="3297406"/>
                </a:cubicBezTo>
                <a:cubicBezTo>
                  <a:pt x="192858" y="3274067"/>
                  <a:pt x="210056" y="3255640"/>
                  <a:pt x="233396" y="3255640"/>
                </a:cubicBezTo>
                <a:close/>
                <a:moveTo>
                  <a:pt x="3803117" y="3232331"/>
                </a:moveTo>
                <a:cubicBezTo>
                  <a:pt x="3778549" y="3236015"/>
                  <a:pt x="3758895" y="3242158"/>
                  <a:pt x="3739240" y="3242158"/>
                </a:cubicBezTo>
                <a:cubicBezTo>
                  <a:pt x="3719586" y="3242158"/>
                  <a:pt x="3699932" y="3237244"/>
                  <a:pt x="3679050" y="3233560"/>
                </a:cubicBezTo>
                <a:cubicBezTo>
                  <a:pt x="3679050" y="3238474"/>
                  <a:pt x="3679050" y="3242158"/>
                  <a:pt x="3680278" y="3244616"/>
                </a:cubicBezTo>
                <a:cubicBezTo>
                  <a:pt x="3690104" y="3272869"/>
                  <a:pt x="3690104" y="3301121"/>
                  <a:pt x="3686420" y="3329375"/>
                </a:cubicBezTo>
                <a:cubicBezTo>
                  <a:pt x="3685191" y="3334286"/>
                  <a:pt x="3686420" y="3339201"/>
                  <a:pt x="3686420" y="3345342"/>
                </a:cubicBezTo>
                <a:cubicBezTo>
                  <a:pt x="3699932" y="3342887"/>
                  <a:pt x="3710988" y="3340427"/>
                  <a:pt x="3723272" y="3340427"/>
                </a:cubicBezTo>
                <a:cubicBezTo>
                  <a:pt x="3735556" y="3339201"/>
                  <a:pt x="3749068" y="3340427"/>
                  <a:pt x="3761352" y="3340427"/>
                </a:cubicBezTo>
                <a:cubicBezTo>
                  <a:pt x="3772408" y="3341659"/>
                  <a:pt x="3783463" y="3342887"/>
                  <a:pt x="3795747" y="3345342"/>
                </a:cubicBezTo>
                <a:cubicBezTo>
                  <a:pt x="3794519" y="3330601"/>
                  <a:pt x="3792062" y="3318319"/>
                  <a:pt x="3792062" y="3306036"/>
                </a:cubicBezTo>
                <a:cubicBezTo>
                  <a:pt x="3792062" y="3294979"/>
                  <a:pt x="3792062" y="3282695"/>
                  <a:pt x="3794519" y="3271640"/>
                </a:cubicBezTo>
                <a:cubicBezTo>
                  <a:pt x="3794519" y="3258127"/>
                  <a:pt x="3798204" y="3247072"/>
                  <a:pt x="3803117" y="3232331"/>
                </a:cubicBezTo>
                <a:close/>
                <a:moveTo>
                  <a:pt x="647365" y="3228624"/>
                </a:moveTo>
                <a:cubicBezTo>
                  <a:pt x="684217" y="3228624"/>
                  <a:pt x="714926" y="3259334"/>
                  <a:pt x="716155" y="3296186"/>
                </a:cubicBezTo>
                <a:cubicBezTo>
                  <a:pt x="717383" y="3334267"/>
                  <a:pt x="684217" y="3367433"/>
                  <a:pt x="646136" y="3366204"/>
                </a:cubicBezTo>
                <a:cubicBezTo>
                  <a:pt x="608056" y="3366204"/>
                  <a:pt x="577346" y="3333039"/>
                  <a:pt x="578575" y="3294957"/>
                </a:cubicBezTo>
                <a:cubicBezTo>
                  <a:pt x="579803" y="3256878"/>
                  <a:pt x="609284" y="3228624"/>
                  <a:pt x="647365" y="3228624"/>
                </a:cubicBezTo>
                <a:close/>
                <a:moveTo>
                  <a:pt x="4230600" y="3218818"/>
                </a:moveTo>
                <a:cubicBezTo>
                  <a:pt x="4172866" y="3242158"/>
                  <a:pt x="4171636" y="3242158"/>
                  <a:pt x="4088106" y="3229874"/>
                </a:cubicBezTo>
                <a:cubicBezTo>
                  <a:pt x="4091791" y="3244616"/>
                  <a:pt x="4096705" y="3258127"/>
                  <a:pt x="4099162" y="3272869"/>
                </a:cubicBezTo>
                <a:cubicBezTo>
                  <a:pt x="4101618" y="3286380"/>
                  <a:pt x="4101618" y="3299892"/>
                  <a:pt x="4100389" y="3313406"/>
                </a:cubicBezTo>
                <a:cubicBezTo>
                  <a:pt x="4099162" y="3328145"/>
                  <a:pt x="4096705" y="3341659"/>
                  <a:pt x="4094248" y="3356400"/>
                </a:cubicBezTo>
                <a:cubicBezTo>
                  <a:pt x="4155668" y="3347800"/>
                  <a:pt x="4155668" y="3347800"/>
                  <a:pt x="4222002" y="3360084"/>
                </a:cubicBezTo>
                <a:cubicBezTo>
                  <a:pt x="4220772" y="3353943"/>
                  <a:pt x="4220772" y="3350257"/>
                  <a:pt x="4219544" y="3347800"/>
                </a:cubicBezTo>
                <a:cubicBezTo>
                  <a:pt x="4206032" y="3308492"/>
                  <a:pt x="4208488" y="3269183"/>
                  <a:pt x="4228142" y="3232331"/>
                </a:cubicBezTo>
                <a:cubicBezTo>
                  <a:pt x="4229372" y="3228646"/>
                  <a:pt x="4229372" y="3224962"/>
                  <a:pt x="4230600" y="3218818"/>
                </a:cubicBezTo>
                <a:close/>
                <a:moveTo>
                  <a:pt x="3249110" y="3218818"/>
                </a:moveTo>
                <a:cubicBezTo>
                  <a:pt x="3250338" y="3223731"/>
                  <a:pt x="3250338" y="3224962"/>
                  <a:pt x="3250338" y="3227419"/>
                </a:cubicBezTo>
                <a:cubicBezTo>
                  <a:pt x="3269993" y="3265497"/>
                  <a:pt x="3272450" y="3306036"/>
                  <a:pt x="3258938" y="3346571"/>
                </a:cubicBezTo>
                <a:cubicBezTo>
                  <a:pt x="3257709" y="3350257"/>
                  <a:pt x="3258938" y="3353943"/>
                  <a:pt x="3258938" y="3358855"/>
                </a:cubicBezTo>
                <a:cubicBezTo>
                  <a:pt x="3315444" y="3344116"/>
                  <a:pt x="3315444" y="3344116"/>
                  <a:pt x="3383005" y="3352713"/>
                </a:cubicBezTo>
                <a:cubicBezTo>
                  <a:pt x="3384234" y="3347800"/>
                  <a:pt x="3385462" y="3345342"/>
                  <a:pt x="3384234" y="3344116"/>
                </a:cubicBezTo>
                <a:cubicBezTo>
                  <a:pt x="3373178" y="3306036"/>
                  <a:pt x="3375635" y="3270412"/>
                  <a:pt x="3390376" y="3233560"/>
                </a:cubicBezTo>
                <a:cubicBezTo>
                  <a:pt x="3391605" y="3231102"/>
                  <a:pt x="3389148" y="3227419"/>
                  <a:pt x="3387919" y="3224962"/>
                </a:cubicBezTo>
                <a:cubicBezTo>
                  <a:pt x="3375635" y="3228646"/>
                  <a:pt x="3365808" y="3232331"/>
                  <a:pt x="3353524" y="3233560"/>
                </a:cubicBezTo>
                <a:cubicBezTo>
                  <a:pt x="3341240" y="3236015"/>
                  <a:pt x="3328956" y="3236015"/>
                  <a:pt x="3316672" y="3236015"/>
                </a:cubicBezTo>
                <a:cubicBezTo>
                  <a:pt x="3305617" y="3234786"/>
                  <a:pt x="3294561" y="3232331"/>
                  <a:pt x="3283506" y="3229874"/>
                </a:cubicBezTo>
                <a:cubicBezTo>
                  <a:pt x="3272450" y="3227419"/>
                  <a:pt x="3262622" y="3217590"/>
                  <a:pt x="3249110" y="3218818"/>
                </a:cubicBezTo>
                <a:close/>
                <a:moveTo>
                  <a:pt x="1060107" y="3208978"/>
                </a:moveTo>
                <a:cubicBezTo>
                  <a:pt x="1106786" y="3208978"/>
                  <a:pt x="1146094" y="3248288"/>
                  <a:pt x="1146094" y="3296193"/>
                </a:cubicBezTo>
                <a:cubicBezTo>
                  <a:pt x="1146094" y="3345331"/>
                  <a:pt x="1108013" y="3383410"/>
                  <a:pt x="1060107" y="3383410"/>
                </a:cubicBezTo>
                <a:cubicBezTo>
                  <a:pt x="1012198" y="3383410"/>
                  <a:pt x="972890" y="3345331"/>
                  <a:pt x="972890" y="3296193"/>
                </a:cubicBezTo>
                <a:cubicBezTo>
                  <a:pt x="972890" y="3248288"/>
                  <a:pt x="1010971" y="3208978"/>
                  <a:pt x="1060107" y="3208978"/>
                </a:cubicBezTo>
                <a:close/>
                <a:moveTo>
                  <a:pt x="5967337" y="3205152"/>
                </a:moveTo>
                <a:lnTo>
                  <a:pt x="5967337" y="3393907"/>
                </a:lnTo>
                <a:lnTo>
                  <a:pt x="5967093" y="3393857"/>
                </a:lnTo>
                <a:cubicBezTo>
                  <a:pt x="5930472" y="3378426"/>
                  <a:pt x="5904906" y="3342264"/>
                  <a:pt x="5904906" y="3299884"/>
                </a:cubicBezTo>
                <a:cubicBezTo>
                  <a:pt x="5903063" y="3259348"/>
                  <a:pt x="5927478" y="3222265"/>
                  <a:pt x="5964675" y="3205739"/>
                </a:cubicBezTo>
                <a:close/>
                <a:moveTo>
                  <a:pt x="1471619" y="3194243"/>
                </a:moveTo>
                <a:cubicBezTo>
                  <a:pt x="1528125" y="3194243"/>
                  <a:pt x="1574804" y="3239695"/>
                  <a:pt x="1573577" y="3296200"/>
                </a:cubicBezTo>
                <a:cubicBezTo>
                  <a:pt x="1573577" y="3353935"/>
                  <a:pt x="1529354" y="3399386"/>
                  <a:pt x="1471619" y="3398157"/>
                </a:cubicBezTo>
                <a:cubicBezTo>
                  <a:pt x="1402829" y="3398157"/>
                  <a:pt x="1368434" y="3341650"/>
                  <a:pt x="1369663" y="3296200"/>
                </a:cubicBezTo>
                <a:cubicBezTo>
                  <a:pt x="1370890" y="3239695"/>
                  <a:pt x="1413885" y="3195471"/>
                  <a:pt x="1471619" y="3194243"/>
                </a:cubicBezTo>
                <a:close/>
                <a:moveTo>
                  <a:pt x="5595350" y="3184418"/>
                </a:moveTo>
                <a:cubicBezTo>
                  <a:pt x="5659228" y="3183190"/>
                  <a:pt x="5709592" y="3236012"/>
                  <a:pt x="5709592" y="3299888"/>
                </a:cubicBezTo>
                <a:cubicBezTo>
                  <a:pt x="5709592" y="3363764"/>
                  <a:pt x="5656770" y="3415358"/>
                  <a:pt x="5594122" y="3415358"/>
                </a:cubicBezTo>
                <a:cubicBezTo>
                  <a:pt x="5530246" y="3415358"/>
                  <a:pt x="5479880" y="3362537"/>
                  <a:pt x="5479880" y="3298660"/>
                </a:cubicBezTo>
                <a:cubicBezTo>
                  <a:pt x="5478652" y="3247066"/>
                  <a:pt x="5520418" y="3184418"/>
                  <a:pt x="5595350" y="3184418"/>
                </a:cubicBezTo>
                <a:close/>
                <a:moveTo>
                  <a:pt x="1889274" y="3181961"/>
                </a:moveTo>
                <a:cubicBezTo>
                  <a:pt x="1953151" y="3184419"/>
                  <a:pt x="2001059" y="3238468"/>
                  <a:pt x="1998602" y="3302342"/>
                </a:cubicBezTo>
                <a:cubicBezTo>
                  <a:pt x="1996145" y="3358851"/>
                  <a:pt x="1951923" y="3414129"/>
                  <a:pt x="1881904" y="3412900"/>
                </a:cubicBezTo>
                <a:cubicBezTo>
                  <a:pt x="1806972" y="3411672"/>
                  <a:pt x="1765207" y="3347795"/>
                  <a:pt x="1768891" y="3292519"/>
                </a:cubicBezTo>
                <a:cubicBezTo>
                  <a:pt x="1771348" y="3228641"/>
                  <a:pt x="1824170" y="3179504"/>
                  <a:pt x="1889274" y="3181961"/>
                </a:cubicBezTo>
                <a:close/>
                <a:moveTo>
                  <a:pt x="5182608" y="3172136"/>
                </a:moveTo>
                <a:cubicBezTo>
                  <a:pt x="5252626" y="3172136"/>
                  <a:pt x="5309134" y="3228644"/>
                  <a:pt x="5309134" y="3298663"/>
                </a:cubicBezTo>
                <a:cubicBezTo>
                  <a:pt x="5309134" y="3368681"/>
                  <a:pt x="5252626" y="3425187"/>
                  <a:pt x="5182608" y="3426416"/>
                </a:cubicBezTo>
                <a:cubicBezTo>
                  <a:pt x="5111361" y="3426416"/>
                  <a:pt x="5053626" y="3368681"/>
                  <a:pt x="5054855" y="3297434"/>
                </a:cubicBezTo>
                <a:cubicBezTo>
                  <a:pt x="5056082" y="3227416"/>
                  <a:pt x="5113818" y="3170909"/>
                  <a:pt x="5182608" y="3172136"/>
                </a:cubicBezTo>
                <a:close/>
                <a:moveTo>
                  <a:pt x="2294646" y="3170909"/>
                </a:moveTo>
                <a:cubicBezTo>
                  <a:pt x="2376948" y="3170909"/>
                  <a:pt x="2423628" y="3239700"/>
                  <a:pt x="2422398" y="3299892"/>
                </a:cubicBezTo>
                <a:cubicBezTo>
                  <a:pt x="2422398" y="3363767"/>
                  <a:pt x="2367121" y="3425187"/>
                  <a:pt x="2294646" y="3423960"/>
                </a:cubicBezTo>
                <a:cubicBezTo>
                  <a:pt x="2229541" y="3425187"/>
                  <a:pt x="2168121" y="3371138"/>
                  <a:pt x="2168121" y="3297434"/>
                </a:cubicBezTo>
                <a:cubicBezTo>
                  <a:pt x="2168121" y="3236014"/>
                  <a:pt x="2214800" y="3170909"/>
                  <a:pt x="2294646" y="3170909"/>
                </a:cubicBezTo>
                <a:close/>
                <a:moveTo>
                  <a:pt x="4771096" y="3161084"/>
                </a:moveTo>
                <a:cubicBezTo>
                  <a:pt x="4833744" y="3161084"/>
                  <a:pt x="4908676" y="3208991"/>
                  <a:pt x="4907447" y="3298664"/>
                </a:cubicBezTo>
                <a:cubicBezTo>
                  <a:pt x="4907447" y="3389566"/>
                  <a:pt x="4831286" y="3436245"/>
                  <a:pt x="4769866" y="3436245"/>
                </a:cubicBezTo>
                <a:cubicBezTo>
                  <a:pt x="4693706" y="3435016"/>
                  <a:pt x="4632286" y="3374826"/>
                  <a:pt x="4633515" y="3298664"/>
                </a:cubicBezTo>
                <a:cubicBezTo>
                  <a:pt x="4633515" y="3222505"/>
                  <a:pt x="4694935" y="3162313"/>
                  <a:pt x="4771096" y="3161084"/>
                </a:cubicBezTo>
                <a:close/>
                <a:moveTo>
                  <a:pt x="2709845" y="3158627"/>
                </a:moveTo>
                <a:cubicBezTo>
                  <a:pt x="2768808" y="3158627"/>
                  <a:pt x="2846196" y="3204076"/>
                  <a:pt x="2844968" y="3297435"/>
                </a:cubicBezTo>
                <a:cubicBezTo>
                  <a:pt x="2843740" y="3380968"/>
                  <a:pt x="2777406" y="3433789"/>
                  <a:pt x="2706159" y="3432560"/>
                </a:cubicBezTo>
                <a:cubicBezTo>
                  <a:pt x="2622628" y="3432560"/>
                  <a:pt x="2569808" y="3363769"/>
                  <a:pt x="2571035" y="3294980"/>
                </a:cubicBezTo>
                <a:cubicBezTo>
                  <a:pt x="2569808" y="3217590"/>
                  <a:pt x="2637369" y="3158627"/>
                  <a:pt x="2709845" y="3158627"/>
                </a:cubicBezTo>
                <a:close/>
                <a:moveTo>
                  <a:pt x="28253" y="3070145"/>
                </a:moveTo>
                <a:cubicBezTo>
                  <a:pt x="36852" y="3068918"/>
                  <a:pt x="46679" y="3075059"/>
                  <a:pt x="50364" y="3082429"/>
                </a:cubicBezTo>
                <a:cubicBezTo>
                  <a:pt x="54050" y="3091029"/>
                  <a:pt x="52821" y="3100855"/>
                  <a:pt x="45450" y="3106997"/>
                </a:cubicBezTo>
                <a:cubicBezTo>
                  <a:pt x="39309" y="3109454"/>
                  <a:pt x="34396" y="3111911"/>
                  <a:pt x="31939" y="3113138"/>
                </a:cubicBezTo>
                <a:cubicBezTo>
                  <a:pt x="18426" y="3113138"/>
                  <a:pt x="11055" y="3105769"/>
                  <a:pt x="12284" y="3097170"/>
                </a:cubicBezTo>
                <a:cubicBezTo>
                  <a:pt x="12284" y="3093485"/>
                  <a:pt x="13512" y="3089799"/>
                  <a:pt x="14741" y="3087343"/>
                </a:cubicBezTo>
                <a:cubicBezTo>
                  <a:pt x="17198" y="3079972"/>
                  <a:pt x="18426" y="3071374"/>
                  <a:pt x="28253" y="3070145"/>
                </a:cubicBezTo>
                <a:close/>
                <a:moveTo>
                  <a:pt x="439765" y="3036988"/>
                </a:moveTo>
                <a:cubicBezTo>
                  <a:pt x="470476" y="3035760"/>
                  <a:pt x="495044" y="3060328"/>
                  <a:pt x="495044" y="3089810"/>
                </a:cubicBezTo>
                <a:cubicBezTo>
                  <a:pt x="495044" y="3119291"/>
                  <a:pt x="471705" y="3145087"/>
                  <a:pt x="442224" y="3145087"/>
                </a:cubicBezTo>
                <a:cubicBezTo>
                  <a:pt x="412740" y="3145087"/>
                  <a:pt x="388174" y="3121748"/>
                  <a:pt x="386945" y="3092266"/>
                </a:cubicBezTo>
                <a:cubicBezTo>
                  <a:pt x="386945" y="3061556"/>
                  <a:pt x="409056" y="3038217"/>
                  <a:pt x="439765" y="3036988"/>
                </a:cubicBezTo>
                <a:close/>
                <a:moveTo>
                  <a:pt x="853736" y="3013658"/>
                </a:moveTo>
                <a:cubicBezTo>
                  <a:pt x="895501" y="3014886"/>
                  <a:pt x="929896" y="3049281"/>
                  <a:pt x="928669" y="3091048"/>
                </a:cubicBezTo>
                <a:cubicBezTo>
                  <a:pt x="929896" y="3134041"/>
                  <a:pt x="894274" y="3167207"/>
                  <a:pt x="852508" y="3167207"/>
                </a:cubicBezTo>
                <a:cubicBezTo>
                  <a:pt x="810743" y="3167207"/>
                  <a:pt x="776347" y="3132812"/>
                  <a:pt x="775118" y="3091048"/>
                </a:cubicBezTo>
                <a:cubicBezTo>
                  <a:pt x="775118" y="3048053"/>
                  <a:pt x="810743" y="3013658"/>
                  <a:pt x="853736" y="3013658"/>
                </a:cubicBezTo>
                <a:close/>
                <a:moveTo>
                  <a:pt x="4030371" y="3006305"/>
                </a:moveTo>
                <a:cubicBezTo>
                  <a:pt x="3956668" y="3034558"/>
                  <a:pt x="3956668" y="3034558"/>
                  <a:pt x="3869451" y="3012447"/>
                </a:cubicBezTo>
                <a:cubicBezTo>
                  <a:pt x="3870680" y="3016133"/>
                  <a:pt x="3870680" y="3018589"/>
                  <a:pt x="3871908" y="3022275"/>
                </a:cubicBezTo>
                <a:cubicBezTo>
                  <a:pt x="3891562" y="3060355"/>
                  <a:pt x="3894018" y="3100892"/>
                  <a:pt x="3881734" y="3141430"/>
                </a:cubicBezTo>
                <a:cubicBezTo>
                  <a:pt x="3880507" y="3145114"/>
                  <a:pt x="3881734" y="3150028"/>
                  <a:pt x="3882964" y="3153714"/>
                </a:cubicBezTo>
                <a:cubicBezTo>
                  <a:pt x="3898932" y="3150028"/>
                  <a:pt x="3913673" y="3146343"/>
                  <a:pt x="3928414" y="3145114"/>
                </a:cubicBezTo>
                <a:cubicBezTo>
                  <a:pt x="3944384" y="3143885"/>
                  <a:pt x="3960352" y="3143885"/>
                  <a:pt x="3976322" y="3146343"/>
                </a:cubicBezTo>
                <a:cubicBezTo>
                  <a:pt x="3989834" y="3148799"/>
                  <a:pt x="4003346" y="3153714"/>
                  <a:pt x="4018088" y="3157398"/>
                </a:cubicBezTo>
                <a:cubicBezTo>
                  <a:pt x="4000890" y="3073867"/>
                  <a:pt x="4002118" y="3068953"/>
                  <a:pt x="4030371" y="3006305"/>
                </a:cubicBezTo>
                <a:close/>
                <a:moveTo>
                  <a:pt x="3446882" y="3003849"/>
                </a:moveTo>
                <a:cubicBezTo>
                  <a:pt x="3453024" y="3017361"/>
                  <a:pt x="3457938" y="3027188"/>
                  <a:pt x="3461623" y="3035788"/>
                </a:cubicBezTo>
                <a:cubicBezTo>
                  <a:pt x="3465308" y="3045613"/>
                  <a:pt x="3468993" y="3055441"/>
                  <a:pt x="3470222" y="3065269"/>
                </a:cubicBezTo>
                <a:cubicBezTo>
                  <a:pt x="3472679" y="3075096"/>
                  <a:pt x="3472679" y="3086151"/>
                  <a:pt x="3472679" y="3095978"/>
                </a:cubicBezTo>
                <a:cubicBezTo>
                  <a:pt x="3472679" y="3105805"/>
                  <a:pt x="3470222" y="3116862"/>
                  <a:pt x="3467765" y="3126689"/>
                </a:cubicBezTo>
                <a:cubicBezTo>
                  <a:pt x="3465308" y="3136516"/>
                  <a:pt x="3462852" y="3145114"/>
                  <a:pt x="3460395" y="3156169"/>
                </a:cubicBezTo>
                <a:cubicBezTo>
                  <a:pt x="3527956" y="3140201"/>
                  <a:pt x="3527956" y="3140201"/>
                  <a:pt x="3600432" y="3152484"/>
                </a:cubicBezTo>
                <a:cubicBezTo>
                  <a:pt x="3596746" y="3140201"/>
                  <a:pt x="3594290" y="3131601"/>
                  <a:pt x="3593062" y="3123003"/>
                </a:cubicBezTo>
                <a:cubicBezTo>
                  <a:pt x="3591833" y="3113176"/>
                  <a:pt x="3590605" y="3102121"/>
                  <a:pt x="3590605" y="3092294"/>
                </a:cubicBezTo>
                <a:cubicBezTo>
                  <a:pt x="3590605" y="3083694"/>
                  <a:pt x="3590605" y="3073867"/>
                  <a:pt x="3593062" y="3065269"/>
                </a:cubicBezTo>
                <a:cubicBezTo>
                  <a:pt x="3595519" y="3055441"/>
                  <a:pt x="3599203" y="3045613"/>
                  <a:pt x="3601660" y="3035788"/>
                </a:cubicBezTo>
                <a:cubicBezTo>
                  <a:pt x="3604117" y="3027188"/>
                  <a:pt x="3612716" y="3021045"/>
                  <a:pt x="3607803" y="3009991"/>
                </a:cubicBezTo>
                <a:cubicBezTo>
                  <a:pt x="3594290" y="3014904"/>
                  <a:pt x="3582006" y="3019818"/>
                  <a:pt x="3568494" y="3023504"/>
                </a:cubicBezTo>
                <a:cubicBezTo>
                  <a:pt x="3554981" y="3025960"/>
                  <a:pt x="3541469" y="3028417"/>
                  <a:pt x="3527956" y="3028417"/>
                </a:cubicBezTo>
                <a:cubicBezTo>
                  <a:pt x="3514444" y="3028417"/>
                  <a:pt x="3500932" y="3024731"/>
                  <a:pt x="3487420" y="3021045"/>
                </a:cubicBezTo>
                <a:cubicBezTo>
                  <a:pt x="3475136" y="3017361"/>
                  <a:pt x="3462852" y="3011219"/>
                  <a:pt x="3446882" y="3003849"/>
                </a:cubicBezTo>
                <a:close/>
                <a:moveTo>
                  <a:pt x="1266477" y="2997695"/>
                </a:moveTo>
                <a:cubicBezTo>
                  <a:pt x="1318070" y="2998924"/>
                  <a:pt x="1358606" y="3041918"/>
                  <a:pt x="1357379" y="3093511"/>
                </a:cubicBezTo>
                <a:cubicBezTo>
                  <a:pt x="1357379" y="3137732"/>
                  <a:pt x="1319298" y="3185640"/>
                  <a:pt x="1261564" y="3183183"/>
                </a:cubicBezTo>
                <a:cubicBezTo>
                  <a:pt x="1211199" y="3180727"/>
                  <a:pt x="1170662" y="3140190"/>
                  <a:pt x="1171890" y="3089825"/>
                </a:cubicBezTo>
                <a:cubicBezTo>
                  <a:pt x="1173119" y="3038232"/>
                  <a:pt x="1216112" y="2996467"/>
                  <a:pt x="1266477" y="2997695"/>
                </a:cubicBezTo>
                <a:close/>
                <a:moveTo>
                  <a:pt x="5801719" y="2984188"/>
                </a:moveTo>
                <a:cubicBezTo>
                  <a:pt x="5872968" y="2987873"/>
                  <a:pt x="5909820" y="3045608"/>
                  <a:pt x="5907362" y="3093515"/>
                </a:cubicBezTo>
                <a:cubicBezTo>
                  <a:pt x="5908590" y="3140194"/>
                  <a:pt x="5871738" y="3197929"/>
                  <a:pt x="5799264" y="3199157"/>
                </a:cubicBezTo>
                <a:cubicBezTo>
                  <a:pt x="5740300" y="3200386"/>
                  <a:pt x="5692392" y="3150021"/>
                  <a:pt x="5692392" y="3092287"/>
                </a:cubicBezTo>
                <a:cubicBezTo>
                  <a:pt x="5692392" y="3032095"/>
                  <a:pt x="5742758" y="2981732"/>
                  <a:pt x="5801719" y="2984188"/>
                </a:cubicBezTo>
                <a:close/>
                <a:moveTo>
                  <a:pt x="1679219" y="2982959"/>
                </a:moveTo>
                <a:cubicBezTo>
                  <a:pt x="1741868" y="2984188"/>
                  <a:pt x="1786090" y="3037009"/>
                  <a:pt x="1784862" y="3091059"/>
                </a:cubicBezTo>
                <a:cubicBezTo>
                  <a:pt x="1783633" y="3151250"/>
                  <a:pt x="1736954" y="3197928"/>
                  <a:pt x="1676762" y="3197928"/>
                </a:cubicBezTo>
                <a:cubicBezTo>
                  <a:pt x="1617799" y="3197928"/>
                  <a:pt x="1569892" y="3151250"/>
                  <a:pt x="1569892" y="3091059"/>
                </a:cubicBezTo>
                <a:cubicBezTo>
                  <a:pt x="1569892" y="3030867"/>
                  <a:pt x="1619028" y="2981732"/>
                  <a:pt x="1679219" y="2982959"/>
                </a:cubicBezTo>
                <a:close/>
                <a:moveTo>
                  <a:pt x="5388979" y="2973136"/>
                </a:moveTo>
                <a:cubicBezTo>
                  <a:pt x="5454084" y="2974364"/>
                  <a:pt x="5506905" y="3025956"/>
                  <a:pt x="5506905" y="3091062"/>
                </a:cubicBezTo>
                <a:cubicBezTo>
                  <a:pt x="5508134" y="3157396"/>
                  <a:pt x="5455312" y="3211445"/>
                  <a:pt x="5388979" y="3211445"/>
                </a:cubicBezTo>
                <a:cubicBezTo>
                  <a:pt x="5322646" y="3212673"/>
                  <a:pt x="5268596" y="3159852"/>
                  <a:pt x="5268596" y="3092290"/>
                </a:cubicBezTo>
                <a:cubicBezTo>
                  <a:pt x="5268596" y="3023499"/>
                  <a:pt x="5325102" y="2971907"/>
                  <a:pt x="5388979" y="2973136"/>
                </a:cubicBezTo>
                <a:close/>
                <a:moveTo>
                  <a:pt x="2088275" y="2971907"/>
                </a:moveTo>
                <a:cubicBezTo>
                  <a:pt x="2153380" y="2969451"/>
                  <a:pt x="2208657" y="3024729"/>
                  <a:pt x="2208657" y="3091062"/>
                </a:cubicBezTo>
                <a:cubicBezTo>
                  <a:pt x="2209886" y="3157396"/>
                  <a:pt x="2155837" y="3210216"/>
                  <a:pt x="2089504" y="3210216"/>
                </a:cubicBezTo>
                <a:cubicBezTo>
                  <a:pt x="2035454" y="3212673"/>
                  <a:pt x="1970348" y="3168450"/>
                  <a:pt x="1970348" y="3089833"/>
                </a:cubicBezTo>
                <a:cubicBezTo>
                  <a:pt x="1970348" y="3028415"/>
                  <a:pt x="2015800" y="2974364"/>
                  <a:pt x="2088275" y="2971907"/>
                </a:cubicBezTo>
                <a:close/>
                <a:moveTo>
                  <a:pt x="4975010" y="2962082"/>
                </a:moveTo>
                <a:cubicBezTo>
                  <a:pt x="5035200" y="2962082"/>
                  <a:pt x="5103990" y="3007532"/>
                  <a:pt x="5105220" y="3092292"/>
                </a:cubicBezTo>
                <a:cubicBezTo>
                  <a:pt x="5106448" y="3162309"/>
                  <a:pt x="5047484" y="3221276"/>
                  <a:pt x="4977466" y="3222504"/>
                </a:cubicBezTo>
                <a:cubicBezTo>
                  <a:pt x="4904990" y="3223730"/>
                  <a:pt x="4847256" y="3165996"/>
                  <a:pt x="4846028" y="3093520"/>
                </a:cubicBezTo>
                <a:cubicBezTo>
                  <a:pt x="4843570" y="3021045"/>
                  <a:pt x="4903762" y="2962082"/>
                  <a:pt x="4975010" y="2962082"/>
                </a:cubicBezTo>
                <a:close/>
                <a:moveTo>
                  <a:pt x="2505931" y="2960854"/>
                </a:moveTo>
                <a:cubicBezTo>
                  <a:pt x="2575949" y="2962082"/>
                  <a:pt x="2633684" y="3022275"/>
                  <a:pt x="2631227" y="3092292"/>
                </a:cubicBezTo>
                <a:cubicBezTo>
                  <a:pt x="2628770" y="3172139"/>
                  <a:pt x="2566122" y="3222504"/>
                  <a:pt x="2498560" y="3221276"/>
                </a:cubicBezTo>
                <a:cubicBezTo>
                  <a:pt x="2417486" y="3218818"/>
                  <a:pt x="2369578" y="3152484"/>
                  <a:pt x="2370807" y="3087379"/>
                </a:cubicBezTo>
                <a:cubicBezTo>
                  <a:pt x="2374492" y="3017361"/>
                  <a:pt x="2433455" y="2957169"/>
                  <a:pt x="2505931" y="2960854"/>
                </a:cubicBezTo>
                <a:close/>
                <a:moveTo>
                  <a:pt x="2914986" y="2952257"/>
                </a:moveTo>
                <a:cubicBezTo>
                  <a:pt x="2992376" y="2952257"/>
                  <a:pt x="3053796" y="3014905"/>
                  <a:pt x="3053796" y="3092294"/>
                </a:cubicBezTo>
                <a:cubicBezTo>
                  <a:pt x="3050110" y="3177053"/>
                  <a:pt x="2985006" y="3229874"/>
                  <a:pt x="2912530" y="3229874"/>
                </a:cubicBezTo>
                <a:cubicBezTo>
                  <a:pt x="2851110" y="3229874"/>
                  <a:pt x="2776178" y="3181967"/>
                  <a:pt x="2776178" y="3091065"/>
                </a:cubicBezTo>
                <a:cubicBezTo>
                  <a:pt x="2774949" y="3007535"/>
                  <a:pt x="2843740" y="2951029"/>
                  <a:pt x="2914986" y="2952257"/>
                </a:cubicBezTo>
                <a:close/>
                <a:moveTo>
                  <a:pt x="233394" y="2850268"/>
                </a:moveTo>
                <a:cubicBezTo>
                  <a:pt x="253049" y="2850268"/>
                  <a:pt x="269019" y="2863781"/>
                  <a:pt x="270246" y="2883434"/>
                </a:cubicBezTo>
                <a:cubicBezTo>
                  <a:pt x="271476" y="2903089"/>
                  <a:pt x="254278" y="2921515"/>
                  <a:pt x="234624" y="2920286"/>
                </a:cubicBezTo>
                <a:cubicBezTo>
                  <a:pt x="216197" y="2920286"/>
                  <a:pt x="200228" y="2904317"/>
                  <a:pt x="200228" y="2885891"/>
                </a:cubicBezTo>
                <a:cubicBezTo>
                  <a:pt x="199000" y="2866237"/>
                  <a:pt x="214970" y="2850268"/>
                  <a:pt x="233394" y="2850268"/>
                </a:cubicBezTo>
                <a:close/>
                <a:moveTo>
                  <a:pt x="647365" y="2820795"/>
                </a:moveTo>
                <a:cubicBezTo>
                  <a:pt x="681760" y="2820795"/>
                  <a:pt x="710014" y="2849048"/>
                  <a:pt x="711242" y="2883443"/>
                </a:cubicBezTo>
                <a:cubicBezTo>
                  <a:pt x="711242" y="2917838"/>
                  <a:pt x="684217" y="2947320"/>
                  <a:pt x="649822" y="2948548"/>
                </a:cubicBezTo>
                <a:cubicBezTo>
                  <a:pt x="614200" y="2949776"/>
                  <a:pt x="583488" y="2921524"/>
                  <a:pt x="582261" y="2885900"/>
                </a:cubicBezTo>
                <a:cubicBezTo>
                  <a:pt x="581032" y="2850277"/>
                  <a:pt x="611742" y="2819566"/>
                  <a:pt x="647365" y="2820795"/>
                </a:cubicBezTo>
                <a:close/>
                <a:moveTo>
                  <a:pt x="1060107" y="2802376"/>
                </a:moveTo>
                <a:cubicBezTo>
                  <a:pt x="1099415" y="2802376"/>
                  <a:pt x="1141181" y="2834315"/>
                  <a:pt x="1141181" y="2887135"/>
                </a:cubicBezTo>
                <a:cubicBezTo>
                  <a:pt x="1141181" y="2932587"/>
                  <a:pt x="1101872" y="2969439"/>
                  <a:pt x="1056422" y="2968211"/>
                </a:cubicBezTo>
                <a:cubicBezTo>
                  <a:pt x="1012200" y="2966982"/>
                  <a:pt x="976576" y="2928901"/>
                  <a:pt x="976576" y="2883451"/>
                </a:cubicBezTo>
                <a:cubicBezTo>
                  <a:pt x="977803" y="2836771"/>
                  <a:pt x="1013427" y="2802376"/>
                  <a:pt x="1060107" y="2802376"/>
                </a:cubicBezTo>
                <a:close/>
                <a:moveTo>
                  <a:pt x="5967337" y="2798194"/>
                </a:moveTo>
                <a:lnTo>
                  <a:pt x="5967337" y="2975858"/>
                </a:lnTo>
                <a:lnTo>
                  <a:pt x="5939607" y="2959004"/>
                </a:lnTo>
                <a:cubicBezTo>
                  <a:pt x="5920874" y="2942114"/>
                  <a:pt x="5907976" y="2917238"/>
                  <a:pt x="5908590" y="2885914"/>
                </a:cubicBezTo>
                <a:cubicBezTo>
                  <a:pt x="5909205" y="2853362"/>
                  <a:pt x="5923025" y="2828794"/>
                  <a:pt x="5942219" y="2812517"/>
                </a:cubicBezTo>
                <a:close/>
                <a:moveTo>
                  <a:pt x="1472848" y="2786414"/>
                </a:moveTo>
                <a:cubicBezTo>
                  <a:pt x="1526898" y="2787642"/>
                  <a:pt x="1571120" y="2831865"/>
                  <a:pt x="1569891" y="2885914"/>
                </a:cubicBezTo>
                <a:cubicBezTo>
                  <a:pt x="1568663" y="2939964"/>
                  <a:pt x="1524441" y="2982958"/>
                  <a:pt x="1470391" y="2982958"/>
                </a:cubicBezTo>
                <a:cubicBezTo>
                  <a:pt x="1416342" y="2981729"/>
                  <a:pt x="1372119" y="2937508"/>
                  <a:pt x="1373347" y="2883457"/>
                </a:cubicBezTo>
                <a:cubicBezTo>
                  <a:pt x="1374576" y="2829409"/>
                  <a:pt x="1420026" y="2786414"/>
                  <a:pt x="1472848" y="2786414"/>
                </a:cubicBezTo>
                <a:close/>
                <a:moveTo>
                  <a:pt x="5595350" y="2775361"/>
                </a:moveTo>
                <a:cubicBezTo>
                  <a:pt x="5656770" y="2776590"/>
                  <a:pt x="5705906" y="2826955"/>
                  <a:pt x="5705906" y="2887146"/>
                </a:cubicBezTo>
                <a:cubicBezTo>
                  <a:pt x="5704678" y="2948565"/>
                  <a:pt x="5654313" y="2997701"/>
                  <a:pt x="5592893" y="2996472"/>
                </a:cubicBezTo>
                <a:cubicBezTo>
                  <a:pt x="5531473" y="2996472"/>
                  <a:pt x="5482337" y="2944881"/>
                  <a:pt x="5482337" y="2884689"/>
                </a:cubicBezTo>
                <a:cubicBezTo>
                  <a:pt x="5483566" y="2823269"/>
                  <a:pt x="5532702" y="2774133"/>
                  <a:pt x="5595350" y="2775361"/>
                </a:cubicBezTo>
                <a:close/>
                <a:moveTo>
                  <a:pt x="1884361" y="2774133"/>
                </a:moveTo>
                <a:cubicBezTo>
                  <a:pt x="1942096" y="2772905"/>
                  <a:pt x="1994916" y="2819584"/>
                  <a:pt x="1994916" y="2884689"/>
                </a:cubicBezTo>
                <a:cubicBezTo>
                  <a:pt x="1994916" y="2946108"/>
                  <a:pt x="1943324" y="2995245"/>
                  <a:pt x="1881904" y="2995245"/>
                </a:cubicBezTo>
                <a:cubicBezTo>
                  <a:pt x="1821713" y="2994017"/>
                  <a:pt x="1773805" y="2944881"/>
                  <a:pt x="1772577" y="2884689"/>
                </a:cubicBezTo>
                <a:cubicBezTo>
                  <a:pt x="1772577" y="2823269"/>
                  <a:pt x="1821713" y="2774133"/>
                  <a:pt x="1884361" y="2774133"/>
                </a:cubicBezTo>
                <a:close/>
                <a:moveTo>
                  <a:pt x="5180152" y="2764310"/>
                </a:moveTo>
                <a:cubicBezTo>
                  <a:pt x="5252626" y="2763081"/>
                  <a:pt x="5304219" y="2820816"/>
                  <a:pt x="5302991" y="2885920"/>
                </a:cubicBezTo>
                <a:cubicBezTo>
                  <a:pt x="5304219" y="2952254"/>
                  <a:pt x="5250170" y="3008760"/>
                  <a:pt x="5181379" y="3008760"/>
                </a:cubicBezTo>
                <a:cubicBezTo>
                  <a:pt x="5102762" y="3008760"/>
                  <a:pt x="5058540" y="2942426"/>
                  <a:pt x="5058540" y="2887150"/>
                </a:cubicBezTo>
                <a:cubicBezTo>
                  <a:pt x="5058540" y="2831871"/>
                  <a:pt x="5100305" y="2765537"/>
                  <a:pt x="5180152" y="2764310"/>
                </a:cubicBezTo>
                <a:close/>
                <a:moveTo>
                  <a:pt x="2297103" y="2763081"/>
                </a:moveTo>
                <a:cubicBezTo>
                  <a:pt x="2364664" y="2763081"/>
                  <a:pt x="2418714" y="2817130"/>
                  <a:pt x="2417486" y="2885920"/>
                </a:cubicBezTo>
                <a:cubicBezTo>
                  <a:pt x="2418714" y="2946112"/>
                  <a:pt x="2370807" y="3006303"/>
                  <a:pt x="2294646" y="3007532"/>
                </a:cubicBezTo>
                <a:cubicBezTo>
                  <a:pt x="2227084" y="3007532"/>
                  <a:pt x="2173034" y="2952254"/>
                  <a:pt x="2174264" y="2884693"/>
                </a:cubicBezTo>
                <a:cubicBezTo>
                  <a:pt x="2174264" y="2817130"/>
                  <a:pt x="2229541" y="2763081"/>
                  <a:pt x="2297103" y="2763081"/>
                </a:cubicBezTo>
                <a:close/>
                <a:moveTo>
                  <a:pt x="4768639" y="2754484"/>
                </a:moveTo>
                <a:cubicBezTo>
                  <a:pt x="4828831" y="2753255"/>
                  <a:pt x="4901306" y="2801163"/>
                  <a:pt x="4901306" y="2887151"/>
                </a:cubicBezTo>
                <a:cubicBezTo>
                  <a:pt x="4900076" y="2974366"/>
                  <a:pt x="4826373" y="3019818"/>
                  <a:pt x="4768639" y="3017361"/>
                </a:cubicBezTo>
                <a:cubicBezTo>
                  <a:pt x="4696163" y="3017361"/>
                  <a:pt x="4638428" y="2958398"/>
                  <a:pt x="4638428" y="2885921"/>
                </a:cubicBezTo>
                <a:cubicBezTo>
                  <a:pt x="4638428" y="2813447"/>
                  <a:pt x="4696163" y="2755711"/>
                  <a:pt x="4768639" y="2754484"/>
                </a:cubicBezTo>
                <a:close/>
                <a:moveTo>
                  <a:pt x="2712302" y="2753255"/>
                </a:moveTo>
                <a:cubicBezTo>
                  <a:pt x="2776178" y="2754484"/>
                  <a:pt x="2841284" y="2806076"/>
                  <a:pt x="2840055" y="2887151"/>
                </a:cubicBezTo>
                <a:cubicBezTo>
                  <a:pt x="2838827" y="2958398"/>
                  <a:pt x="2778635" y="3017361"/>
                  <a:pt x="2707388" y="3016132"/>
                </a:cubicBezTo>
                <a:cubicBezTo>
                  <a:pt x="2634912" y="3014904"/>
                  <a:pt x="2577178" y="2955941"/>
                  <a:pt x="2577178" y="2883465"/>
                </a:cubicBezTo>
                <a:cubicBezTo>
                  <a:pt x="2578406" y="2804847"/>
                  <a:pt x="2643511" y="2752027"/>
                  <a:pt x="2712302" y="2753255"/>
                </a:cubicBezTo>
                <a:close/>
                <a:moveTo>
                  <a:pt x="3120130" y="2745885"/>
                </a:moveTo>
                <a:cubicBezTo>
                  <a:pt x="3197518" y="2745885"/>
                  <a:pt x="3260167" y="2808535"/>
                  <a:pt x="3260167" y="2884695"/>
                </a:cubicBezTo>
                <a:cubicBezTo>
                  <a:pt x="3260167" y="2960856"/>
                  <a:pt x="3196290" y="3023504"/>
                  <a:pt x="3120130" y="3023504"/>
                </a:cubicBezTo>
                <a:cubicBezTo>
                  <a:pt x="3045196" y="3023504"/>
                  <a:pt x="2982549" y="2960856"/>
                  <a:pt x="2982549" y="2885923"/>
                </a:cubicBezTo>
                <a:cubicBezTo>
                  <a:pt x="2982549" y="2802392"/>
                  <a:pt x="3047655" y="2745885"/>
                  <a:pt x="3120130" y="2745885"/>
                </a:cubicBezTo>
                <a:close/>
                <a:moveTo>
                  <a:pt x="3539933" y="2737440"/>
                </a:moveTo>
                <a:cubicBezTo>
                  <a:pt x="3569722" y="2739129"/>
                  <a:pt x="3599203" y="2750185"/>
                  <a:pt x="3623771" y="2770454"/>
                </a:cubicBezTo>
                <a:cubicBezTo>
                  <a:pt x="3677821" y="2814676"/>
                  <a:pt x="3687648" y="2877324"/>
                  <a:pt x="3654482" y="2959625"/>
                </a:cubicBezTo>
                <a:cubicBezTo>
                  <a:pt x="3664309" y="2960854"/>
                  <a:pt x="3671679" y="2953484"/>
                  <a:pt x="3679050" y="2951027"/>
                </a:cubicBezTo>
                <a:cubicBezTo>
                  <a:pt x="3688877" y="2947341"/>
                  <a:pt x="3698704" y="2944885"/>
                  <a:pt x="3708531" y="2942429"/>
                </a:cubicBezTo>
                <a:cubicBezTo>
                  <a:pt x="3717129" y="2939972"/>
                  <a:pt x="3726956" y="2938743"/>
                  <a:pt x="3735556" y="2938743"/>
                </a:cubicBezTo>
                <a:cubicBezTo>
                  <a:pt x="3744154" y="2938743"/>
                  <a:pt x="3753981" y="2939972"/>
                  <a:pt x="3762581" y="2941200"/>
                </a:cubicBezTo>
                <a:cubicBezTo>
                  <a:pt x="3772408" y="2943657"/>
                  <a:pt x="3782235" y="2946115"/>
                  <a:pt x="3792062" y="2949799"/>
                </a:cubicBezTo>
                <a:cubicBezTo>
                  <a:pt x="3800660" y="2952257"/>
                  <a:pt x="3808031" y="2955941"/>
                  <a:pt x="3816630" y="2959625"/>
                </a:cubicBezTo>
                <a:cubicBezTo>
                  <a:pt x="3820315" y="2948571"/>
                  <a:pt x="3812944" y="2943657"/>
                  <a:pt x="3810488" y="2936286"/>
                </a:cubicBezTo>
                <a:cubicBezTo>
                  <a:pt x="3777322" y="2849070"/>
                  <a:pt x="3826458" y="2760625"/>
                  <a:pt x="3917359" y="2742200"/>
                </a:cubicBezTo>
                <a:cubicBezTo>
                  <a:pt x="3993520" y="2726230"/>
                  <a:pt x="4072137" y="2781508"/>
                  <a:pt x="4084421" y="2858897"/>
                </a:cubicBezTo>
                <a:cubicBezTo>
                  <a:pt x="4089334" y="2889607"/>
                  <a:pt x="4085648" y="2917861"/>
                  <a:pt x="4072137" y="2946115"/>
                </a:cubicBezTo>
                <a:cubicBezTo>
                  <a:pt x="4069680" y="2952257"/>
                  <a:pt x="4065994" y="2958398"/>
                  <a:pt x="4062310" y="2966997"/>
                </a:cubicBezTo>
                <a:cubicBezTo>
                  <a:pt x="4067223" y="2966997"/>
                  <a:pt x="4069680" y="2966997"/>
                  <a:pt x="4072137" y="2965768"/>
                </a:cubicBezTo>
                <a:cubicBezTo>
                  <a:pt x="4136014" y="2931373"/>
                  <a:pt x="4194976" y="2937515"/>
                  <a:pt x="4250254" y="2982966"/>
                </a:cubicBezTo>
                <a:lnTo>
                  <a:pt x="4254980" y="2985802"/>
                </a:lnTo>
                <a:lnTo>
                  <a:pt x="4240428" y="2960854"/>
                </a:lnTo>
                <a:cubicBezTo>
                  <a:pt x="4191292" y="2881009"/>
                  <a:pt x="4230601" y="2776595"/>
                  <a:pt x="4321502" y="2752027"/>
                </a:cubicBezTo>
                <a:cubicBezTo>
                  <a:pt x="4375552" y="2737288"/>
                  <a:pt x="4424688" y="2752027"/>
                  <a:pt x="4461540" y="2793793"/>
                </a:cubicBezTo>
                <a:cubicBezTo>
                  <a:pt x="4499619" y="2836787"/>
                  <a:pt x="4508218" y="2887151"/>
                  <a:pt x="4484878" y="2941200"/>
                </a:cubicBezTo>
                <a:cubicBezTo>
                  <a:pt x="4462768" y="2992794"/>
                  <a:pt x="4421002" y="3021047"/>
                  <a:pt x="4364496" y="3024731"/>
                </a:cubicBezTo>
                <a:cubicBezTo>
                  <a:pt x="4333786" y="3027188"/>
                  <a:pt x="4305532" y="3018590"/>
                  <a:pt x="4279736" y="3001392"/>
                </a:cubicBezTo>
                <a:lnTo>
                  <a:pt x="4258545" y="2990796"/>
                </a:lnTo>
                <a:lnTo>
                  <a:pt x="4282192" y="3028417"/>
                </a:lnTo>
                <a:cubicBezTo>
                  <a:pt x="4299390" y="3064040"/>
                  <a:pt x="4300619" y="3100892"/>
                  <a:pt x="4287106" y="3137744"/>
                </a:cubicBezTo>
                <a:cubicBezTo>
                  <a:pt x="4283421" y="3146343"/>
                  <a:pt x="4279736" y="3154941"/>
                  <a:pt x="4277278" y="3162312"/>
                </a:cubicBezTo>
                <a:cubicBezTo>
                  <a:pt x="4284649" y="3170911"/>
                  <a:pt x="4290792" y="3162312"/>
                  <a:pt x="4295705" y="3161083"/>
                </a:cubicBezTo>
                <a:cubicBezTo>
                  <a:pt x="4340848" y="3143578"/>
                  <a:pt x="4382536" y="3143347"/>
                  <a:pt x="4420771" y="3162984"/>
                </a:cubicBezTo>
                <a:lnTo>
                  <a:pt x="4455156" y="3187419"/>
                </a:lnTo>
                <a:lnTo>
                  <a:pt x="4441884" y="3159855"/>
                </a:lnTo>
                <a:cubicBezTo>
                  <a:pt x="4398890" y="3080009"/>
                  <a:pt x="4438200" y="2982966"/>
                  <a:pt x="4525415" y="2958398"/>
                </a:cubicBezTo>
                <a:cubicBezTo>
                  <a:pt x="4580694" y="2943657"/>
                  <a:pt x="4631057" y="2957170"/>
                  <a:pt x="4667909" y="3001392"/>
                </a:cubicBezTo>
                <a:cubicBezTo>
                  <a:pt x="4705990" y="3045615"/>
                  <a:pt x="4713360" y="3095978"/>
                  <a:pt x="4690020" y="3148800"/>
                </a:cubicBezTo>
                <a:cubicBezTo>
                  <a:pt x="4666681" y="3200391"/>
                  <a:pt x="4626144" y="3227419"/>
                  <a:pt x="4569637" y="3231102"/>
                </a:cubicBezTo>
                <a:cubicBezTo>
                  <a:pt x="4540156" y="3232331"/>
                  <a:pt x="4513131" y="3224962"/>
                  <a:pt x="4488563" y="3208991"/>
                </a:cubicBezTo>
                <a:lnTo>
                  <a:pt x="4462394" y="3195382"/>
                </a:lnTo>
                <a:lnTo>
                  <a:pt x="4488410" y="3230029"/>
                </a:lnTo>
                <a:cubicBezTo>
                  <a:pt x="4495626" y="3245230"/>
                  <a:pt x="4500233" y="3261812"/>
                  <a:pt x="4503304" y="3279010"/>
                </a:cubicBezTo>
                <a:cubicBezTo>
                  <a:pt x="4508218" y="3312177"/>
                  <a:pt x="4497162" y="3342887"/>
                  <a:pt x="4483650" y="3373595"/>
                </a:cubicBezTo>
                <a:cubicBezTo>
                  <a:pt x="4494706" y="3378511"/>
                  <a:pt x="4500847" y="3371139"/>
                  <a:pt x="4506990" y="3368684"/>
                </a:cubicBezTo>
                <a:cubicBezTo>
                  <a:pt x="4591748" y="3331832"/>
                  <a:pt x="4696163" y="3385880"/>
                  <a:pt x="4707218" y="3486610"/>
                </a:cubicBezTo>
                <a:cubicBezTo>
                  <a:pt x="4710904" y="3517317"/>
                  <a:pt x="4703533" y="3545573"/>
                  <a:pt x="4688792" y="3572596"/>
                </a:cubicBezTo>
                <a:cubicBezTo>
                  <a:pt x="4683879" y="3581197"/>
                  <a:pt x="4678965" y="3591022"/>
                  <a:pt x="4675280" y="3599622"/>
                </a:cubicBezTo>
                <a:cubicBezTo>
                  <a:pt x="4669138" y="3604536"/>
                  <a:pt x="4661768" y="3609450"/>
                  <a:pt x="4655625" y="3614363"/>
                </a:cubicBezTo>
                <a:cubicBezTo>
                  <a:pt x="4651940" y="3616820"/>
                  <a:pt x="4648254" y="3619277"/>
                  <a:pt x="4643341" y="3621732"/>
                </a:cubicBezTo>
                <a:cubicBezTo>
                  <a:pt x="4601576" y="3648758"/>
                  <a:pt x="4556126" y="3653671"/>
                  <a:pt x="4509446" y="3635245"/>
                </a:cubicBezTo>
                <a:cubicBezTo>
                  <a:pt x="4504533" y="3632790"/>
                  <a:pt x="4499619" y="3631561"/>
                  <a:pt x="4491020" y="3629105"/>
                </a:cubicBezTo>
                <a:cubicBezTo>
                  <a:pt x="4495934" y="3648758"/>
                  <a:pt x="4500847" y="3664727"/>
                  <a:pt x="4505760" y="3680695"/>
                </a:cubicBezTo>
                <a:cubicBezTo>
                  <a:pt x="4510674" y="3697894"/>
                  <a:pt x="4510674" y="3715084"/>
                  <a:pt x="4505760" y="3731053"/>
                </a:cubicBezTo>
                <a:cubicBezTo>
                  <a:pt x="4502076" y="3747021"/>
                  <a:pt x="4497162" y="3762990"/>
                  <a:pt x="4492249" y="3780187"/>
                </a:cubicBezTo>
                <a:cubicBezTo>
                  <a:pt x="4497162" y="3780187"/>
                  <a:pt x="4500847" y="3780187"/>
                  <a:pt x="4503304" y="3778959"/>
                </a:cubicBezTo>
                <a:cubicBezTo>
                  <a:pt x="4551212" y="3760533"/>
                  <a:pt x="4596662" y="3764217"/>
                  <a:pt x="4640884" y="3792471"/>
                </a:cubicBezTo>
                <a:cubicBezTo>
                  <a:pt x="4645798" y="3794927"/>
                  <a:pt x="4651940" y="3794927"/>
                  <a:pt x="4656854" y="3797386"/>
                </a:cubicBezTo>
                <a:cubicBezTo>
                  <a:pt x="4661768" y="3803527"/>
                  <a:pt x="4667909" y="3810890"/>
                  <a:pt x="4672822" y="3817009"/>
                </a:cubicBezTo>
                <a:cubicBezTo>
                  <a:pt x="4676508" y="3824379"/>
                  <a:pt x="4681422" y="3832978"/>
                  <a:pt x="4685106" y="3840348"/>
                </a:cubicBezTo>
                <a:cubicBezTo>
                  <a:pt x="4710904" y="3889486"/>
                  <a:pt x="4710904" y="3937392"/>
                  <a:pt x="4685106" y="3986528"/>
                </a:cubicBezTo>
                <a:cubicBezTo>
                  <a:pt x="4680193" y="3995126"/>
                  <a:pt x="4676508" y="4004954"/>
                  <a:pt x="4671595" y="4013553"/>
                </a:cubicBezTo>
                <a:cubicBezTo>
                  <a:pt x="4667909" y="4018467"/>
                  <a:pt x="4662996" y="4022151"/>
                  <a:pt x="4659311" y="4027065"/>
                </a:cubicBezTo>
                <a:cubicBezTo>
                  <a:pt x="4651940" y="4029522"/>
                  <a:pt x="4644570" y="4031978"/>
                  <a:pt x="4637200" y="4036892"/>
                </a:cubicBezTo>
                <a:cubicBezTo>
                  <a:pt x="4592978" y="4062689"/>
                  <a:pt x="4546298" y="4066373"/>
                  <a:pt x="4499619" y="4045490"/>
                </a:cubicBezTo>
                <a:cubicBezTo>
                  <a:pt x="4495934" y="4044262"/>
                  <a:pt x="4491020" y="4043035"/>
                  <a:pt x="4483650" y="4040576"/>
                </a:cubicBezTo>
                <a:cubicBezTo>
                  <a:pt x="4488563" y="4056546"/>
                  <a:pt x="4494706" y="4068830"/>
                  <a:pt x="4497162" y="4081114"/>
                </a:cubicBezTo>
                <a:cubicBezTo>
                  <a:pt x="4500847" y="4095855"/>
                  <a:pt x="4502076" y="4110596"/>
                  <a:pt x="4502076" y="4125337"/>
                </a:cubicBezTo>
                <a:cubicBezTo>
                  <a:pt x="4502076" y="4138850"/>
                  <a:pt x="4498390" y="4152361"/>
                  <a:pt x="4494706" y="4165874"/>
                </a:cubicBezTo>
                <a:cubicBezTo>
                  <a:pt x="4491020" y="4178158"/>
                  <a:pt x="4484878" y="4190442"/>
                  <a:pt x="4478736" y="4203954"/>
                </a:cubicBezTo>
                <a:cubicBezTo>
                  <a:pt x="4551212" y="4181843"/>
                  <a:pt x="4551212" y="4183072"/>
                  <a:pt x="4579464" y="4186756"/>
                </a:cubicBezTo>
                <a:cubicBezTo>
                  <a:pt x="4601576" y="4189213"/>
                  <a:pt x="4621230" y="4197813"/>
                  <a:pt x="4639656" y="4210097"/>
                </a:cubicBezTo>
                <a:cubicBezTo>
                  <a:pt x="4656854" y="4222381"/>
                  <a:pt x="4670366" y="4237121"/>
                  <a:pt x="4681422" y="4255547"/>
                </a:cubicBezTo>
                <a:cubicBezTo>
                  <a:pt x="4714588" y="4312053"/>
                  <a:pt x="4704761" y="4383300"/>
                  <a:pt x="4658082" y="4428751"/>
                </a:cubicBezTo>
                <a:cubicBezTo>
                  <a:pt x="4611402" y="4474202"/>
                  <a:pt x="4538928" y="4481572"/>
                  <a:pt x="4483650" y="4445949"/>
                </a:cubicBezTo>
                <a:cubicBezTo>
                  <a:pt x="4450484" y="4425066"/>
                  <a:pt x="4428372" y="4394356"/>
                  <a:pt x="4421002" y="4355048"/>
                </a:cubicBezTo>
                <a:cubicBezTo>
                  <a:pt x="4413632" y="4318196"/>
                  <a:pt x="4419772" y="4282572"/>
                  <a:pt x="4441884" y="4246949"/>
                </a:cubicBezTo>
                <a:cubicBezTo>
                  <a:pt x="4425916" y="4246949"/>
                  <a:pt x="4418545" y="4255547"/>
                  <a:pt x="4409946" y="4258004"/>
                </a:cubicBezTo>
                <a:cubicBezTo>
                  <a:pt x="4400118" y="4260460"/>
                  <a:pt x="4390291" y="4264146"/>
                  <a:pt x="4380464" y="4266602"/>
                </a:cubicBezTo>
                <a:cubicBezTo>
                  <a:pt x="4369409" y="4269060"/>
                  <a:pt x="4358353" y="4270288"/>
                  <a:pt x="4346069" y="4269060"/>
                </a:cubicBezTo>
                <a:cubicBezTo>
                  <a:pt x="4336242" y="4269060"/>
                  <a:pt x="4325186" y="4266602"/>
                  <a:pt x="4315360" y="4264146"/>
                </a:cubicBezTo>
                <a:cubicBezTo>
                  <a:pt x="4305532" y="4261689"/>
                  <a:pt x="4295705" y="4258004"/>
                  <a:pt x="4283421" y="4254318"/>
                </a:cubicBezTo>
                <a:cubicBezTo>
                  <a:pt x="4283421" y="4259233"/>
                  <a:pt x="4282192" y="4262917"/>
                  <a:pt x="4283421" y="4266602"/>
                </a:cubicBezTo>
                <a:cubicBezTo>
                  <a:pt x="4301846" y="4312053"/>
                  <a:pt x="4299390" y="4356275"/>
                  <a:pt x="4278508" y="4399270"/>
                </a:cubicBezTo>
                <a:cubicBezTo>
                  <a:pt x="4277278" y="4401725"/>
                  <a:pt x="4277278" y="4402955"/>
                  <a:pt x="4277278" y="4405411"/>
                </a:cubicBezTo>
                <a:cubicBezTo>
                  <a:pt x="4284649" y="4412782"/>
                  <a:pt x="4289562" y="4405411"/>
                  <a:pt x="4295705" y="4402955"/>
                </a:cubicBezTo>
                <a:cubicBezTo>
                  <a:pt x="4322730" y="4391900"/>
                  <a:pt x="4349754" y="4388214"/>
                  <a:pt x="4379236" y="4393127"/>
                </a:cubicBezTo>
                <a:cubicBezTo>
                  <a:pt x="4451711" y="4407868"/>
                  <a:pt x="4500847" y="4471745"/>
                  <a:pt x="4494706" y="4545449"/>
                </a:cubicBezTo>
                <a:cubicBezTo>
                  <a:pt x="4489792" y="4609325"/>
                  <a:pt x="4438200" y="4674431"/>
                  <a:pt x="4354668" y="4674431"/>
                </a:cubicBezTo>
                <a:cubicBezTo>
                  <a:pt x="4253940" y="4674431"/>
                  <a:pt x="4191291" y="4579844"/>
                  <a:pt x="4219544" y="4488942"/>
                </a:cubicBezTo>
                <a:cubicBezTo>
                  <a:pt x="4223229" y="4477887"/>
                  <a:pt x="4226915" y="4468060"/>
                  <a:pt x="4233056" y="4454547"/>
                </a:cubicBezTo>
                <a:cubicBezTo>
                  <a:pt x="4213402" y="4460690"/>
                  <a:pt x="4197434" y="4466831"/>
                  <a:pt x="4180236" y="4471745"/>
                </a:cubicBezTo>
                <a:cubicBezTo>
                  <a:pt x="4163038" y="4476658"/>
                  <a:pt x="4145841" y="4477887"/>
                  <a:pt x="4128643" y="4474202"/>
                </a:cubicBezTo>
                <a:cubicBezTo>
                  <a:pt x="4111446" y="4470517"/>
                  <a:pt x="4094248" y="4464374"/>
                  <a:pt x="4075822" y="4459461"/>
                </a:cubicBezTo>
                <a:cubicBezTo>
                  <a:pt x="4070908" y="4465603"/>
                  <a:pt x="4075822" y="4470517"/>
                  <a:pt x="4077050" y="4474202"/>
                </a:cubicBezTo>
                <a:cubicBezTo>
                  <a:pt x="4095476" y="4520881"/>
                  <a:pt x="4091791" y="4566332"/>
                  <a:pt x="4065994" y="4609325"/>
                </a:cubicBezTo>
                <a:cubicBezTo>
                  <a:pt x="4063538" y="4613011"/>
                  <a:pt x="4062310" y="4617925"/>
                  <a:pt x="4059853" y="4621609"/>
                </a:cubicBezTo>
                <a:cubicBezTo>
                  <a:pt x="4052482" y="4630209"/>
                  <a:pt x="4043883" y="4638807"/>
                  <a:pt x="4036513" y="4647405"/>
                </a:cubicBezTo>
                <a:cubicBezTo>
                  <a:pt x="4032828" y="4648634"/>
                  <a:pt x="4027914" y="4651091"/>
                  <a:pt x="4024229" y="4652320"/>
                </a:cubicBezTo>
                <a:cubicBezTo>
                  <a:pt x="3975093" y="4683029"/>
                  <a:pt x="3923500" y="4685486"/>
                  <a:pt x="3870680" y="4659689"/>
                </a:cubicBezTo>
                <a:cubicBezTo>
                  <a:pt x="3866994" y="4658461"/>
                  <a:pt x="3863309" y="4653548"/>
                  <a:pt x="3858396" y="4657233"/>
                </a:cubicBezTo>
                <a:cubicBezTo>
                  <a:pt x="3854710" y="4665832"/>
                  <a:pt x="3862080" y="4671973"/>
                  <a:pt x="3864537" y="4678116"/>
                </a:cubicBezTo>
                <a:cubicBezTo>
                  <a:pt x="3902618" y="4761647"/>
                  <a:pt x="3849796" y="4861147"/>
                  <a:pt x="3757667" y="4875888"/>
                </a:cubicBezTo>
                <a:cubicBezTo>
                  <a:pt x="3680278" y="4889400"/>
                  <a:pt x="3604117" y="4832894"/>
                  <a:pt x="3594290" y="4755505"/>
                </a:cubicBezTo>
                <a:cubicBezTo>
                  <a:pt x="3590605" y="4724795"/>
                  <a:pt x="3594290" y="4696541"/>
                  <a:pt x="3609030" y="4669517"/>
                </a:cubicBezTo>
                <a:cubicBezTo>
                  <a:pt x="3611487" y="4663375"/>
                  <a:pt x="3615173" y="4658461"/>
                  <a:pt x="3617630" y="4652320"/>
                </a:cubicBezTo>
                <a:cubicBezTo>
                  <a:pt x="3607803" y="4648634"/>
                  <a:pt x="3602889" y="4654777"/>
                  <a:pt x="3597976" y="4658461"/>
                </a:cubicBezTo>
                <a:cubicBezTo>
                  <a:pt x="3548840" y="4681801"/>
                  <a:pt x="3500932" y="4681801"/>
                  <a:pt x="3454252" y="4654777"/>
                </a:cubicBezTo>
                <a:cubicBezTo>
                  <a:pt x="3448111" y="4651091"/>
                  <a:pt x="3441968" y="4648634"/>
                  <a:pt x="3435827" y="4646177"/>
                </a:cubicBezTo>
                <a:cubicBezTo>
                  <a:pt x="3429684" y="4642493"/>
                  <a:pt x="3422314" y="4633893"/>
                  <a:pt x="3413716" y="4625295"/>
                </a:cubicBezTo>
                <a:cubicBezTo>
                  <a:pt x="3383005" y="4576159"/>
                  <a:pt x="3373178" y="4523337"/>
                  <a:pt x="3397746" y="4469288"/>
                </a:cubicBezTo>
                <a:cubicBezTo>
                  <a:pt x="3398975" y="4468060"/>
                  <a:pt x="3396518" y="4465603"/>
                  <a:pt x="3396518" y="4460690"/>
                </a:cubicBezTo>
                <a:cubicBezTo>
                  <a:pt x="3344926" y="4482801"/>
                  <a:pt x="3294561" y="4484029"/>
                  <a:pt x="3246654" y="4455776"/>
                </a:cubicBezTo>
                <a:cubicBezTo>
                  <a:pt x="3238054" y="4463145"/>
                  <a:pt x="3245425" y="4469288"/>
                  <a:pt x="3247882" y="4474202"/>
                </a:cubicBezTo>
                <a:cubicBezTo>
                  <a:pt x="3263851" y="4509826"/>
                  <a:pt x="3265079" y="4545449"/>
                  <a:pt x="3252795" y="4581073"/>
                </a:cubicBezTo>
                <a:cubicBezTo>
                  <a:pt x="3229456" y="4647405"/>
                  <a:pt x="3163123" y="4685486"/>
                  <a:pt x="3091876" y="4673202"/>
                </a:cubicBezTo>
                <a:cubicBezTo>
                  <a:pt x="3027999" y="4662147"/>
                  <a:pt x="2978863" y="4604412"/>
                  <a:pt x="2977634" y="4536849"/>
                </a:cubicBezTo>
                <a:cubicBezTo>
                  <a:pt x="2976406" y="4507369"/>
                  <a:pt x="2985004" y="4480344"/>
                  <a:pt x="3000974" y="4455776"/>
                </a:cubicBezTo>
                <a:cubicBezTo>
                  <a:pt x="3004659" y="4449634"/>
                  <a:pt x="3009572" y="4443492"/>
                  <a:pt x="3014486" y="4434893"/>
                </a:cubicBezTo>
                <a:cubicBezTo>
                  <a:pt x="3002202" y="4433665"/>
                  <a:pt x="2997288" y="4441035"/>
                  <a:pt x="2991147" y="4444720"/>
                </a:cubicBezTo>
                <a:cubicBezTo>
                  <a:pt x="2982548" y="4448406"/>
                  <a:pt x="2975177" y="4453319"/>
                  <a:pt x="2966579" y="4457004"/>
                </a:cubicBezTo>
                <a:cubicBezTo>
                  <a:pt x="2959209" y="4460690"/>
                  <a:pt x="2951838" y="4463145"/>
                  <a:pt x="2943239" y="4464374"/>
                </a:cubicBezTo>
                <a:cubicBezTo>
                  <a:pt x="2934641" y="4465603"/>
                  <a:pt x="2924814" y="4466831"/>
                  <a:pt x="2916214" y="4466831"/>
                </a:cubicBezTo>
                <a:cubicBezTo>
                  <a:pt x="2908844" y="4466831"/>
                  <a:pt x="2900246" y="4466831"/>
                  <a:pt x="2892875" y="4465603"/>
                </a:cubicBezTo>
                <a:cubicBezTo>
                  <a:pt x="2884276" y="4464374"/>
                  <a:pt x="2874449" y="4461918"/>
                  <a:pt x="2865850" y="4459461"/>
                </a:cubicBezTo>
                <a:cubicBezTo>
                  <a:pt x="2858480" y="4457004"/>
                  <a:pt x="2851110" y="4453319"/>
                  <a:pt x="2843740" y="4449634"/>
                </a:cubicBezTo>
                <a:cubicBezTo>
                  <a:pt x="2836369" y="4444720"/>
                  <a:pt x="2827770" y="4439806"/>
                  <a:pt x="2821628" y="4433665"/>
                </a:cubicBezTo>
                <a:cubicBezTo>
                  <a:pt x="2815486" y="4428751"/>
                  <a:pt x="2809344" y="4422609"/>
                  <a:pt x="2804431" y="4416468"/>
                </a:cubicBezTo>
                <a:cubicBezTo>
                  <a:pt x="2763893" y="4367332"/>
                  <a:pt x="2760208" y="4296085"/>
                  <a:pt x="2797060" y="4244492"/>
                </a:cubicBezTo>
                <a:cubicBezTo>
                  <a:pt x="2819172" y="4215010"/>
                  <a:pt x="2847424" y="4196584"/>
                  <a:pt x="2884276" y="4187985"/>
                </a:cubicBezTo>
                <a:cubicBezTo>
                  <a:pt x="2921128" y="4179386"/>
                  <a:pt x="2954295" y="4189213"/>
                  <a:pt x="2986234" y="4203954"/>
                </a:cubicBezTo>
                <a:cubicBezTo>
                  <a:pt x="2992375" y="4200270"/>
                  <a:pt x="2991147" y="4196584"/>
                  <a:pt x="2988690" y="4191670"/>
                </a:cubicBezTo>
                <a:cubicBezTo>
                  <a:pt x="2965350" y="4146220"/>
                  <a:pt x="2964122" y="4099541"/>
                  <a:pt x="2985004" y="4052860"/>
                </a:cubicBezTo>
                <a:cubicBezTo>
                  <a:pt x="2986234" y="4050405"/>
                  <a:pt x="2986234" y="4046719"/>
                  <a:pt x="2987461" y="4043035"/>
                </a:cubicBezTo>
                <a:cubicBezTo>
                  <a:pt x="2980091" y="4038121"/>
                  <a:pt x="2973950" y="4044262"/>
                  <a:pt x="2969036" y="4046719"/>
                </a:cubicBezTo>
                <a:cubicBezTo>
                  <a:pt x="2921128" y="4066373"/>
                  <a:pt x="2875678" y="4061460"/>
                  <a:pt x="2831456" y="4033206"/>
                </a:cubicBezTo>
                <a:cubicBezTo>
                  <a:pt x="2825313" y="4029522"/>
                  <a:pt x="2817942" y="4025837"/>
                  <a:pt x="2810572" y="4022151"/>
                </a:cubicBezTo>
                <a:cubicBezTo>
                  <a:pt x="2809344" y="4019694"/>
                  <a:pt x="2808115" y="4017238"/>
                  <a:pt x="2806888" y="4014781"/>
                </a:cubicBezTo>
                <a:cubicBezTo>
                  <a:pt x="2797060" y="3998812"/>
                  <a:pt x="2787233" y="3984070"/>
                  <a:pt x="2779863" y="3968102"/>
                </a:cubicBezTo>
                <a:cubicBezTo>
                  <a:pt x="2762665" y="3930021"/>
                  <a:pt x="2763893" y="3890713"/>
                  <a:pt x="2782320" y="3852632"/>
                </a:cubicBezTo>
                <a:lnTo>
                  <a:pt x="2803449" y="3819270"/>
                </a:lnTo>
                <a:lnTo>
                  <a:pt x="2768806" y="3835436"/>
                </a:lnTo>
                <a:cubicBezTo>
                  <a:pt x="2680362" y="3877202"/>
                  <a:pt x="2571035" y="3817011"/>
                  <a:pt x="2568578" y="3708950"/>
                </a:cubicBezTo>
                <a:cubicBezTo>
                  <a:pt x="2567349" y="3641389"/>
                  <a:pt x="2617714" y="3583655"/>
                  <a:pt x="2684048" y="3571371"/>
                </a:cubicBezTo>
                <a:cubicBezTo>
                  <a:pt x="2751610" y="3559086"/>
                  <a:pt x="2816715" y="3597166"/>
                  <a:pt x="2840054" y="3661045"/>
                </a:cubicBezTo>
                <a:cubicBezTo>
                  <a:pt x="2853566" y="3700352"/>
                  <a:pt x="2851110" y="3737194"/>
                  <a:pt x="2832684" y="3774046"/>
                </a:cubicBezTo>
                <a:lnTo>
                  <a:pt x="2821756" y="3799181"/>
                </a:lnTo>
                <a:lnTo>
                  <a:pt x="2877212" y="3772203"/>
                </a:lnTo>
                <a:cubicBezTo>
                  <a:pt x="2897175" y="3767289"/>
                  <a:pt x="2918057" y="3766674"/>
                  <a:pt x="2939554" y="3770360"/>
                </a:cubicBezTo>
                <a:cubicBezTo>
                  <a:pt x="2954295" y="3772817"/>
                  <a:pt x="2967807" y="3777730"/>
                  <a:pt x="2983777" y="3782643"/>
                </a:cubicBezTo>
                <a:cubicBezTo>
                  <a:pt x="2986234" y="3770360"/>
                  <a:pt x="2977634" y="3762990"/>
                  <a:pt x="2976406" y="3753162"/>
                </a:cubicBezTo>
                <a:cubicBezTo>
                  <a:pt x="2975177" y="3743337"/>
                  <a:pt x="2971493" y="3733508"/>
                  <a:pt x="2970264" y="3722453"/>
                </a:cubicBezTo>
                <a:cubicBezTo>
                  <a:pt x="2969036" y="3712631"/>
                  <a:pt x="2969036" y="3701579"/>
                  <a:pt x="2970264" y="3691753"/>
                </a:cubicBezTo>
                <a:cubicBezTo>
                  <a:pt x="2971493" y="3681926"/>
                  <a:pt x="2972720" y="3670869"/>
                  <a:pt x="2976406" y="3661041"/>
                </a:cubicBezTo>
                <a:cubicBezTo>
                  <a:pt x="2978863" y="3651215"/>
                  <a:pt x="2983777" y="3641388"/>
                  <a:pt x="2986234" y="3632790"/>
                </a:cubicBezTo>
                <a:cubicBezTo>
                  <a:pt x="2978863" y="3624190"/>
                  <a:pt x="2972720" y="3631561"/>
                  <a:pt x="2967807" y="3634016"/>
                </a:cubicBezTo>
                <a:cubicBezTo>
                  <a:pt x="2938326" y="3645072"/>
                  <a:pt x="2907616" y="3647529"/>
                  <a:pt x="2876906" y="3638931"/>
                </a:cubicBezTo>
                <a:cubicBezTo>
                  <a:pt x="2811801" y="3621732"/>
                  <a:pt x="2761436" y="3559085"/>
                  <a:pt x="2771263" y="3479239"/>
                </a:cubicBezTo>
                <a:cubicBezTo>
                  <a:pt x="2779863" y="3410448"/>
                  <a:pt x="2840054" y="3357626"/>
                  <a:pt x="2910073" y="3356400"/>
                </a:cubicBezTo>
                <a:cubicBezTo>
                  <a:pt x="2930955" y="3356400"/>
                  <a:pt x="2950609" y="3358855"/>
                  <a:pt x="2970264" y="3367456"/>
                </a:cubicBezTo>
                <a:cubicBezTo>
                  <a:pt x="2977634" y="3371139"/>
                  <a:pt x="2983777" y="3373595"/>
                  <a:pt x="2996061" y="3378511"/>
                </a:cubicBezTo>
                <a:cubicBezTo>
                  <a:pt x="2989918" y="3363769"/>
                  <a:pt x="2985004" y="3353943"/>
                  <a:pt x="2982548" y="3342887"/>
                </a:cubicBezTo>
                <a:cubicBezTo>
                  <a:pt x="2978863" y="3330601"/>
                  <a:pt x="2975177" y="3318319"/>
                  <a:pt x="2973950" y="3306036"/>
                </a:cubicBezTo>
                <a:cubicBezTo>
                  <a:pt x="2972720" y="3294979"/>
                  <a:pt x="2972720" y="3282695"/>
                  <a:pt x="2975177" y="3271640"/>
                </a:cubicBezTo>
                <a:cubicBezTo>
                  <a:pt x="2977634" y="3259356"/>
                  <a:pt x="2980091" y="3247072"/>
                  <a:pt x="2985004" y="3236015"/>
                </a:cubicBezTo>
                <a:cubicBezTo>
                  <a:pt x="2988690" y="3224962"/>
                  <a:pt x="2994832" y="3215135"/>
                  <a:pt x="3002202" y="3206534"/>
                </a:cubicBezTo>
                <a:cubicBezTo>
                  <a:pt x="3009572" y="3196707"/>
                  <a:pt x="3018172" y="3186880"/>
                  <a:pt x="3027999" y="3179509"/>
                </a:cubicBezTo>
                <a:cubicBezTo>
                  <a:pt x="3036597" y="3172139"/>
                  <a:pt x="3046424" y="3165997"/>
                  <a:pt x="3057480" y="3161083"/>
                </a:cubicBezTo>
                <a:cubicBezTo>
                  <a:pt x="3068536" y="3156169"/>
                  <a:pt x="3080820" y="3152484"/>
                  <a:pt x="3093104" y="3150028"/>
                </a:cubicBezTo>
                <a:cubicBezTo>
                  <a:pt x="3104160" y="3147571"/>
                  <a:pt x="3116444" y="3146343"/>
                  <a:pt x="3127498" y="3147571"/>
                </a:cubicBezTo>
                <a:cubicBezTo>
                  <a:pt x="3139782" y="3148799"/>
                  <a:pt x="3152066" y="3151257"/>
                  <a:pt x="3164350" y="3153714"/>
                </a:cubicBezTo>
                <a:cubicBezTo>
                  <a:pt x="3175407" y="3156169"/>
                  <a:pt x="3184005" y="3162312"/>
                  <a:pt x="3197518" y="3164769"/>
                </a:cubicBezTo>
                <a:cubicBezTo>
                  <a:pt x="3191375" y="3145114"/>
                  <a:pt x="3186462" y="3127916"/>
                  <a:pt x="3182777" y="3110719"/>
                </a:cubicBezTo>
                <a:cubicBezTo>
                  <a:pt x="3177864" y="3091065"/>
                  <a:pt x="3180320" y="3072639"/>
                  <a:pt x="3185234" y="3052985"/>
                </a:cubicBezTo>
                <a:cubicBezTo>
                  <a:pt x="3188918" y="3034558"/>
                  <a:pt x="3197518" y="3018589"/>
                  <a:pt x="3207345" y="3003849"/>
                </a:cubicBezTo>
                <a:cubicBezTo>
                  <a:pt x="3218400" y="2987879"/>
                  <a:pt x="3233141" y="2974367"/>
                  <a:pt x="3249110" y="2964540"/>
                </a:cubicBezTo>
                <a:cubicBezTo>
                  <a:pt x="3265079" y="2954713"/>
                  <a:pt x="3281049" y="2947341"/>
                  <a:pt x="3299474" y="2944885"/>
                </a:cubicBezTo>
                <a:cubicBezTo>
                  <a:pt x="3319128" y="2941200"/>
                  <a:pt x="3338783" y="2941200"/>
                  <a:pt x="3357210" y="2946115"/>
                </a:cubicBezTo>
                <a:cubicBezTo>
                  <a:pt x="3374407" y="2951027"/>
                  <a:pt x="3390376" y="2957169"/>
                  <a:pt x="3411259" y="2964540"/>
                </a:cubicBezTo>
                <a:cubicBezTo>
                  <a:pt x="3400203" y="2936286"/>
                  <a:pt x="3386691" y="2911719"/>
                  <a:pt x="3389148" y="2883465"/>
                </a:cubicBezTo>
                <a:cubicBezTo>
                  <a:pt x="3390376" y="2872410"/>
                  <a:pt x="3390376" y="2860126"/>
                  <a:pt x="3392832" y="2849070"/>
                </a:cubicBezTo>
                <a:cubicBezTo>
                  <a:pt x="3395289" y="2836786"/>
                  <a:pt x="3400203" y="2824502"/>
                  <a:pt x="3406346" y="2813447"/>
                </a:cubicBezTo>
                <a:cubicBezTo>
                  <a:pt x="3412487" y="2802392"/>
                  <a:pt x="3419857" y="2792565"/>
                  <a:pt x="3428456" y="2782737"/>
                </a:cubicBezTo>
                <a:cubicBezTo>
                  <a:pt x="3435827" y="2774138"/>
                  <a:pt x="3445654" y="2766768"/>
                  <a:pt x="3454252" y="2760625"/>
                </a:cubicBezTo>
                <a:cubicBezTo>
                  <a:pt x="3480049" y="2743428"/>
                  <a:pt x="3510145" y="2735750"/>
                  <a:pt x="3539933" y="2737440"/>
                </a:cubicBezTo>
                <a:close/>
                <a:moveTo>
                  <a:pt x="444680" y="2631614"/>
                </a:moveTo>
                <a:cubicBezTo>
                  <a:pt x="469248" y="2632843"/>
                  <a:pt x="487673" y="2653725"/>
                  <a:pt x="487673" y="2679523"/>
                </a:cubicBezTo>
                <a:cubicBezTo>
                  <a:pt x="487673" y="2704090"/>
                  <a:pt x="466792" y="2724972"/>
                  <a:pt x="442224" y="2724972"/>
                </a:cubicBezTo>
                <a:cubicBezTo>
                  <a:pt x="416426" y="2724972"/>
                  <a:pt x="394316" y="2702862"/>
                  <a:pt x="395544" y="2677066"/>
                </a:cubicBezTo>
                <a:cubicBezTo>
                  <a:pt x="395544" y="2650041"/>
                  <a:pt x="417656" y="2630386"/>
                  <a:pt x="444680" y="2631614"/>
                </a:cubicBezTo>
                <a:close/>
                <a:moveTo>
                  <a:pt x="853736" y="2608285"/>
                </a:moveTo>
                <a:cubicBezTo>
                  <a:pt x="891815" y="2608285"/>
                  <a:pt x="923754" y="2638996"/>
                  <a:pt x="923754" y="2677076"/>
                </a:cubicBezTo>
                <a:cubicBezTo>
                  <a:pt x="923754" y="2715156"/>
                  <a:pt x="893045" y="2747095"/>
                  <a:pt x="854964" y="2748323"/>
                </a:cubicBezTo>
                <a:cubicBezTo>
                  <a:pt x="815655" y="2749552"/>
                  <a:pt x="781260" y="2716385"/>
                  <a:pt x="782489" y="2677076"/>
                </a:cubicBezTo>
                <a:cubicBezTo>
                  <a:pt x="783716" y="2638996"/>
                  <a:pt x="814427" y="2608285"/>
                  <a:pt x="853736" y="2608285"/>
                </a:cubicBezTo>
                <a:close/>
                <a:moveTo>
                  <a:pt x="1266477" y="2589867"/>
                </a:moveTo>
                <a:cubicBezTo>
                  <a:pt x="1315613" y="2592324"/>
                  <a:pt x="1353694" y="2631632"/>
                  <a:pt x="1352465" y="2679539"/>
                </a:cubicBezTo>
                <a:cubicBezTo>
                  <a:pt x="1351237" y="2727448"/>
                  <a:pt x="1311929" y="2766756"/>
                  <a:pt x="1264021" y="2765527"/>
                </a:cubicBezTo>
                <a:cubicBezTo>
                  <a:pt x="1216114" y="2765527"/>
                  <a:pt x="1176805" y="2726218"/>
                  <a:pt x="1176805" y="2678311"/>
                </a:cubicBezTo>
                <a:cubicBezTo>
                  <a:pt x="1176805" y="2627946"/>
                  <a:pt x="1216114" y="2588638"/>
                  <a:pt x="1266477" y="2589867"/>
                </a:cubicBezTo>
                <a:close/>
                <a:moveTo>
                  <a:pt x="5799264" y="2577588"/>
                </a:moveTo>
                <a:cubicBezTo>
                  <a:pt x="5853313" y="2577588"/>
                  <a:pt x="5901220" y="2619353"/>
                  <a:pt x="5901220" y="2680774"/>
                </a:cubicBezTo>
                <a:cubicBezTo>
                  <a:pt x="5901220" y="2736051"/>
                  <a:pt x="5856998" y="2781502"/>
                  <a:pt x="5801720" y="2782730"/>
                </a:cubicBezTo>
                <a:cubicBezTo>
                  <a:pt x="5745214" y="2782730"/>
                  <a:pt x="5699763" y="2737280"/>
                  <a:pt x="5698535" y="2680774"/>
                </a:cubicBezTo>
                <a:cubicBezTo>
                  <a:pt x="5696078" y="2632866"/>
                  <a:pt x="5734158" y="2578816"/>
                  <a:pt x="5799264" y="2577588"/>
                </a:cubicBezTo>
                <a:close/>
                <a:moveTo>
                  <a:pt x="1679219" y="2576359"/>
                </a:moveTo>
                <a:cubicBezTo>
                  <a:pt x="1734497" y="2577585"/>
                  <a:pt x="1778720" y="2621808"/>
                  <a:pt x="1778720" y="2677087"/>
                </a:cubicBezTo>
                <a:cubicBezTo>
                  <a:pt x="1778720" y="2729908"/>
                  <a:pt x="1739411" y="2780273"/>
                  <a:pt x="1676762" y="2779044"/>
                </a:cubicBezTo>
                <a:cubicBezTo>
                  <a:pt x="1607972" y="2779044"/>
                  <a:pt x="1573577" y="2721310"/>
                  <a:pt x="1576033" y="2677087"/>
                </a:cubicBezTo>
                <a:cubicBezTo>
                  <a:pt x="1576033" y="2620581"/>
                  <a:pt x="1622713" y="2575130"/>
                  <a:pt x="1679219" y="2576359"/>
                </a:cubicBezTo>
                <a:close/>
                <a:moveTo>
                  <a:pt x="5387750" y="2566534"/>
                </a:moveTo>
                <a:cubicBezTo>
                  <a:pt x="5450399" y="2565307"/>
                  <a:pt x="5500762" y="2616899"/>
                  <a:pt x="5500762" y="2679547"/>
                </a:cubicBezTo>
                <a:cubicBezTo>
                  <a:pt x="5500762" y="2742195"/>
                  <a:pt x="5451626" y="2793787"/>
                  <a:pt x="5388979" y="2793787"/>
                </a:cubicBezTo>
                <a:cubicBezTo>
                  <a:pt x="5326330" y="2795016"/>
                  <a:pt x="5274738" y="2743425"/>
                  <a:pt x="5274738" y="2680776"/>
                </a:cubicBezTo>
                <a:cubicBezTo>
                  <a:pt x="5274738" y="2618129"/>
                  <a:pt x="5325102" y="2566534"/>
                  <a:pt x="5387750" y="2566534"/>
                </a:cubicBezTo>
                <a:close/>
                <a:moveTo>
                  <a:pt x="2090733" y="2564079"/>
                </a:moveTo>
                <a:cubicBezTo>
                  <a:pt x="2166893" y="2566536"/>
                  <a:pt x="2206202" y="2629183"/>
                  <a:pt x="2203745" y="2679548"/>
                </a:cubicBezTo>
                <a:cubicBezTo>
                  <a:pt x="2203745" y="2743425"/>
                  <a:pt x="2153380" y="2792560"/>
                  <a:pt x="2089504" y="2791330"/>
                </a:cubicBezTo>
                <a:cubicBezTo>
                  <a:pt x="2026856" y="2791330"/>
                  <a:pt x="1976491" y="2739738"/>
                  <a:pt x="1976491" y="2677091"/>
                </a:cubicBezTo>
                <a:cubicBezTo>
                  <a:pt x="1976491" y="2614443"/>
                  <a:pt x="2029313" y="2562850"/>
                  <a:pt x="2090733" y="2564079"/>
                </a:cubicBezTo>
                <a:close/>
                <a:moveTo>
                  <a:pt x="4975010" y="2556711"/>
                </a:moveTo>
                <a:cubicBezTo>
                  <a:pt x="5030287" y="2555483"/>
                  <a:pt x="5099077" y="2597249"/>
                  <a:pt x="5100306" y="2680778"/>
                </a:cubicBezTo>
                <a:cubicBezTo>
                  <a:pt x="5101534" y="2748340"/>
                  <a:pt x="5045028" y="2803618"/>
                  <a:pt x="4978694" y="2803618"/>
                </a:cubicBezTo>
                <a:cubicBezTo>
                  <a:pt x="4909904" y="2804846"/>
                  <a:pt x="4854626" y="2749569"/>
                  <a:pt x="4854626" y="2679550"/>
                </a:cubicBezTo>
                <a:cubicBezTo>
                  <a:pt x="4853398" y="2611988"/>
                  <a:pt x="4907447" y="2556711"/>
                  <a:pt x="4975010" y="2556711"/>
                </a:cubicBezTo>
                <a:close/>
                <a:moveTo>
                  <a:pt x="2501016" y="2555483"/>
                </a:moveTo>
                <a:cubicBezTo>
                  <a:pt x="2569806" y="2554254"/>
                  <a:pt x="2626312" y="2609532"/>
                  <a:pt x="2625085" y="2678322"/>
                </a:cubicBezTo>
                <a:cubicBezTo>
                  <a:pt x="2623856" y="2747112"/>
                  <a:pt x="2573492" y="2799933"/>
                  <a:pt x="2503473" y="2801162"/>
                </a:cubicBezTo>
                <a:cubicBezTo>
                  <a:pt x="2423628" y="2802389"/>
                  <a:pt x="2378176" y="2736056"/>
                  <a:pt x="2379405" y="2678322"/>
                </a:cubicBezTo>
                <a:cubicBezTo>
                  <a:pt x="2380633" y="2610759"/>
                  <a:pt x="2433455" y="2556711"/>
                  <a:pt x="2501016" y="2555483"/>
                </a:cubicBezTo>
                <a:close/>
                <a:moveTo>
                  <a:pt x="4564725" y="2549342"/>
                </a:moveTo>
                <a:cubicBezTo>
                  <a:pt x="4621231" y="2548113"/>
                  <a:pt x="4694935" y="2592337"/>
                  <a:pt x="4694935" y="2680780"/>
                </a:cubicBezTo>
                <a:cubicBezTo>
                  <a:pt x="4694935" y="2769224"/>
                  <a:pt x="4620002" y="2812218"/>
                  <a:pt x="4563496" y="2810990"/>
                </a:cubicBezTo>
                <a:cubicBezTo>
                  <a:pt x="4491021" y="2809761"/>
                  <a:pt x="4433286" y="2752027"/>
                  <a:pt x="4433286" y="2679551"/>
                </a:cubicBezTo>
                <a:cubicBezTo>
                  <a:pt x="4433286" y="2607077"/>
                  <a:pt x="4491021" y="2549342"/>
                  <a:pt x="4564725" y="2549342"/>
                </a:cubicBezTo>
                <a:close/>
                <a:moveTo>
                  <a:pt x="2914986" y="2548112"/>
                </a:moveTo>
                <a:cubicBezTo>
                  <a:pt x="2975177" y="2545656"/>
                  <a:pt x="3046424" y="2594792"/>
                  <a:pt x="3046424" y="2678322"/>
                </a:cubicBezTo>
                <a:cubicBezTo>
                  <a:pt x="3046424" y="2758168"/>
                  <a:pt x="2983777" y="2809761"/>
                  <a:pt x="2916214" y="2809761"/>
                </a:cubicBezTo>
                <a:cubicBezTo>
                  <a:pt x="2843740" y="2809761"/>
                  <a:pt x="2786004" y="2752026"/>
                  <a:pt x="2786004" y="2678322"/>
                </a:cubicBezTo>
                <a:cubicBezTo>
                  <a:pt x="2783547" y="2600933"/>
                  <a:pt x="2848653" y="2545656"/>
                  <a:pt x="2914986" y="2548112"/>
                </a:cubicBezTo>
                <a:close/>
                <a:moveTo>
                  <a:pt x="4151983" y="2543202"/>
                </a:moveTo>
                <a:cubicBezTo>
                  <a:pt x="4228144" y="2543202"/>
                  <a:pt x="4289564" y="2605850"/>
                  <a:pt x="4288335" y="2682010"/>
                </a:cubicBezTo>
                <a:cubicBezTo>
                  <a:pt x="4287107" y="2756942"/>
                  <a:pt x="4225687" y="2817134"/>
                  <a:pt x="4151983" y="2815905"/>
                </a:cubicBezTo>
                <a:cubicBezTo>
                  <a:pt x="4070909" y="2814677"/>
                  <a:pt x="4014403" y="2748342"/>
                  <a:pt x="4015630" y="2677095"/>
                </a:cubicBezTo>
                <a:cubicBezTo>
                  <a:pt x="4016860" y="2603391"/>
                  <a:pt x="4077050" y="2543202"/>
                  <a:pt x="4151983" y="2543202"/>
                </a:cubicBezTo>
                <a:close/>
                <a:moveTo>
                  <a:pt x="3740470" y="2541972"/>
                </a:moveTo>
                <a:cubicBezTo>
                  <a:pt x="3799433" y="2539516"/>
                  <a:pt x="3876822" y="2587422"/>
                  <a:pt x="3878050" y="2679552"/>
                </a:cubicBezTo>
                <a:cubicBezTo>
                  <a:pt x="3878050" y="2769224"/>
                  <a:pt x="3803118" y="2819589"/>
                  <a:pt x="3739242" y="2818361"/>
                </a:cubicBezTo>
                <a:cubicBezTo>
                  <a:pt x="3663081" y="2817133"/>
                  <a:pt x="3601661" y="2756941"/>
                  <a:pt x="3601661" y="2680780"/>
                </a:cubicBezTo>
                <a:cubicBezTo>
                  <a:pt x="3600432" y="2603391"/>
                  <a:pt x="3663081" y="2541972"/>
                  <a:pt x="3740470" y="2541972"/>
                </a:cubicBezTo>
                <a:close/>
                <a:moveTo>
                  <a:pt x="3328957" y="2541972"/>
                </a:moveTo>
                <a:cubicBezTo>
                  <a:pt x="3403890" y="2543201"/>
                  <a:pt x="3462852" y="2604620"/>
                  <a:pt x="3462852" y="2679552"/>
                </a:cubicBezTo>
                <a:cubicBezTo>
                  <a:pt x="3461624" y="2752028"/>
                  <a:pt x="3406346" y="2814676"/>
                  <a:pt x="3326500" y="2814676"/>
                </a:cubicBezTo>
                <a:cubicBezTo>
                  <a:pt x="3238056" y="2814676"/>
                  <a:pt x="3187691" y="2739744"/>
                  <a:pt x="3190149" y="2677095"/>
                </a:cubicBezTo>
                <a:cubicBezTo>
                  <a:pt x="3190149" y="2600935"/>
                  <a:pt x="3251569" y="2540744"/>
                  <a:pt x="3328957" y="2541972"/>
                </a:cubicBezTo>
                <a:close/>
                <a:moveTo>
                  <a:pt x="234624" y="2447348"/>
                </a:moveTo>
                <a:cubicBezTo>
                  <a:pt x="248136" y="2447348"/>
                  <a:pt x="259191" y="2458404"/>
                  <a:pt x="259191" y="2471916"/>
                </a:cubicBezTo>
                <a:cubicBezTo>
                  <a:pt x="259191" y="2485429"/>
                  <a:pt x="249364" y="2495256"/>
                  <a:pt x="235851" y="2496484"/>
                </a:cubicBezTo>
                <a:cubicBezTo>
                  <a:pt x="222340" y="2496484"/>
                  <a:pt x="211283" y="2487886"/>
                  <a:pt x="210056" y="2474373"/>
                </a:cubicBezTo>
                <a:cubicBezTo>
                  <a:pt x="208827" y="2460861"/>
                  <a:pt x="221110" y="2447348"/>
                  <a:pt x="234624" y="2447348"/>
                </a:cubicBezTo>
                <a:close/>
                <a:moveTo>
                  <a:pt x="646137" y="2417880"/>
                </a:moveTo>
                <a:cubicBezTo>
                  <a:pt x="676847" y="2417880"/>
                  <a:pt x="701415" y="2441219"/>
                  <a:pt x="702644" y="2471929"/>
                </a:cubicBezTo>
                <a:cubicBezTo>
                  <a:pt x="702644" y="2501411"/>
                  <a:pt x="678076" y="2527206"/>
                  <a:pt x="648594" y="2528435"/>
                </a:cubicBezTo>
                <a:cubicBezTo>
                  <a:pt x="619113" y="2529663"/>
                  <a:pt x="593316" y="2506324"/>
                  <a:pt x="592088" y="2475614"/>
                </a:cubicBezTo>
                <a:cubicBezTo>
                  <a:pt x="590859" y="2443675"/>
                  <a:pt x="614200" y="2417880"/>
                  <a:pt x="646137" y="2417880"/>
                </a:cubicBezTo>
                <a:close/>
                <a:moveTo>
                  <a:pt x="1060107" y="2397004"/>
                </a:moveTo>
                <a:cubicBezTo>
                  <a:pt x="1100644" y="2397004"/>
                  <a:pt x="1135039" y="2430170"/>
                  <a:pt x="1135039" y="2470708"/>
                </a:cubicBezTo>
                <a:cubicBezTo>
                  <a:pt x="1136267" y="2511244"/>
                  <a:pt x="1100644" y="2548096"/>
                  <a:pt x="1058877" y="2548096"/>
                </a:cubicBezTo>
                <a:cubicBezTo>
                  <a:pt x="1017113" y="2548096"/>
                  <a:pt x="983946" y="2512473"/>
                  <a:pt x="983946" y="2470708"/>
                </a:cubicBezTo>
                <a:cubicBezTo>
                  <a:pt x="985174" y="2428942"/>
                  <a:pt x="1018341" y="2397004"/>
                  <a:pt x="1060107" y="2397004"/>
                </a:cubicBezTo>
                <a:close/>
                <a:moveTo>
                  <a:pt x="5967337" y="2391505"/>
                </a:moveTo>
                <a:lnTo>
                  <a:pt x="5967337" y="2554267"/>
                </a:lnTo>
                <a:lnTo>
                  <a:pt x="5944829" y="2540887"/>
                </a:lnTo>
                <a:cubicBezTo>
                  <a:pt x="5927324" y="2525378"/>
                  <a:pt x="5915348" y="2502653"/>
                  <a:pt x="5914733" y="2474400"/>
                </a:cubicBezTo>
                <a:cubicBezTo>
                  <a:pt x="5914119" y="2445532"/>
                  <a:pt x="5925788" y="2422500"/>
                  <a:pt x="5942986" y="2406684"/>
                </a:cubicBezTo>
                <a:close/>
                <a:moveTo>
                  <a:pt x="1469162" y="2379813"/>
                </a:moveTo>
                <a:cubicBezTo>
                  <a:pt x="1519527" y="2378585"/>
                  <a:pt x="1561293" y="2419122"/>
                  <a:pt x="1562520" y="2469487"/>
                </a:cubicBezTo>
                <a:cubicBezTo>
                  <a:pt x="1563749" y="2521079"/>
                  <a:pt x="1523212" y="2562845"/>
                  <a:pt x="1472848" y="2562845"/>
                </a:cubicBezTo>
                <a:cubicBezTo>
                  <a:pt x="1422484" y="2564072"/>
                  <a:pt x="1379490" y="2523536"/>
                  <a:pt x="1379490" y="2473171"/>
                </a:cubicBezTo>
                <a:cubicBezTo>
                  <a:pt x="1379490" y="2426492"/>
                  <a:pt x="1412656" y="2382269"/>
                  <a:pt x="1469162" y="2379813"/>
                </a:cubicBezTo>
                <a:close/>
                <a:moveTo>
                  <a:pt x="5595350" y="2369989"/>
                </a:moveTo>
                <a:cubicBezTo>
                  <a:pt x="5640800" y="2368763"/>
                  <a:pt x="5699763" y="2405614"/>
                  <a:pt x="5699763" y="2475632"/>
                </a:cubicBezTo>
                <a:cubicBezTo>
                  <a:pt x="5698535" y="2532138"/>
                  <a:pt x="5650627" y="2577589"/>
                  <a:pt x="5594120" y="2577589"/>
                </a:cubicBezTo>
                <a:cubicBezTo>
                  <a:pt x="5537614" y="2577589"/>
                  <a:pt x="5490936" y="2532138"/>
                  <a:pt x="5490936" y="2475632"/>
                </a:cubicBezTo>
                <a:cubicBezTo>
                  <a:pt x="5489708" y="2417899"/>
                  <a:pt x="5536386" y="2371220"/>
                  <a:pt x="5595350" y="2369989"/>
                </a:cubicBezTo>
                <a:close/>
                <a:moveTo>
                  <a:pt x="1885590" y="2368763"/>
                </a:moveTo>
                <a:cubicBezTo>
                  <a:pt x="1935955" y="2367534"/>
                  <a:pt x="1987547" y="2408072"/>
                  <a:pt x="1988775" y="2471948"/>
                </a:cubicBezTo>
                <a:cubicBezTo>
                  <a:pt x="1990004" y="2529682"/>
                  <a:pt x="1940868" y="2577589"/>
                  <a:pt x="1883133" y="2576360"/>
                </a:cubicBezTo>
                <a:cubicBezTo>
                  <a:pt x="1826627" y="2575134"/>
                  <a:pt x="1781176" y="2529682"/>
                  <a:pt x="1781176" y="2473176"/>
                </a:cubicBezTo>
                <a:cubicBezTo>
                  <a:pt x="1779947" y="2410527"/>
                  <a:pt x="1831540" y="2366306"/>
                  <a:pt x="1885590" y="2368763"/>
                </a:cubicBezTo>
                <a:close/>
                <a:moveTo>
                  <a:pt x="5181380" y="2358939"/>
                </a:moveTo>
                <a:cubicBezTo>
                  <a:pt x="5256312" y="2360166"/>
                  <a:pt x="5296850" y="2420358"/>
                  <a:pt x="5295620" y="2475635"/>
                </a:cubicBezTo>
                <a:cubicBezTo>
                  <a:pt x="5295620" y="2527228"/>
                  <a:pt x="5256312" y="2588648"/>
                  <a:pt x="5181380" y="2588648"/>
                </a:cubicBezTo>
                <a:cubicBezTo>
                  <a:pt x="5103990" y="2588648"/>
                  <a:pt x="5065911" y="2522315"/>
                  <a:pt x="5067139" y="2471951"/>
                </a:cubicBezTo>
                <a:cubicBezTo>
                  <a:pt x="5068368" y="2409302"/>
                  <a:pt x="5118732" y="2357709"/>
                  <a:pt x="5181380" y="2358939"/>
                </a:cubicBezTo>
                <a:close/>
                <a:moveTo>
                  <a:pt x="2295874" y="2357709"/>
                </a:moveTo>
                <a:cubicBezTo>
                  <a:pt x="2359751" y="2357709"/>
                  <a:pt x="2410116" y="2409302"/>
                  <a:pt x="2410116" y="2473179"/>
                </a:cubicBezTo>
                <a:cubicBezTo>
                  <a:pt x="2408887" y="2535828"/>
                  <a:pt x="2359751" y="2586191"/>
                  <a:pt x="2295874" y="2586191"/>
                </a:cubicBezTo>
                <a:cubicBezTo>
                  <a:pt x="2231998" y="2586191"/>
                  <a:pt x="2180405" y="2534599"/>
                  <a:pt x="2181634" y="2470722"/>
                </a:cubicBezTo>
                <a:cubicBezTo>
                  <a:pt x="2182862" y="2408074"/>
                  <a:pt x="2233226" y="2357709"/>
                  <a:pt x="2295874" y="2357709"/>
                </a:cubicBezTo>
                <a:close/>
                <a:moveTo>
                  <a:pt x="4769866" y="2350342"/>
                </a:moveTo>
                <a:cubicBezTo>
                  <a:pt x="4838657" y="2350342"/>
                  <a:pt x="4893934" y="2408076"/>
                  <a:pt x="4892706" y="2475638"/>
                </a:cubicBezTo>
                <a:cubicBezTo>
                  <a:pt x="4891478" y="2543199"/>
                  <a:pt x="4836200" y="2597247"/>
                  <a:pt x="4768639" y="2596020"/>
                </a:cubicBezTo>
                <a:cubicBezTo>
                  <a:pt x="4701076" y="2597247"/>
                  <a:pt x="4644570" y="2540742"/>
                  <a:pt x="4647027" y="2471952"/>
                </a:cubicBezTo>
                <a:cubicBezTo>
                  <a:pt x="4648254" y="2404391"/>
                  <a:pt x="4702304" y="2350342"/>
                  <a:pt x="4769866" y="2350342"/>
                </a:cubicBezTo>
                <a:close/>
                <a:moveTo>
                  <a:pt x="2711072" y="2349114"/>
                </a:moveTo>
                <a:cubicBezTo>
                  <a:pt x="2778635" y="2350342"/>
                  <a:pt x="2832684" y="2405620"/>
                  <a:pt x="2831456" y="2473181"/>
                </a:cubicBezTo>
                <a:cubicBezTo>
                  <a:pt x="2830228" y="2541972"/>
                  <a:pt x="2777407" y="2594793"/>
                  <a:pt x="2708616" y="2594793"/>
                </a:cubicBezTo>
                <a:cubicBezTo>
                  <a:pt x="2628770" y="2594793"/>
                  <a:pt x="2583319" y="2529688"/>
                  <a:pt x="2585776" y="2470726"/>
                </a:cubicBezTo>
                <a:cubicBezTo>
                  <a:pt x="2585776" y="2401934"/>
                  <a:pt x="2641054" y="2347886"/>
                  <a:pt x="2711072" y="2349114"/>
                </a:cubicBezTo>
                <a:close/>
                <a:moveTo>
                  <a:pt x="4355896" y="2345429"/>
                </a:moveTo>
                <a:cubicBezTo>
                  <a:pt x="4427143" y="2344202"/>
                  <a:pt x="4487335" y="2401935"/>
                  <a:pt x="4486106" y="2476868"/>
                </a:cubicBezTo>
                <a:cubicBezTo>
                  <a:pt x="4484878" y="2548113"/>
                  <a:pt x="4427143" y="2604619"/>
                  <a:pt x="4355896" y="2604619"/>
                </a:cubicBezTo>
                <a:cubicBezTo>
                  <a:pt x="4285878" y="2603391"/>
                  <a:pt x="4228142" y="2545656"/>
                  <a:pt x="4228142" y="2474411"/>
                </a:cubicBezTo>
                <a:cubicBezTo>
                  <a:pt x="4225686" y="2414220"/>
                  <a:pt x="4274822" y="2346657"/>
                  <a:pt x="4355896" y="2345429"/>
                </a:cubicBezTo>
                <a:close/>
                <a:moveTo>
                  <a:pt x="3122585" y="2342973"/>
                </a:moveTo>
                <a:cubicBezTo>
                  <a:pt x="3193833" y="2344202"/>
                  <a:pt x="3250340" y="2401935"/>
                  <a:pt x="3249110" y="2474412"/>
                </a:cubicBezTo>
                <a:cubicBezTo>
                  <a:pt x="3247882" y="2545658"/>
                  <a:pt x="3188920" y="2603391"/>
                  <a:pt x="3118900" y="2600935"/>
                </a:cubicBezTo>
                <a:cubicBezTo>
                  <a:pt x="3046426" y="2599707"/>
                  <a:pt x="2991147" y="2541972"/>
                  <a:pt x="2992376" y="2469498"/>
                </a:cubicBezTo>
                <a:cubicBezTo>
                  <a:pt x="2993604" y="2398251"/>
                  <a:pt x="3051338" y="2341745"/>
                  <a:pt x="3122585" y="2342973"/>
                </a:cubicBezTo>
                <a:close/>
                <a:moveTo>
                  <a:pt x="3946840" y="2341745"/>
                </a:moveTo>
                <a:cubicBezTo>
                  <a:pt x="4011946" y="2342973"/>
                  <a:pt x="4077050" y="2395794"/>
                  <a:pt x="4077050" y="2473183"/>
                </a:cubicBezTo>
                <a:cubicBezTo>
                  <a:pt x="4078280" y="2548115"/>
                  <a:pt x="4015630" y="2608306"/>
                  <a:pt x="3944384" y="2605850"/>
                </a:cubicBezTo>
                <a:cubicBezTo>
                  <a:pt x="3880507" y="2608306"/>
                  <a:pt x="3811716" y="2556714"/>
                  <a:pt x="3811716" y="2473183"/>
                </a:cubicBezTo>
                <a:cubicBezTo>
                  <a:pt x="3812946" y="2388424"/>
                  <a:pt x="3882964" y="2340516"/>
                  <a:pt x="3946840" y="2341745"/>
                </a:cubicBezTo>
                <a:close/>
                <a:moveTo>
                  <a:pt x="3530413" y="2339288"/>
                </a:moveTo>
                <a:cubicBezTo>
                  <a:pt x="3602889" y="2338060"/>
                  <a:pt x="3664309" y="2397022"/>
                  <a:pt x="3665537" y="2470726"/>
                </a:cubicBezTo>
                <a:cubicBezTo>
                  <a:pt x="3666766" y="2544430"/>
                  <a:pt x="3606574" y="2604622"/>
                  <a:pt x="3534099" y="2604622"/>
                </a:cubicBezTo>
                <a:cubicBezTo>
                  <a:pt x="3460395" y="2604622"/>
                  <a:pt x="3398975" y="2545659"/>
                  <a:pt x="3400203" y="2471955"/>
                </a:cubicBezTo>
                <a:cubicBezTo>
                  <a:pt x="3401432" y="2398251"/>
                  <a:pt x="3456709" y="2341745"/>
                  <a:pt x="3530413" y="2339288"/>
                </a:cubicBezTo>
                <a:close/>
                <a:moveTo>
                  <a:pt x="442223" y="2232383"/>
                </a:moveTo>
                <a:cubicBezTo>
                  <a:pt x="461876" y="2233612"/>
                  <a:pt x="476618" y="2249581"/>
                  <a:pt x="474160" y="2269235"/>
                </a:cubicBezTo>
                <a:cubicBezTo>
                  <a:pt x="472933" y="2286433"/>
                  <a:pt x="455735" y="2301173"/>
                  <a:pt x="438537" y="2299946"/>
                </a:cubicBezTo>
                <a:cubicBezTo>
                  <a:pt x="420111" y="2298717"/>
                  <a:pt x="406599" y="2282748"/>
                  <a:pt x="407827" y="2263094"/>
                </a:cubicBezTo>
                <a:cubicBezTo>
                  <a:pt x="409056" y="2244667"/>
                  <a:pt x="423797" y="2232383"/>
                  <a:pt x="442223" y="2232383"/>
                </a:cubicBezTo>
                <a:close/>
                <a:moveTo>
                  <a:pt x="851279" y="2205369"/>
                </a:moveTo>
                <a:cubicBezTo>
                  <a:pt x="885674" y="2204140"/>
                  <a:pt x="912699" y="2229937"/>
                  <a:pt x="913928" y="2264332"/>
                </a:cubicBezTo>
                <a:cubicBezTo>
                  <a:pt x="915156" y="2297498"/>
                  <a:pt x="885674" y="2328209"/>
                  <a:pt x="852508" y="2328209"/>
                </a:cubicBezTo>
                <a:cubicBezTo>
                  <a:pt x="819341" y="2328209"/>
                  <a:pt x="792316" y="2299955"/>
                  <a:pt x="792316" y="2266789"/>
                </a:cubicBezTo>
                <a:cubicBezTo>
                  <a:pt x="792316" y="2232393"/>
                  <a:pt x="818112" y="2205369"/>
                  <a:pt x="851279" y="2205369"/>
                </a:cubicBezTo>
                <a:close/>
                <a:moveTo>
                  <a:pt x="1264021" y="2186950"/>
                </a:moveTo>
                <a:cubicBezTo>
                  <a:pt x="1308243" y="2185721"/>
                  <a:pt x="1345095" y="2221345"/>
                  <a:pt x="1345095" y="2266795"/>
                </a:cubicBezTo>
                <a:cubicBezTo>
                  <a:pt x="1345095" y="2311017"/>
                  <a:pt x="1310700" y="2344185"/>
                  <a:pt x="1266477" y="2345412"/>
                </a:cubicBezTo>
                <a:cubicBezTo>
                  <a:pt x="1221027" y="2345412"/>
                  <a:pt x="1185403" y="2309790"/>
                  <a:pt x="1185403" y="2265567"/>
                </a:cubicBezTo>
                <a:cubicBezTo>
                  <a:pt x="1185403" y="2222573"/>
                  <a:pt x="1221027" y="2186950"/>
                  <a:pt x="1264021" y="2186950"/>
                </a:cubicBezTo>
                <a:close/>
                <a:moveTo>
                  <a:pt x="5799265" y="2173443"/>
                </a:moveTo>
                <a:cubicBezTo>
                  <a:pt x="5861912" y="2174672"/>
                  <a:pt x="5895078" y="2226265"/>
                  <a:pt x="5893851" y="2266802"/>
                </a:cubicBezTo>
                <a:cubicBezTo>
                  <a:pt x="5896308" y="2309796"/>
                  <a:pt x="5863140" y="2358932"/>
                  <a:pt x="5801720" y="2361389"/>
                </a:cubicBezTo>
                <a:cubicBezTo>
                  <a:pt x="5751357" y="2362616"/>
                  <a:pt x="5707134" y="2319623"/>
                  <a:pt x="5707134" y="2268031"/>
                </a:cubicBezTo>
                <a:cubicBezTo>
                  <a:pt x="5707134" y="2216438"/>
                  <a:pt x="5748900" y="2172215"/>
                  <a:pt x="5799265" y="2173443"/>
                </a:cubicBezTo>
                <a:close/>
                <a:moveTo>
                  <a:pt x="1679219" y="2172215"/>
                </a:moveTo>
                <a:cubicBezTo>
                  <a:pt x="1729584" y="2172215"/>
                  <a:pt x="1771349" y="2215210"/>
                  <a:pt x="1771349" y="2266802"/>
                </a:cubicBezTo>
                <a:cubicBezTo>
                  <a:pt x="1771349" y="2319623"/>
                  <a:pt x="1729584" y="2360161"/>
                  <a:pt x="1677991" y="2358932"/>
                </a:cubicBezTo>
                <a:cubicBezTo>
                  <a:pt x="1626398" y="2358932"/>
                  <a:pt x="1584633" y="2317167"/>
                  <a:pt x="1584633" y="2265574"/>
                </a:cubicBezTo>
                <a:cubicBezTo>
                  <a:pt x="1584633" y="2213980"/>
                  <a:pt x="1627627" y="2172215"/>
                  <a:pt x="1679219" y="2172215"/>
                </a:cubicBezTo>
                <a:close/>
                <a:moveTo>
                  <a:pt x="5388979" y="2163620"/>
                </a:moveTo>
                <a:cubicBezTo>
                  <a:pt x="5441800" y="2163620"/>
                  <a:pt x="5493394" y="2206614"/>
                  <a:pt x="5493394" y="2269262"/>
                </a:cubicBezTo>
                <a:cubicBezTo>
                  <a:pt x="5493394" y="2328225"/>
                  <a:pt x="5443028" y="2373675"/>
                  <a:pt x="5387751" y="2372448"/>
                </a:cubicBezTo>
                <a:cubicBezTo>
                  <a:pt x="5339843" y="2374904"/>
                  <a:pt x="5283336" y="2335596"/>
                  <a:pt x="5283336" y="2268035"/>
                </a:cubicBezTo>
                <a:cubicBezTo>
                  <a:pt x="5283336" y="2198015"/>
                  <a:pt x="5342300" y="2163620"/>
                  <a:pt x="5388979" y="2163620"/>
                </a:cubicBezTo>
                <a:close/>
                <a:moveTo>
                  <a:pt x="2090733" y="2162391"/>
                </a:moveTo>
                <a:cubicBezTo>
                  <a:pt x="2148467" y="2162391"/>
                  <a:pt x="2195146" y="2210299"/>
                  <a:pt x="2195146" y="2268033"/>
                </a:cubicBezTo>
                <a:cubicBezTo>
                  <a:pt x="2193918" y="2324540"/>
                  <a:pt x="2147239" y="2371218"/>
                  <a:pt x="2089504" y="2371218"/>
                </a:cubicBezTo>
                <a:cubicBezTo>
                  <a:pt x="2031770" y="2371218"/>
                  <a:pt x="1983861" y="2322083"/>
                  <a:pt x="1985090" y="2265576"/>
                </a:cubicBezTo>
                <a:cubicBezTo>
                  <a:pt x="1986318" y="2205385"/>
                  <a:pt x="2032997" y="2161163"/>
                  <a:pt x="2090733" y="2162391"/>
                </a:cubicBezTo>
                <a:close/>
                <a:moveTo>
                  <a:pt x="4976238" y="2153796"/>
                </a:moveTo>
                <a:cubicBezTo>
                  <a:pt x="5051169" y="2155023"/>
                  <a:pt x="5091706" y="2216443"/>
                  <a:pt x="5090478" y="2270492"/>
                </a:cubicBezTo>
                <a:cubicBezTo>
                  <a:pt x="5088021" y="2333142"/>
                  <a:pt x="5036428" y="2383505"/>
                  <a:pt x="4975008" y="2382277"/>
                </a:cubicBezTo>
                <a:cubicBezTo>
                  <a:pt x="4911132" y="2381048"/>
                  <a:pt x="4860768" y="2329456"/>
                  <a:pt x="4861996" y="2266808"/>
                </a:cubicBezTo>
                <a:cubicBezTo>
                  <a:pt x="4861996" y="2204159"/>
                  <a:pt x="4913588" y="2152568"/>
                  <a:pt x="4976238" y="2153796"/>
                </a:cubicBezTo>
                <a:close/>
                <a:moveTo>
                  <a:pt x="2501016" y="2151339"/>
                </a:moveTo>
                <a:cubicBezTo>
                  <a:pt x="2564892" y="2150110"/>
                  <a:pt x="2616485" y="2201702"/>
                  <a:pt x="2616485" y="2266808"/>
                </a:cubicBezTo>
                <a:cubicBezTo>
                  <a:pt x="2615258" y="2330685"/>
                  <a:pt x="2566122" y="2379821"/>
                  <a:pt x="2502245" y="2379821"/>
                </a:cubicBezTo>
                <a:cubicBezTo>
                  <a:pt x="2439596" y="2379821"/>
                  <a:pt x="2389232" y="2329456"/>
                  <a:pt x="2388003" y="2266808"/>
                </a:cubicBezTo>
                <a:cubicBezTo>
                  <a:pt x="2388003" y="2204159"/>
                  <a:pt x="2438368" y="2152568"/>
                  <a:pt x="2501016" y="2151339"/>
                </a:cubicBezTo>
                <a:close/>
                <a:moveTo>
                  <a:pt x="4564725" y="2146427"/>
                </a:moveTo>
                <a:cubicBezTo>
                  <a:pt x="4645799" y="2148885"/>
                  <a:pt x="4686336" y="2215218"/>
                  <a:pt x="4683879" y="2268038"/>
                </a:cubicBezTo>
                <a:cubicBezTo>
                  <a:pt x="4686336" y="2322088"/>
                  <a:pt x="4643342" y="2387194"/>
                  <a:pt x="4564725" y="2389650"/>
                </a:cubicBezTo>
                <a:cubicBezTo>
                  <a:pt x="4498392" y="2392107"/>
                  <a:pt x="4441885" y="2335600"/>
                  <a:pt x="4441885" y="2268038"/>
                </a:cubicBezTo>
                <a:cubicBezTo>
                  <a:pt x="4441885" y="2200477"/>
                  <a:pt x="4498392" y="2143971"/>
                  <a:pt x="4564725" y="2146427"/>
                </a:cubicBezTo>
                <a:close/>
                <a:moveTo>
                  <a:pt x="2914986" y="2145200"/>
                </a:moveTo>
                <a:cubicBezTo>
                  <a:pt x="2981320" y="2145200"/>
                  <a:pt x="3035370" y="2199249"/>
                  <a:pt x="3035370" y="2265582"/>
                </a:cubicBezTo>
                <a:cubicBezTo>
                  <a:pt x="3035370" y="2333144"/>
                  <a:pt x="2983777" y="2385963"/>
                  <a:pt x="2917443" y="2387194"/>
                </a:cubicBezTo>
                <a:cubicBezTo>
                  <a:pt x="2848653" y="2388420"/>
                  <a:pt x="2794604" y="2334373"/>
                  <a:pt x="2793374" y="2266811"/>
                </a:cubicBezTo>
                <a:cubicBezTo>
                  <a:pt x="2793374" y="2199249"/>
                  <a:pt x="2848653" y="2143971"/>
                  <a:pt x="2914986" y="2145200"/>
                </a:cubicBezTo>
                <a:close/>
                <a:moveTo>
                  <a:pt x="4151982" y="2143972"/>
                </a:moveTo>
                <a:cubicBezTo>
                  <a:pt x="4213402" y="2145201"/>
                  <a:pt x="4276051" y="2194337"/>
                  <a:pt x="4276051" y="2269269"/>
                </a:cubicBezTo>
                <a:cubicBezTo>
                  <a:pt x="4277280" y="2339287"/>
                  <a:pt x="4217088" y="2395793"/>
                  <a:pt x="4149525" y="2393336"/>
                </a:cubicBezTo>
                <a:cubicBezTo>
                  <a:pt x="4093020" y="2395793"/>
                  <a:pt x="4025458" y="2350342"/>
                  <a:pt x="4025458" y="2269269"/>
                </a:cubicBezTo>
                <a:cubicBezTo>
                  <a:pt x="4025458" y="2186967"/>
                  <a:pt x="4093020" y="2142744"/>
                  <a:pt x="4151982" y="2143972"/>
                </a:cubicBezTo>
                <a:close/>
                <a:moveTo>
                  <a:pt x="3741698" y="2141515"/>
                </a:moveTo>
                <a:cubicBezTo>
                  <a:pt x="3811716" y="2142743"/>
                  <a:pt x="3866995" y="2199249"/>
                  <a:pt x="3865768" y="2270496"/>
                </a:cubicBezTo>
                <a:cubicBezTo>
                  <a:pt x="3864538" y="2340516"/>
                  <a:pt x="3806803" y="2397022"/>
                  <a:pt x="3738013" y="2395793"/>
                </a:cubicBezTo>
                <a:cubicBezTo>
                  <a:pt x="3667995" y="2394565"/>
                  <a:pt x="3611488" y="2338059"/>
                  <a:pt x="3611488" y="2268039"/>
                </a:cubicBezTo>
                <a:cubicBezTo>
                  <a:pt x="3611488" y="2196792"/>
                  <a:pt x="3670452" y="2139059"/>
                  <a:pt x="3741698" y="2141515"/>
                </a:cubicBezTo>
                <a:close/>
                <a:moveTo>
                  <a:pt x="3327728" y="2140286"/>
                </a:moveTo>
                <a:cubicBezTo>
                  <a:pt x="3396518" y="2140286"/>
                  <a:pt x="3451796" y="2196792"/>
                  <a:pt x="3451796" y="2265583"/>
                </a:cubicBezTo>
                <a:cubicBezTo>
                  <a:pt x="3453024" y="2335601"/>
                  <a:pt x="3395289" y="2392107"/>
                  <a:pt x="3325271" y="2392107"/>
                </a:cubicBezTo>
                <a:cubicBezTo>
                  <a:pt x="3256481" y="2392107"/>
                  <a:pt x="3199975" y="2335601"/>
                  <a:pt x="3201202" y="2266812"/>
                </a:cubicBezTo>
                <a:cubicBezTo>
                  <a:pt x="3202432" y="2194336"/>
                  <a:pt x="3257709" y="2140286"/>
                  <a:pt x="3327728" y="2140286"/>
                </a:cubicBezTo>
                <a:close/>
                <a:moveTo>
                  <a:pt x="647366" y="2018645"/>
                </a:moveTo>
                <a:cubicBezTo>
                  <a:pt x="670705" y="2018645"/>
                  <a:pt x="689131" y="2037071"/>
                  <a:pt x="689131" y="2060410"/>
                </a:cubicBezTo>
                <a:cubicBezTo>
                  <a:pt x="689131" y="2083750"/>
                  <a:pt x="668248" y="2104633"/>
                  <a:pt x="644908" y="2103404"/>
                </a:cubicBezTo>
                <a:cubicBezTo>
                  <a:pt x="622798" y="2100947"/>
                  <a:pt x="604372" y="2081292"/>
                  <a:pt x="604372" y="2059182"/>
                </a:cubicBezTo>
                <a:cubicBezTo>
                  <a:pt x="605600" y="2035842"/>
                  <a:pt x="624026" y="2018645"/>
                  <a:pt x="647366" y="2018645"/>
                </a:cubicBezTo>
                <a:close/>
                <a:moveTo>
                  <a:pt x="1058877" y="1995314"/>
                </a:moveTo>
                <a:cubicBezTo>
                  <a:pt x="1095729" y="1995314"/>
                  <a:pt x="1125211" y="2026024"/>
                  <a:pt x="1123983" y="2062876"/>
                </a:cubicBezTo>
                <a:cubicBezTo>
                  <a:pt x="1123983" y="2098499"/>
                  <a:pt x="1094502" y="2125523"/>
                  <a:pt x="1057650" y="2125523"/>
                </a:cubicBezTo>
                <a:cubicBezTo>
                  <a:pt x="1022026" y="2125523"/>
                  <a:pt x="992544" y="2096042"/>
                  <a:pt x="993773" y="2060419"/>
                </a:cubicBezTo>
                <a:cubicBezTo>
                  <a:pt x="993773" y="2024795"/>
                  <a:pt x="1023255" y="1995314"/>
                  <a:pt x="1058877" y="1995314"/>
                </a:cubicBezTo>
                <a:close/>
                <a:moveTo>
                  <a:pt x="5967337" y="1990616"/>
                </a:moveTo>
                <a:lnTo>
                  <a:pt x="5967337" y="2133026"/>
                </a:lnTo>
                <a:lnTo>
                  <a:pt x="5948207" y="2120310"/>
                </a:lnTo>
                <a:cubicBezTo>
                  <a:pt x="5933466" y="2105569"/>
                  <a:pt x="5924560" y="2084994"/>
                  <a:pt x="5924560" y="2061653"/>
                </a:cubicBezTo>
                <a:cubicBezTo>
                  <a:pt x="5924560" y="2038314"/>
                  <a:pt x="5933773" y="2017738"/>
                  <a:pt x="5948667" y="2002998"/>
                </a:cubicBezTo>
                <a:close/>
                <a:moveTo>
                  <a:pt x="1472848" y="1978122"/>
                </a:moveTo>
                <a:cubicBezTo>
                  <a:pt x="1518299" y="1978122"/>
                  <a:pt x="1555151" y="2016203"/>
                  <a:pt x="1553922" y="2061653"/>
                </a:cubicBezTo>
                <a:cubicBezTo>
                  <a:pt x="1552695" y="2105876"/>
                  <a:pt x="1515843" y="2142727"/>
                  <a:pt x="1472848" y="2142727"/>
                </a:cubicBezTo>
                <a:cubicBezTo>
                  <a:pt x="1424941" y="2142727"/>
                  <a:pt x="1389317" y="2103419"/>
                  <a:pt x="1390546" y="2060424"/>
                </a:cubicBezTo>
                <a:cubicBezTo>
                  <a:pt x="1390546" y="2013745"/>
                  <a:pt x="1426169" y="1978122"/>
                  <a:pt x="1472848" y="1978122"/>
                </a:cubicBezTo>
                <a:close/>
                <a:moveTo>
                  <a:pt x="1885590" y="1965845"/>
                </a:moveTo>
                <a:cubicBezTo>
                  <a:pt x="1938410" y="1965845"/>
                  <a:pt x="1980176" y="2010067"/>
                  <a:pt x="1978948" y="2062888"/>
                </a:cubicBezTo>
                <a:cubicBezTo>
                  <a:pt x="1977719" y="2109567"/>
                  <a:pt x="1940867" y="2155017"/>
                  <a:pt x="1883133" y="2155017"/>
                </a:cubicBezTo>
                <a:cubicBezTo>
                  <a:pt x="1830311" y="2155017"/>
                  <a:pt x="1788546" y="2110794"/>
                  <a:pt x="1789773" y="2056746"/>
                </a:cubicBezTo>
                <a:cubicBezTo>
                  <a:pt x="1791002" y="2005152"/>
                  <a:pt x="1832768" y="1964616"/>
                  <a:pt x="1885590" y="1965845"/>
                </a:cubicBezTo>
                <a:close/>
                <a:moveTo>
                  <a:pt x="5594120" y="1965843"/>
                </a:moveTo>
                <a:cubicBezTo>
                  <a:pt x="5645714" y="1965843"/>
                  <a:pt x="5689936" y="2006381"/>
                  <a:pt x="5688708" y="2061659"/>
                </a:cubicBezTo>
                <a:cubicBezTo>
                  <a:pt x="5687479" y="2114480"/>
                  <a:pt x="5645714" y="2156246"/>
                  <a:pt x="5595350" y="2156246"/>
                </a:cubicBezTo>
                <a:cubicBezTo>
                  <a:pt x="5543756" y="2156246"/>
                  <a:pt x="5501990" y="2114480"/>
                  <a:pt x="5500762" y="2062886"/>
                </a:cubicBezTo>
                <a:cubicBezTo>
                  <a:pt x="5499534" y="2010066"/>
                  <a:pt x="5542528" y="1965843"/>
                  <a:pt x="5594120" y="1965843"/>
                </a:cubicBezTo>
                <a:close/>
                <a:moveTo>
                  <a:pt x="5182608" y="1957249"/>
                </a:moveTo>
                <a:cubicBezTo>
                  <a:pt x="5235430" y="1957249"/>
                  <a:pt x="5287022" y="2000244"/>
                  <a:pt x="5287022" y="2062891"/>
                </a:cubicBezTo>
                <a:cubicBezTo>
                  <a:pt x="5287022" y="2120627"/>
                  <a:pt x="5240344" y="2166077"/>
                  <a:pt x="5181380" y="2166077"/>
                </a:cubicBezTo>
                <a:cubicBezTo>
                  <a:pt x="5133472" y="2167305"/>
                  <a:pt x="5076966" y="2129225"/>
                  <a:pt x="5076966" y="2061664"/>
                </a:cubicBezTo>
                <a:cubicBezTo>
                  <a:pt x="5076966" y="1991644"/>
                  <a:pt x="5135929" y="1957249"/>
                  <a:pt x="5182608" y="1957249"/>
                </a:cubicBezTo>
                <a:close/>
                <a:moveTo>
                  <a:pt x="2294646" y="1956020"/>
                </a:moveTo>
                <a:cubicBezTo>
                  <a:pt x="2352380" y="1956020"/>
                  <a:pt x="2400287" y="2002699"/>
                  <a:pt x="2400287" y="2060435"/>
                </a:cubicBezTo>
                <a:cubicBezTo>
                  <a:pt x="2401516" y="2116941"/>
                  <a:pt x="2353610" y="2164848"/>
                  <a:pt x="2295874" y="2164848"/>
                </a:cubicBezTo>
                <a:cubicBezTo>
                  <a:pt x="2238139" y="2164848"/>
                  <a:pt x="2190232" y="2118169"/>
                  <a:pt x="2190232" y="2060435"/>
                </a:cubicBezTo>
                <a:cubicBezTo>
                  <a:pt x="2191460" y="2001470"/>
                  <a:pt x="2235682" y="1956020"/>
                  <a:pt x="2294646" y="1956020"/>
                </a:cubicBezTo>
                <a:close/>
                <a:moveTo>
                  <a:pt x="4768639" y="1948654"/>
                </a:moveTo>
                <a:cubicBezTo>
                  <a:pt x="4833744" y="1949881"/>
                  <a:pt x="4882880" y="2000246"/>
                  <a:pt x="4881652" y="2062894"/>
                </a:cubicBezTo>
                <a:cubicBezTo>
                  <a:pt x="4880422" y="2125543"/>
                  <a:pt x="4830058" y="2174679"/>
                  <a:pt x="4766182" y="2173450"/>
                </a:cubicBezTo>
                <a:cubicBezTo>
                  <a:pt x="4704762" y="2172222"/>
                  <a:pt x="4655626" y="2121857"/>
                  <a:pt x="4655626" y="2061666"/>
                </a:cubicBezTo>
                <a:cubicBezTo>
                  <a:pt x="4656856" y="1996561"/>
                  <a:pt x="4708446" y="1948654"/>
                  <a:pt x="4768639" y="1948654"/>
                </a:cubicBezTo>
                <a:close/>
                <a:moveTo>
                  <a:pt x="2707387" y="1946196"/>
                </a:moveTo>
                <a:cubicBezTo>
                  <a:pt x="2768806" y="1944968"/>
                  <a:pt x="2820400" y="1997788"/>
                  <a:pt x="2820400" y="2059208"/>
                </a:cubicBezTo>
                <a:cubicBezTo>
                  <a:pt x="2820400" y="2121857"/>
                  <a:pt x="2770036" y="2170993"/>
                  <a:pt x="2707387" y="2172221"/>
                </a:cubicBezTo>
                <a:cubicBezTo>
                  <a:pt x="2655795" y="2173450"/>
                  <a:pt x="2594376" y="2131684"/>
                  <a:pt x="2595603" y="2057980"/>
                </a:cubicBezTo>
                <a:cubicBezTo>
                  <a:pt x="2595603" y="2002702"/>
                  <a:pt x="2637369" y="1948652"/>
                  <a:pt x="2707387" y="1946196"/>
                </a:cubicBezTo>
                <a:close/>
                <a:moveTo>
                  <a:pt x="4358354" y="1943741"/>
                </a:moveTo>
                <a:cubicBezTo>
                  <a:pt x="4412404" y="1941285"/>
                  <a:pt x="4475051" y="1985507"/>
                  <a:pt x="4476280" y="2060440"/>
                </a:cubicBezTo>
                <a:cubicBezTo>
                  <a:pt x="4476280" y="2132916"/>
                  <a:pt x="4416088" y="2180822"/>
                  <a:pt x="4355898" y="2178365"/>
                </a:cubicBezTo>
                <a:cubicBezTo>
                  <a:pt x="4290792" y="2175908"/>
                  <a:pt x="4237971" y="2123087"/>
                  <a:pt x="4239199" y="2059212"/>
                </a:cubicBezTo>
                <a:cubicBezTo>
                  <a:pt x="4240428" y="1995334"/>
                  <a:pt x="4293248" y="1943741"/>
                  <a:pt x="4358354" y="1943741"/>
                </a:cubicBezTo>
                <a:close/>
                <a:moveTo>
                  <a:pt x="3120128" y="1942514"/>
                </a:moveTo>
                <a:cubicBezTo>
                  <a:pt x="3185233" y="1942514"/>
                  <a:pt x="3238054" y="1994106"/>
                  <a:pt x="3239284" y="2059212"/>
                </a:cubicBezTo>
                <a:cubicBezTo>
                  <a:pt x="3240511" y="2123087"/>
                  <a:pt x="3187691" y="2178365"/>
                  <a:pt x="3123814" y="2179594"/>
                </a:cubicBezTo>
                <a:cubicBezTo>
                  <a:pt x="3057480" y="2180822"/>
                  <a:pt x="3002202" y="2126772"/>
                  <a:pt x="3002202" y="2061667"/>
                </a:cubicBezTo>
                <a:cubicBezTo>
                  <a:pt x="3002202" y="1995334"/>
                  <a:pt x="3055024" y="1942514"/>
                  <a:pt x="3120128" y="1942514"/>
                </a:cubicBezTo>
                <a:close/>
                <a:moveTo>
                  <a:pt x="3944384" y="1940057"/>
                </a:moveTo>
                <a:cubicBezTo>
                  <a:pt x="4025458" y="1941286"/>
                  <a:pt x="4068452" y="2008847"/>
                  <a:pt x="4065996" y="2062897"/>
                </a:cubicBezTo>
                <a:cubicBezTo>
                  <a:pt x="4064766" y="2129230"/>
                  <a:pt x="4011946" y="2182052"/>
                  <a:pt x="3945612" y="2182052"/>
                </a:cubicBezTo>
                <a:cubicBezTo>
                  <a:pt x="3879279" y="2182052"/>
                  <a:pt x="3824000" y="2126773"/>
                  <a:pt x="3824000" y="2059212"/>
                </a:cubicBezTo>
                <a:cubicBezTo>
                  <a:pt x="3824000" y="2007619"/>
                  <a:pt x="3863309" y="1940057"/>
                  <a:pt x="3944384" y="1940057"/>
                </a:cubicBezTo>
                <a:close/>
                <a:moveTo>
                  <a:pt x="3532870" y="1940057"/>
                </a:moveTo>
                <a:cubicBezTo>
                  <a:pt x="3599203" y="1938829"/>
                  <a:pt x="3653253" y="1992877"/>
                  <a:pt x="3653253" y="2059212"/>
                </a:cubicBezTo>
                <a:cubicBezTo>
                  <a:pt x="3653253" y="2126773"/>
                  <a:pt x="3601661" y="2178366"/>
                  <a:pt x="3535326" y="2180823"/>
                </a:cubicBezTo>
                <a:cubicBezTo>
                  <a:pt x="3465308" y="2183278"/>
                  <a:pt x="3412487" y="2124317"/>
                  <a:pt x="3411259" y="2061669"/>
                </a:cubicBezTo>
                <a:cubicBezTo>
                  <a:pt x="3411259" y="1994106"/>
                  <a:pt x="3466538" y="1938829"/>
                  <a:pt x="3532870" y="1940057"/>
                </a:cubicBezTo>
                <a:close/>
                <a:moveTo>
                  <a:pt x="852507" y="1806134"/>
                </a:moveTo>
                <a:cubicBezTo>
                  <a:pt x="879531" y="1806134"/>
                  <a:pt x="900415" y="1827015"/>
                  <a:pt x="900415" y="1854041"/>
                </a:cubicBezTo>
                <a:cubicBezTo>
                  <a:pt x="901643" y="1879838"/>
                  <a:pt x="879531" y="1901949"/>
                  <a:pt x="853736" y="1901949"/>
                </a:cubicBezTo>
                <a:cubicBezTo>
                  <a:pt x="827939" y="1901949"/>
                  <a:pt x="805828" y="1879838"/>
                  <a:pt x="805828" y="1854041"/>
                </a:cubicBezTo>
                <a:cubicBezTo>
                  <a:pt x="805828" y="1827015"/>
                  <a:pt x="825482" y="1806134"/>
                  <a:pt x="852507" y="1806134"/>
                </a:cubicBezTo>
                <a:close/>
                <a:moveTo>
                  <a:pt x="1264022" y="1786486"/>
                </a:moveTo>
                <a:cubicBezTo>
                  <a:pt x="1302101" y="1786486"/>
                  <a:pt x="1331583" y="1814741"/>
                  <a:pt x="1332811" y="1852821"/>
                </a:cubicBezTo>
                <a:cubicBezTo>
                  <a:pt x="1334040" y="1890902"/>
                  <a:pt x="1302101" y="1924066"/>
                  <a:pt x="1264022" y="1922840"/>
                </a:cubicBezTo>
                <a:cubicBezTo>
                  <a:pt x="1221027" y="1921611"/>
                  <a:pt x="1196459" y="1887216"/>
                  <a:pt x="1196459" y="1855277"/>
                </a:cubicBezTo>
                <a:cubicBezTo>
                  <a:pt x="1197687" y="1815969"/>
                  <a:pt x="1225941" y="1786486"/>
                  <a:pt x="1264022" y="1786486"/>
                </a:cubicBezTo>
                <a:close/>
                <a:moveTo>
                  <a:pt x="5800492" y="1772982"/>
                </a:moveTo>
                <a:cubicBezTo>
                  <a:pt x="5845943" y="1772982"/>
                  <a:pt x="5884024" y="1809834"/>
                  <a:pt x="5884024" y="1855284"/>
                </a:cubicBezTo>
                <a:cubicBezTo>
                  <a:pt x="5884024" y="1900735"/>
                  <a:pt x="5845943" y="1937587"/>
                  <a:pt x="5800492" y="1937587"/>
                </a:cubicBezTo>
                <a:cubicBezTo>
                  <a:pt x="5753812" y="1937587"/>
                  <a:pt x="5718190" y="1901964"/>
                  <a:pt x="5718190" y="1855284"/>
                </a:cubicBezTo>
                <a:cubicBezTo>
                  <a:pt x="5718190" y="1808605"/>
                  <a:pt x="5755042" y="1772982"/>
                  <a:pt x="5800492" y="1772982"/>
                </a:cubicBezTo>
                <a:close/>
                <a:moveTo>
                  <a:pt x="1677991" y="1771752"/>
                </a:moveTo>
                <a:cubicBezTo>
                  <a:pt x="1723441" y="1771752"/>
                  <a:pt x="1761522" y="1808604"/>
                  <a:pt x="1760293" y="1854053"/>
                </a:cubicBezTo>
                <a:cubicBezTo>
                  <a:pt x="1760293" y="1899505"/>
                  <a:pt x="1722213" y="1936357"/>
                  <a:pt x="1676762" y="1936357"/>
                </a:cubicBezTo>
                <a:cubicBezTo>
                  <a:pt x="1631312" y="1936357"/>
                  <a:pt x="1594460" y="1899505"/>
                  <a:pt x="1595688" y="1854053"/>
                </a:cubicBezTo>
                <a:cubicBezTo>
                  <a:pt x="1595688" y="1807376"/>
                  <a:pt x="1632540" y="1771752"/>
                  <a:pt x="1677991" y="1771752"/>
                </a:cubicBezTo>
                <a:close/>
                <a:moveTo>
                  <a:pt x="5386524" y="1760702"/>
                </a:moveTo>
                <a:cubicBezTo>
                  <a:pt x="5443030" y="1760702"/>
                  <a:pt x="5482337" y="1806152"/>
                  <a:pt x="5482337" y="1856517"/>
                </a:cubicBezTo>
                <a:cubicBezTo>
                  <a:pt x="5482337" y="1904424"/>
                  <a:pt x="5444258" y="1948647"/>
                  <a:pt x="5387751" y="1949875"/>
                </a:cubicBezTo>
                <a:cubicBezTo>
                  <a:pt x="5337388" y="1951104"/>
                  <a:pt x="5294393" y="1908110"/>
                  <a:pt x="5294393" y="1856517"/>
                </a:cubicBezTo>
                <a:cubicBezTo>
                  <a:pt x="5294393" y="1804924"/>
                  <a:pt x="5334930" y="1760702"/>
                  <a:pt x="5386524" y="1760702"/>
                </a:cubicBezTo>
                <a:close/>
                <a:moveTo>
                  <a:pt x="2090731" y="1760702"/>
                </a:moveTo>
                <a:cubicBezTo>
                  <a:pt x="2141096" y="1759474"/>
                  <a:pt x="2182862" y="1800011"/>
                  <a:pt x="2184089" y="1852832"/>
                </a:cubicBezTo>
                <a:cubicBezTo>
                  <a:pt x="2185318" y="1905653"/>
                  <a:pt x="2144781" y="1947418"/>
                  <a:pt x="2093188" y="1948647"/>
                </a:cubicBezTo>
                <a:cubicBezTo>
                  <a:pt x="2041595" y="1949875"/>
                  <a:pt x="1998602" y="1909338"/>
                  <a:pt x="1997373" y="1857746"/>
                </a:cubicBezTo>
                <a:cubicBezTo>
                  <a:pt x="1996145" y="1804924"/>
                  <a:pt x="2037911" y="1760702"/>
                  <a:pt x="2090731" y="1760702"/>
                </a:cubicBezTo>
                <a:close/>
                <a:moveTo>
                  <a:pt x="4975008" y="1752106"/>
                </a:moveTo>
                <a:cubicBezTo>
                  <a:pt x="5031514" y="1752106"/>
                  <a:pt x="5076966" y="1797556"/>
                  <a:pt x="5078194" y="1854064"/>
                </a:cubicBezTo>
                <a:cubicBezTo>
                  <a:pt x="5080650" y="1910570"/>
                  <a:pt x="5032744" y="1958478"/>
                  <a:pt x="4975008" y="1958478"/>
                </a:cubicBezTo>
                <a:cubicBezTo>
                  <a:pt x="4918502" y="1958478"/>
                  <a:pt x="4873052" y="1914256"/>
                  <a:pt x="4871823" y="1856521"/>
                </a:cubicBezTo>
                <a:cubicBezTo>
                  <a:pt x="4870595" y="1798787"/>
                  <a:pt x="4917274" y="1752106"/>
                  <a:pt x="4975008" y="1752106"/>
                </a:cubicBezTo>
                <a:close/>
                <a:moveTo>
                  <a:pt x="2502245" y="1750877"/>
                </a:moveTo>
                <a:cubicBezTo>
                  <a:pt x="2551381" y="1748422"/>
                  <a:pt x="2605430" y="1788959"/>
                  <a:pt x="2605430" y="1855289"/>
                </a:cubicBezTo>
                <a:cubicBezTo>
                  <a:pt x="2605430" y="1910570"/>
                  <a:pt x="2557524" y="1957249"/>
                  <a:pt x="2502245" y="1957249"/>
                </a:cubicBezTo>
                <a:cubicBezTo>
                  <a:pt x="2444511" y="1957249"/>
                  <a:pt x="2397832" y="1910570"/>
                  <a:pt x="2399060" y="1851606"/>
                </a:cubicBezTo>
                <a:cubicBezTo>
                  <a:pt x="2400288" y="1795099"/>
                  <a:pt x="2444511" y="1750877"/>
                  <a:pt x="2502245" y="1750877"/>
                </a:cubicBezTo>
                <a:close/>
                <a:moveTo>
                  <a:pt x="4563496" y="1745967"/>
                </a:moveTo>
                <a:cubicBezTo>
                  <a:pt x="4623688" y="1745967"/>
                  <a:pt x="4672824" y="1795102"/>
                  <a:pt x="4674052" y="1855293"/>
                </a:cubicBezTo>
                <a:cubicBezTo>
                  <a:pt x="4675280" y="1916714"/>
                  <a:pt x="4623688" y="1967079"/>
                  <a:pt x="4562268" y="1965850"/>
                </a:cubicBezTo>
                <a:cubicBezTo>
                  <a:pt x="4500848" y="1964621"/>
                  <a:pt x="4454169" y="1915486"/>
                  <a:pt x="4454169" y="1855293"/>
                </a:cubicBezTo>
                <a:cubicBezTo>
                  <a:pt x="4454169" y="1795102"/>
                  <a:pt x="4503305" y="1745967"/>
                  <a:pt x="4563496" y="1745967"/>
                </a:cubicBezTo>
                <a:close/>
                <a:moveTo>
                  <a:pt x="2912530" y="1744737"/>
                </a:moveTo>
                <a:cubicBezTo>
                  <a:pt x="2962893" y="1743508"/>
                  <a:pt x="3024313" y="1780360"/>
                  <a:pt x="3024313" y="1855293"/>
                </a:cubicBezTo>
                <a:cubicBezTo>
                  <a:pt x="3024313" y="1921628"/>
                  <a:pt x="2971493" y="1964621"/>
                  <a:pt x="2914986" y="1964621"/>
                </a:cubicBezTo>
                <a:cubicBezTo>
                  <a:pt x="2848653" y="1963393"/>
                  <a:pt x="2804431" y="1909344"/>
                  <a:pt x="2805658" y="1855293"/>
                </a:cubicBezTo>
                <a:cubicBezTo>
                  <a:pt x="2805658" y="1793873"/>
                  <a:pt x="2852338" y="1745967"/>
                  <a:pt x="2912530" y="1744737"/>
                </a:cubicBezTo>
                <a:close/>
                <a:moveTo>
                  <a:pt x="4149525" y="1742280"/>
                </a:moveTo>
                <a:cubicBezTo>
                  <a:pt x="4212174" y="1741054"/>
                  <a:pt x="4263767" y="1791418"/>
                  <a:pt x="4264996" y="1854064"/>
                </a:cubicBezTo>
                <a:cubicBezTo>
                  <a:pt x="4266224" y="1916715"/>
                  <a:pt x="4215860" y="1968307"/>
                  <a:pt x="4153211" y="1969536"/>
                </a:cubicBezTo>
                <a:cubicBezTo>
                  <a:pt x="4091791" y="1970763"/>
                  <a:pt x="4038970" y="1919171"/>
                  <a:pt x="4037742" y="1857750"/>
                </a:cubicBezTo>
                <a:cubicBezTo>
                  <a:pt x="4036514" y="1795103"/>
                  <a:pt x="4086878" y="1743509"/>
                  <a:pt x="4149525" y="1742280"/>
                </a:cubicBezTo>
                <a:close/>
                <a:moveTo>
                  <a:pt x="3736784" y="1739825"/>
                </a:moveTo>
                <a:cubicBezTo>
                  <a:pt x="3808031" y="1738596"/>
                  <a:pt x="3854710" y="1796334"/>
                  <a:pt x="3853482" y="1854068"/>
                </a:cubicBezTo>
                <a:cubicBezTo>
                  <a:pt x="3854710" y="1914260"/>
                  <a:pt x="3808031" y="1970766"/>
                  <a:pt x="3739240" y="1969537"/>
                </a:cubicBezTo>
                <a:cubicBezTo>
                  <a:pt x="3661852" y="1969537"/>
                  <a:pt x="3625000" y="1905660"/>
                  <a:pt x="3623771" y="1857752"/>
                </a:cubicBezTo>
                <a:cubicBezTo>
                  <a:pt x="3622542" y="1806160"/>
                  <a:pt x="3659394" y="1742283"/>
                  <a:pt x="3736784" y="1739825"/>
                </a:cubicBezTo>
                <a:close/>
                <a:moveTo>
                  <a:pt x="3327728" y="1739825"/>
                </a:moveTo>
                <a:cubicBezTo>
                  <a:pt x="3403889" y="1742283"/>
                  <a:pt x="3443198" y="1804929"/>
                  <a:pt x="3439513" y="1855294"/>
                </a:cubicBezTo>
                <a:cubicBezTo>
                  <a:pt x="3440740" y="1911803"/>
                  <a:pt x="3391605" y="1968309"/>
                  <a:pt x="3325271" y="1967079"/>
                </a:cubicBezTo>
                <a:cubicBezTo>
                  <a:pt x="3262624" y="1965851"/>
                  <a:pt x="3212259" y="1915486"/>
                  <a:pt x="3212259" y="1852839"/>
                </a:cubicBezTo>
                <a:cubicBezTo>
                  <a:pt x="3213488" y="1790190"/>
                  <a:pt x="3265079" y="1738596"/>
                  <a:pt x="3327728" y="1739825"/>
                </a:cubicBezTo>
                <a:close/>
                <a:moveTo>
                  <a:pt x="644908" y="1625551"/>
                </a:moveTo>
                <a:cubicBezTo>
                  <a:pt x="657192" y="1624322"/>
                  <a:pt x="667019" y="1634149"/>
                  <a:pt x="668247" y="1645205"/>
                </a:cubicBezTo>
                <a:cubicBezTo>
                  <a:pt x="669476" y="1657489"/>
                  <a:pt x="659649" y="1669773"/>
                  <a:pt x="646136" y="1669773"/>
                </a:cubicBezTo>
                <a:cubicBezTo>
                  <a:pt x="635081" y="1669773"/>
                  <a:pt x="624025" y="1659946"/>
                  <a:pt x="624025" y="1648890"/>
                </a:cubicBezTo>
                <a:cubicBezTo>
                  <a:pt x="624025" y="1637835"/>
                  <a:pt x="633852" y="1626779"/>
                  <a:pt x="644908" y="1625551"/>
                </a:cubicBezTo>
                <a:close/>
                <a:moveTo>
                  <a:pt x="1058877" y="1596080"/>
                </a:moveTo>
                <a:cubicBezTo>
                  <a:pt x="1090816" y="1597309"/>
                  <a:pt x="1111699" y="1621877"/>
                  <a:pt x="1110470" y="1648901"/>
                </a:cubicBezTo>
                <a:cubicBezTo>
                  <a:pt x="1110470" y="1677154"/>
                  <a:pt x="1088359" y="1698037"/>
                  <a:pt x="1060107" y="1698037"/>
                </a:cubicBezTo>
                <a:cubicBezTo>
                  <a:pt x="1030625" y="1698037"/>
                  <a:pt x="1007285" y="1674697"/>
                  <a:pt x="1008514" y="1646445"/>
                </a:cubicBezTo>
                <a:cubicBezTo>
                  <a:pt x="1009742" y="1619420"/>
                  <a:pt x="1033082" y="1596080"/>
                  <a:pt x="1058877" y="1596080"/>
                </a:cubicBezTo>
                <a:close/>
                <a:moveTo>
                  <a:pt x="5967337" y="1593989"/>
                </a:moveTo>
                <a:lnTo>
                  <a:pt x="5967337" y="1705761"/>
                </a:lnTo>
                <a:lnTo>
                  <a:pt x="5958187" y="1699886"/>
                </a:lnTo>
                <a:cubicBezTo>
                  <a:pt x="5945442" y="1687602"/>
                  <a:pt x="5937458" y="1670404"/>
                  <a:pt x="5936844" y="1651365"/>
                </a:cubicBezTo>
                <a:cubicBezTo>
                  <a:pt x="5936229" y="1632324"/>
                  <a:pt x="5943600" y="1614819"/>
                  <a:pt x="5956038" y="1601921"/>
                </a:cubicBezTo>
                <a:close/>
                <a:moveTo>
                  <a:pt x="1471620" y="1578890"/>
                </a:moveTo>
                <a:cubicBezTo>
                  <a:pt x="1509700" y="1578890"/>
                  <a:pt x="1541638" y="1609599"/>
                  <a:pt x="1541638" y="1647679"/>
                </a:cubicBezTo>
                <a:cubicBezTo>
                  <a:pt x="1541638" y="1685759"/>
                  <a:pt x="1509700" y="1717698"/>
                  <a:pt x="1472848" y="1717698"/>
                </a:cubicBezTo>
                <a:cubicBezTo>
                  <a:pt x="1434768" y="1717698"/>
                  <a:pt x="1402830" y="1686989"/>
                  <a:pt x="1402830" y="1648908"/>
                </a:cubicBezTo>
                <a:cubicBezTo>
                  <a:pt x="1401601" y="1609599"/>
                  <a:pt x="1432312" y="1578890"/>
                  <a:pt x="1471620" y="1578890"/>
                </a:cubicBezTo>
                <a:close/>
                <a:moveTo>
                  <a:pt x="5594120" y="1566611"/>
                </a:moveTo>
                <a:cubicBezTo>
                  <a:pt x="5639572" y="1566611"/>
                  <a:pt x="5677653" y="1604692"/>
                  <a:pt x="5676424" y="1650141"/>
                </a:cubicBezTo>
                <a:cubicBezTo>
                  <a:pt x="5677653" y="1695592"/>
                  <a:pt x="5639572" y="1732445"/>
                  <a:pt x="5594120" y="1732445"/>
                </a:cubicBezTo>
                <a:cubicBezTo>
                  <a:pt x="5547442" y="1732445"/>
                  <a:pt x="5511818" y="1695592"/>
                  <a:pt x="5511818" y="1648913"/>
                </a:cubicBezTo>
                <a:cubicBezTo>
                  <a:pt x="5511818" y="1602234"/>
                  <a:pt x="5548670" y="1566611"/>
                  <a:pt x="5594120" y="1566611"/>
                </a:cubicBezTo>
                <a:close/>
                <a:moveTo>
                  <a:pt x="1881905" y="1565381"/>
                </a:moveTo>
                <a:cubicBezTo>
                  <a:pt x="1928584" y="1564153"/>
                  <a:pt x="1965436" y="1601005"/>
                  <a:pt x="1966664" y="1646456"/>
                </a:cubicBezTo>
                <a:cubicBezTo>
                  <a:pt x="1967893" y="1690677"/>
                  <a:pt x="1929812" y="1729986"/>
                  <a:pt x="1885590" y="1731215"/>
                </a:cubicBezTo>
                <a:cubicBezTo>
                  <a:pt x="1840140" y="1732443"/>
                  <a:pt x="1802059" y="1695591"/>
                  <a:pt x="1800831" y="1648912"/>
                </a:cubicBezTo>
                <a:cubicBezTo>
                  <a:pt x="1799602" y="1602233"/>
                  <a:pt x="1835226" y="1565381"/>
                  <a:pt x="1881905" y="1565381"/>
                </a:cubicBezTo>
                <a:close/>
                <a:moveTo>
                  <a:pt x="5186294" y="1556787"/>
                </a:moveTo>
                <a:cubicBezTo>
                  <a:pt x="5237886" y="1559245"/>
                  <a:pt x="5277196" y="1602238"/>
                  <a:pt x="5274738" y="1655058"/>
                </a:cubicBezTo>
                <a:cubicBezTo>
                  <a:pt x="5272282" y="1705425"/>
                  <a:pt x="5229288" y="1744733"/>
                  <a:pt x="5180152" y="1743504"/>
                </a:cubicBezTo>
                <a:cubicBezTo>
                  <a:pt x="5128558" y="1741047"/>
                  <a:pt x="5086793" y="1698053"/>
                  <a:pt x="5089250" y="1646461"/>
                </a:cubicBezTo>
                <a:cubicBezTo>
                  <a:pt x="5090479" y="1594869"/>
                  <a:pt x="5134702" y="1554331"/>
                  <a:pt x="5186294" y="1556787"/>
                </a:cubicBezTo>
                <a:close/>
                <a:moveTo>
                  <a:pt x="2297102" y="1553103"/>
                </a:moveTo>
                <a:cubicBezTo>
                  <a:pt x="2347467" y="1554331"/>
                  <a:pt x="2389232" y="1597324"/>
                  <a:pt x="2389232" y="1648917"/>
                </a:cubicBezTo>
                <a:cubicBezTo>
                  <a:pt x="2389232" y="1701739"/>
                  <a:pt x="2347467" y="1741047"/>
                  <a:pt x="2294645" y="1739818"/>
                </a:cubicBezTo>
                <a:cubicBezTo>
                  <a:pt x="2244282" y="1738591"/>
                  <a:pt x="2203744" y="1698053"/>
                  <a:pt x="2203744" y="1647689"/>
                </a:cubicBezTo>
                <a:cubicBezTo>
                  <a:pt x="2203744" y="1596095"/>
                  <a:pt x="2245509" y="1553103"/>
                  <a:pt x="2297102" y="1553103"/>
                </a:cubicBezTo>
                <a:close/>
                <a:moveTo>
                  <a:pt x="4771094" y="1549420"/>
                </a:moveTo>
                <a:cubicBezTo>
                  <a:pt x="4837428" y="1550648"/>
                  <a:pt x="4871823" y="1604697"/>
                  <a:pt x="4869366" y="1650147"/>
                </a:cubicBezTo>
                <a:cubicBezTo>
                  <a:pt x="4870595" y="1695599"/>
                  <a:pt x="4834971" y="1748420"/>
                  <a:pt x="4769866" y="1750877"/>
                </a:cubicBezTo>
                <a:cubicBezTo>
                  <a:pt x="4713360" y="1752105"/>
                  <a:pt x="4667909" y="1704198"/>
                  <a:pt x="4669138" y="1647690"/>
                </a:cubicBezTo>
                <a:cubicBezTo>
                  <a:pt x="4670366" y="1592413"/>
                  <a:pt x="4717045" y="1546963"/>
                  <a:pt x="4771094" y="1549420"/>
                </a:cubicBezTo>
                <a:close/>
                <a:moveTo>
                  <a:pt x="2709844" y="1548192"/>
                </a:moveTo>
                <a:cubicBezTo>
                  <a:pt x="2765122" y="1548192"/>
                  <a:pt x="2809344" y="1593642"/>
                  <a:pt x="2808115" y="1648921"/>
                </a:cubicBezTo>
                <a:cubicBezTo>
                  <a:pt x="2808115" y="1704198"/>
                  <a:pt x="2763893" y="1748420"/>
                  <a:pt x="2707387" y="1748420"/>
                </a:cubicBezTo>
                <a:cubicBezTo>
                  <a:pt x="2652108" y="1748420"/>
                  <a:pt x="2607887" y="1704198"/>
                  <a:pt x="2606658" y="1648921"/>
                </a:cubicBezTo>
                <a:cubicBezTo>
                  <a:pt x="2606658" y="1592413"/>
                  <a:pt x="2653337" y="1546963"/>
                  <a:pt x="2709844" y="1548192"/>
                </a:cubicBezTo>
                <a:close/>
                <a:moveTo>
                  <a:pt x="4355898" y="1544509"/>
                </a:moveTo>
                <a:cubicBezTo>
                  <a:pt x="4416088" y="1544509"/>
                  <a:pt x="4462768" y="1591187"/>
                  <a:pt x="4462768" y="1650151"/>
                </a:cubicBezTo>
                <a:cubicBezTo>
                  <a:pt x="4462768" y="1707885"/>
                  <a:pt x="4416088" y="1754564"/>
                  <a:pt x="4358354" y="1754564"/>
                </a:cubicBezTo>
                <a:cubicBezTo>
                  <a:pt x="4299391" y="1754564"/>
                  <a:pt x="4250255" y="1706656"/>
                  <a:pt x="4251483" y="1648923"/>
                </a:cubicBezTo>
                <a:cubicBezTo>
                  <a:pt x="4251483" y="1591187"/>
                  <a:pt x="4298162" y="1544509"/>
                  <a:pt x="4355898" y="1544509"/>
                </a:cubicBezTo>
                <a:close/>
                <a:moveTo>
                  <a:pt x="3121357" y="1542051"/>
                </a:moveTo>
                <a:cubicBezTo>
                  <a:pt x="3179091" y="1543280"/>
                  <a:pt x="3225770" y="1591187"/>
                  <a:pt x="3225770" y="1648922"/>
                </a:cubicBezTo>
                <a:cubicBezTo>
                  <a:pt x="3225770" y="1706656"/>
                  <a:pt x="3179091" y="1753335"/>
                  <a:pt x="3120128" y="1753335"/>
                </a:cubicBezTo>
                <a:cubicBezTo>
                  <a:pt x="3075906" y="1755792"/>
                  <a:pt x="3016943" y="1720168"/>
                  <a:pt x="3014486" y="1648922"/>
                </a:cubicBezTo>
                <a:cubicBezTo>
                  <a:pt x="3013258" y="1591187"/>
                  <a:pt x="3063622" y="1540822"/>
                  <a:pt x="3121357" y="1542051"/>
                </a:cubicBezTo>
                <a:close/>
                <a:moveTo>
                  <a:pt x="3535326" y="1540824"/>
                </a:moveTo>
                <a:cubicBezTo>
                  <a:pt x="3594290" y="1540824"/>
                  <a:pt x="3639741" y="1589960"/>
                  <a:pt x="3640969" y="1648923"/>
                </a:cubicBezTo>
                <a:cubicBezTo>
                  <a:pt x="3640969" y="1707885"/>
                  <a:pt x="3593062" y="1757021"/>
                  <a:pt x="3532870" y="1758251"/>
                </a:cubicBezTo>
                <a:cubicBezTo>
                  <a:pt x="3472679" y="1758251"/>
                  <a:pt x="3424771" y="1707885"/>
                  <a:pt x="3424771" y="1647696"/>
                </a:cubicBezTo>
                <a:cubicBezTo>
                  <a:pt x="3423543" y="1598560"/>
                  <a:pt x="3464080" y="1540824"/>
                  <a:pt x="3535326" y="1540824"/>
                </a:cubicBezTo>
                <a:close/>
                <a:moveTo>
                  <a:pt x="3944384" y="1540823"/>
                </a:moveTo>
                <a:cubicBezTo>
                  <a:pt x="4007032" y="1539594"/>
                  <a:pt x="4053712" y="1591187"/>
                  <a:pt x="4053712" y="1648923"/>
                </a:cubicBezTo>
                <a:cubicBezTo>
                  <a:pt x="4053712" y="1707885"/>
                  <a:pt x="4007032" y="1757021"/>
                  <a:pt x="3948070" y="1757021"/>
                </a:cubicBezTo>
                <a:cubicBezTo>
                  <a:pt x="3879279" y="1758250"/>
                  <a:pt x="3836284" y="1701742"/>
                  <a:pt x="3837514" y="1651379"/>
                </a:cubicBezTo>
                <a:cubicBezTo>
                  <a:pt x="3835057" y="1602243"/>
                  <a:pt x="3873136" y="1542052"/>
                  <a:pt x="3944384" y="1540823"/>
                </a:cubicBezTo>
                <a:close/>
                <a:moveTo>
                  <a:pt x="852508" y="1414268"/>
                </a:moveTo>
                <a:cubicBezTo>
                  <a:pt x="867249" y="1415496"/>
                  <a:pt x="879533" y="1426552"/>
                  <a:pt x="879533" y="1440064"/>
                </a:cubicBezTo>
                <a:cubicBezTo>
                  <a:pt x="879533" y="1453577"/>
                  <a:pt x="868477" y="1467090"/>
                  <a:pt x="854965" y="1468317"/>
                </a:cubicBezTo>
                <a:cubicBezTo>
                  <a:pt x="841452" y="1469546"/>
                  <a:pt x="827940" y="1458490"/>
                  <a:pt x="826711" y="1443749"/>
                </a:cubicBezTo>
                <a:cubicBezTo>
                  <a:pt x="825483" y="1427780"/>
                  <a:pt x="836538" y="1414268"/>
                  <a:pt x="852508" y="1414268"/>
                </a:cubicBezTo>
                <a:close/>
                <a:moveTo>
                  <a:pt x="1262793" y="1388481"/>
                </a:moveTo>
                <a:cubicBezTo>
                  <a:pt x="1291045" y="1387252"/>
                  <a:pt x="1315613" y="1410592"/>
                  <a:pt x="1315613" y="1438845"/>
                </a:cubicBezTo>
                <a:cubicBezTo>
                  <a:pt x="1318070" y="1469555"/>
                  <a:pt x="1295959" y="1492894"/>
                  <a:pt x="1266477" y="1492894"/>
                </a:cubicBezTo>
                <a:cubicBezTo>
                  <a:pt x="1236996" y="1494123"/>
                  <a:pt x="1213657" y="1472012"/>
                  <a:pt x="1212428" y="1442531"/>
                </a:cubicBezTo>
                <a:cubicBezTo>
                  <a:pt x="1211199" y="1414277"/>
                  <a:pt x="1234539" y="1389709"/>
                  <a:pt x="1262793" y="1388481"/>
                </a:cubicBezTo>
                <a:close/>
                <a:moveTo>
                  <a:pt x="5799265" y="1374975"/>
                </a:moveTo>
                <a:cubicBezTo>
                  <a:pt x="5837344" y="1374975"/>
                  <a:pt x="5870510" y="1406913"/>
                  <a:pt x="5869283" y="1444993"/>
                </a:cubicBezTo>
                <a:cubicBezTo>
                  <a:pt x="5869283" y="1483074"/>
                  <a:pt x="5836117" y="1513783"/>
                  <a:pt x="5798036" y="1512555"/>
                </a:cubicBezTo>
                <a:cubicBezTo>
                  <a:pt x="5759955" y="1511326"/>
                  <a:pt x="5731702" y="1480617"/>
                  <a:pt x="5731702" y="1442537"/>
                </a:cubicBezTo>
                <a:cubicBezTo>
                  <a:pt x="5731702" y="1404456"/>
                  <a:pt x="5761184" y="1374975"/>
                  <a:pt x="5799265" y="1374975"/>
                </a:cubicBezTo>
                <a:close/>
                <a:moveTo>
                  <a:pt x="1677990" y="1373747"/>
                </a:moveTo>
                <a:cubicBezTo>
                  <a:pt x="1717299" y="1373747"/>
                  <a:pt x="1748009" y="1405684"/>
                  <a:pt x="1748009" y="1443765"/>
                </a:cubicBezTo>
                <a:cubicBezTo>
                  <a:pt x="1746780" y="1480617"/>
                  <a:pt x="1716071" y="1511327"/>
                  <a:pt x="1679219" y="1511327"/>
                </a:cubicBezTo>
                <a:cubicBezTo>
                  <a:pt x="1641138" y="1511327"/>
                  <a:pt x="1609200" y="1479389"/>
                  <a:pt x="1610429" y="1441309"/>
                </a:cubicBezTo>
                <a:cubicBezTo>
                  <a:pt x="1610429" y="1401999"/>
                  <a:pt x="1639910" y="1373747"/>
                  <a:pt x="1677990" y="1373747"/>
                </a:cubicBezTo>
                <a:close/>
                <a:moveTo>
                  <a:pt x="5386524" y="1361467"/>
                </a:moveTo>
                <a:cubicBezTo>
                  <a:pt x="5431974" y="1360239"/>
                  <a:pt x="5470053" y="1398319"/>
                  <a:pt x="5468826" y="1443770"/>
                </a:cubicBezTo>
                <a:cubicBezTo>
                  <a:pt x="5468826" y="1487992"/>
                  <a:pt x="5433201" y="1524844"/>
                  <a:pt x="5388980" y="1524844"/>
                </a:cubicBezTo>
                <a:cubicBezTo>
                  <a:pt x="5343529" y="1526072"/>
                  <a:pt x="5306677" y="1489220"/>
                  <a:pt x="5306677" y="1442541"/>
                </a:cubicBezTo>
                <a:cubicBezTo>
                  <a:pt x="5306677" y="1398319"/>
                  <a:pt x="5342300" y="1361467"/>
                  <a:pt x="5386524" y="1361467"/>
                </a:cubicBezTo>
                <a:close/>
                <a:moveTo>
                  <a:pt x="2090733" y="1360239"/>
                </a:moveTo>
                <a:cubicBezTo>
                  <a:pt x="2134955" y="1360239"/>
                  <a:pt x="2170578" y="1397091"/>
                  <a:pt x="2170578" y="1442542"/>
                </a:cubicBezTo>
                <a:cubicBezTo>
                  <a:pt x="2170578" y="1487992"/>
                  <a:pt x="2133726" y="1523617"/>
                  <a:pt x="2089505" y="1522388"/>
                </a:cubicBezTo>
                <a:cubicBezTo>
                  <a:pt x="2045281" y="1521160"/>
                  <a:pt x="2009658" y="1485536"/>
                  <a:pt x="2009658" y="1440085"/>
                </a:cubicBezTo>
                <a:cubicBezTo>
                  <a:pt x="2009658" y="1395863"/>
                  <a:pt x="2046510" y="1360239"/>
                  <a:pt x="2090733" y="1360239"/>
                </a:cubicBezTo>
                <a:close/>
                <a:moveTo>
                  <a:pt x="4976238" y="1354100"/>
                </a:moveTo>
                <a:cubicBezTo>
                  <a:pt x="5025374" y="1354100"/>
                  <a:pt x="5065911" y="1395867"/>
                  <a:pt x="5065911" y="1445003"/>
                </a:cubicBezTo>
                <a:cubicBezTo>
                  <a:pt x="5065911" y="1492910"/>
                  <a:pt x="5025374" y="1533448"/>
                  <a:pt x="4976238" y="1533448"/>
                </a:cubicBezTo>
                <a:cubicBezTo>
                  <a:pt x="4925874" y="1533448"/>
                  <a:pt x="4886565" y="1494139"/>
                  <a:pt x="4885336" y="1445003"/>
                </a:cubicBezTo>
                <a:cubicBezTo>
                  <a:pt x="4884108" y="1394638"/>
                  <a:pt x="4925874" y="1352872"/>
                  <a:pt x="4976238" y="1354100"/>
                </a:cubicBezTo>
                <a:close/>
                <a:moveTo>
                  <a:pt x="2499788" y="1351644"/>
                </a:moveTo>
                <a:cubicBezTo>
                  <a:pt x="2551381" y="1350416"/>
                  <a:pt x="2591918" y="1389723"/>
                  <a:pt x="2593146" y="1441317"/>
                </a:cubicBezTo>
                <a:cubicBezTo>
                  <a:pt x="2593146" y="1490453"/>
                  <a:pt x="2552610" y="1530991"/>
                  <a:pt x="2503474" y="1532218"/>
                </a:cubicBezTo>
                <a:cubicBezTo>
                  <a:pt x="2454338" y="1532218"/>
                  <a:pt x="2413800" y="1492910"/>
                  <a:pt x="2412572" y="1443774"/>
                </a:cubicBezTo>
                <a:cubicBezTo>
                  <a:pt x="2411344" y="1393410"/>
                  <a:pt x="2450652" y="1354100"/>
                  <a:pt x="2499788" y="1351644"/>
                </a:cubicBezTo>
                <a:close/>
                <a:moveTo>
                  <a:pt x="4564725" y="1346731"/>
                </a:moveTo>
                <a:cubicBezTo>
                  <a:pt x="4617546" y="1346731"/>
                  <a:pt x="4660540" y="1390955"/>
                  <a:pt x="4660540" y="1443775"/>
                </a:cubicBezTo>
                <a:cubicBezTo>
                  <a:pt x="4660540" y="1497825"/>
                  <a:pt x="4615088" y="1540818"/>
                  <a:pt x="4561039" y="1539591"/>
                </a:cubicBezTo>
                <a:cubicBezTo>
                  <a:pt x="4508218" y="1538361"/>
                  <a:pt x="4466453" y="1495368"/>
                  <a:pt x="4467681" y="1441320"/>
                </a:cubicBezTo>
                <a:cubicBezTo>
                  <a:pt x="4468910" y="1388498"/>
                  <a:pt x="4511903" y="1346731"/>
                  <a:pt x="4564725" y="1346731"/>
                </a:cubicBezTo>
                <a:close/>
                <a:moveTo>
                  <a:pt x="2917443" y="1345503"/>
                </a:moveTo>
                <a:cubicBezTo>
                  <a:pt x="2960436" y="1345503"/>
                  <a:pt x="3010802" y="1381128"/>
                  <a:pt x="3010802" y="1443775"/>
                </a:cubicBezTo>
                <a:cubicBezTo>
                  <a:pt x="3010802" y="1496597"/>
                  <a:pt x="2965350" y="1539591"/>
                  <a:pt x="2912530" y="1538361"/>
                </a:cubicBezTo>
                <a:cubicBezTo>
                  <a:pt x="2859708" y="1537133"/>
                  <a:pt x="2817942" y="1494139"/>
                  <a:pt x="2817942" y="1441318"/>
                </a:cubicBezTo>
                <a:cubicBezTo>
                  <a:pt x="2817942" y="1386041"/>
                  <a:pt x="2862165" y="1345503"/>
                  <a:pt x="2917443" y="1345503"/>
                </a:cubicBezTo>
                <a:close/>
                <a:moveTo>
                  <a:pt x="4151982" y="1344277"/>
                </a:moveTo>
                <a:cubicBezTo>
                  <a:pt x="4207260" y="1343048"/>
                  <a:pt x="4251483" y="1388499"/>
                  <a:pt x="4251483" y="1443777"/>
                </a:cubicBezTo>
                <a:cubicBezTo>
                  <a:pt x="4251483" y="1499056"/>
                  <a:pt x="4206032" y="1544506"/>
                  <a:pt x="4150754" y="1544506"/>
                </a:cubicBezTo>
                <a:cubicBezTo>
                  <a:pt x="4095476" y="1544506"/>
                  <a:pt x="4051254" y="1497827"/>
                  <a:pt x="4051254" y="1443777"/>
                </a:cubicBezTo>
                <a:cubicBezTo>
                  <a:pt x="4051254" y="1388499"/>
                  <a:pt x="4096705" y="1343048"/>
                  <a:pt x="4151982" y="1344277"/>
                </a:cubicBezTo>
                <a:close/>
                <a:moveTo>
                  <a:pt x="3738013" y="1341821"/>
                </a:moveTo>
                <a:cubicBezTo>
                  <a:pt x="3792062" y="1340592"/>
                  <a:pt x="3839969" y="1383587"/>
                  <a:pt x="3839969" y="1443777"/>
                </a:cubicBezTo>
                <a:cubicBezTo>
                  <a:pt x="3839969" y="1499056"/>
                  <a:pt x="3795747" y="1544506"/>
                  <a:pt x="3740470" y="1545735"/>
                </a:cubicBezTo>
                <a:cubicBezTo>
                  <a:pt x="3685191" y="1546963"/>
                  <a:pt x="3638512" y="1501513"/>
                  <a:pt x="3637284" y="1445005"/>
                </a:cubicBezTo>
                <a:cubicBezTo>
                  <a:pt x="3634828" y="1397099"/>
                  <a:pt x="3672907" y="1343049"/>
                  <a:pt x="3738013" y="1341821"/>
                </a:cubicBezTo>
                <a:close/>
                <a:moveTo>
                  <a:pt x="3326499" y="1339363"/>
                </a:moveTo>
                <a:cubicBezTo>
                  <a:pt x="3380550" y="1340590"/>
                  <a:pt x="3426000" y="1384812"/>
                  <a:pt x="3426000" y="1440091"/>
                </a:cubicBezTo>
                <a:cubicBezTo>
                  <a:pt x="3426000" y="1496598"/>
                  <a:pt x="3383005" y="1539591"/>
                  <a:pt x="3327728" y="1540821"/>
                </a:cubicBezTo>
                <a:cubicBezTo>
                  <a:pt x="3267536" y="1542048"/>
                  <a:pt x="3227000" y="1491685"/>
                  <a:pt x="3227000" y="1441321"/>
                </a:cubicBezTo>
                <a:cubicBezTo>
                  <a:pt x="3227000" y="1386043"/>
                  <a:pt x="3271222" y="1340590"/>
                  <a:pt x="3326499" y="1339363"/>
                </a:cubicBezTo>
                <a:close/>
                <a:moveTo>
                  <a:pt x="1060107" y="1209126"/>
                </a:moveTo>
                <a:cubicBezTo>
                  <a:pt x="1074847" y="1209126"/>
                  <a:pt x="1085904" y="1221410"/>
                  <a:pt x="1085904" y="1234922"/>
                </a:cubicBezTo>
                <a:cubicBezTo>
                  <a:pt x="1085904" y="1248435"/>
                  <a:pt x="1073620" y="1260719"/>
                  <a:pt x="1060107" y="1261947"/>
                </a:cubicBezTo>
                <a:cubicBezTo>
                  <a:pt x="1045366" y="1263176"/>
                  <a:pt x="1031854" y="1248435"/>
                  <a:pt x="1033082" y="1233694"/>
                </a:cubicBezTo>
                <a:cubicBezTo>
                  <a:pt x="1034311" y="1218953"/>
                  <a:pt x="1045366" y="1209126"/>
                  <a:pt x="1060107" y="1209126"/>
                </a:cubicBezTo>
                <a:close/>
                <a:moveTo>
                  <a:pt x="5967337" y="1205177"/>
                </a:moveTo>
                <a:lnTo>
                  <a:pt x="5967337" y="1268525"/>
                </a:lnTo>
                <a:lnTo>
                  <a:pt x="5954042" y="1236159"/>
                </a:lnTo>
                <a:close/>
                <a:moveTo>
                  <a:pt x="1474077" y="1184561"/>
                </a:moveTo>
                <a:cubicBezTo>
                  <a:pt x="1501102" y="1183332"/>
                  <a:pt x="1524441" y="1207906"/>
                  <a:pt x="1523213" y="1237388"/>
                </a:cubicBezTo>
                <a:cubicBezTo>
                  <a:pt x="1521984" y="1266869"/>
                  <a:pt x="1499873" y="1287753"/>
                  <a:pt x="1470391" y="1287753"/>
                </a:cubicBezTo>
                <a:cubicBezTo>
                  <a:pt x="1440910" y="1286522"/>
                  <a:pt x="1418799" y="1263185"/>
                  <a:pt x="1420028" y="1234931"/>
                </a:cubicBezTo>
                <a:cubicBezTo>
                  <a:pt x="1421255" y="1206678"/>
                  <a:pt x="1445823" y="1183332"/>
                  <a:pt x="1474077" y="1184561"/>
                </a:cubicBezTo>
                <a:close/>
                <a:moveTo>
                  <a:pt x="5595350" y="1168590"/>
                </a:moveTo>
                <a:cubicBezTo>
                  <a:pt x="5632202" y="1168590"/>
                  <a:pt x="5661683" y="1199313"/>
                  <a:pt x="5661683" y="1236165"/>
                </a:cubicBezTo>
                <a:cubicBezTo>
                  <a:pt x="5661683" y="1273017"/>
                  <a:pt x="5630974" y="1303726"/>
                  <a:pt x="5594122" y="1303726"/>
                </a:cubicBezTo>
                <a:cubicBezTo>
                  <a:pt x="5557270" y="1304954"/>
                  <a:pt x="5526560" y="1274245"/>
                  <a:pt x="5527788" y="1236165"/>
                </a:cubicBezTo>
                <a:cubicBezTo>
                  <a:pt x="5527788" y="1199313"/>
                  <a:pt x="5558498" y="1168590"/>
                  <a:pt x="5595350" y="1168590"/>
                </a:cubicBezTo>
                <a:close/>
                <a:moveTo>
                  <a:pt x="1884362" y="1168590"/>
                </a:moveTo>
                <a:cubicBezTo>
                  <a:pt x="1922442" y="1168590"/>
                  <a:pt x="1951923" y="1199313"/>
                  <a:pt x="1950695" y="1237393"/>
                </a:cubicBezTo>
                <a:cubicBezTo>
                  <a:pt x="1950695" y="1274245"/>
                  <a:pt x="1921214" y="1302499"/>
                  <a:pt x="1885590" y="1303726"/>
                </a:cubicBezTo>
                <a:cubicBezTo>
                  <a:pt x="1848738" y="1303726"/>
                  <a:pt x="1816799" y="1273017"/>
                  <a:pt x="1816799" y="1236165"/>
                </a:cubicBezTo>
                <a:cubicBezTo>
                  <a:pt x="1816799" y="1198084"/>
                  <a:pt x="1846281" y="1168590"/>
                  <a:pt x="1884362" y="1168590"/>
                </a:cubicBezTo>
                <a:close/>
                <a:moveTo>
                  <a:pt x="5187522" y="1159998"/>
                </a:moveTo>
                <a:cubicBezTo>
                  <a:pt x="5229288" y="1161222"/>
                  <a:pt x="5262454" y="1198089"/>
                  <a:pt x="5259998" y="1242312"/>
                </a:cubicBezTo>
                <a:cubicBezTo>
                  <a:pt x="5257541" y="1285306"/>
                  <a:pt x="5220689" y="1317245"/>
                  <a:pt x="5177694" y="1314788"/>
                </a:cubicBezTo>
                <a:cubicBezTo>
                  <a:pt x="5134702" y="1312331"/>
                  <a:pt x="5101534" y="1275478"/>
                  <a:pt x="5103990" y="1232484"/>
                </a:cubicBezTo>
                <a:cubicBezTo>
                  <a:pt x="5107676" y="1189491"/>
                  <a:pt x="5143300" y="1157537"/>
                  <a:pt x="5187522" y="1159998"/>
                </a:cubicBezTo>
                <a:close/>
                <a:moveTo>
                  <a:pt x="2297102" y="1156308"/>
                </a:moveTo>
                <a:cubicBezTo>
                  <a:pt x="2340096" y="1157536"/>
                  <a:pt x="2374492" y="1194403"/>
                  <a:pt x="2374492" y="1237398"/>
                </a:cubicBezTo>
                <a:cubicBezTo>
                  <a:pt x="2373262" y="1280391"/>
                  <a:pt x="2338868" y="1314786"/>
                  <a:pt x="2294645" y="1313559"/>
                </a:cubicBezTo>
                <a:cubicBezTo>
                  <a:pt x="2251652" y="1312330"/>
                  <a:pt x="2216028" y="1276707"/>
                  <a:pt x="2217257" y="1233712"/>
                </a:cubicBezTo>
                <a:cubicBezTo>
                  <a:pt x="2218484" y="1190719"/>
                  <a:pt x="2255336" y="1155079"/>
                  <a:pt x="2297102" y="1156308"/>
                </a:cubicBezTo>
                <a:close/>
                <a:moveTo>
                  <a:pt x="4771096" y="1151397"/>
                </a:moveTo>
                <a:cubicBezTo>
                  <a:pt x="4817775" y="1151397"/>
                  <a:pt x="4854626" y="1189495"/>
                  <a:pt x="4855854" y="1236173"/>
                </a:cubicBezTo>
                <a:cubicBezTo>
                  <a:pt x="4855854" y="1284081"/>
                  <a:pt x="4817775" y="1323388"/>
                  <a:pt x="4769866" y="1323388"/>
                </a:cubicBezTo>
                <a:cubicBezTo>
                  <a:pt x="4723188" y="1323388"/>
                  <a:pt x="4685108" y="1284081"/>
                  <a:pt x="4683879" y="1238630"/>
                </a:cubicBezTo>
                <a:cubicBezTo>
                  <a:pt x="4683879" y="1190723"/>
                  <a:pt x="4723188" y="1151397"/>
                  <a:pt x="4771096" y="1151397"/>
                </a:cubicBezTo>
                <a:close/>
                <a:moveTo>
                  <a:pt x="2707387" y="1148941"/>
                </a:moveTo>
                <a:cubicBezTo>
                  <a:pt x="2763893" y="1150168"/>
                  <a:pt x="2795831" y="1195635"/>
                  <a:pt x="2793374" y="1236172"/>
                </a:cubicBezTo>
                <a:cubicBezTo>
                  <a:pt x="2793374" y="1282852"/>
                  <a:pt x="2755295" y="1319702"/>
                  <a:pt x="2708616" y="1320932"/>
                </a:cubicBezTo>
                <a:cubicBezTo>
                  <a:pt x="2659480" y="1322159"/>
                  <a:pt x="2621399" y="1279167"/>
                  <a:pt x="2621399" y="1233715"/>
                </a:cubicBezTo>
                <a:cubicBezTo>
                  <a:pt x="2622628" y="1187037"/>
                  <a:pt x="2660708" y="1147711"/>
                  <a:pt x="2707387" y="1148941"/>
                </a:cubicBezTo>
                <a:close/>
                <a:moveTo>
                  <a:pt x="4355896" y="1146485"/>
                </a:moveTo>
                <a:cubicBezTo>
                  <a:pt x="4407488" y="1146485"/>
                  <a:pt x="4448026" y="1185810"/>
                  <a:pt x="4449254" y="1236174"/>
                </a:cubicBezTo>
                <a:cubicBezTo>
                  <a:pt x="4450484" y="1286539"/>
                  <a:pt x="4409946" y="1327075"/>
                  <a:pt x="4359582" y="1328303"/>
                </a:cubicBezTo>
                <a:cubicBezTo>
                  <a:pt x="4314130" y="1329531"/>
                  <a:pt x="4267452" y="1295137"/>
                  <a:pt x="4267452" y="1238631"/>
                </a:cubicBezTo>
                <a:cubicBezTo>
                  <a:pt x="4264994" y="1180880"/>
                  <a:pt x="4312903" y="1145256"/>
                  <a:pt x="4355896" y="1146485"/>
                </a:cubicBezTo>
                <a:close/>
                <a:moveTo>
                  <a:pt x="3944384" y="1144031"/>
                </a:moveTo>
                <a:cubicBezTo>
                  <a:pt x="4007032" y="1144031"/>
                  <a:pt x="4040198" y="1195638"/>
                  <a:pt x="4037742" y="1237404"/>
                </a:cubicBezTo>
                <a:cubicBezTo>
                  <a:pt x="4040198" y="1280396"/>
                  <a:pt x="4007032" y="1329532"/>
                  <a:pt x="3944384" y="1331990"/>
                </a:cubicBezTo>
                <a:cubicBezTo>
                  <a:pt x="3894020" y="1333218"/>
                  <a:pt x="3851025" y="1290225"/>
                  <a:pt x="3851025" y="1238632"/>
                </a:cubicBezTo>
                <a:cubicBezTo>
                  <a:pt x="3851025" y="1187041"/>
                  <a:pt x="3892791" y="1144031"/>
                  <a:pt x="3944384" y="1144031"/>
                </a:cubicBezTo>
                <a:close/>
                <a:moveTo>
                  <a:pt x="3121358" y="1144031"/>
                </a:moveTo>
                <a:cubicBezTo>
                  <a:pt x="3171722" y="1145256"/>
                  <a:pt x="3212259" y="1187038"/>
                  <a:pt x="3212259" y="1236174"/>
                </a:cubicBezTo>
                <a:cubicBezTo>
                  <a:pt x="3211031" y="1286538"/>
                  <a:pt x="3170494" y="1327075"/>
                  <a:pt x="3120130" y="1325848"/>
                </a:cubicBezTo>
                <a:cubicBezTo>
                  <a:pt x="3069764" y="1325848"/>
                  <a:pt x="3029228" y="1282853"/>
                  <a:pt x="3029228" y="1233717"/>
                </a:cubicBezTo>
                <a:cubicBezTo>
                  <a:pt x="3029228" y="1184566"/>
                  <a:pt x="3072223" y="1142797"/>
                  <a:pt x="3121358" y="1144031"/>
                </a:cubicBezTo>
                <a:close/>
                <a:moveTo>
                  <a:pt x="3534100" y="1142797"/>
                </a:moveTo>
                <a:cubicBezTo>
                  <a:pt x="3596748" y="1145260"/>
                  <a:pt x="3627457" y="1195638"/>
                  <a:pt x="3627457" y="1237404"/>
                </a:cubicBezTo>
                <a:cubicBezTo>
                  <a:pt x="3627457" y="1279170"/>
                  <a:pt x="3595520" y="1329534"/>
                  <a:pt x="3532871" y="1330761"/>
                </a:cubicBezTo>
                <a:cubicBezTo>
                  <a:pt x="3481278" y="1331990"/>
                  <a:pt x="3438284" y="1287768"/>
                  <a:pt x="3439513" y="1236177"/>
                </a:cubicBezTo>
                <a:cubicBezTo>
                  <a:pt x="3439513" y="1184567"/>
                  <a:pt x="3482506" y="1141574"/>
                  <a:pt x="3534100" y="1142797"/>
                </a:cubicBezTo>
                <a:close/>
                <a:moveTo>
                  <a:pt x="1265248" y="1002753"/>
                </a:moveTo>
                <a:cubicBezTo>
                  <a:pt x="1279989" y="1002753"/>
                  <a:pt x="1291045" y="1013810"/>
                  <a:pt x="1292273" y="1028548"/>
                </a:cubicBezTo>
                <a:cubicBezTo>
                  <a:pt x="1292273" y="1043292"/>
                  <a:pt x="1278761" y="1058031"/>
                  <a:pt x="1264021" y="1056802"/>
                </a:cubicBezTo>
                <a:cubicBezTo>
                  <a:pt x="1250509" y="1055573"/>
                  <a:pt x="1239453" y="1043292"/>
                  <a:pt x="1239453" y="1028548"/>
                </a:cubicBezTo>
                <a:cubicBezTo>
                  <a:pt x="1239453" y="1013810"/>
                  <a:pt x="1250509" y="1002753"/>
                  <a:pt x="1265248" y="1002753"/>
                </a:cubicBezTo>
                <a:close/>
                <a:moveTo>
                  <a:pt x="5800492" y="980647"/>
                </a:moveTo>
                <a:cubicBezTo>
                  <a:pt x="5828745" y="981872"/>
                  <a:pt x="5849628" y="1003986"/>
                  <a:pt x="5849628" y="1032239"/>
                </a:cubicBezTo>
                <a:cubicBezTo>
                  <a:pt x="5849628" y="1060491"/>
                  <a:pt x="5826288" y="1081375"/>
                  <a:pt x="5798036" y="1080146"/>
                </a:cubicBezTo>
                <a:cubicBezTo>
                  <a:pt x="5771011" y="1078917"/>
                  <a:pt x="5747671" y="1055578"/>
                  <a:pt x="5748900" y="1028554"/>
                </a:cubicBezTo>
                <a:cubicBezTo>
                  <a:pt x="5750129" y="1001529"/>
                  <a:pt x="5773468" y="979419"/>
                  <a:pt x="5800492" y="980647"/>
                </a:cubicBezTo>
                <a:close/>
                <a:moveTo>
                  <a:pt x="1676762" y="979419"/>
                </a:moveTo>
                <a:cubicBezTo>
                  <a:pt x="1703787" y="979419"/>
                  <a:pt x="1727126" y="1001529"/>
                  <a:pt x="1727126" y="1028554"/>
                </a:cubicBezTo>
                <a:cubicBezTo>
                  <a:pt x="1727126" y="1055578"/>
                  <a:pt x="1705015" y="1078917"/>
                  <a:pt x="1677990" y="1078917"/>
                </a:cubicBezTo>
                <a:cubicBezTo>
                  <a:pt x="1650965" y="1078917"/>
                  <a:pt x="1627626" y="1056807"/>
                  <a:pt x="1626397" y="1029783"/>
                </a:cubicBezTo>
                <a:cubicBezTo>
                  <a:pt x="1626397" y="1002758"/>
                  <a:pt x="1649737" y="979419"/>
                  <a:pt x="1676762" y="979419"/>
                </a:cubicBezTo>
                <a:close/>
                <a:moveTo>
                  <a:pt x="5390208" y="967134"/>
                </a:moveTo>
                <a:cubicBezTo>
                  <a:pt x="5424603" y="968361"/>
                  <a:pt x="5452856" y="996614"/>
                  <a:pt x="5451628" y="1031010"/>
                </a:cubicBezTo>
                <a:cubicBezTo>
                  <a:pt x="5451628" y="1066633"/>
                  <a:pt x="5422146" y="1094887"/>
                  <a:pt x="5385294" y="1093657"/>
                </a:cubicBezTo>
                <a:cubicBezTo>
                  <a:pt x="5350900" y="1092433"/>
                  <a:pt x="5322646" y="1064176"/>
                  <a:pt x="5323874" y="1029783"/>
                </a:cubicBezTo>
                <a:cubicBezTo>
                  <a:pt x="5323874" y="994158"/>
                  <a:pt x="5354584" y="965905"/>
                  <a:pt x="5390208" y="967134"/>
                </a:cubicBezTo>
                <a:close/>
                <a:moveTo>
                  <a:pt x="2089504" y="964676"/>
                </a:moveTo>
                <a:cubicBezTo>
                  <a:pt x="2125126" y="964676"/>
                  <a:pt x="2154608" y="994158"/>
                  <a:pt x="2154608" y="1029783"/>
                </a:cubicBezTo>
                <a:cubicBezTo>
                  <a:pt x="2154608" y="1064176"/>
                  <a:pt x="2126355" y="1092433"/>
                  <a:pt x="2090731" y="1092433"/>
                </a:cubicBezTo>
                <a:cubicBezTo>
                  <a:pt x="2056336" y="1092433"/>
                  <a:pt x="2026855" y="1065407"/>
                  <a:pt x="2025627" y="1031010"/>
                </a:cubicBezTo>
                <a:cubicBezTo>
                  <a:pt x="2024398" y="996614"/>
                  <a:pt x="2053879" y="965905"/>
                  <a:pt x="2089504" y="964676"/>
                </a:cubicBezTo>
                <a:close/>
                <a:moveTo>
                  <a:pt x="4976238" y="956081"/>
                </a:moveTo>
                <a:cubicBezTo>
                  <a:pt x="5018004" y="957308"/>
                  <a:pt x="5049942" y="991704"/>
                  <a:pt x="5048714" y="1032241"/>
                </a:cubicBezTo>
                <a:cubicBezTo>
                  <a:pt x="5048714" y="1072780"/>
                  <a:pt x="5014318" y="1105945"/>
                  <a:pt x="4973780" y="1105945"/>
                </a:cubicBezTo>
                <a:cubicBezTo>
                  <a:pt x="4933244" y="1104716"/>
                  <a:pt x="4901306" y="1071551"/>
                  <a:pt x="4901306" y="1029783"/>
                </a:cubicBezTo>
                <a:cubicBezTo>
                  <a:pt x="4901306" y="989247"/>
                  <a:pt x="4935701" y="956081"/>
                  <a:pt x="4976238" y="956081"/>
                </a:cubicBezTo>
                <a:close/>
                <a:moveTo>
                  <a:pt x="2501017" y="954851"/>
                </a:moveTo>
                <a:cubicBezTo>
                  <a:pt x="2541554" y="954851"/>
                  <a:pt x="2574721" y="986791"/>
                  <a:pt x="2575949" y="1027327"/>
                </a:cubicBezTo>
                <a:cubicBezTo>
                  <a:pt x="2575949" y="1069094"/>
                  <a:pt x="2544010" y="1102259"/>
                  <a:pt x="2503474" y="1102259"/>
                </a:cubicBezTo>
                <a:cubicBezTo>
                  <a:pt x="2462936" y="1104716"/>
                  <a:pt x="2428541" y="1071551"/>
                  <a:pt x="2428541" y="1029783"/>
                </a:cubicBezTo>
                <a:cubicBezTo>
                  <a:pt x="2428541" y="988020"/>
                  <a:pt x="2460480" y="954851"/>
                  <a:pt x="2501017" y="954851"/>
                </a:cubicBezTo>
                <a:close/>
                <a:moveTo>
                  <a:pt x="4562268" y="949941"/>
                </a:moveTo>
                <a:cubicBezTo>
                  <a:pt x="4605262" y="949941"/>
                  <a:pt x="4643342" y="983105"/>
                  <a:pt x="4643342" y="1029788"/>
                </a:cubicBezTo>
                <a:cubicBezTo>
                  <a:pt x="4643342" y="1075237"/>
                  <a:pt x="4608947" y="1112086"/>
                  <a:pt x="4563496" y="1112086"/>
                </a:cubicBezTo>
                <a:cubicBezTo>
                  <a:pt x="4519274" y="1112086"/>
                  <a:pt x="4482422" y="1076466"/>
                  <a:pt x="4482422" y="1032241"/>
                </a:cubicBezTo>
                <a:cubicBezTo>
                  <a:pt x="4482422" y="988018"/>
                  <a:pt x="4518044" y="949941"/>
                  <a:pt x="4562268" y="949941"/>
                </a:cubicBezTo>
                <a:close/>
                <a:moveTo>
                  <a:pt x="4153211" y="947484"/>
                </a:moveTo>
                <a:cubicBezTo>
                  <a:pt x="4201118" y="948712"/>
                  <a:pt x="4237970" y="986791"/>
                  <a:pt x="4236742" y="1033470"/>
                </a:cubicBezTo>
                <a:cubicBezTo>
                  <a:pt x="4235513" y="1078920"/>
                  <a:pt x="4198661" y="1114544"/>
                  <a:pt x="4151982" y="1115772"/>
                </a:cubicBezTo>
                <a:cubicBezTo>
                  <a:pt x="4105303" y="1115772"/>
                  <a:pt x="4067223" y="1078920"/>
                  <a:pt x="4067223" y="1031012"/>
                </a:cubicBezTo>
                <a:cubicBezTo>
                  <a:pt x="4065994" y="983105"/>
                  <a:pt x="4105303" y="946255"/>
                  <a:pt x="4153211" y="947484"/>
                </a:cubicBezTo>
                <a:close/>
                <a:moveTo>
                  <a:pt x="2916214" y="947484"/>
                </a:moveTo>
                <a:cubicBezTo>
                  <a:pt x="2960436" y="948708"/>
                  <a:pt x="2996061" y="984334"/>
                  <a:pt x="2994832" y="1029788"/>
                </a:cubicBezTo>
                <a:cubicBezTo>
                  <a:pt x="2993604" y="1074009"/>
                  <a:pt x="2956752" y="1110858"/>
                  <a:pt x="2912530" y="1109629"/>
                </a:cubicBezTo>
                <a:cubicBezTo>
                  <a:pt x="2868308" y="1109629"/>
                  <a:pt x="2832683" y="1072780"/>
                  <a:pt x="2833912" y="1027330"/>
                </a:cubicBezTo>
                <a:cubicBezTo>
                  <a:pt x="2835140" y="983105"/>
                  <a:pt x="2870764" y="947484"/>
                  <a:pt x="2916214" y="947484"/>
                </a:cubicBezTo>
                <a:close/>
                <a:moveTo>
                  <a:pt x="3738012" y="945026"/>
                </a:moveTo>
                <a:cubicBezTo>
                  <a:pt x="3785920" y="945026"/>
                  <a:pt x="3825228" y="983105"/>
                  <a:pt x="3825228" y="1032241"/>
                </a:cubicBezTo>
                <a:cubicBezTo>
                  <a:pt x="3825228" y="1078924"/>
                  <a:pt x="3787148" y="1117001"/>
                  <a:pt x="3740470" y="1117001"/>
                </a:cubicBezTo>
                <a:cubicBezTo>
                  <a:pt x="3692562" y="1117001"/>
                  <a:pt x="3653253" y="1077691"/>
                  <a:pt x="3653253" y="1029788"/>
                </a:cubicBezTo>
                <a:cubicBezTo>
                  <a:pt x="3653253" y="983105"/>
                  <a:pt x="3691334" y="945026"/>
                  <a:pt x="3738012" y="945026"/>
                </a:cubicBezTo>
                <a:close/>
                <a:moveTo>
                  <a:pt x="3328957" y="943799"/>
                </a:moveTo>
                <a:cubicBezTo>
                  <a:pt x="3375636" y="946255"/>
                  <a:pt x="3412488" y="984334"/>
                  <a:pt x="3411260" y="1031012"/>
                </a:cubicBezTo>
                <a:cubicBezTo>
                  <a:pt x="3410031" y="1077691"/>
                  <a:pt x="3371950" y="1114544"/>
                  <a:pt x="3325272" y="1113315"/>
                </a:cubicBezTo>
                <a:cubicBezTo>
                  <a:pt x="3278592" y="1112086"/>
                  <a:pt x="3240512" y="1072780"/>
                  <a:pt x="3241740" y="1027327"/>
                </a:cubicBezTo>
                <a:cubicBezTo>
                  <a:pt x="3242969" y="980647"/>
                  <a:pt x="3282278" y="942570"/>
                  <a:pt x="3328957" y="943799"/>
                </a:cubicBezTo>
                <a:close/>
                <a:moveTo>
                  <a:pt x="1470391" y="798840"/>
                </a:moveTo>
                <a:cubicBezTo>
                  <a:pt x="1482675" y="798840"/>
                  <a:pt x="1493731" y="808665"/>
                  <a:pt x="1494959" y="822178"/>
                </a:cubicBezTo>
                <a:cubicBezTo>
                  <a:pt x="1496188" y="835689"/>
                  <a:pt x="1486361" y="846746"/>
                  <a:pt x="1472848" y="847975"/>
                </a:cubicBezTo>
                <a:cubicBezTo>
                  <a:pt x="1458107" y="849204"/>
                  <a:pt x="1445823" y="838146"/>
                  <a:pt x="1445823" y="823407"/>
                </a:cubicBezTo>
                <a:cubicBezTo>
                  <a:pt x="1447052" y="809894"/>
                  <a:pt x="1458107" y="798840"/>
                  <a:pt x="1470391" y="798840"/>
                </a:cubicBezTo>
                <a:close/>
                <a:moveTo>
                  <a:pt x="5596578" y="777958"/>
                </a:moveTo>
                <a:cubicBezTo>
                  <a:pt x="5622374" y="780415"/>
                  <a:pt x="5640801" y="802526"/>
                  <a:pt x="5639572" y="827094"/>
                </a:cubicBezTo>
                <a:cubicBezTo>
                  <a:pt x="5638344" y="851662"/>
                  <a:pt x="5616233" y="872544"/>
                  <a:pt x="5591665" y="870090"/>
                </a:cubicBezTo>
                <a:cubicBezTo>
                  <a:pt x="5567097" y="868862"/>
                  <a:pt x="5547443" y="846748"/>
                  <a:pt x="5548670" y="820951"/>
                </a:cubicBezTo>
                <a:cubicBezTo>
                  <a:pt x="5549900" y="796383"/>
                  <a:pt x="5572011" y="775501"/>
                  <a:pt x="5596578" y="777958"/>
                </a:cubicBezTo>
                <a:close/>
                <a:moveTo>
                  <a:pt x="1883133" y="776729"/>
                </a:moveTo>
                <a:cubicBezTo>
                  <a:pt x="1907701" y="775501"/>
                  <a:pt x="1928584" y="795155"/>
                  <a:pt x="1929812" y="820951"/>
                </a:cubicBezTo>
                <a:cubicBezTo>
                  <a:pt x="1929812" y="846747"/>
                  <a:pt x="1911387" y="867633"/>
                  <a:pt x="1885590" y="868862"/>
                </a:cubicBezTo>
                <a:cubicBezTo>
                  <a:pt x="1859793" y="870090"/>
                  <a:pt x="1838911" y="850433"/>
                  <a:pt x="1838911" y="824637"/>
                </a:cubicBezTo>
                <a:cubicBezTo>
                  <a:pt x="1837683" y="800069"/>
                  <a:pt x="1858565" y="777958"/>
                  <a:pt x="1883133" y="776729"/>
                </a:cubicBezTo>
                <a:close/>
                <a:moveTo>
                  <a:pt x="2297103" y="764447"/>
                </a:moveTo>
                <a:cubicBezTo>
                  <a:pt x="2330269" y="764447"/>
                  <a:pt x="2354837" y="790244"/>
                  <a:pt x="2354837" y="823412"/>
                </a:cubicBezTo>
                <a:cubicBezTo>
                  <a:pt x="2354837" y="856580"/>
                  <a:pt x="2330269" y="882376"/>
                  <a:pt x="2297103" y="883605"/>
                </a:cubicBezTo>
                <a:cubicBezTo>
                  <a:pt x="2262708" y="884834"/>
                  <a:pt x="2235683" y="857808"/>
                  <a:pt x="2235683" y="824641"/>
                </a:cubicBezTo>
                <a:cubicBezTo>
                  <a:pt x="2235683" y="791472"/>
                  <a:pt x="2263937" y="764447"/>
                  <a:pt x="2297103" y="764447"/>
                </a:cubicBezTo>
                <a:close/>
                <a:moveTo>
                  <a:pt x="5183836" y="763220"/>
                </a:moveTo>
                <a:cubicBezTo>
                  <a:pt x="5217004" y="764447"/>
                  <a:pt x="5242799" y="792701"/>
                  <a:pt x="5241571" y="827098"/>
                </a:cubicBezTo>
                <a:cubicBezTo>
                  <a:pt x="5239114" y="860262"/>
                  <a:pt x="5212090" y="886062"/>
                  <a:pt x="5180152" y="884834"/>
                </a:cubicBezTo>
                <a:cubicBezTo>
                  <a:pt x="5146984" y="883605"/>
                  <a:pt x="5119959" y="855352"/>
                  <a:pt x="5122416" y="820955"/>
                </a:cubicBezTo>
                <a:cubicBezTo>
                  <a:pt x="5123645" y="789015"/>
                  <a:pt x="5151898" y="763220"/>
                  <a:pt x="5183836" y="763220"/>
                </a:cubicBezTo>
                <a:close/>
                <a:moveTo>
                  <a:pt x="4768639" y="757078"/>
                </a:moveTo>
                <a:cubicBezTo>
                  <a:pt x="4805491" y="757078"/>
                  <a:pt x="4836200" y="786559"/>
                  <a:pt x="4837428" y="823412"/>
                </a:cubicBezTo>
                <a:cubicBezTo>
                  <a:pt x="4838657" y="860262"/>
                  <a:pt x="4807946" y="892201"/>
                  <a:pt x="4771094" y="893430"/>
                </a:cubicBezTo>
                <a:cubicBezTo>
                  <a:pt x="4731787" y="894658"/>
                  <a:pt x="4701076" y="863948"/>
                  <a:pt x="4701076" y="824641"/>
                </a:cubicBezTo>
                <a:cubicBezTo>
                  <a:pt x="4702304" y="786559"/>
                  <a:pt x="4731787" y="757078"/>
                  <a:pt x="4768639" y="757078"/>
                </a:cubicBezTo>
                <a:close/>
                <a:moveTo>
                  <a:pt x="2707388" y="754624"/>
                </a:moveTo>
                <a:cubicBezTo>
                  <a:pt x="2746697" y="753395"/>
                  <a:pt x="2777406" y="785331"/>
                  <a:pt x="2777406" y="823412"/>
                </a:cubicBezTo>
                <a:cubicBezTo>
                  <a:pt x="2776178" y="860266"/>
                  <a:pt x="2745468" y="892202"/>
                  <a:pt x="2708616" y="890973"/>
                </a:cubicBezTo>
                <a:cubicBezTo>
                  <a:pt x="2665622" y="889748"/>
                  <a:pt x="2639826" y="856580"/>
                  <a:pt x="2641054" y="823412"/>
                </a:cubicBezTo>
                <a:cubicBezTo>
                  <a:pt x="2641054" y="785331"/>
                  <a:pt x="2669307" y="755852"/>
                  <a:pt x="2707388" y="754624"/>
                </a:cubicBezTo>
                <a:close/>
                <a:moveTo>
                  <a:pt x="4357125" y="750938"/>
                </a:moveTo>
                <a:cubicBezTo>
                  <a:pt x="4397662" y="749709"/>
                  <a:pt x="4430829" y="784103"/>
                  <a:pt x="4430829" y="824641"/>
                </a:cubicBezTo>
                <a:cubicBezTo>
                  <a:pt x="4430829" y="865181"/>
                  <a:pt x="4397662" y="899572"/>
                  <a:pt x="4357125" y="899572"/>
                </a:cubicBezTo>
                <a:cubicBezTo>
                  <a:pt x="4316588" y="899572"/>
                  <a:pt x="4283421" y="866405"/>
                  <a:pt x="4283421" y="825870"/>
                </a:cubicBezTo>
                <a:cubicBezTo>
                  <a:pt x="4283421" y="785335"/>
                  <a:pt x="4316588" y="750938"/>
                  <a:pt x="4357125" y="750938"/>
                </a:cubicBezTo>
                <a:close/>
                <a:moveTo>
                  <a:pt x="3120130" y="750938"/>
                </a:moveTo>
                <a:cubicBezTo>
                  <a:pt x="3161895" y="748480"/>
                  <a:pt x="3193833" y="781649"/>
                  <a:pt x="3193833" y="823413"/>
                </a:cubicBezTo>
                <a:cubicBezTo>
                  <a:pt x="3193833" y="865181"/>
                  <a:pt x="3161895" y="898345"/>
                  <a:pt x="3120130" y="898345"/>
                </a:cubicBezTo>
                <a:cubicBezTo>
                  <a:pt x="3079592" y="898345"/>
                  <a:pt x="3046426" y="865181"/>
                  <a:pt x="3046426" y="824641"/>
                </a:cubicBezTo>
                <a:cubicBezTo>
                  <a:pt x="3046426" y="782878"/>
                  <a:pt x="3078364" y="750938"/>
                  <a:pt x="3120130" y="750938"/>
                </a:cubicBezTo>
                <a:close/>
                <a:moveTo>
                  <a:pt x="3948070" y="748480"/>
                </a:moveTo>
                <a:cubicBezTo>
                  <a:pt x="3989834" y="749709"/>
                  <a:pt x="4024230" y="785335"/>
                  <a:pt x="4023001" y="827098"/>
                </a:cubicBezTo>
                <a:cubicBezTo>
                  <a:pt x="4021773" y="868863"/>
                  <a:pt x="3986149" y="902029"/>
                  <a:pt x="3944384" y="900801"/>
                </a:cubicBezTo>
                <a:cubicBezTo>
                  <a:pt x="3901390" y="900801"/>
                  <a:pt x="3868223" y="866406"/>
                  <a:pt x="3868223" y="824641"/>
                </a:cubicBezTo>
                <a:cubicBezTo>
                  <a:pt x="3868223" y="781649"/>
                  <a:pt x="3903846" y="747252"/>
                  <a:pt x="3948070" y="748480"/>
                </a:cubicBezTo>
                <a:close/>
                <a:moveTo>
                  <a:pt x="3535328" y="748480"/>
                </a:moveTo>
                <a:cubicBezTo>
                  <a:pt x="3577093" y="749709"/>
                  <a:pt x="3611488" y="785335"/>
                  <a:pt x="3610260" y="827098"/>
                </a:cubicBezTo>
                <a:cubicBezTo>
                  <a:pt x="3609032" y="868863"/>
                  <a:pt x="3574636" y="902029"/>
                  <a:pt x="3531642" y="900801"/>
                </a:cubicBezTo>
                <a:cubicBezTo>
                  <a:pt x="3488649" y="900801"/>
                  <a:pt x="3455481" y="866406"/>
                  <a:pt x="3455481" y="824641"/>
                </a:cubicBezTo>
                <a:cubicBezTo>
                  <a:pt x="3455481" y="781649"/>
                  <a:pt x="3491106" y="747252"/>
                  <a:pt x="3535328" y="748480"/>
                </a:cubicBezTo>
                <a:close/>
                <a:moveTo>
                  <a:pt x="5789435" y="604751"/>
                </a:moveTo>
                <a:cubicBezTo>
                  <a:pt x="5799264" y="602295"/>
                  <a:pt x="5816461" y="614579"/>
                  <a:pt x="5818918" y="623178"/>
                </a:cubicBezTo>
                <a:cubicBezTo>
                  <a:pt x="5820146" y="629319"/>
                  <a:pt x="5810318" y="637918"/>
                  <a:pt x="5798034" y="639147"/>
                </a:cubicBezTo>
                <a:cubicBezTo>
                  <a:pt x="5794350" y="636690"/>
                  <a:pt x="5788208" y="634232"/>
                  <a:pt x="5784522" y="630548"/>
                </a:cubicBezTo>
                <a:cubicBezTo>
                  <a:pt x="5779610" y="624405"/>
                  <a:pt x="5779610" y="615808"/>
                  <a:pt x="5784522" y="608436"/>
                </a:cubicBezTo>
                <a:cubicBezTo>
                  <a:pt x="5785750" y="607207"/>
                  <a:pt x="5788208" y="604751"/>
                  <a:pt x="5789435" y="604751"/>
                </a:cubicBezTo>
                <a:close/>
                <a:moveTo>
                  <a:pt x="1685360" y="599838"/>
                </a:moveTo>
                <a:cubicBezTo>
                  <a:pt x="1697644" y="614579"/>
                  <a:pt x="1698873" y="621949"/>
                  <a:pt x="1692731" y="630548"/>
                </a:cubicBezTo>
                <a:cubicBezTo>
                  <a:pt x="1685360" y="639147"/>
                  <a:pt x="1675533" y="640375"/>
                  <a:pt x="1665706" y="634232"/>
                </a:cubicBezTo>
                <a:cubicBezTo>
                  <a:pt x="1658335" y="629319"/>
                  <a:pt x="1657108" y="620722"/>
                  <a:pt x="1663249" y="614579"/>
                </a:cubicBezTo>
                <a:cubicBezTo>
                  <a:pt x="1670619" y="608436"/>
                  <a:pt x="1676762" y="604751"/>
                  <a:pt x="1685360" y="599838"/>
                </a:cubicBezTo>
                <a:close/>
                <a:moveTo>
                  <a:pt x="5391436" y="580188"/>
                </a:moveTo>
                <a:cubicBezTo>
                  <a:pt x="5412319" y="580188"/>
                  <a:pt x="5428288" y="598612"/>
                  <a:pt x="5427058" y="620723"/>
                </a:cubicBezTo>
                <a:cubicBezTo>
                  <a:pt x="5425831" y="641605"/>
                  <a:pt x="5408634" y="660034"/>
                  <a:pt x="5387751" y="658803"/>
                </a:cubicBezTo>
                <a:cubicBezTo>
                  <a:pt x="5366868" y="658803"/>
                  <a:pt x="5349670" y="640377"/>
                  <a:pt x="5349670" y="619494"/>
                </a:cubicBezTo>
                <a:cubicBezTo>
                  <a:pt x="5349670" y="597384"/>
                  <a:pt x="5369324" y="577731"/>
                  <a:pt x="5391436" y="580188"/>
                </a:cubicBezTo>
                <a:close/>
                <a:moveTo>
                  <a:pt x="2089504" y="577731"/>
                </a:moveTo>
                <a:cubicBezTo>
                  <a:pt x="2111615" y="577731"/>
                  <a:pt x="2128812" y="594926"/>
                  <a:pt x="2128812" y="617037"/>
                </a:cubicBezTo>
                <a:cubicBezTo>
                  <a:pt x="2128812" y="639148"/>
                  <a:pt x="2111615" y="656348"/>
                  <a:pt x="2089504" y="656348"/>
                </a:cubicBezTo>
                <a:cubicBezTo>
                  <a:pt x="2067392" y="656348"/>
                  <a:pt x="2050195" y="639148"/>
                  <a:pt x="2050195" y="617037"/>
                </a:cubicBezTo>
                <a:cubicBezTo>
                  <a:pt x="2050195" y="594926"/>
                  <a:pt x="2067392" y="577731"/>
                  <a:pt x="2089504" y="577731"/>
                </a:cubicBezTo>
                <a:close/>
                <a:moveTo>
                  <a:pt x="4981151" y="565450"/>
                </a:moveTo>
                <a:cubicBezTo>
                  <a:pt x="5011860" y="569132"/>
                  <a:pt x="5031514" y="594931"/>
                  <a:pt x="5029058" y="625638"/>
                </a:cubicBezTo>
                <a:cubicBezTo>
                  <a:pt x="5026601" y="653893"/>
                  <a:pt x="4999576" y="676004"/>
                  <a:pt x="4972552" y="672317"/>
                </a:cubicBezTo>
                <a:cubicBezTo>
                  <a:pt x="4943070" y="668635"/>
                  <a:pt x="4920959" y="642838"/>
                  <a:pt x="4924644" y="612127"/>
                </a:cubicBezTo>
                <a:cubicBezTo>
                  <a:pt x="4925872" y="583874"/>
                  <a:pt x="4952897" y="561764"/>
                  <a:pt x="4981151" y="565450"/>
                </a:cubicBezTo>
                <a:close/>
                <a:moveTo>
                  <a:pt x="2503474" y="564221"/>
                </a:moveTo>
                <a:cubicBezTo>
                  <a:pt x="2530499" y="564221"/>
                  <a:pt x="2553838" y="587559"/>
                  <a:pt x="2553838" y="617042"/>
                </a:cubicBezTo>
                <a:cubicBezTo>
                  <a:pt x="2553838" y="646520"/>
                  <a:pt x="2531726" y="668635"/>
                  <a:pt x="2502245" y="668635"/>
                </a:cubicBezTo>
                <a:cubicBezTo>
                  <a:pt x="2472764" y="668635"/>
                  <a:pt x="2450652" y="645292"/>
                  <a:pt x="2450652" y="617042"/>
                </a:cubicBezTo>
                <a:cubicBezTo>
                  <a:pt x="2450652" y="588789"/>
                  <a:pt x="2475220" y="564221"/>
                  <a:pt x="2503474" y="564221"/>
                </a:cubicBezTo>
                <a:close/>
                <a:moveTo>
                  <a:pt x="4564725" y="558078"/>
                </a:moveTo>
                <a:cubicBezTo>
                  <a:pt x="4596663" y="558078"/>
                  <a:pt x="4623688" y="585103"/>
                  <a:pt x="4624916" y="617042"/>
                </a:cubicBezTo>
                <a:cubicBezTo>
                  <a:pt x="4624916" y="650210"/>
                  <a:pt x="4597891" y="679689"/>
                  <a:pt x="4564725" y="679689"/>
                </a:cubicBezTo>
                <a:cubicBezTo>
                  <a:pt x="4531558" y="679689"/>
                  <a:pt x="4503305" y="652664"/>
                  <a:pt x="4503305" y="619499"/>
                </a:cubicBezTo>
                <a:cubicBezTo>
                  <a:pt x="4503305" y="585103"/>
                  <a:pt x="4530330" y="558078"/>
                  <a:pt x="4564725" y="558078"/>
                </a:cubicBezTo>
                <a:close/>
                <a:moveTo>
                  <a:pt x="2914986" y="556849"/>
                </a:moveTo>
                <a:cubicBezTo>
                  <a:pt x="2949382" y="556849"/>
                  <a:pt x="2975177" y="583874"/>
                  <a:pt x="2975177" y="618270"/>
                </a:cubicBezTo>
                <a:cubicBezTo>
                  <a:pt x="2973950" y="650210"/>
                  <a:pt x="2948152" y="677232"/>
                  <a:pt x="2916214" y="678461"/>
                </a:cubicBezTo>
                <a:cubicBezTo>
                  <a:pt x="2883048" y="679689"/>
                  <a:pt x="2854794" y="651435"/>
                  <a:pt x="2854794" y="618270"/>
                </a:cubicBezTo>
                <a:cubicBezTo>
                  <a:pt x="2853566" y="582646"/>
                  <a:pt x="2880591" y="556849"/>
                  <a:pt x="2914986" y="556849"/>
                </a:cubicBezTo>
                <a:close/>
                <a:moveTo>
                  <a:pt x="4151983" y="554392"/>
                </a:moveTo>
                <a:cubicBezTo>
                  <a:pt x="4188835" y="554392"/>
                  <a:pt x="4217088" y="583874"/>
                  <a:pt x="4215860" y="620728"/>
                </a:cubicBezTo>
                <a:cubicBezTo>
                  <a:pt x="4214632" y="656350"/>
                  <a:pt x="4185151" y="684602"/>
                  <a:pt x="4148299" y="683373"/>
                </a:cubicBezTo>
                <a:cubicBezTo>
                  <a:pt x="4113902" y="682145"/>
                  <a:pt x="4085650" y="653893"/>
                  <a:pt x="4085650" y="619499"/>
                </a:cubicBezTo>
                <a:cubicBezTo>
                  <a:pt x="4085650" y="583874"/>
                  <a:pt x="4115132" y="554392"/>
                  <a:pt x="4151983" y="554392"/>
                </a:cubicBezTo>
                <a:close/>
                <a:moveTo>
                  <a:pt x="3328957" y="551935"/>
                </a:moveTo>
                <a:cubicBezTo>
                  <a:pt x="3363351" y="553164"/>
                  <a:pt x="3391605" y="581417"/>
                  <a:pt x="3391605" y="617042"/>
                </a:cubicBezTo>
                <a:cubicBezTo>
                  <a:pt x="3391605" y="652668"/>
                  <a:pt x="3363351" y="682145"/>
                  <a:pt x="3326499" y="680916"/>
                </a:cubicBezTo>
                <a:cubicBezTo>
                  <a:pt x="3289647" y="680916"/>
                  <a:pt x="3261394" y="651435"/>
                  <a:pt x="3261394" y="615813"/>
                </a:cubicBezTo>
                <a:cubicBezTo>
                  <a:pt x="3262624" y="580188"/>
                  <a:pt x="3293333" y="550708"/>
                  <a:pt x="3328957" y="551935"/>
                </a:cubicBezTo>
                <a:close/>
                <a:moveTo>
                  <a:pt x="3740471" y="550711"/>
                </a:moveTo>
                <a:cubicBezTo>
                  <a:pt x="3777323" y="553168"/>
                  <a:pt x="3805575" y="582650"/>
                  <a:pt x="3804348" y="618270"/>
                </a:cubicBezTo>
                <a:cubicBezTo>
                  <a:pt x="3804348" y="655121"/>
                  <a:pt x="3776094" y="684604"/>
                  <a:pt x="3740471" y="684604"/>
                </a:cubicBezTo>
                <a:cubicBezTo>
                  <a:pt x="3703619" y="685831"/>
                  <a:pt x="3672908" y="655121"/>
                  <a:pt x="3672908" y="617042"/>
                </a:cubicBezTo>
                <a:cubicBezTo>
                  <a:pt x="3672908" y="580188"/>
                  <a:pt x="3704847" y="549479"/>
                  <a:pt x="3740471" y="550711"/>
                </a:cubicBezTo>
                <a:close/>
                <a:moveTo>
                  <a:pt x="5183837" y="382413"/>
                </a:moveTo>
                <a:cubicBezTo>
                  <a:pt x="5201035" y="383642"/>
                  <a:pt x="5213318" y="397153"/>
                  <a:pt x="5212090" y="414352"/>
                </a:cubicBezTo>
                <a:cubicBezTo>
                  <a:pt x="5210862" y="430319"/>
                  <a:pt x="5197349" y="443835"/>
                  <a:pt x="5180152" y="442602"/>
                </a:cubicBezTo>
                <a:cubicBezTo>
                  <a:pt x="5164183" y="441377"/>
                  <a:pt x="5150670" y="426634"/>
                  <a:pt x="5150670" y="410666"/>
                </a:cubicBezTo>
                <a:cubicBezTo>
                  <a:pt x="5151899" y="394697"/>
                  <a:pt x="5166640" y="382413"/>
                  <a:pt x="5183837" y="382413"/>
                </a:cubicBezTo>
                <a:close/>
                <a:moveTo>
                  <a:pt x="2295874" y="381185"/>
                </a:moveTo>
                <a:cubicBezTo>
                  <a:pt x="2311843" y="379956"/>
                  <a:pt x="2326584" y="394697"/>
                  <a:pt x="2326584" y="410666"/>
                </a:cubicBezTo>
                <a:cubicBezTo>
                  <a:pt x="2326584" y="427863"/>
                  <a:pt x="2313072" y="440149"/>
                  <a:pt x="2295874" y="441377"/>
                </a:cubicBezTo>
                <a:cubicBezTo>
                  <a:pt x="2278676" y="441377"/>
                  <a:pt x="2265164" y="427863"/>
                  <a:pt x="2265164" y="411895"/>
                </a:cubicBezTo>
                <a:cubicBezTo>
                  <a:pt x="2265164" y="395924"/>
                  <a:pt x="2279904" y="381185"/>
                  <a:pt x="2295874" y="381185"/>
                </a:cubicBezTo>
                <a:close/>
                <a:moveTo>
                  <a:pt x="4769866" y="370131"/>
                </a:moveTo>
                <a:cubicBezTo>
                  <a:pt x="4793207" y="368903"/>
                  <a:pt x="4812860" y="387327"/>
                  <a:pt x="4812860" y="411895"/>
                </a:cubicBezTo>
                <a:cubicBezTo>
                  <a:pt x="4814089" y="435234"/>
                  <a:pt x="4794434" y="454889"/>
                  <a:pt x="4771094" y="456118"/>
                </a:cubicBezTo>
                <a:cubicBezTo>
                  <a:pt x="4746526" y="456118"/>
                  <a:pt x="4726872" y="437691"/>
                  <a:pt x="4726872" y="414352"/>
                </a:cubicBezTo>
                <a:cubicBezTo>
                  <a:pt x="4725644" y="391013"/>
                  <a:pt x="4745298" y="371360"/>
                  <a:pt x="4769866" y="370131"/>
                </a:cubicBezTo>
                <a:close/>
                <a:moveTo>
                  <a:pt x="2709845" y="367674"/>
                </a:moveTo>
                <a:cubicBezTo>
                  <a:pt x="2733184" y="367674"/>
                  <a:pt x="2752838" y="388557"/>
                  <a:pt x="2751610" y="411895"/>
                </a:cubicBezTo>
                <a:cubicBezTo>
                  <a:pt x="2751610" y="435236"/>
                  <a:pt x="2730727" y="454893"/>
                  <a:pt x="2707388" y="453661"/>
                </a:cubicBezTo>
                <a:cubicBezTo>
                  <a:pt x="2684048" y="453661"/>
                  <a:pt x="2664394" y="432781"/>
                  <a:pt x="2664394" y="409439"/>
                </a:cubicBezTo>
                <a:cubicBezTo>
                  <a:pt x="2665622" y="386100"/>
                  <a:pt x="2686504" y="366447"/>
                  <a:pt x="2709845" y="367674"/>
                </a:cubicBezTo>
                <a:close/>
                <a:moveTo>
                  <a:pt x="4355898" y="361537"/>
                </a:moveTo>
                <a:cubicBezTo>
                  <a:pt x="4384150" y="360305"/>
                  <a:pt x="4406262" y="381190"/>
                  <a:pt x="4408718" y="409443"/>
                </a:cubicBezTo>
                <a:cubicBezTo>
                  <a:pt x="4409947" y="438921"/>
                  <a:pt x="4387836" y="462264"/>
                  <a:pt x="4359582" y="463489"/>
                </a:cubicBezTo>
                <a:cubicBezTo>
                  <a:pt x="4331330" y="464718"/>
                  <a:pt x="4306762" y="440151"/>
                  <a:pt x="4306762" y="411897"/>
                </a:cubicBezTo>
                <a:cubicBezTo>
                  <a:pt x="4305532" y="384872"/>
                  <a:pt x="4328872" y="362761"/>
                  <a:pt x="4355898" y="361537"/>
                </a:cubicBezTo>
                <a:close/>
                <a:moveTo>
                  <a:pt x="3118900" y="360305"/>
                </a:moveTo>
                <a:cubicBezTo>
                  <a:pt x="3145925" y="359075"/>
                  <a:pt x="3169266" y="381186"/>
                  <a:pt x="3170493" y="409443"/>
                </a:cubicBezTo>
                <a:cubicBezTo>
                  <a:pt x="3171722" y="436465"/>
                  <a:pt x="3149611" y="459804"/>
                  <a:pt x="3121357" y="461031"/>
                </a:cubicBezTo>
                <a:cubicBezTo>
                  <a:pt x="3093105" y="462260"/>
                  <a:pt x="3070994" y="440149"/>
                  <a:pt x="3069764" y="413124"/>
                </a:cubicBezTo>
                <a:cubicBezTo>
                  <a:pt x="3069764" y="386100"/>
                  <a:pt x="3091876" y="361532"/>
                  <a:pt x="3118900" y="360305"/>
                </a:cubicBezTo>
                <a:close/>
                <a:moveTo>
                  <a:pt x="3534099" y="357851"/>
                </a:moveTo>
                <a:cubicBezTo>
                  <a:pt x="3562352" y="359079"/>
                  <a:pt x="3586920" y="383647"/>
                  <a:pt x="3586920" y="413126"/>
                </a:cubicBezTo>
                <a:cubicBezTo>
                  <a:pt x="3586920" y="442607"/>
                  <a:pt x="3562352" y="467179"/>
                  <a:pt x="3532871" y="467179"/>
                </a:cubicBezTo>
                <a:cubicBezTo>
                  <a:pt x="3503390" y="467179"/>
                  <a:pt x="3480049" y="442607"/>
                  <a:pt x="3480049" y="411901"/>
                </a:cubicBezTo>
                <a:cubicBezTo>
                  <a:pt x="3480049" y="381190"/>
                  <a:pt x="3504617" y="357851"/>
                  <a:pt x="3534099" y="357851"/>
                </a:cubicBezTo>
                <a:close/>
                <a:moveTo>
                  <a:pt x="3943154" y="357847"/>
                </a:moveTo>
                <a:cubicBezTo>
                  <a:pt x="3972636" y="356622"/>
                  <a:pt x="3998433" y="381190"/>
                  <a:pt x="3998433" y="410672"/>
                </a:cubicBezTo>
                <a:cubicBezTo>
                  <a:pt x="3999661" y="440154"/>
                  <a:pt x="3975093" y="465946"/>
                  <a:pt x="3945612" y="465946"/>
                </a:cubicBezTo>
                <a:cubicBezTo>
                  <a:pt x="3916130" y="467179"/>
                  <a:pt x="3891562" y="442607"/>
                  <a:pt x="3890334" y="413128"/>
                </a:cubicBezTo>
                <a:cubicBezTo>
                  <a:pt x="3890334" y="383647"/>
                  <a:pt x="3913673" y="359079"/>
                  <a:pt x="3943154" y="357847"/>
                </a:cubicBezTo>
                <a:close/>
                <a:moveTo>
                  <a:pt x="4957812" y="200608"/>
                </a:moveTo>
                <a:cubicBezTo>
                  <a:pt x="4972553" y="196923"/>
                  <a:pt x="4981151" y="205522"/>
                  <a:pt x="4992207" y="207979"/>
                </a:cubicBezTo>
                <a:cubicBezTo>
                  <a:pt x="4987294" y="222720"/>
                  <a:pt x="4983609" y="226404"/>
                  <a:pt x="4976238" y="225176"/>
                </a:cubicBezTo>
                <a:cubicBezTo>
                  <a:pt x="4963954" y="225176"/>
                  <a:pt x="4960269" y="220263"/>
                  <a:pt x="4957812" y="200608"/>
                </a:cubicBezTo>
                <a:close/>
                <a:moveTo>
                  <a:pt x="2518214" y="199379"/>
                </a:moveTo>
                <a:cubicBezTo>
                  <a:pt x="2519442" y="215349"/>
                  <a:pt x="2518214" y="220263"/>
                  <a:pt x="2508386" y="223947"/>
                </a:cubicBezTo>
                <a:cubicBezTo>
                  <a:pt x="2499788" y="227633"/>
                  <a:pt x="2496102" y="225176"/>
                  <a:pt x="2485048" y="209207"/>
                </a:cubicBezTo>
                <a:cubicBezTo>
                  <a:pt x="2496102" y="203065"/>
                  <a:pt x="2505930" y="196923"/>
                  <a:pt x="2518214" y="199379"/>
                </a:cubicBezTo>
                <a:close/>
                <a:moveTo>
                  <a:pt x="4564725" y="176043"/>
                </a:moveTo>
                <a:cubicBezTo>
                  <a:pt x="4579464" y="176043"/>
                  <a:pt x="4592978" y="189554"/>
                  <a:pt x="4594205" y="205525"/>
                </a:cubicBezTo>
                <a:cubicBezTo>
                  <a:pt x="4594205" y="222721"/>
                  <a:pt x="4580694" y="236235"/>
                  <a:pt x="4564725" y="236235"/>
                </a:cubicBezTo>
                <a:cubicBezTo>
                  <a:pt x="4548755" y="236235"/>
                  <a:pt x="4534014" y="222721"/>
                  <a:pt x="4534014" y="206750"/>
                </a:cubicBezTo>
                <a:cubicBezTo>
                  <a:pt x="4534014" y="190781"/>
                  <a:pt x="4547528" y="176043"/>
                  <a:pt x="4564725" y="176043"/>
                </a:cubicBezTo>
                <a:close/>
                <a:moveTo>
                  <a:pt x="2912530" y="174814"/>
                </a:moveTo>
                <a:cubicBezTo>
                  <a:pt x="2928498" y="173585"/>
                  <a:pt x="2943239" y="187095"/>
                  <a:pt x="2944468" y="204296"/>
                </a:cubicBezTo>
                <a:cubicBezTo>
                  <a:pt x="2945696" y="220263"/>
                  <a:pt x="2933412" y="233776"/>
                  <a:pt x="2916214" y="235004"/>
                </a:cubicBezTo>
                <a:cubicBezTo>
                  <a:pt x="2899017" y="236231"/>
                  <a:pt x="2885505" y="223950"/>
                  <a:pt x="2884276" y="206750"/>
                </a:cubicBezTo>
                <a:cubicBezTo>
                  <a:pt x="2883048" y="190781"/>
                  <a:pt x="2896560" y="176043"/>
                  <a:pt x="2912530" y="174814"/>
                </a:cubicBezTo>
                <a:close/>
                <a:moveTo>
                  <a:pt x="4148298" y="169899"/>
                </a:moveTo>
                <a:cubicBezTo>
                  <a:pt x="4169181" y="168671"/>
                  <a:pt x="4186377" y="183415"/>
                  <a:pt x="4187606" y="204296"/>
                </a:cubicBezTo>
                <a:cubicBezTo>
                  <a:pt x="4188835" y="225178"/>
                  <a:pt x="4172866" y="242375"/>
                  <a:pt x="4151983" y="242375"/>
                </a:cubicBezTo>
                <a:cubicBezTo>
                  <a:pt x="4131100" y="242375"/>
                  <a:pt x="4113902" y="226407"/>
                  <a:pt x="4113902" y="206754"/>
                </a:cubicBezTo>
                <a:cubicBezTo>
                  <a:pt x="4113902" y="188326"/>
                  <a:pt x="4128643" y="171128"/>
                  <a:pt x="4148298" y="169899"/>
                </a:cubicBezTo>
                <a:close/>
                <a:moveTo>
                  <a:pt x="3738013" y="168673"/>
                </a:moveTo>
                <a:cubicBezTo>
                  <a:pt x="3760124" y="167448"/>
                  <a:pt x="3777322" y="185872"/>
                  <a:pt x="3776094" y="207983"/>
                </a:cubicBezTo>
                <a:cubicBezTo>
                  <a:pt x="3776094" y="228865"/>
                  <a:pt x="3758896" y="244833"/>
                  <a:pt x="3739242" y="244833"/>
                </a:cubicBezTo>
                <a:cubicBezTo>
                  <a:pt x="3718360" y="244833"/>
                  <a:pt x="3699933" y="226408"/>
                  <a:pt x="3699933" y="205525"/>
                </a:cubicBezTo>
                <a:cubicBezTo>
                  <a:pt x="3699933" y="185872"/>
                  <a:pt x="3717131" y="168673"/>
                  <a:pt x="3738013" y="168673"/>
                </a:cubicBezTo>
                <a:close/>
                <a:moveTo>
                  <a:pt x="3327728" y="167444"/>
                </a:moveTo>
                <a:cubicBezTo>
                  <a:pt x="3347382" y="168671"/>
                  <a:pt x="3363351" y="185872"/>
                  <a:pt x="3363351" y="205525"/>
                </a:cubicBezTo>
                <a:cubicBezTo>
                  <a:pt x="3363351" y="226407"/>
                  <a:pt x="3346153" y="242377"/>
                  <a:pt x="3325271" y="241148"/>
                </a:cubicBezTo>
                <a:cubicBezTo>
                  <a:pt x="3305617" y="241148"/>
                  <a:pt x="3288419" y="222722"/>
                  <a:pt x="3289647" y="203068"/>
                </a:cubicBezTo>
                <a:cubicBezTo>
                  <a:pt x="3290876" y="183415"/>
                  <a:pt x="3308074" y="166216"/>
                  <a:pt x="3327728" y="167444"/>
                </a:cubicBezTo>
                <a:close/>
                <a:moveTo>
                  <a:pt x="3509531" y="1608"/>
                </a:moveTo>
                <a:cubicBezTo>
                  <a:pt x="3526728" y="1608"/>
                  <a:pt x="3540242" y="1608"/>
                  <a:pt x="3554981" y="1608"/>
                </a:cubicBezTo>
                <a:cubicBezTo>
                  <a:pt x="3553753" y="6522"/>
                  <a:pt x="3554981" y="11435"/>
                  <a:pt x="3552526" y="13892"/>
                </a:cubicBezTo>
                <a:cubicBezTo>
                  <a:pt x="3547610" y="18806"/>
                  <a:pt x="3541469" y="23719"/>
                  <a:pt x="3535326" y="23719"/>
                </a:cubicBezTo>
                <a:cubicBezTo>
                  <a:pt x="3523042" y="26176"/>
                  <a:pt x="3513216" y="20035"/>
                  <a:pt x="3509531" y="1608"/>
                </a:cubicBezTo>
                <a:close/>
                <a:moveTo>
                  <a:pt x="3944230" y="73"/>
                </a:moveTo>
                <a:cubicBezTo>
                  <a:pt x="3951447" y="380"/>
                  <a:pt x="3958510" y="1609"/>
                  <a:pt x="3965267" y="2837"/>
                </a:cubicBezTo>
                <a:cubicBezTo>
                  <a:pt x="3961581" y="18806"/>
                  <a:pt x="3954211" y="26176"/>
                  <a:pt x="3944384" y="24948"/>
                </a:cubicBezTo>
                <a:cubicBezTo>
                  <a:pt x="3932100" y="23719"/>
                  <a:pt x="3923502" y="17578"/>
                  <a:pt x="3922272" y="2837"/>
                </a:cubicBezTo>
                <a:cubicBezTo>
                  <a:pt x="3929643" y="380"/>
                  <a:pt x="3937013" y="-233"/>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33" name="iś1ïdè">
            <a:extLst>
              <a:ext uri="{FF2B5EF4-FFF2-40B4-BE49-F238E27FC236}">
                <a16:creationId xmlns:a16="http://schemas.microsoft.com/office/drawing/2014/main" id="{3830D057-3E00-41C1-A6FD-EA6C7CC2BDA2}"/>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4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7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2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4"/>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7"/>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2"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7"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19" name="íŝlîḍe">
            <a:extLst>
              <a:ext uri="{FF2B5EF4-FFF2-40B4-BE49-F238E27FC236}">
                <a16:creationId xmlns:a16="http://schemas.microsoft.com/office/drawing/2014/main" id="{1A222E1F-8887-4A97-A768-8DF6C5531420}"/>
              </a:ext>
            </a:extLst>
          </p:cNvPr>
          <p:cNvSpPr/>
          <p:nvPr userDrawn="1"/>
        </p:nvSpPr>
        <p:spPr>
          <a:xfrm>
            <a:off x="7081284" y="3372706"/>
            <a:ext cx="2020186" cy="2721935"/>
          </a:xfrm>
          <a:custGeom>
            <a:avLst/>
            <a:gdLst>
              <a:gd name="connsiteX0" fmla="*/ 2020186 w 2020186"/>
              <a:gd name="connsiteY0" fmla="*/ 0 h 2721935"/>
              <a:gd name="connsiteX1" fmla="*/ 1010093 w 2020186"/>
              <a:gd name="connsiteY1" fmla="*/ 1860698 h 2721935"/>
              <a:gd name="connsiteX2" fmla="*/ 0 w 2020186"/>
              <a:gd name="connsiteY2" fmla="*/ 2721935 h 2721935"/>
            </a:gdLst>
            <a:ahLst/>
            <a:cxnLst>
              <a:cxn ang="0">
                <a:pos x="connsiteX0" y="connsiteY0"/>
              </a:cxn>
              <a:cxn ang="0">
                <a:pos x="connsiteX1" y="connsiteY1"/>
              </a:cxn>
              <a:cxn ang="0">
                <a:pos x="connsiteX2" y="connsiteY2"/>
              </a:cxn>
            </a:cxnLst>
            <a:rect l="l" t="t" r="r" b="b"/>
            <a:pathLst>
              <a:path w="2020186" h="2721935">
                <a:moveTo>
                  <a:pt x="2020186" y="0"/>
                </a:moveTo>
                <a:cubicBezTo>
                  <a:pt x="1683488" y="703521"/>
                  <a:pt x="1346791" y="1407042"/>
                  <a:pt x="1010093" y="1860698"/>
                </a:cubicBezTo>
                <a:cubicBezTo>
                  <a:pt x="673395" y="2314354"/>
                  <a:pt x="336697" y="2518144"/>
                  <a:pt x="0" y="2721935"/>
                </a:cubicBezTo>
              </a:path>
            </a:pathLst>
          </a:custGeom>
          <a:noFill/>
          <a:ln w="25400">
            <a:gradFill>
              <a:gsLst>
                <a:gs pos="0">
                  <a:schemeClr val="accent4">
                    <a:alpha val="0"/>
                  </a:schemeClr>
                </a:gs>
                <a:gs pos="53000">
                  <a:schemeClr val="accent2"/>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ïś1ídè">
            <a:extLst>
              <a:ext uri="{FF2B5EF4-FFF2-40B4-BE49-F238E27FC236}">
                <a16:creationId xmlns:a16="http://schemas.microsoft.com/office/drawing/2014/main" id="{4279448A-93E9-4D37-8C89-A335EB159A4C}"/>
              </a:ext>
            </a:extLst>
          </p:cNvPr>
          <p:cNvSpPr/>
          <p:nvPr userDrawn="1"/>
        </p:nvSpPr>
        <p:spPr>
          <a:xfrm>
            <a:off x="10017919" y="4395497"/>
            <a:ext cx="1569188" cy="632396"/>
          </a:xfrm>
          <a:custGeom>
            <a:avLst/>
            <a:gdLst>
              <a:gd name="connsiteX0" fmla="*/ 0 w 1594883"/>
              <a:gd name="connsiteY0" fmla="*/ 387847 h 632396"/>
              <a:gd name="connsiteX1" fmla="*/ 882502 w 1594883"/>
              <a:gd name="connsiteY1" fmla="*/ 5075 h 632396"/>
              <a:gd name="connsiteX2" fmla="*/ 1594883 w 1594883"/>
              <a:gd name="connsiteY2" fmla="*/ 632396 h 632396"/>
            </a:gdLst>
            <a:ahLst/>
            <a:cxnLst>
              <a:cxn ang="0">
                <a:pos x="connsiteX0" y="connsiteY0"/>
              </a:cxn>
              <a:cxn ang="0">
                <a:pos x="connsiteX1" y="connsiteY1"/>
              </a:cxn>
              <a:cxn ang="0">
                <a:pos x="connsiteX2" y="connsiteY2"/>
              </a:cxn>
            </a:cxnLst>
            <a:rect l="l" t="t" r="r" b="b"/>
            <a:pathLst>
              <a:path w="1594883" h="632396">
                <a:moveTo>
                  <a:pt x="0" y="387847"/>
                </a:moveTo>
                <a:cubicBezTo>
                  <a:pt x="308344" y="176082"/>
                  <a:pt x="616688" y="-35683"/>
                  <a:pt x="882502" y="5075"/>
                </a:cubicBezTo>
                <a:cubicBezTo>
                  <a:pt x="1148316" y="45833"/>
                  <a:pt x="1371599" y="339114"/>
                  <a:pt x="1594883" y="63239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3" name="iŝliḋé">
            <a:extLst>
              <a:ext uri="{FF2B5EF4-FFF2-40B4-BE49-F238E27FC236}">
                <a16:creationId xmlns:a16="http://schemas.microsoft.com/office/drawing/2014/main" id="{5C83108C-BD19-4620-85B5-6292F8BAD89C}"/>
              </a:ext>
            </a:extLst>
          </p:cNvPr>
          <p:cNvSpPr/>
          <p:nvPr userDrawn="1"/>
        </p:nvSpPr>
        <p:spPr>
          <a:xfrm>
            <a:off x="1894901" y="4973575"/>
            <a:ext cx="2159306" cy="545876"/>
          </a:xfrm>
          <a:custGeom>
            <a:avLst/>
            <a:gdLst>
              <a:gd name="connsiteX0" fmla="*/ 0 w 2159306"/>
              <a:gd name="connsiteY0" fmla="*/ 72150 h 545876"/>
              <a:gd name="connsiteX1" fmla="*/ 1101687 w 2159306"/>
              <a:gd name="connsiteY1" fmla="*/ 39100 h 545876"/>
              <a:gd name="connsiteX2" fmla="*/ 2159306 w 2159306"/>
              <a:gd name="connsiteY2" fmla="*/ 545876 h 545876"/>
            </a:gdLst>
            <a:ahLst/>
            <a:cxnLst>
              <a:cxn ang="0">
                <a:pos x="connsiteX0" y="connsiteY0"/>
              </a:cxn>
              <a:cxn ang="0">
                <a:pos x="connsiteX1" y="connsiteY1"/>
              </a:cxn>
              <a:cxn ang="0">
                <a:pos x="connsiteX2" y="connsiteY2"/>
              </a:cxn>
            </a:cxnLst>
            <a:rect l="l" t="t" r="r" b="b"/>
            <a:pathLst>
              <a:path w="2159306" h="545876">
                <a:moveTo>
                  <a:pt x="0" y="72150"/>
                </a:moveTo>
                <a:cubicBezTo>
                  <a:pt x="370901" y="16148"/>
                  <a:pt x="741803" y="-39854"/>
                  <a:pt x="1101687" y="39100"/>
                </a:cubicBezTo>
                <a:cubicBezTo>
                  <a:pt x="1461571" y="118054"/>
                  <a:pt x="1810438" y="331965"/>
                  <a:pt x="2159306" y="54587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1534412533"/>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3.xml"/><Relationship Id="rId7" Type="http://schemas.openxmlformats.org/officeDocument/2006/relationships/image" Target="../media/image1.png"/><Relationship Id="rId12" Type="http://schemas.openxmlformats.org/officeDocument/2006/relationships/image" Target="../media/image6.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png"/><Relationship Id="rId5" Type="http://schemas.openxmlformats.org/officeDocument/2006/relationships/slideLayout" Target="../slideLayouts/slideLayout5.xml"/><Relationship Id="rId10" Type="http://schemas.openxmlformats.org/officeDocument/2006/relationships/image" Target="../media/image4.sv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形 3">
            <a:extLst>
              <a:ext uri="{FF2B5EF4-FFF2-40B4-BE49-F238E27FC236}">
                <a16:creationId xmlns:a16="http://schemas.microsoft.com/office/drawing/2014/main" id="{FC4405F3-3E20-44F8-9681-57E9DAD9AB04}"/>
              </a:ext>
            </a:extLst>
          </p:cNvPr>
          <p:cNvPicPr>
            <a:picLocks noChangeAspect="1"/>
          </p:cNvPicPr>
          <p:nvPr userDrawn="1"/>
        </p:nvPicPr>
        <p:blipFill rotWithShape="1">
          <a:blip r:embed="rId7">
            <a:duotone>
              <a:schemeClr val="accent5">
                <a:shade val="45000"/>
                <a:satMod val="135000"/>
              </a:schemeClr>
              <a:prstClr val="white"/>
            </a:duotone>
            <a:extLst>
              <a:ext uri="{96DAC541-7B7A-43D3-8B79-37D633B846F1}">
                <asvg:svgBlip xmlns:asvg="http://schemas.microsoft.com/office/drawing/2016/SVG/main" r:embed="rId8"/>
              </a:ext>
            </a:extLst>
          </a:blip>
          <a:srcRect l="640" t="881" r="770" b="955"/>
          <a:stretch/>
        </p:blipFill>
        <p:spPr>
          <a:xfrm flipH="1">
            <a:off x="0" y="0"/>
            <a:ext cx="12192000" cy="6858000"/>
          </a:xfrm>
          <a:prstGeom prst="rect">
            <a:avLst/>
          </a:prstGeom>
        </p:spPr>
      </p:pic>
      <p:pic>
        <p:nvPicPr>
          <p:cNvPr id="15" name="图形 14">
            <a:extLst>
              <a:ext uri="{FF2B5EF4-FFF2-40B4-BE49-F238E27FC236}">
                <a16:creationId xmlns:a16="http://schemas.microsoft.com/office/drawing/2014/main" id="{808321CE-4C8F-404E-AD27-DF68D0C5DCA2}"/>
              </a:ext>
            </a:extLst>
          </p:cNvPr>
          <p:cNvPicPr>
            <a:picLocks noChangeAspect="1"/>
          </p:cNvPicPr>
          <p:nvPr userDrawn="1"/>
        </p:nvPicPr>
        <p:blipFill rotWithShape="1">
          <a:blip r:embed="rId9">
            <a:extLst>
              <a:ext uri="{96DAC541-7B7A-43D3-8B79-37D633B846F1}">
                <asvg:svgBlip xmlns:asvg="http://schemas.microsoft.com/office/drawing/2016/SVG/main" r:embed="rId10"/>
              </a:ext>
            </a:extLst>
          </a:blip>
          <a:srcRect l="1062" r="5113" b="45735"/>
          <a:stretch/>
        </p:blipFill>
        <p:spPr>
          <a:xfrm flipH="1">
            <a:off x="0" y="5412902"/>
            <a:ext cx="12192000" cy="1445097"/>
          </a:xfrm>
          <a:prstGeom prst="rect">
            <a:avLst/>
          </a:prstGeom>
        </p:spPr>
      </p:pic>
      <p:pic>
        <p:nvPicPr>
          <p:cNvPr id="21" name="图形 20">
            <a:extLst>
              <a:ext uri="{FF2B5EF4-FFF2-40B4-BE49-F238E27FC236}">
                <a16:creationId xmlns:a16="http://schemas.microsoft.com/office/drawing/2014/main" id="{5569C834-1963-431E-91AD-80CD83838CD3}"/>
              </a:ext>
            </a:extLst>
          </p:cNvPr>
          <p:cNvPicPr>
            <a:picLocks noChangeAspect="1"/>
          </p:cNvPicPr>
          <p:nvPr userDrawn="1"/>
        </p:nvPicPr>
        <p:blipFill rotWithShape="1">
          <a:blip r:embed="rId11">
            <a:extLst>
              <a:ext uri="{96DAC541-7B7A-43D3-8B79-37D633B846F1}">
                <asvg:svgBlip xmlns:asvg="http://schemas.microsoft.com/office/drawing/2016/SVG/main" r:embed="rId12"/>
              </a:ext>
            </a:extLst>
          </a:blip>
          <a:srcRect l="3257" r="3257" b="47113"/>
          <a:stretch/>
        </p:blipFill>
        <p:spPr>
          <a:xfrm>
            <a:off x="1" y="5300810"/>
            <a:ext cx="12192000" cy="1557189"/>
          </a:xfrm>
          <a:prstGeom prst="rect">
            <a:avLst/>
          </a:prstGeom>
        </p:spPr>
      </p:pic>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zh-CN" altLang="en-US" dirty="0"/>
              <a:t>单击此处编辑母版标题样式</a:t>
            </a:r>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8" name="日期占位符 7">
            <a:extLst>
              <a:ext uri="{FF2B5EF4-FFF2-40B4-BE49-F238E27FC236}">
                <a16:creationId xmlns:a16="http://schemas.microsoft.com/office/drawing/2014/main"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endParaRPr lang="zh-CN" altLang="en-US"/>
          </a:p>
        </p:txBody>
      </p:sp>
      <p:sp>
        <p:nvSpPr>
          <p:cNvPr id="9" name="页脚占位符 8">
            <a:extLst>
              <a:ext uri="{FF2B5EF4-FFF2-40B4-BE49-F238E27FC236}">
                <a16:creationId xmlns:a16="http://schemas.microsoft.com/office/drawing/2014/main"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zh-CN" altLang="en-US"/>
              <a:t>请在插入菜单</a:t>
            </a:r>
            <a:r>
              <a:rPr lang="en-US" altLang="zh-CN" dirty="0"/>
              <a:t>—</a:t>
            </a:r>
            <a:r>
              <a:rPr lang="zh-CN" altLang="en-US"/>
              <a:t>页眉和页脚中修改此文本</a:t>
            </a:r>
            <a:endParaRPr lang="zh-CN" altLang="en-US" dirty="0"/>
          </a:p>
        </p:txBody>
      </p:sp>
      <p:sp>
        <p:nvSpPr>
          <p:cNvPr id="10" name="灯片编号占位符 9">
            <a:extLst>
              <a:ext uri="{FF2B5EF4-FFF2-40B4-BE49-F238E27FC236}">
                <a16:creationId xmlns:a16="http://schemas.microsoft.com/office/drawing/2014/main"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
        <p:nvSpPr>
          <p:cNvPr id="30" name="iṡḻïḋé">
            <a:extLst>
              <a:ext uri="{FF2B5EF4-FFF2-40B4-BE49-F238E27FC236}">
                <a16:creationId xmlns:a16="http://schemas.microsoft.com/office/drawing/2014/main" id="{9ED3877B-E57C-4807-903F-BABE3FB5907A}"/>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3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6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3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3"/>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6"/>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3"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8"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31" name="ïṧ1ïďê">
            <a:extLst>
              <a:ext uri="{FF2B5EF4-FFF2-40B4-BE49-F238E27FC236}">
                <a16:creationId xmlns:a16="http://schemas.microsoft.com/office/drawing/2014/main" id="{788BED16-8616-48F6-A70C-EB19C907E7AC}"/>
              </a:ext>
            </a:extLst>
          </p:cNvPr>
          <p:cNvSpPr/>
          <p:nvPr userDrawn="1"/>
        </p:nvSpPr>
        <p:spPr>
          <a:xfrm>
            <a:off x="6713010" y="3225488"/>
            <a:ext cx="5478991" cy="3632512"/>
          </a:xfrm>
          <a:custGeom>
            <a:avLst/>
            <a:gdLst>
              <a:gd name="connsiteX0" fmla="*/ 1061336 w 5478991"/>
              <a:gd name="connsiteY0" fmla="*/ 3620491 h 3632512"/>
              <a:gd name="connsiteX1" fmla="*/ 1096038 w 5478991"/>
              <a:gd name="connsiteY1" fmla="*/ 3628302 h 3632512"/>
              <a:gd name="connsiteX2" fmla="*/ 1102084 w 5478991"/>
              <a:gd name="connsiteY2" fmla="*/ 3632512 h 3632512"/>
              <a:gd name="connsiteX3" fmla="*/ 1017989 w 5478991"/>
              <a:gd name="connsiteY3" fmla="*/ 3632512 h 3632512"/>
              <a:gd name="connsiteX4" fmla="*/ 1026077 w 5478991"/>
              <a:gd name="connsiteY4" fmla="*/ 3627228 h 3632512"/>
              <a:gd name="connsiteX5" fmla="*/ 1061336 w 5478991"/>
              <a:gd name="connsiteY5" fmla="*/ 3620491 h 3632512"/>
              <a:gd name="connsiteX6" fmla="*/ 1475305 w 5478991"/>
              <a:gd name="connsiteY6" fmla="*/ 3605756 h 3632512"/>
              <a:gd name="connsiteX7" fmla="*/ 1516783 w 5478991"/>
              <a:gd name="connsiteY7" fmla="*/ 3615409 h 3632512"/>
              <a:gd name="connsiteX8" fmla="*/ 1539592 w 5478991"/>
              <a:gd name="connsiteY8" fmla="*/ 3632512 h 3632512"/>
              <a:gd name="connsiteX9" fmla="*/ 1401248 w 5478991"/>
              <a:gd name="connsiteY9" fmla="*/ 3632512 h 3632512"/>
              <a:gd name="connsiteX10" fmla="*/ 1434231 w 5478991"/>
              <a:gd name="connsiteY10" fmla="*/ 3612185 h 3632512"/>
              <a:gd name="connsiteX11" fmla="*/ 1475305 w 5478991"/>
              <a:gd name="connsiteY11" fmla="*/ 3605756 h 3632512"/>
              <a:gd name="connsiteX12" fmla="*/ 1884362 w 5478991"/>
              <a:gd name="connsiteY12" fmla="*/ 3591018 h 3632512"/>
              <a:gd name="connsiteX13" fmla="*/ 1963439 w 5478991"/>
              <a:gd name="connsiteY13" fmla="*/ 3622496 h 3632512"/>
              <a:gd name="connsiteX14" fmla="*/ 1970704 w 5478991"/>
              <a:gd name="connsiteY14" fmla="*/ 3632512 h 3632512"/>
              <a:gd name="connsiteX15" fmla="*/ 1796927 w 5478991"/>
              <a:gd name="connsiteY15" fmla="*/ 3632512 h 3632512"/>
              <a:gd name="connsiteX16" fmla="*/ 1802826 w 5478991"/>
              <a:gd name="connsiteY16" fmla="*/ 3624185 h 3632512"/>
              <a:gd name="connsiteX17" fmla="*/ 1884362 w 5478991"/>
              <a:gd name="connsiteY17" fmla="*/ 3591018 h 3632512"/>
              <a:gd name="connsiteX18" fmla="*/ 5180153 w 5478991"/>
              <a:gd name="connsiteY18" fmla="*/ 3581193 h 3632512"/>
              <a:gd name="connsiteX19" fmla="*/ 5276428 w 5478991"/>
              <a:gd name="connsiteY19" fmla="*/ 3623575 h 3632512"/>
              <a:gd name="connsiteX20" fmla="*/ 5281883 w 5478991"/>
              <a:gd name="connsiteY20" fmla="*/ 3632512 h 3632512"/>
              <a:gd name="connsiteX21" fmla="*/ 5079566 w 5478991"/>
              <a:gd name="connsiteY21" fmla="*/ 3632512 h 3632512"/>
              <a:gd name="connsiteX22" fmla="*/ 5089865 w 5478991"/>
              <a:gd name="connsiteY22" fmla="*/ 3617432 h 3632512"/>
              <a:gd name="connsiteX23" fmla="*/ 5180153 w 5478991"/>
              <a:gd name="connsiteY23" fmla="*/ 3581193 h 3632512"/>
              <a:gd name="connsiteX24" fmla="*/ 2294645 w 5478991"/>
              <a:gd name="connsiteY24" fmla="*/ 3579964 h 3632512"/>
              <a:gd name="connsiteX25" fmla="*/ 2386929 w 5478991"/>
              <a:gd name="connsiteY25" fmla="*/ 3618046 h 3632512"/>
              <a:gd name="connsiteX26" fmla="*/ 2396557 w 5478991"/>
              <a:gd name="connsiteY26" fmla="*/ 3632512 h 3632512"/>
              <a:gd name="connsiteX27" fmla="*/ 2194243 w 5478991"/>
              <a:gd name="connsiteY27" fmla="*/ 3632512 h 3632512"/>
              <a:gd name="connsiteX28" fmla="*/ 2204051 w 5478991"/>
              <a:gd name="connsiteY28" fmla="*/ 3617739 h 3632512"/>
              <a:gd name="connsiteX29" fmla="*/ 2294645 w 5478991"/>
              <a:gd name="connsiteY29" fmla="*/ 3579964 h 3632512"/>
              <a:gd name="connsiteX30" fmla="*/ 2733645 w 5478991"/>
              <a:gd name="connsiteY30" fmla="*/ 3571216 h 3632512"/>
              <a:gd name="connsiteX31" fmla="*/ 2815332 w 5478991"/>
              <a:gd name="connsiteY31" fmla="*/ 3618356 h 3632512"/>
              <a:gd name="connsiteX32" fmla="*/ 2823530 w 5478991"/>
              <a:gd name="connsiteY32" fmla="*/ 3632512 h 3632512"/>
              <a:gd name="connsiteX33" fmla="*/ 2593301 w 5478991"/>
              <a:gd name="connsiteY33" fmla="*/ 3632512 h 3632512"/>
              <a:gd name="connsiteX34" fmla="*/ 2600977 w 5478991"/>
              <a:gd name="connsiteY34" fmla="*/ 3619431 h 3632512"/>
              <a:gd name="connsiteX35" fmla="*/ 2684048 w 5478991"/>
              <a:gd name="connsiteY35" fmla="*/ 3571370 h 3632512"/>
              <a:gd name="connsiteX36" fmla="*/ 2733645 w 5478991"/>
              <a:gd name="connsiteY36" fmla="*/ 3571216 h 3632512"/>
              <a:gd name="connsiteX37" fmla="*/ 4766258 w 5478991"/>
              <a:gd name="connsiteY37" fmla="*/ 3569700 h 3632512"/>
              <a:gd name="connsiteX38" fmla="*/ 4883573 w 5478991"/>
              <a:gd name="connsiteY38" fmla="*/ 3630875 h 3632512"/>
              <a:gd name="connsiteX39" fmla="*/ 4884329 w 5478991"/>
              <a:gd name="connsiteY39" fmla="*/ 3632512 h 3632512"/>
              <a:gd name="connsiteX40" fmla="*/ 4651440 w 5478991"/>
              <a:gd name="connsiteY40" fmla="*/ 3632512 h 3632512"/>
              <a:gd name="connsiteX41" fmla="*/ 4655625 w 5478991"/>
              <a:gd name="connsiteY41" fmla="*/ 3616820 h 3632512"/>
              <a:gd name="connsiteX42" fmla="*/ 4675279 w 5478991"/>
              <a:gd name="connsiteY42" fmla="*/ 3602078 h 3632512"/>
              <a:gd name="connsiteX43" fmla="*/ 4704761 w 5478991"/>
              <a:gd name="connsiteY43" fmla="*/ 3584882 h 3632512"/>
              <a:gd name="connsiteX44" fmla="*/ 4766258 w 5478991"/>
              <a:gd name="connsiteY44" fmla="*/ 3569700 h 3632512"/>
              <a:gd name="connsiteX45" fmla="*/ 27025 w 5478991"/>
              <a:gd name="connsiteY45" fmla="*/ 3474290 h 3632512"/>
              <a:gd name="connsiteX46" fmla="*/ 57736 w 5478991"/>
              <a:gd name="connsiteY46" fmla="*/ 3503772 h 3632512"/>
              <a:gd name="connsiteX47" fmla="*/ 28254 w 5478991"/>
              <a:gd name="connsiteY47" fmla="*/ 3532024 h 3632512"/>
              <a:gd name="connsiteX48" fmla="*/ 0 w 5478991"/>
              <a:gd name="connsiteY48" fmla="*/ 3503772 h 3632512"/>
              <a:gd name="connsiteX49" fmla="*/ 27025 w 5478991"/>
              <a:gd name="connsiteY49" fmla="*/ 3474290 h 3632512"/>
              <a:gd name="connsiteX50" fmla="*/ 4000890 w 5478991"/>
              <a:gd name="connsiteY50" fmla="*/ 3446071 h 3632512"/>
              <a:gd name="connsiteX51" fmla="*/ 3951754 w 5478991"/>
              <a:gd name="connsiteY51" fmla="*/ 3453441 h 3632512"/>
              <a:gd name="connsiteX52" fmla="*/ 3901389 w 5478991"/>
              <a:gd name="connsiteY52" fmla="*/ 3450983 h 3632512"/>
              <a:gd name="connsiteX53" fmla="*/ 3906303 w 5478991"/>
              <a:gd name="connsiteY53" fmla="*/ 3541887 h 3632512"/>
              <a:gd name="connsiteX54" fmla="*/ 3994747 w 5478991"/>
              <a:gd name="connsiteY54" fmla="*/ 3544344 h 3632512"/>
              <a:gd name="connsiteX55" fmla="*/ 3994747 w 5478991"/>
              <a:gd name="connsiteY55" fmla="*/ 3496436 h 3632512"/>
              <a:gd name="connsiteX56" fmla="*/ 4000890 w 5478991"/>
              <a:gd name="connsiteY56" fmla="*/ 3446071 h 3632512"/>
              <a:gd name="connsiteX57" fmla="*/ 3475136 w 5478991"/>
              <a:gd name="connsiteY57" fmla="*/ 3444842 h 3632512"/>
              <a:gd name="connsiteX58" fmla="*/ 3480049 w 5478991"/>
              <a:gd name="connsiteY58" fmla="*/ 3544344 h 3632512"/>
              <a:gd name="connsiteX59" fmla="*/ 3529185 w 5478991"/>
              <a:gd name="connsiteY59" fmla="*/ 3539431 h 3632512"/>
              <a:gd name="connsiteX60" fmla="*/ 3572179 w 5478991"/>
              <a:gd name="connsiteY60" fmla="*/ 3539431 h 3632512"/>
              <a:gd name="connsiteX61" fmla="*/ 3577092 w 5478991"/>
              <a:gd name="connsiteY61" fmla="*/ 3450983 h 3632512"/>
              <a:gd name="connsiteX62" fmla="*/ 3526729 w 5478991"/>
              <a:gd name="connsiteY62" fmla="*/ 3450983 h 3632512"/>
              <a:gd name="connsiteX63" fmla="*/ 3475136 w 5478991"/>
              <a:gd name="connsiteY63" fmla="*/ 3444842 h 3632512"/>
              <a:gd name="connsiteX64" fmla="*/ 440996 w 5478991"/>
              <a:gd name="connsiteY64" fmla="*/ 3443588 h 3632512"/>
              <a:gd name="connsiteX65" fmla="*/ 498730 w 5478991"/>
              <a:gd name="connsiteY65" fmla="*/ 3503781 h 3632512"/>
              <a:gd name="connsiteX66" fmla="*/ 439767 w 5478991"/>
              <a:gd name="connsiteY66" fmla="*/ 3561515 h 3632512"/>
              <a:gd name="connsiteX67" fmla="*/ 380803 w 5478991"/>
              <a:gd name="connsiteY67" fmla="*/ 3502552 h 3632512"/>
              <a:gd name="connsiteX68" fmla="*/ 440996 w 5478991"/>
              <a:gd name="connsiteY68" fmla="*/ 3443588 h 3632512"/>
              <a:gd name="connsiteX69" fmla="*/ 853736 w 5478991"/>
              <a:gd name="connsiteY69" fmla="*/ 3423943 h 3632512"/>
              <a:gd name="connsiteX70" fmla="*/ 932353 w 5478991"/>
              <a:gd name="connsiteY70" fmla="*/ 3502561 h 3632512"/>
              <a:gd name="connsiteX71" fmla="*/ 854964 w 5478991"/>
              <a:gd name="connsiteY71" fmla="*/ 3582407 h 3632512"/>
              <a:gd name="connsiteX72" fmla="*/ 772662 w 5478991"/>
              <a:gd name="connsiteY72" fmla="*/ 3503790 h 3632512"/>
              <a:gd name="connsiteX73" fmla="*/ 853736 w 5478991"/>
              <a:gd name="connsiteY73" fmla="*/ 3423943 h 3632512"/>
              <a:gd name="connsiteX74" fmla="*/ 4443113 w 5478991"/>
              <a:gd name="connsiteY74" fmla="*/ 3422732 h 3632512"/>
              <a:gd name="connsiteX75" fmla="*/ 4430829 w 5478991"/>
              <a:gd name="connsiteY75" fmla="*/ 3425189 h 3632512"/>
              <a:gd name="connsiteX76" fmla="*/ 4307989 w 5478991"/>
              <a:gd name="connsiteY76" fmla="*/ 3435015 h 3632512"/>
              <a:gd name="connsiteX77" fmla="*/ 4293249 w 5478991"/>
              <a:gd name="connsiteY77" fmla="*/ 3435015 h 3632512"/>
              <a:gd name="connsiteX78" fmla="*/ 4296933 w 5478991"/>
              <a:gd name="connsiteY78" fmla="*/ 3567683 h 3632512"/>
              <a:gd name="connsiteX79" fmla="*/ 4335014 w 5478991"/>
              <a:gd name="connsiteY79" fmla="*/ 3560313 h 3632512"/>
              <a:gd name="connsiteX80" fmla="*/ 4369409 w 5478991"/>
              <a:gd name="connsiteY80" fmla="*/ 3559084 h 3632512"/>
              <a:gd name="connsiteX81" fmla="*/ 4402575 w 5478991"/>
              <a:gd name="connsiteY81" fmla="*/ 3565228 h 3632512"/>
              <a:gd name="connsiteX82" fmla="*/ 4436971 w 5478991"/>
              <a:gd name="connsiteY82" fmla="*/ 3573823 h 3632512"/>
              <a:gd name="connsiteX83" fmla="*/ 4443113 w 5478991"/>
              <a:gd name="connsiteY83" fmla="*/ 3422732 h 3632512"/>
              <a:gd name="connsiteX84" fmla="*/ 3036597 w 5478991"/>
              <a:gd name="connsiteY84" fmla="*/ 3422732 h 3632512"/>
              <a:gd name="connsiteX85" fmla="*/ 3040283 w 5478991"/>
              <a:gd name="connsiteY85" fmla="*/ 3577510 h 3632512"/>
              <a:gd name="connsiteX86" fmla="*/ 3059937 w 5478991"/>
              <a:gd name="connsiteY86" fmla="*/ 3570140 h 3632512"/>
              <a:gd name="connsiteX87" fmla="*/ 3164351 w 5478991"/>
              <a:gd name="connsiteY87" fmla="*/ 3563999 h 3632512"/>
              <a:gd name="connsiteX88" fmla="*/ 3180320 w 5478991"/>
              <a:gd name="connsiteY88" fmla="*/ 3561539 h 3632512"/>
              <a:gd name="connsiteX89" fmla="*/ 3179091 w 5478991"/>
              <a:gd name="connsiteY89" fmla="*/ 3551713 h 3632512"/>
              <a:gd name="connsiteX90" fmla="*/ 3181548 w 5478991"/>
              <a:gd name="connsiteY90" fmla="*/ 3447300 h 3632512"/>
              <a:gd name="connsiteX91" fmla="*/ 3180320 w 5478991"/>
              <a:gd name="connsiteY91" fmla="*/ 3431330 h 3632512"/>
              <a:gd name="connsiteX92" fmla="*/ 3150839 w 5478991"/>
              <a:gd name="connsiteY92" fmla="*/ 3439928 h 3632512"/>
              <a:gd name="connsiteX93" fmla="*/ 3123814 w 5478991"/>
              <a:gd name="connsiteY93" fmla="*/ 3442385 h 3632512"/>
              <a:gd name="connsiteX94" fmla="*/ 3093103 w 5478991"/>
              <a:gd name="connsiteY94" fmla="*/ 3439928 h 3632512"/>
              <a:gd name="connsiteX95" fmla="*/ 3067308 w 5478991"/>
              <a:gd name="connsiteY95" fmla="*/ 3432559 h 3632512"/>
              <a:gd name="connsiteX96" fmla="*/ 3036597 w 5478991"/>
              <a:gd name="connsiteY96" fmla="*/ 3422732 h 3632512"/>
              <a:gd name="connsiteX97" fmla="*/ 1266477 w 5478991"/>
              <a:gd name="connsiteY97" fmla="*/ 3406752 h 3632512"/>
              <a:gd name="connsiteX98" fmla="*/ 1362292 w 5478991"/>
              <a:gd name="connsiteY98" fmla="*/ 3502567 h 3632512"/>
              <a:gd name="connsiteX99" fmla="*/ 1266477 w 5478991"/>
              <a:gd name="connsiteY99" fmla="*/ 3599610 h 3632512"/>
              <a:gd name="connsiteX100" fmla="*/ 1169433 w 5478991"/>
              <a:gd name="connsiteY100" fmla="*/ 3501338 h 3632512"/>
              <a:gd name="connsiteX101" fmla="*/ 1266477 w 5478991"/>
              <a:gd name="connsiteY101" fmla="*/ 3406752 h 3632512"/>
              <a:gd name="connsiteX102" fmla="*/ 1674305 w 5478991"/>
              <a:gd name="connsiteY102" fmla="*/ 3393244 h 3632512"/>
              <a:gd name="connsiteX103" fmla="*/ 1787318 w 5478991"/>
              <a:gd name="connsiteY103" fmla="*/ 3502572 h 3632512"/>
              <a:gd name="connsiteX104" fmla="*/ 1676762 w 5478991"/>
              <a:gd name="connsiteY104" fmla="*/ 3614357 h 3632512"/>
              <a:gd name="connsiteX105" fmla="*/ 1567434 w 5478991"/>
              <a:gd name="connsiteY105" fmla="*/ 3503800 h 3632512"/>
              <a:gd name="connsiteX106" fmla="*/ 1674305 w 5478991"/>
              <a:gd name="connsiteY106" fmla="*/ 3393244 h 3632512"/>
              <a:gd name="connsiteX107" fmla="*/ 5388979 w 5478991"/>
              <a:gd name="connsiteY107" fmla="*/ 3380964 h 3632512"/>
              <a:gd name="connsiteX108" fmla="*/ 5474660 w 5478991"/>
              <a:gd name="connsiteY108" fmla="*/ 3417970 h 3632512"/>
              <a:gd name="connsiteX109" fmla="*/ 5478991 w 5478991"/>
              <a:gd name="connsiteY109" fmla="*/ 3424374 h 3632512"/>
              <a:gd name="connsiteX110" fmla="*/ 5478991 w 5478991"/>
              <a:gd name="connsiteY110" fmla="*/ 3585854 h 3632512"/>
              <a:gd name="connsiteX111" fmla="*/ 5474814 w 5478991"/>
              <a:gd name="connsiteY111" fmla="*/ 3592095 h 3632512"/>
              <a:gd name="connsiteX112" fmla="*/ 5386522 w 5478991"/>
              <a:gd name="connsiteY112" fmla="*/ 3627871 h 3632512"/>
              <a:gd name="connsiteX113" fmla="*/ 5264911 w 5478991"/>
              <a:gd name="connsiteY113" fmla="*/ 3501347 h 3632512"/>
              <a:gd name="connsiteX114" fmla="*/ 5388979 w 5478991"/>
              <a:gd name="connsiteY114" fmla="*/ 3380964 h 3632512"/>
              <a:gd name="connsiteX115" fmla="*/ 2089503 w 5478991"/>
              <a:gd name="connsiteY115" fmla="*/ 3379735 h 3632512"/>
              <a:gd name="connsiteX116" fmla="*/ 2213571 w 5478991"/>
              <a:gd name="connsiteY116" fmla="*/ 3503803 h 3632512"/>
              <a:gd name="connsiteX117" fmla="*/ 2090731 w 5478991"/>
              <a:gd name="connsiteY117" fmla="*/ 3625415 h 3632512"/>
              <a:gd name="connsiteX118" fmla="*/ 1967891 w 5478991"/>
              <a:gd name="connsiteY118" fmla="*/ 3501346 h 3632512"/>
              <a:gd name="connsiteX119" fmla="*/ 2089503 w 5478991"/>
              <a:gd name="connsiteY119" fmla="*/ 3379735 h 3632512"/>
              <a:gd name="connsiteX120" fmla="*/ 4975009 w 5478991"/>
              <a:gd name="connsiteY120" fmla="*/ 3369910 h 3632512"/>
              <a:gd name="connsiteX121" fmla="*/ 5110132 w 5478991"/>
              <a:gd name="connsiteY121" fmla="*/ 3506262 h 3632512"/>
              <a:gd name="connsiteX122" fmla="*/ 5028252 w 5478991"/>
              <a:gd name="connsiteY122" fmla="*/ 3628566 h 3632512"/>
              <a:gd name="connsiteX123" fmla="*/ 5008446 w 5478991"/>
              <a:gd name="connsiteY123" fmla="*/ 3632512 h 3632512"/>
              <a:gd name="connsiteX124" fmla="*/ 4944810 w 5478991"/>
              <a:gd name="connsiteY124" fmla="*/ 3632512 h 3632512"/>
              <a:gd name="connsiteX125" fmla="*/ 4923512 w 5478991"/>
              <a:gd name="connsiteY125" fmla="*/ 3628163 h 3632512"/>
              <a:gd name="connsiteX126" fmla="*/ 4841113 w 5478991"/>
              <a:gd name="connsiteY126" fmla="*/ 3502577 h 3632512"/>
              <a:gd name="connsiteX127" fmla="*/ 4975009 w 5478991"/>
              <a:gd name="connsiteY127" fmla="*/ 3369910 h 3632512"/>
              <a:gd name="connsiteX128" fmla="*/ 2501017 w 5478991"/>
              <a:gd name="connsiteY128" fmla="*/ 3369910 h 3632512"/>
              <a:gd name="connsiteX129" fmla="*/ 2636141 w 5478991"/>
              <a:gd name="connsiteY129" fmla="*/ 3503806 h 3632512"/>
              <a:gd name="connsiteX130" fmla="*/ 2555297 w 5478991"/>
              <a:gd name="connsiteY130" fmla="*/ 3626109 h 3632512"/>
              <a:gd name="connsiteX131" fmla="*/ 2526673 w 5478991"/>
              <a:gd name="connsiteY131" fmla="*/ 3632512 h 3632512"/>
              <a:gd name="connsiteX132" fmla="*/ 2476075 w 5478991"/>
              <a:gd name="connsiteY132" fmla="*/ 3632512 h 3632512"/>
              <a:gd name="connsiteX133" fmla="*/ 2452303 w 5478991"/>
              <a:gd name="connsiteY133" fmla="*/ 3628009 h 3632512"/>
              <a:gd name="connsiteX134" fmla="*/ 2368350 w 5478991"/>
              <a:gd name="connsiteY134" fmla="*/ 3503806 h 3632512"/>
              <a:gd name="connsiteX135" fmla="*/ 2501017 w 5478991"/>
              <a:gd name="connsiteY135" fmla="*/ 3369910 h 3632512"/>
              <a:gd name="connsiteX136" fmla="*/ 233396 w 5478991"/>
              <a:gd name="connsiteY136" fmla="*/ 3255639 h 3632512"/>
              <a:gd name="connsiteX137" fmla="*/ 276389 w 5478991"/>
              <a:gd name="connsiteY137" fmla="*/ 3294948 h 3632512"/>
              <a:gd name="connsiteX138" fmla="*/ 233396 w 5478991"/>
              <a:gd name="connsiteY138" fmla="*/ 3339170 h 3632512"/>
              <a:gd name="connsiteX139" fmla="*/ 192858 w 5478991"/>
              <a:gd name="connsiteY139" fmla="*/ 3297405 h 3632512"/>
              <a:gd name="connsiteX140" fmla="*/ 233396 w 5478991"/>
              <a:gd name="connsiteY140" fmla="*/ 3255639 h 3632512"/>
              <a:gd name="connsiteX141" fmla="*/ 3803117 w 5478991"/>
              <a:gd name="connsiteY141" fmla="*/ 3232330 h 3632512"/>
              <a:gd name="connsiteX142" fmla="*/ 3739241 w 5478991"/>
              <a:gd name="connsiteY142" fmla="*/ 3242157 h 3632512"/>
              <a:gd name="connsiteX143" fmla="*/ 3679050 w 5478991"/>
              <a:gd name="connsiteY143" fmla="*/ 3233559 h 3632512"/>
              <a:gd name="connsiteX144" fmla="*/ 3680277 w 5478991"/>
              <a:gd name="connsiteY144" fmla="*/ 3244615 h 3632512"/>
              <a:gd name="connsiteX145" fmla="*/ 3686420 w 5478991"/>
              <a:gd name="connsiteY145" fmla="*/ 3329374 h 3632512"/>
              <a:gd name="connsiteX146" fmla="*/ 3686420 w 5478991"/>
              <a:gd name="connsiteY146" fmla="*/ 3345341 h 3632512"/>
              <a:gd name="connsiteX147" fmla="*/ 3723272 w 5478991"/>
              <a:gd name="connsiteY147" fmla="*/ 3340426 h 3632512"/>
              <a:gd name="connsiteX148" fmla="*/ 3761352 w 5478991"/>
              <a:gd name="connsiteY148" fmla="*/ 3340426 h 3632512"/>
              <a:gd name="connsiteX149" fmla="*/ 3795747 w 5478991"/>
              <a:gd name="connsiteY149" fmla="*/ 3345341 h 3632512"/>
              <a:gd name="connsiteX150" fmla="*/ 3792062 w 5478991"/>
              <a:gd name="connsiteY150" fmla="*/ 3306035 h 3632512"/>
              <a:gd name="connsiteX151" fmla="*/ 3794519 w 5478991"/>
              <a:gd name="connsiteY151" fmla="*/ 3271639 h 3632512"/>
              <a:gd name="connsiteX152" fmla="*/ 3803117 w 5478991"/>
              <a:gd name="connsiteY152" fmla="*/ 3232330 h 3632512"/>
              <a:gd name="connsiteX153" fmla="*/ 647365 w 5478991"/>
              <a:gd name="connsiteY153" fmla="*/ 3228623 h 3632512"/>
              <a:gd name="connsiteX154" fmla="*/ 716155 w 5478991"/>
              <a:gd name="connsiteY154" fmla="*/ 3296185 h 3632512"/>
              <a:gd name="connsiteX155" fmla="*/ 646136 w 5478991"/>
              <a:gd name="connsiteY155" fmla="*/ 3366203 h 3632512"/>
              <a:gd name="connsiteX156" fmla="*/ 578575 w 5478991"/>
              <a:gd name="connsiteY156" fmla="*/ 3294956 h 3632512"/>
              <a:gd name="connsiteX157" fmla="*/ 647365 w 5478991"/>
              <a:gd name="connsiteY157" fmla="*/ 3228623 h 3632512"/>
              <a:gd name="connsiteX158" fmla="*/ 4230599 w 5478991"/>
              <a:gd name="connsiteY158" fmla="*/ 3218817 h 3632512"/>
              <a:gd name="connsiteX159" fmla="*/ 4088105 w 5478991"/>
              <a:gd name="connsiteY159" fmla="*/ 3229873 h 3632512"/>
              <a:gd name="connsiteX160" fmla="*/ 4099161 w 5478991"/>
              <a:gd name="connsiteY160" fmla="*/ 3272868 h 3632512"/>
              <a:gd name="connsiteX161" fmla="*/ 4100389 w 5478991"/>
              <a:gd name="connsiteY161" fmla="*/ 3313405 h 3632512"/>
              <a:gd name="connsiteX162" fmla="*/ 4094248 w 5478991"/>
              <a:gd name="connsiteY162" fmla="*/ 3356399 h 3632512"/>
              <a:gd name="connsiteX163" fmla="*/ 4222001 w 5478991"/>
              <a:gd name="connsiteY163" fmla="*/ 3360083 h 3632512"/>
              <a:gd name="connsiteX164" fmla="*/ 4219545 w 5478991"/>
              <a:gd name="connsiteY164" fmla="*/ 3347799 h 3632512"/>
              <a:gd name="connsiteX165" fmla="*/ 4228143 w 5478991"/>
              <a:gd name="connsiteY165" fmla="*/ 3232330 h 3632512"/>
              <a:gd name="connsiteX166" fmla="*/ 4230599 w 5478991"/>
              <a:gd name="connsiteY166" fmla="*/ 3218817 h 3632512"/>
              <a:gd name="connsiteX167" fmla="*/ 3249111 w 5478991"/>
              <a:gd name="connsiteY167" fmla="*/ 3218817 h 3632512"/>
              <a:gd name="connsiteX168" fmla="*/ 3250338 w 5478991"/>
              <a:gd name="connsiteY168" fmla="*/ 3227418 h 3632512"/>
              <a:gd name="connsiteX169" fmla="*/ 3258938 w 5478991"/>
              <a:gd name="connsiteY169" fmla="*/ 3346570 h 3632512"/>
              <a:gd name="connsiteX170" fmla="*/ 3258938 w 5478991"/>
              <a:gd name="connsiteY170" fmla="*/ 3358854 h 3632512"/>
              <a:gd name="connsiteX171" fmla="*/ 3383005 w 5478991"/>
              <a:gd name="connsiteY171" fmla="*/ 3352712 h 3632512"/>
              <a:gd name="connsiteX172" fmla="*/ 3384234 w 5478991"/>
              <a:gd name="connsiteY172" fmla="*/ 3344115 h 3632512"/>
              <a:gd name="connsiteX173" fmla="*/ 3390376 w 5478991"/>
              <a:gd name="connsiteY173" fmla="*/ 3233559 h 3632512"/>
              <a:gd name="connsiteX174" fmla="*/ 3387919 w 5478991"/>
              <a:gd name="connsiteY174" fmla="*/ 3224961 h 3632512"/>
              <a:gd name="connsiteX175" fmla="*/ 3353524 w 5478991"/>
              <a:gd name="connsiteY175" fmla="*/ 3233559 h 3632512"/>
              <a:gd name="connsiteX176" fmla="*/ 3316672 w 5478991"/>
              <a:gd name="connsiteY176" fmla="*/ 3236014 h 3632512"/>
              <a:gd name="connsiteX177" fmla="*/ 3283506 w 5478991"/>
              <a:gd name="connsiteY177" fmla="*/ 3229873 h 3632512"/>
              <a:gd name="connsiteX178" fmla="*/ 3249111 w 5478991"/>
              <a:gd name="connsiteY178" fmla="*/ 3218817 h 3632512"/>
              <a:gd name="connsiteX179" fmla="*/ 1060107 w 5478991"/>
              <a:gd name="connsiteY179" fmla="*/ 3208977 h 3632512"/>
              <a:gd name="connsiteX180" fmla="*/ 1146094 w 5478991"/>
              <a:gd name="connsiteY180" fmla="*/ 3296192 h 3632512"/>
              <a:gd name="connsiteX181" fmla="*/ 1060107 w 5478991"/>
              <a:gd name="connsiteY181" fmla="*/ 3383409 h 3632512"/>
              <a:gd name="connsiteX182" fmla="*/ 972890 w 5478991"/>
              <a:gd name="connsiteY182" fmla="*/ 3296192 h 3632512"/>
              <a:gd name="connsiteX183" fmla="*/ 1060107 w 5478991"/>
              <a:gd name="connsiteY183" fmla="*/ 3208977 h 3632512"/>
              <a:gd name="connsiteX184" fmla="*/ 1471619 w 5478991"/>
              <a:gd name="connsiteY184" fmla="*/ 3194242 h 3632512"/>
              <a:gd name="connsiteX185" fmla="*/ 1573577 w 5478991"/>
              <a:gd name="connsiteY185" fmla="*/ 3296199 h 3632512"/>
              <a:gd name="connsiteX186" fmla="*/ 1471619 w 5478991"/>
              <a:gd name="connsiteY186" fmla="*/ 3398156 h 3632512"/>
              <a:gd name="connsiteX187" fmla="*/ 1369663 w 5478991"/>
              <a:gd name="connsiteY187" fmla="*/ 3296199 h 3632512"/>
              <a:gd name="connsiteX188" fmla="*/ 1471619 w 5478991"/>
              <a:gd name="connsiteY188" fmla="*/ 3194242 h 3632512"/>
              <a:gd name="connsiteX189" fmla="*/ 1889274 w 5478991"/>
              <a:gd name="connsiteY189" fmla="*/ 3181960 h 3632512"/>
              <a:gd name="connsiteX190" fmla="*/ 1998602 w 5478991"/>
              <a:gd name="connsiteY190" fmla="*/ 3302341 h 3632512"/>
              <a:gd name="connsiteX191" fmla="*/ 1881904 w 5478991"/>
              <a:gd name="connsiteY191" fmla="*/ 3412899 h 3632512"/>
              <a:gd name="connsiteX192" fmla="*/ 1768891 w 5478991"/>
              <a:gd name="connsiteY192" fmla="*/ 3292518 h 3632512"/>
              <a:gd name="connsiteX193" fmla="*/ 1889274 w 5478991"/>
              <a:gd name="connsiteY193" fmla="*/ 3181960 h 3632512"/>
              <a:gd name="connsiteX194" fmla="*/ 5182608 w 5478991"/>
              <a:gd name="connsiteY194" fmla="*/ 3172135 h 3632512"/>
              <a:gd name="connsiteX195" fmla="*/ 5309133 w 5478991"/>
              <a:gd name="connsiteY195" fmla="*/ 3298662 h 3632512"/>
              <a:gd name="connsiteX196" fmla="*/ 5182608 w 5478991"/>
              <a:gd name="connsiteY196" fmla="*/ 3426415 h 3632512"/>
              <a:gd name="connsiteX197" fmla="*/ 5054855 w 5478991"/>
              <a:gd name="connsiteY197" fmla="*/ 3297433 h 3632512"/>
              <a:gd name="connsiteX198" fmla="*/ 5182608 w 5478991"/>
              <a:gd name="connsiteY198" fmla="*/ 3172135 h 3632512"/>
              <a:gd name="connsiteX199" fmla="*/ 2294647 w 5478991"/>
              <a:gd name="connsiteY199" fmla="*/ 3170907 h 3632512"/>
              <a:gd name="connsiteX200" fmla="*/ 2422399 w 5478991"/>
              <a:gd name="connsiteY200" fmla="*/ 3299891 h 3632512"/>
              <a:gd name="connsiteX201" fmla="*/ 2294647 w 5478991"/>
              <a:gd name="connsiteY201" fmla="*/ 3423959 h 3632512"/>
              <a:gd name="connsiteX202" fmla="*/ 2168121 w 5478991"/>
              <a:gd name="connsiteY202" fmla="*/ 3297433 h 3632512"/>
              <a:gd name="connsiteX203" fmla="*/ 2294647 w 5478991"/>
              <a:gd name="connsiteY203" fmla="*/ 3170907 h 3632512"/>
              <a:gd name="connsiteX204" fmla="*/ 4771095 w 5478991"/>
              <a:gd name="connsiteY204" fmla="*/ 3161083 h 3632512"/>
              <a:gd name="connsiteX205" fmla="*/ 4907447 w 5478991"/>
              <a:gd name="connsiteY205" fmla="*/ 3298663 h 3632512"/>
              <a:gd name="connsiteX206" fmla="*/ 4769867 w 5478991"/>
              <a:gd name="connsiteY206" fmla="*/ 3436244 h 3632512"/>
              <a:gd name="connsiteX207" fmla="*/ 4633515 w 5478991"/>
              <a:gd name="connsiteY207" fmla="*/ 3298663 h 3632512"/>
              <a:gd name="connsiteX208" fmla="*/ 4771095 w 5478991"/>
              <a:gd name="connsiteY208" fmla="*/ 3161083 h 3632512"/>
              <a:gd name="connsiteX209" fmla="*/ 2709845 w 5478991"/>
              <a:gd name="connsiteY209" fmla="*/ 3158626 h 3632512"/>
              <a:gd name="connsiteX210" fmla="*/ 2844969 w 5478991"/>
              <a:gd name="connsiteY210" fmla="*/ 3297434 h 3632512"/>
              <a:gd name="connsiteX211" fmla="*/ 2706159 w 5478991"/>
              <a:gd name="connsiteY211" fmla="*/ 3432559 h 3632512"/>
              <a:gd name="connsiteX212" fmla="*/ 2571035 w 5478991"/>
              <a:gd name="connsiteY212" fmla="*/ 3294979 h 3632512"/>
              <a:gd name="connsiteX213" fmla="*/ 2709845 w 5478991"/>
              <a:gd name="connsiteY213" fmla="*/ 3158626 h 3632512"/>
              <a:gd name="connsiteX214" fmla="*/ 28253 w 5478991"/>
              <a:gd name="connsiteY214" fmla="*/ 3070144 h 3632512"/>
              <a:gd name="connsiteX215" fmla="*/ 50364 w 5478991"/>
              <a:gd name="connsiteY215" fmla="*/ 3082428 h 3632512"/>
              <a:gd name="connsiteX216" fmla="*/ 45450 w 5478991"/>
              <a:gd name="connsiteY216" fmla="*/ 3106996 h 3632512"/>
              <a:gd name="connsiteX217" fmla="*/ 31939 w 5478991"/>
              <a:gd name="connsiteY217" fmla="*/ 3113137 h 3632512"/>
              <a:gd name="connsiteX218" fmla="*/ 12285 w 5478991"/>
              <a:gd name="connsiteY218" fmla="*/ 3097169 h 3632512"/>
              <a:gd name="connsiteX219" fmla="*/ 14741 w 5478991"/>
              <a:gd name="connsiteY219" fmla="*/ 3087342 h 3632512"/>
              <a:gd name="connsiteX220" fmla="*/ 28253 w 5478991"/>
              <a:gd name="connsiteY220" fmla="*/ 3070144 h 3632512"/>
              <a:gd name="connsiteX221" fmla="*/ 439765 w 5478991"/>
              <a:gd name="connsiteY221" fmla="*/ 3036987 h 3632512"/>
              <a:gd name="connsiteX222" fmla="*/ 495044 w 5478991"/>
              <a:gd name="connsiteY222" fmla="*/ 3089809 h 3632512"/>
              <a:gd name="connsiteX223" fmla="*/ 442223 w 5478991"/>
              <a:gd name="connsiteY223" fmla="*/ 3145086 h 3632512"/>
              <a:gd name="connsiteX224" fmla="*/ 386945 w 5478991"/>
              <a:gd name="connsiteY224" fmla="*/ 3092265 h 3632512"/>
              <a:gd name="connsiteX225" fmla="*/ 439765 w 5478991"/>
              <a:gd name="connsiteY225" fmla="*/ 3036987 h 3632512"/>
              <a:gd name="connsiteX226" fmla="*/ 853736 w 5478991"/>
              <a:gd name="connsiteY226" fmla="*/ 3013657 h 3632512"/>
              <a:gd name="connsiteX227" fmla="*/ 928669 w 5478991"/>
              <a:gd name="connsiteY227" fmla="*/ 3091047 h 3632512"/>
              <a:gd name="connsiteX228" fmla="*/ 852508 w 5478991"/>
              <a:gd name="connsiteY228" fmla="*/ 3167206 h 3632512"/>
              <a:gd name="connsiteX229" fmla="*/ 775118 w 5478991"/>
              <a:gd name="connsiteY229" fmla="*/ 3091047 h 3632512"/>
              <a:gd name="connsiteX230" fmla="*/ 853736 w 5478991"/>
              <a:gd name="connsiteY230" fmla="*/ 3013657 h 3632512"/>
              <a:gd name="connsiteX231" fmla="*/ 4030371 w 5478991"/>
              <a:gd name="connsiteY231" fmla="*/ 3006303 h 3632512"/>
              <a:gd name="connsiteX232" fmla="*/ 3869451 w 5478991"/>
              <a:gd name="connsiteY232" fmla="*/ 3012446 h 3632512"/>
              <a:gd name="connsiteX233" fmla="*/ 3871907 w 5478991"/>
              <a:gd name="connsiteY233" fmla="*/ 3022273 h 3632512"/>
              <a:gd name="connsiteX234" fmla="*/ 3881735 w 5478991"/>
              <a:gd name="connsiteY234" fmla="*/ 3141428 h 3632512"/>
              <a:gd name="connsiteX235" fmla="*/ 3882964 w 5478991"/>
              <a:gd name="connsiteY235" fmla="*/ 3153712 h 3632512"/>
              <a:gd name="connsiteX236" fmla="*/ 3928414 w 5478991"/>
              <a:gd name="connsiteY236" fmla="*/ 3145113 h 3632512"/>
              <a:gd name="connsiteX237" fmla="*/ 3976322 w 5478991"/>
              <a:gd name="connsiteY237" fmla="*/ 3146342 h 3632512"/>
              <a:gd name="connsiteX238" fmla="*/ 4018087 w 5478991"/>
              <a:gd name="connsiteY238" fmla="*/ 3157397 h 3632512"/>
              <a:gd name="connsiteX239" fmla="*/ 4030371 w 5478991"/>
              <a:gd name="connsiteY239" fmla="*/ 3006303 h 3632512"/>
              <a:gd name="connsiteX240" fmla="*/ 3446882 w 5478991"/>
              <a:gd name="connsiteY240" fmla="*/ 3003848 h 3632512"/>
              <a:gd name="connsiteX241" fmla="*/ 3461623 w 5478991"/>
              <a:gd name="connsiteY241" fmla="*/ 3035786 h 3632512"/>
              <a:gd name="connsiteX242" fmla="*/ 3470222 w 5478991"/>
              <a:gd name="connsiteY242" fmla="*/ 3065268 h 3632512"/>
              <a:gd name="connsiteX243" fmla="*/ 3472679 w 5478991"/>
              <a:gd name="connsiteY243" fmla="*/ 3095977 h 3632512"/>
              <a:gd name="connsiteX244" fmla="*/ 3467765 w 5478991"/>
              <a:gd name="connsiteY244" fmla="*/ 3126688 h 3632512"/>
              <a:gd name="connsiteX245" fmla="*/ 3460395 w 5478991"/>
              <a:gd name="connsiteY245" fmla="*/ 3156168 h 3632512"/>
              <a:gd name="connsiteX246" fmla="*/ 3600432 w 5478991"/>
              <a:gd name="connsiteY246" fmla="*/ 3152483 h 3632512"/>
              <a:gd name="connsiteX247" fmla="*/ 3593062 w 5478991"/>
              <a:gd name="connsiteY247" fmla="*/ 3123002 h 3632512"/>
              <a:gd name="connsiteX248" fmla="*/ 3590605 w 5478991"/>
              <a:gd name="connsiteY248" fmla="*/ 3092293 h 3632512"/>
              <a:gd name="connsiteX249" fmla="*/ 3593062 w 5478991"/>
              <a:gd name="connsiteY249" fmla="*/ 3065268 h 3632512"/>
              <a:gd name="connsiteX250" fmla="*/ 3601660 w 5478991"/>
              <a:gd name="connsiteY250" fmla="*/ 3035786 h 3632512"/>
              <a:gd name="connsiteX251" fmla="*/ 3607803 w 5478991"/>
              <a:gd name="connsiteY251" fmla="*/ 3009989 h 3632512"/>
              <a:gd name="connsiteX252" fmla="*/ 3568494 w 5478991"/>
              <a:gd name="connsiteY252" fmla="*/ 3023502 h 3632512"/>
              <a:gd name="connsiteX253" fmla="*/ 3527956 w 5478991"/>
              <a:gd name="connsiteY253" fmla="*/ 3028416 h 3632512"/>
              <a:gd name="connsiteX254" fmla="*/ 3487420 w 5478991"/>
              <a:gd name="connsiteY254" fmla="*/ 3021044 h 3632512"/>
              <a:gd name="connsiteX255" fmla="*/ 3446882 w 5478991"/>
              <a:gd name="connsiteY255" fmla="*/ 3003848 h 3632512"/>
              <a:gd name="connsiteX256" fmla="*/ 1266477 w 5478991"/>
              <a:gd name="connsiteY256" fmla="*/ 2997694 h 3632512"/>
              <a:gd name="connsiteX257" fmla="*/ 1357379 w 5478991"/>
              <a:gd name="connsiteY257" fmla="*/ 3093510 h 3632512"/>
              <a:gd name="connsiteX258" fmla="*/ 1261564 w 5478991"/>
              <a:gd name="connsiteY258" fmla="*/ 3183182 h 3632512"/>
              <a:gd name="connsiteX259" fmla="*/ 1171890 w 5478991"/>
              <a:gd name="connsiteY259" fmla="*/ 3089824 h 3632512"/>
              <a:gd name="connsiteX260" fmla="*/ 1266477 w 5478991"/>
              <a:gd name="connsiteY260" fmla="*/ 2997694 h 3632512"/>
              <a:gd name="connsiteX261" fmla="*/ 1679219 w 5478991"/>
              <a:gd name="connsiteY261" fmla="*/ 2982958 h 3632512"/>
              <a:gd name="connsiteX262" fmla="*/ 1784862 w 5478991"/>
              <a:gd name="connsiteY262" fmla="*/ 3091058 h 3632512"/>
              <a:gd name="connsiteX263" fmla="*/ 1676762 w 5478991"/>
              <a:gd name="connsiteY263" fmla="*/ 3197927 h 3632512"/>
              <a:gd name="connsiteX264" fmla="*/ 1569892 w 5478991"/>
              <a:gd name="connsiteY264" fmla="*/ 3091058 h 3632512"/>
              <a:gd name="connsiteX265" fmla="*/ 1679219 w 5478991"/>
              <a:gd name="connsiteY265" fmla="*/ 2982958 h 3632512"/>
              <a:gd name="connsiteX266" fmla="*/ 5388979 w 5478991"/>
              <a:gd name="connsiteY266" fmla="*/ 2973135 h 3632512"/>
              <a:gd name="connsiteX267" fmla="*/ 5472357 w 5478991"/>
              <a:gd name="connsiteY267" fmla="*/ 3008144 h 3632512"/>
              <a:gd name="connsiteX268" fmla="*/ 5478991 w 5478991"/>
              <a:gd name="connsiteY268" fmla="*/ 3017907 h 3632512"/>
              <a:gd name="connsiteX269" fmla="*/ 5478991 w 5478991"/>
              <a:gd name="connsiteY269" fmla="*/ 3167398 h 3632512"/>
              <a:gd name="connsiteX270" fmla="*/ 5473278 w 5478991"/>
              <a:gd name="connsiteY270" fmla="*/ 3176128 h 3632512"/>
              <a:gd name="connsiteX271" fmla="*/ 5388979 w 5478991"/>
              <a:gd name="connsiteY271" fmla="*/ 3211444 h 3632512"/>
              <a:gd name="connsiteX272" fmla="*/ 5268596 w 5478991"/>
              <a:gd name="connsiteY272" fmla="*/ 3092289 h 3632512"/>
              <a:gd name="connsiteX273" fmla="*/ 5388979 w 5478991"/>
              <a:gd name="connsiteY273" fmla="*/ 2973135 h 3632512"/>
              <a:gd name="connsiteX274" fmla="*/ 2088274 w 5478991"/>
              <a:gd name="connsiteY274" fmla="*/ 2971906 h 3632512"/>
              <a:gd name="connsiteX275" fmla="*/ 2208657 w 5478991"/>
              <a:gd name="connsiteY275" fmla="*/ 3091061 h 3632512"/>
              <a:gd name="connsiteX276" fmla="*/ 2089503 w 5478991"/>
              <a:gd name="connsiteY276" fmla="*/ 3210215 h 3632512"/>
              <a:gd name="connsiteX277" fmla="*/ 1970348 w 5478991"/>
              <a:gd name="connsiteY277" fmla="*/ 3089832 h 3632512"/>
              <a:gd name="connsiteX278" fmla="*/ 2088274 w 5478991"/>
              <a:gd name="connsiteY278" fmla="*/ 2971906 h 3632512"/>
              <a:gd name="connsiteX279" fmla="*/ 4975009 w 5478991"/>
              <a:gd name="connsiteY279" fmla="*/ 2962081 h 3632512"/>
              <a:gd name="connsiteX280" fmla="*/ 5105220 w 5478991"/>
              <a:gd name="connsiteY280" fmla="*/ 3092291 h 3632512"/>
              <a:gd name="connsiteX281" fmla="*/ 4977467 w 5478991"/>
              <a:gd name="connsiteY281" fmla="*/ 3222503 h 3632512"/>
              <a:gd name="connsiteX282" fmla="*/ 4846027 w 5478991"/>
              <a:gd name="connsiteY282" fmla="*/ 3093519 h 3632512"/>
              <a:gd name="connsiteX283" fmla="*/ 4975009 w 5478991"/>
              <a:gd name="connsiteY283" fmla="*/ 2962081 h 3632512"/>
              <a:gd name="connsiteX284" fmla="*/ 2505931 w 5478991"/>
              <a:gd name="connsiteY284" fmla="*/ 2960853 h 3632512"/>
              <a:gd name="connsiteX285" fmla="*/ 2631227 w 5478991"/>
              <a:gd name="connsiteY285" fmla="*/ 3092291 h 3632512"/>
              <a:gd name="connsiteX286" fmla="*/ 2498561 w 5478991"/>
              <a:gd name="connsiteY286" fmla="*/ 3221275 h 3632512"/>
              <a:gd name="connsiteX287" fmla="*/ 2370807 w 5478991"/>
              <a:gd name="connsiteY287" fmla="*/ 3087378 h 3632512"/>
              <a:gd name="connsiteX288" fmla="*/ 2505931 w 5478991"/>
              <a:gd name="connsiteY288" fmla="*/ 2960853 h 3632512"/>
              <a:gd name="connsiteX289" fmla="*/ 2914987 w 5478991"/>
              <a:gd name="connsiteY289" fmla="*/ 2952255 h 3632512"/>
              <a:gd name="connsiteX290" fmla="*/ 3053796 w 5478991"/>
              <a:gd name="connsiteY290" fmla="*/ 3092293 h 3632512"/>
              <a:gd name="connsiteX291" fmla="*/ 2912530 w 5478991"/>
              <a:gd name="connsiteY291" fmla="*/ 3229873 h 3632512"/>
              <a:gd name="connsiteX292" fmla="*/ 2776178 w 5478991"/>
              <a:gd name="connsiteY292" fmla="*/ 3091064 h 3632512"/>
              <a:gd name="connsiteX293" fmla="*/ 2914987 w 5478991"/>
              <a:gd name="connsiteY293" fmla="*/ 2952255 h 3632512"/>
              <a:gd name="connsiteX294" fmla="*/ 233394 w 5478991"/>
              <a:gd name="connsiteY294" fmla="*/ 2850267 h 3632512"/>
              <a:gd name="connsiteX295" fmla="*/ 270246 w 5478991"/>
              <a:gd name="connsiteY295" fmla="*/ 2883433 h 3632512"/>
              <a:gd name="connsiteX296" fmla="*/ 234624 w 5478991"/>
              <a:gd name="connsiteY296" fmla="*/ 2920285 h 3632512"/>
              <a:gd name="connsiteX297" fmla="*/ 200228 w 5478991"/>
              <a:gd name="connsiteY297" fmla="*/ 2885890 h 3632512"/>
              <a:gd name="connsiteX298" fmla="*/ 233394 w 5478991"/>
              <a:gd name="connsiteY298" fmla="*/ 2850267 h 3632512"/>
              <a:gd name="connsiteX299" fmla="*/ 647365 w 5478991"/>
              <a:gd name="connsiteY299" fmla="*/ 2820794 h 3632512"/>
              <a:gd name="connsiteX300" fmla="*/ 711242 w 5478991"/>
              <a:gd name="connsiteY300" fmla="*/ 2883442 h 3632512"/>
              <a:gd name="connsiteX301" fmla="*/ 649822 w 5478991"/>
              <a:gd name="connsiteY301" fmla="*/ 2948547 h 3632512"/>
              <a:gd name="connsiteX302" fmla="*/ 582261 w 5478991"/>
              <a:gd name="connsiteY302" fmla="*/ 2885899 h 3632512"/>
              <a:gd name="connsiteX303" fmla="*/ 647365 w 5478991"/>
              <a:gd name="connsiteY303" fmla="*/ 2820794 h 3632512"/>
              <a:gd name="connsiteX304" fmla="*/ 1060107 w 5478991"/>
              <a:gd name="connsiteY304" fmla="*/ 2802375 h 3632512"/>
              <a:gd name="connsiteX305" fmla="*/ 1141181 w 5478991"/>
              <a:gd name="connsiteY305" fmla="*/ 2887134 h 3632512"/>
              <a:gd name="connsiteX306" fmla="*/ 1056422 w 5478991"/>
              <a:gd name="connsiteY306" fmla="*/ 2968210 h 3632512"/>
              <a:gd name="connsiteX307" fmla="*/ 976576 w 5478991"/>
              <a:gd name="connsiteY307" fmla="*/ 2883450 h 3632512"/>
              <a:gd name="connsiteX308" fmla="*/ 1060107 w 5478991"/>
              <a:gd name="connsiteY308" fmla="*/ 2802375 h 3632512"/>
              <a:gd name="connsiteX309" fmla="*/ 1472848 w 5478991"/>
              <a:gd name="connsiteY309" fmla="*/ 2786413 h 3632512"/>
              <a:gd name="connsiteX310" fmla="*/ 1569891 w 5478991"/>
              <a:gd name="connsiteY310" fmla="*/ 2885913 h 3632512"/>
              <a:gd name="connsiteX311" fmla="*/ 1470391 w 5478991"/>
              <a:gd name="connsiteY311" fmla="*/ 2982957 h 3632512"/>
              <a:gd name="connsiteX312" fmla="*/ 1373347 w 5478991"/>
              <a:gd name="connsiteY312" fmla="*/ 2883456 h 3632512"/>
              <a:gd name="connsiteX313" fmla="*/ 1472848 w 5478991"/>
              <a:gd name="connsiteY313" fmla="*/ 2786413 h 3632512"/>
              <a:gd name="connsiteX314" fmla="*/ 1884360 w 5478991"/>
              <a:gd name="connsiteY314" fmla="*/ 2774132 h 3632512"/>
              <a:gd name="connsiteX315" fmla="*/ 1994916 w 5478991"/>
              <a:gd name="connsiteY315" fmla="*/ 2884688 h 3632512"/>
              <a:gd name="connsiteX316" fmla="*/ 1881904 w 5478991"/>
              <a:gd name="connsiteY316" fmla="*/ 2995243 h 3632512"/>
              <a:gd name="connsiteX317" fmla="*/ 1772577 w 5478991"/>
              <a:gd name="connsiteY317" fmla="*/ 2884688 h 3632512"/>
              <a:gd name="connsiteX318" fmla="*/ 1884360 w 5478991"/>
              <a:gd name="connsiteY318" fmla="*/ 2774132 h 3632512"/>
              <a:gd name="connsiteX319" fmla="*/ 5180151 w 5478991"/>
              <a:gd name="connsiteY319" fmla="*/ 2764309 h 3632512"/>
              <a:gd name="connsiteX320" fmla="*/ 5302991 w 5478991"/>
              <a:gd name="connsiteY320" fmla="*/ 2885919 h 3632512"/>
              <a:gd name="connsiteX321" fmla="*/ 5181379 w 5478991"/>
              <a:gd name="connsiteY321" fmla="*/ 3008759 h 3632512"/>
              <a:gd name="connsiteX322" fmla="*/ 5058539 w 5478991"/>
              <a:gd name="connsiteY322" fmla="*/ 2887148 h 3632512"/>
              <a:gd name="connsiteX323" fmla="*/ 5180151 w 5478991"/>
              <a:gd name="connsiteY323" fmla="*/ 2764309 h 3632512"/>
              <a:gd name="connsiteX324" fmla="*/ 2297103 w 5478991"/>
              <a:gd name="connsiteY324" fmla="*/ 2763079 h 3632512"/>
              <a:gd name="connsiteX325" fmla="*/ 2417486 w 5478991"/>
              <a:gd name="connsiteY325" fmla="*/ 2885919 h 3632512"/>
              <a:gd name="connsiteX326" fmla="*/ 2294647 w 5478991"/>
              <a:gd name="connsiteY326" fmla="*/ 3007531 h 3632512"/>
              <a:gd name="connsiteX327" fmla="*/ 2174263 w 5478991"/>
              <a:gd name="connsiteY327" fmla="*/ 2884691 h 3632512"/>
              <a:gd name="connsiteX328" fmla="*/ 2297103 w 5478991"/>
              <a:gd name="connsiteY328" fmla="*/ 2763079 h 3632512"/>
              <a:gd name="connsiteX329" fmla="*/ 4768639 w 5478991"/>
              <a:gd name="connsiteY329" fmla="*/ 2754483 h 3632512"/>
              <a:gd name="connsiteX330" fmla="*/ 4901306 w 5478991"/>
              <a:gd name="connsiteY330" fmla="*/ 2887150 h 3632512"/>
              <a:gd name="connsiteX331" fmla="*/ 4768639 w 5478991"/>
              <a:gd name="connsiteY331" fmla="*/ 3017360 h 3632512"/>
              <a:gd name="connsiteX332" fmla="*/ 4638429 w 5478991"/>
              <a:gd name="connsiteY332" fmla="*/ 2885920 h 3632512"/>
              <a:gd name="connsiteX333" fmla="*/ 4768639 w 5478991"/>
              <a:gd name="connsiteY333" fmla="*/ 2754483 h 3632512"/>
              <a:gd name="connsiteX334" fmla="*/ 2712301 w 5478991"/>
              <a:gd name="connsiteY334" fmla="*/ 2753254 h 3632512"/>
              <a:gd name="connsiteX335" fmla="*/ 2840055 w 5478991"/>
              <a:gd name="connsiteY335" fmla="*/ 2887150 h 3632512"/>
              <a:gd name="connsiteX336" fmla="*/ 2707388 w 5478991"/>
              <a:gd name="connsiteY336" fmla="*/ 3016131 h 3632512"/>
              <a:gd name="connsiteX337" fmla="*/ 2577178 w 5478991"/>
              <a:gd name="connsiteY337" fmla="*/ 2883464 h 3632512"/>
              <a:gd name="connsiteX338" fmla="*/ 2712301 w 5478991"/>
              <a:gd name="connsiteY338" fmla="*/ 2753254 h 3632512"/>
              <a:gd name="connsiteX339" fmla="*/ 3120129 w 5478991"/>
              <a:gd name="connsiteY339" fmla="*/ 2745884 h 3632512"/>
              <a:gd name="connsiteX340" fmla="*/ 3260167 w 5478991"/>
              <a:gd name="connsiteY340" fmla="*/ 2884694 h 3632512"/>
              <a:gd name="connsiteX341" fmla="*/ 3120129 w 5478991"/>
              <a:gd name="connsiteY341" fmla="*/ 3023502 h 3632512"/>
              <a:gd name="connsiteX342" fmla="*/ 2982549 w 5478991"/>
              <a:gd name="connsiteY342" fmla="*/ 2885922 h 3632512"/>
              <a:gd name="connsiteX343" fmla="*/ 3120129 w 5478991"/>
              <a:gd name="connsiteY343" fmla="*/ 2745884 h 3632512"/>
              <a:gd name="connsiteX344" fmla="*/ 3539933 w 5478991"/>
              <a:gd name="connsiteY344" fmla="*/ 2737439 h 3632512"/>
              <a:gd name="connsiteX345" fmla="*/ 3623771 w 5478991"/>
              <a:gd name="connsiteY345" fmla="*/ 2770452 h 3632512"/>
              <a:gd name="connsiteX346" fmla="*/ 3654482 w 5478991"/>
              <a:gd name="connsiteY346" fmla="*/ 2959624 h 3632512"/>
              <a:gd name="connsiteX347" fmla="*/ 3679050 w 5478991"/>
              <a:gd name="connsiteY347" fmla="*/ 2951026 h 3632512"/>
              <a:gd name="connsiteX348" fmla="*/ 3708531 w 5478991"/>
              <a:gd name="connsiteY348" fmla="*/ 2942428 h 3632512"/>
              <a:gd name="connsiteX349" fmla="*/ 3735556 w 5478991"/>
              <a:gd name="connsiteY349" fmla="*/ 2938742 h 3632512"/>
              <a:gd name="connsiteX350" fmla="*/ 3762581 w 5478991"/>
              <a:gd name="connsiteY350" fmla="*/ 2941199 h 3632512"/>
              <a:gd name="connsiteX351" fmla="*/ 3792062 w 5478991"/>
              <a:gd name="connsiteY351" fmla="*/ 2949798 h 3632512"/>
              <a:gd name="connsiteX352" fmla="*/ 3816630 w 5478991"/>
              <a:gd name="connsiteY352" fmla="*/ 2959624 h 3632512"/>
              <a:gd name="connsiteX353" fmla="*/ 3810487 w 5478991"/>
              <a:gd name="connsiteY353" fmla="*/ 2936285 h 3632512"/>
              <a:gd name="connsiteX354" fmla="*/ 3917359 w 5478991"/>
              <a:gd name="connsiteY354" fmla="*/ 2742199 h 3632512"/>
              <a:gd name="connsiteX355" fmla="*/ 4084421 w 5478991"/>
              <a:gd name="connsiteY355" fmla="*/ 2858896 h 3632512"/>
              <a:gd name="connsiteX356" fmla="*/ 4072137 w 5478991"/>
              <a:gd name="connsiteY356" fmla="*/ 2946114 h 3632512"/>
              <a:gd name="connsiteX357" fmla="*/ 4062310 w 5478991"/>
              <a:gd name="connsiteY357" fmla="*/ 2966996 h 3632512"/>
              <a:gd name="connsiteX358" fmla="*/ 4072137 w 5478991"/>
              <a:gd name="connsiteY358" fmla="*/ 2965767 h 3632512"/>
              <a:gd name="connsiteX359" fmla="*/ 4250254 w 5478991"/>
              <a:gd name="connsiteY359" fmla="*/ 2982965 h 3632512"/>
              <a:gd name="connsiteX360" fmla="*/ 4254981 w 5478991"/>
              <a:gd name="connsiteY360" fmla="*/ 2985801 h 3632512"/>
              <a:gd name="connsiteX361" fmla="*/ 4240428 w 5478991"/>
              <a:gd name="connsiteY361" fmla="*/ 2960853 h 3632512"/>
              <a:gd name="connsiteX362" fmla="*/ 4321502 w 5478991"/>
              <a:gd name="connsiteY362" fmla="*/ 2752026 h 3632512"/>
              <a:gd name="connsiteX363" fmla="*/ 4461539 w 5478991"/>
              <a:gd name="connsiteY363" fmla="*/ 2793791 h 3632512"/>
              <a:gd name="connsiteX364" fmla="*/ 4484879 w 5478991"/>
              <a:gd name="connsiteY364" fmla="*/ 2941199 h 3632512"/>
              <a:gd name="connsiteX365" fmla="*/ 4364495 w 5478991"/>
              <a:gd name="connsiteY365" fmla="*/ 3024730 h 3632512"/>
              <a:gd name="connsiteX366" fmla="*/ 4279737 w 5478991"/>
              <a:gd name="connsiteY366" fmla="*/ 3001391 h 3632512"/>
              <a:gd name="connsiteX367" fmla="*/ 4258545 w 5478991"/>
              <a:gd name="connsiteY367" fmla="*/ 2990795 h 3632512"/>
              <a:gd name="connsiteX368" fmla="*/ 4282192 w 5478991"/>
              <a:gd name="connsiteY368" fmla="*/ 3028416 h 3632512"/>
              <a:gd name="connsiteX369" fmla="*/ 4287106 w 5478991"/>
              <a:gd name="connsiteY369" fmla="*/ 3137743 h 3632512"/>
              <a:gd name="connsiteX370" fmla="*/ 4277279 w 5478991"/>
              <a:gd name="connsiteY370" fmla="*/ 3162311 h 3632512"/>
              <a:gd name="connsiteX371" fmla="*/ 4295705 w 5478991"/>
              <a:gd name="connsiteY371" fmla="*/ 3161082 h 3632512"/>
              <a:gd name="connsiteX372" fmla="*/ 4420771 w 5478991"/>
              <a:gd name="connsiteY372" fmla="*/ 3162982 h 3632512"/>
              <a:gd name="connsiteX373" fmla="*/ 4455155 w 5478991"/>
              <a:gd name="connsiteY373" fmla="*/ 3187418 h 3632512"/>
              <a:gd name="connsiteX374" fmla="*/ 4441884 w 5478991"/>
              <a:gd name="connsiteY374" fmla="*/ 3159854 h 3632512"/>
              <a:gd name="connsiteX375" fmla="*/ 4525415 w 5478991"/>
              <a:gd name="connsiteY375" fmla="*/ 2958397 h 3632512"/>
              <a:gd name="connsiteX376" fmla="*/ 4667909 w 5478991"/>
              <a:gd name="connsiteY376" fmla="*/ 3001391 h 3632512"/>
              <a:gd name="connsiteX377" fmla="*/ 4690020 w 5478991"/>
              <a:gd name="connsiteY377" fmla="*/ 3148799 h 3632512"/>
              <a:gd name="connsiteX378" fmla="*/ 4569637 w 5478991"/>
              <a:gd name="connsiteY378" fmla="*/ 3231101 h 3632512"/>
              <a:gd name="connsiteX379" fmla="*/ 4488563 w 5478991"/>
              <a:gd name="connsiteY379" fmla="*/ 3208990 h 3632512"/>
              <a:gd name="connsiteX380" fmla="*/ 4462395 w 5478991"/>
              <a:gd name="connsiteY380" fmla="*/ 3195381 h 3632512"/>
              <a:gd name="connsiteX381" fmla="*/ 4488409 w 5478991"/>
              <a:gd name="connsiteY381" fmla="*/ 3230028 h 3632512"/>
              <a:gd name="connsiteX382" fmla="*/ 4503303 w 5478991"/>
              <a:gd name="connsiteY382" fmla="*/ 3279009 h 3632512"/>
              <a:gd name="connsiteX383" fmla="*/ 4483649 w 5478991"/>
              <a:gd name="connsiteY383" fmla="*/ 3373594 h 3632512"/>
              <a:gd name="connsiteX384" fmla="*/ 4506989 w 5478991"/>
              <a:gd name="connsiteY384" fmla="*/ 3368683 h 3632512"/>
              <a:gd name="connsiteX385" fmla="*/ 4707217 w 5478991"/>
              <a:gd name="connsiteY385" fmla="*/ 3486609 h 3632512"/>
              <a:gd name="connsiteX386" fmla="*/ 4688793 w 5478991"/>
              <a:gd name="connsiteY386" fmla="*/ 3572595 h 3632512"/>
              <a:gd name="connsiteX387" fmla="*/ 4675279 w 5478991"/>
              <a:gd name="connsiteY387" fmla="*/ 3599621 h 3632512"/>
              <a:gd name="connsiteX388" fmla="*/ 4655625 w 5478991"/>
              <a:gd name="connsiteY388" fmla="*/ 3614362 h 3632512"/>
              <a:gd name="connsiteX389" fmla="*/ 4643341 w 5478991"/>
              <a:gd name="connsiteY389" fmla="*/ 3621731 h 3632512"/>
              <a:gd name="connsiteX390" fmla="*/ 4621934 w 5478991"/>
              <a:gd name="connsiteY390" fmla="*/ 3632512 h 3632512"/>
              <a:gd name="connsiteX391" fmla="*/ 4501248 w 5478991"/>
              <a:gd name="connsiteY391" fmla="*/ 3632512 h 3632512"/>
              <a:gd name="connsiteX392" fmla="*/ 4491020 w 5478991"/>
              <a:gd name="connsiteY392" fmla="*/ 3629104 h 3632512"/>
              <a:gd name="connsiteX393" fmla="*/ 4491994 w 5478991"/>
              <a:gd name="connsiteY393" fmla="*/ 3632512 h 3632512"/>
              <a:gd name="connsiteX394" fmla="*/ 2985438 w 5478991"/>
              <a:gd name="connsiteY394" fmla="*/ 3632512 h 3632512"/>
              <a:gd name="connsiteX395" fmla="*/ 2976099 w 5478991"/>
              <a:gd name="connsiteY395" fmla="*/ 3629256 h 3632512"/>
              <a:gd name="connsiteX396" fmla="*/ 2970426 w 5478991"/>
              <a:gd name="connsiteY396" fmla="*/ 3632512 h 3632512"/>
              <a:gd name="connsiteX397" fmla="*/ 2863030 w 5478991"/>
              <a:gd name="connsiteY397" fmla="*/ 3632512 h 3632512"/>
              <a:gd name="connsiteX398" fmla="*/ 2831551 w 5478991"/>
              <a:gd name="connsiteY398" fmla="*/ 3617951 h 3632512"/>
              <a:gd name="connsiteX399" fmla="*/ 2771263 w 5478991"/>
              <a:gd name="connsiteY399" fmla="*/ 3479238 h 3632512"/>
              <a:gd name="connsiteX400" fmla="*/ 2910073 w 5478991"/>
              <a:gd name="connsiteY400" fmla="*/ 3356399 h 3632512"/>
              <a:gd name="connsiteX401" fmla="*/ 2970264 w 5478991"/>
              <a:gd name="connsiteY401" fmla="*/ 3367455 h 3632512"/>
              <a:gd name="connsiteX402" fmla="*/ 2996061 w 5478991"/>
              <a:gd name="connsiteY402" fmla="*/ 3378510 h 3632512"/>
              <a:gd name="connsiteX403" fmla="*/ 2982548 w 5478991"/>
              <a:gd name="connsiteY403" fmla="*/ 3342886 h 3632512"/>
              <a:gd name="connsiteX404" fmla="*/ 2973949 w 5478991"/>
              <a:gd name="connsiteY404" fmla="*/ 3306035 h 3632512"/>
              <a:gd name="connsiteX405" fmla="*/ 2975177 w 5478991"/>
              <a:gd name="connsiteY405" fmla="*/ 3271639 h 3632512"/>
              <a:gd name="connsiteX406" fmla="*/ 2985005 w 5478991"/>
              <a:gd name="connsiteY406" fmla="*/ 3236014 h 3632512"/>
              <a:gd name="connsiteX407" fmla="*/ 3002202 w 5478991"/>
              <a:gd name="connsiteY407" fmla="*/ 3206533 h 3632512"/>
              <a:gd name="connsiteX408" fmla="*/ 3027999 w 5478991"/>
              <a:gd name="connsiteY408" fmla="*/ 3179508 h 3632512"/>
              <a:gd name="connsiteX409" fmla="*/ 3057481 w 5478991"/>
              <a:gd name="connsiteY409" fmla="*/ 3161082 h 3632512"/>
              <a:gd name="connsiteX410" fmla="*/ 3093103 w 5478991"/>
              <a:gd name="connsiteY410" fmla="*/ 3150027 h 3632512"/>
              <a:gd name="connsiteX411" fmla="*/ 3127499 w 5478991"/>
              <a:gd name="connsiteY411" fmla="*/ 3147570 h 3632512"/>
              <a:gd name="connsiteX412" fmla="*/ 3164351 w 5478991"/>
              <a:gd name="connsiteY412" fmla="*/ 3153712 h 3632512"/>
              <a:gd name="connsiteX413" fmla="*/ 3197518 w 5478991"/>
              <a:gd name="connsiteY413" fmla="*/ 3164767 h 3632512"/>
              <a:gd name="connsiteX414" fmla="*/ 3182777 w 5478991"/>
              <a:gd name="connsiteY414" fmla="*/ 3110718 h 3632512"/>
              <a:gd name="connsiteX415" fmla="*/ 3185234 w 5478991"/>
              <a:gd name="connsiteY415" fmla="*/ 3052984 h 3632512"/>
              <a:gd name="connsiteX416" fmla="*/ 3207345 w 5478991"/>
              <a:gd name="connsiteY416" fmla="*/ 3003848 h 3632512"/>
              <a:gd name="connsiteX417" fmla="*/ 3249111 w 5478991"/>
              <a:gd name="connsiteY417" fmla="*/ 2964539 h 3632512"/>
              <a:gd name="connsiteX418" fmla="*/ 3299474 w 5478991"/>
              <a:gd name="connsiteY418" fmla="*/ 2944884 h 3632512"/>
              <a:gd name="connsiteX419" fmla="*/ 3357209 w 5478991"/>
              <a:gd name="connsiteY419" fmla="*/ 2946114 h 3632512"/>
              <a:gd name="connsiteX420" fmla="*/ 3411259 w 5478991"/>
              <a:gd name="connsiteY420" fmla="*/ 2964539 h 3632512"/>
              <a:gd name="connsiteX421" fmla="*/ 3389148 w 5478991"/>
              <a:gd name="connsiteY421" fmla="*/ 2883464 h 3632512"/>
              <a:gd name="connsiteX422" fmla="*/ 3392833 w 5478991"/>
              <a:gd name="connsiteY422" fmla="*/ 2849069 h 3632512"/>
              <a:gd name="connsiteX423" fmla="*/ 3406345 w 5478991"/>
              <a:gd name="connsiteY423" fmla="*/ 2813446 h 3632512"/>
              <a:gd name="connsiteX424" fmla="*/ 3428457 w 5478991"/>
              <a:gd name="connsiteY424" fmla="*/ 2782736 h 3632512"/>
              <a:gd name="connsiteX425" fmla="*/ 3454252 w 5478991"/>
              <a:gd name="connsiteY425" fmla="*/ 2760624 h 3632512"/>
              <a:gd name="connsiteX426" fmla="*/ 3539933 w 5478991"/>
              <a:gd name="connsiteY426" fmla="*/ 2737439 h 3632512"/>
              <a:gd name="connsiteX427" fmla="*/ 444680 w 5478991"/>
              <a:gd name="connsiteY427" fmla="*/ 2631613 h 3632512"/>
              <a:gd name="connsiteX428" fmla="*/ 487673 w 5478991"/>
              <a:gd name="connsiteY428" fmla="*/ 2679521 h 3632512"/>
              <a:gd name="connsiteX429" fmla="*/ 442223 w 5478991"/>
              <a:gd name="connsiteY429" fmla="*/ 2724971 h 3632512"/>
              <a:gd name="connsiteX430" fmla="*/ 395544 w 5478991"/>
              <a:gd name="connsiteY430" fmla="*/ 2677065 h 3632512"/>
              <a:gd name="connsiteX431" fmla="*/ 444680 w 5478991"/>
              <a:gd name="connsiteY431" fmla="*/ 2631613 h 3632512"/>
              <a:gd name="connsiteX432" fmla="*/ 853736 w 5478991"/>
              <a:gd name="connsiteY432" fmla="*/ 2608283 h 3632512"/>
              <a:gd name="connsiteX433" fmla="*/ 923754 w 5478991"/>
              <a:gd name="connsiteY433" fmla="*/ 2677075 h 3632512"/>
              <a:gd name="connsiteX434" fmla="*/ 854964 w 5478991"/>
              <a:gd name="connsiteY434" fmla="*/ 2748322 h 3632512"/>
              <a:gd name="connsiteX435" fmla="*/ 782489 w 5478991"/>
              <a:gd name="connsiteY435" fmla="*/ 2677075 h 3632512"/>
              <a:gd name="connsiteX436" fmla="*/ 853736 w 5478991"/>
              <a:gd name="connsiteY436" fmla="*/ 2608283 h 3632512"/>
              <a:gd name="connsiteX437" fmla="*/ 1266477 w 5478991"/>
              <a:gd name="connsiteY437" fmla="*/ 2589866 h 3632512"/>
              <a:gd name="connsiteX438" fmla="*/ 1352465 w 5478991"/>
              <a:gd name="connsiteY438" fmla="*/ 2679538 h 3632512"/>
              <a:gd name="connsiteX439" fmla="*/ 1264021 w 5478991"/>
              <a:gd name="connsiteY439" fmla="*/ 2765526 h 3632512"/>
              <a:gd name="connsiteX440" fmla="*/ 1176805 w 5478991"/>
              <a:gd name="connsiteY440" fmla="*/ 2678310 h 3632512"/>
              <a:gd name="connsiteX441" fmla="*/ 1266477 w 5478991"/>
              <a:gd name="connsiteY441" fmla="*/ 2589866 h 3632512"/>
              <a:gd name="connsiteX442" fmla="*/ 1679219 w 5478991"/>
              <a:gd name="connsiteY442" fmla="*/ 2576358 h 3632512"/>
              <a:gd name="connsiteX443" fmla="*/ 1778719 w 5478991"/>
              <a:gd name="connsiteY443" fmla="*/ 2677086 h 3632512"/>
              <a:gd name="connsiteX444" fmla="*/ 1676762 w 5478991"/>
              <a:gd name="connsiteY444" fmla="*/ 2779043 h 3632512"/>
              <a:gd name="connsiteX445" fmla="*/ 1576033 w 5478991"/>
              <a:gd name="connsiteY445" fmla="*/ 2677086 h 3632512"/>
              <a:gd name="connsiteX446" fmla="*/ 1679219 w 5478991"/>
              <a:gd name="connsiteY446" fmla="*/ 2576358 h 3632512"/>
              <a:gd name="connsiteX447" fmla="*/ 5387750 w 5478991"/>
              <a:gd name="connsiteY447" fmla="*/ 2566533 h 3632512"/>
              <a:gd name="connsiteX448" fmla="*/ 5467750 w 5478991"/>
              <a:gd name="connsiteY448" fmla="*/ 2599086 h 3632512"/>
              <a:gd name="connsiteX449" fmla="*/ 5478991 w 5478991"/>
              <a:gd name="connsiteY449" fmla="*/ 2615926 h 3632512"/>
              <a:gd name="connsiteX450" fmla="*/ 5478991 w 5478991"/>
              <a:gd name="connsiteY450" fmla="*/ 2743896 h 3632512"/>
              <a:gd name="connsiteX451" fmla="*/ 5468364 w 5478991"/>
              <a:gd name="connsiteY451" fmla="*/ 2760159 h 3632512"/>
              <a:gd name="connsiteX452" fmla="*/ 5388979 w 5478991"/>
              <a:gd name="connsiteY452" fmla="*/ 2793786 h 3632512"/>
              <a:gd name="connsiteX453" fmla="*/ 5274737 w 5478991"/>
              <a:gd name="connsiteY453" fmla="*/ 2680775 h 3632512"/>
              <a:gd name="connsiteX454" fmla="*/ 5387750 w 5478991"/>
              <a:gd name="connsiteY454" fmla="*/ 2566533 h 3632512"/>
              <a:gd name="connsiteX455" fmla="*/ 2090733 w 5478991"/>
              <a:gd name="connsiteY455" fmla="*/ 2564078 h 3632512"/>
              <a:gd name="connsiteX456" fmla="*/ 2203745 w 5478991"/>
              <a:gd name="connsiteY456" fmla="*/ 2679547 h 3632512"/>
              <a:gd name="connsiteX457" fmla="*/ 2089503 w 5478991"/>
              <a:gd name="connsiteY457" fmla="*/ 2791329 h 3632512"/>
              <a:gd name="connsiteX458" fmla="*/ 1976491 w 5478991"/>
              <a:gd name="connsiteY458" fmla="*/ 2677090 h 3632512"/>
              <a:gd name="connsiteX459" fmla="*/ 2090733 w 5478991"/>
              <a:gd name="connsiteY459" fmla="*/ 2564078 h 3632512"/>
              <a:gd name="connsiteX460" fmla="*/ 4975009 w 5478991"/>
              <a:gd name="connsiteY460" fmla="*/ 2556710 h 3632512"/>
              <a:gd name="connsiteX461" fmla="*/ 5100306 w 5478991"/>
              <a:gd name="connsiteY461" fmla="*/ 2680777 h 3632512"/>
              <a:gd name="connsiteX462" fmla="*/ 4978694 w 5478991"/>
              <a:gd name="connsiteY462" fmla="*/ 2803617 h 3632512"/>
              <a:gd name="connsiteX463" fmla="*/ 4854627 w 5478991"/>
              <a:gd name="connsiteY463" fmla="*/ 2679548 h 3632512"/>
              <a:gd name="connsiteX464" fmla="*/ 4975009 w 5478991"/>
              <a:gd name="connsiteY464" fmla="*/ 2556710 h 3632512"/>
              <a:gd name="connsiteX465" fmla="*/ 2501016 w 5478991"/>
              <a:gd name="connsiteY465" fmla="*/ 2555482 h 3632512"/>
              <a:gd name="connsiteX466" fmla="*/ 2625085 w 5478991"/>
              <a:gd name="connsiteY466" fmla="*/ 2678321 h 3632512"/>
              <a:gd name="connsiteX467" fmla="*/ 2503473 w 5478991"/>
              <a:gd name="connsiteY467" fmla="*/ 2801160 h 3632512"/>
              <a:gd name="connsiteX468" fmla="*/ 2379405 w 5478991"/>
              <a:gd name="connsiteY468" fmla="*/ 2678321 h 3632512"/>
              <a:gd name="connsiteX469" fmla="*/ 2501016 w 5478991"/>
              <a:gd name="connsiteY469" fmla="*/ 2555482 h 3632512"/>
              <a:gd name="connsiteX470" fmla="*/ 4564725 w 5478991"/>
              <a:gd name="connsiteY470" fmla="*/ 2549341 h 3632512"/>
              <a:gd name="connsiteX471" fmla="*/ 4694935 w 5478991"/>
              <a:gd name="connsiteY471" fmla="*/ 2680779 h 3632512"/>
              <a:gd name="connsiteX472" fmla="*/ 4563496 w 5478991"/>
              <a:gd name="connsiteY472" fmla="*/ 2810989 h 3632512"/>
              <a:gd name="connsiteX473" fmla="*/ 4433285 w 5478991"/>
              <a:gd name="connsiteY473" fmla="*/ 2679550 h 3632512"/>
              <a:gd name="connsiteX474" fmla="*/ 4564725 w 5478991"/>
              <a:gd name="connsiteY474" fmla="*/ 2549341 h 3632512"/>
              <a:gd name="connsiteX475" fmla="*/ 2914987 w 5478991"/>
              <a:gd name="connsiteY475" fmla="*/ 2548111 h 3632512"/>
              <a:gd name="connsiteX476" fmla="*/ 3046424 w 5478991"/>
              <a:gd name="connsiteY476" fmla="*/ 2678321 h 3632512"/>
              <a:gd name="connsiteX477" fmla="*/ 2916214 w 5478991"/>
              <a:gd name="connsiteY477" fmla="*/ 2809760 h 3632512"/>
              <a:gd name="connsiteX478" fmla="*/ 2786004 w 5478991"/>
              <a:gd name="connsiteY478" fmla="*/ 2678321 h 3632512"/>
              <a:gd name="connsiteX479" fmla="*/ 2914987 w 5478991"/>
              <a:gd name="connsiteY479" fmla="*/ 2548111 h 3632512"/>
              <a:gd name="connsiteX480" fmla="*/ 4151983 w 5478991"/>
              <a:gd name="connsiteY480" fmla="*/ 2543201 h 3632512"/>
              <a:gd name="connsiteX481" fmla="*/ 4288335 w 5478991"/>
              <a:gd name="connsiteY481" fmla="*/ 2682009 h 3632512"/>
              <a:gd name="connsiteX482" fmla="*/ 4151983 w 5478991"/>
              <a:gd name="connsiteY482" fmla="*/ 2815904 h 3632512"/>
              <a:gd name="connsiteX483" fmla="*/ 4015631 w 5478991"/>
              <a:gd name="connsiteY483" fmla="*/ 2677094 h 3632512"/>
              <a:gd name="connsiteX484" fmla="*/ 4151983 w 5478991"/>
              <a:gd name="connsiteY484" fmla="*/ 2543201 h 3632512"/>
              <a:gd name="connsiteX485" fmla="*/ 3740469 w 5478991"/>
              <a:gd name="connsiteY485" fmla="*/ 2541970 h 3632512"/>
              <a:gd name="connsiteX486" fmla="*/ 3878050 w 5478991"/>
              <a:gd name="connsiteY486" fmla="*/ 2679551 h 3632512"/>
              <a:gd name="connsiteX487" fmla="*/ 3739242 w 5478991"/>
              <a:gd name="connsiteY487" fmla="*/ 2818359 h 3632512"/>
              <a:gd name="connsiteX488" fmla="*/ 3601661 w 5478991"/>
              <a:gd name="connsiteY488" fmla="*/ 2680779 h 3632512"/>
              <a:gd name="connsiteX489" fmla="*/ 3740469 w 5478991"/>
              <a:gd name="connsiteY489" fmla="*/ 2541970 h 3632512"/>
              <a:gd name="connsiteX490" fmla="*/ 3328957 w 5478991"/>
              <a:gd name="connsiteY490" fmla="*/ 2541970 h 3632512"/>
              <a:gd name="connsiteX491" fmla="*/ 3462852 w 5478991"/>
              <a:gd name="connsiteY491" fmla="*/ 2679551 h 3632512"/>
              <a:gd name="connsiteX492" fmla="*/ 3326500 w 5478991"/>
              <a:gd name="connsiteY492" fmla="*/ 2814675 h 3632512"/>
              <a:gd name="connsiteX493" fmla="*/ 3190149 w 5478991"/>
              <a:gd name="connsiteY493" fmla="*/ 2677094 h 3632512"/>
              <a:gd name="connsiteX494" fmla="*/ 3328957 w 5478991"/>
              <a:gd name="connsiteY494" fmla="*/ 2541970 h 3632512"/>
              <a:gd name="connsiteX495" fmla="*/ 234624 w 5478991"/>
              <a:gd name="connsiteY495" fmla="*/ 2447347 h 3632512"/>
              <a:gd name="connsiteX496" fmla="*/ 259191 w 5478991"/>
              <a:gd name="connsiteY496" fmla="*/ 2471915 h 3632512"/>
              <a:gd name="connsiteX497" fmla="*/ 235852 w 5478991"/>
              <a:gd name="connsiteY497" fmla="*/ 2496483 h 3632512"/>
              <a:gd name="connsiteX498" fmla="*/ 210056 w 5478991"/>
              <a:gd name="connsiteY498" fmla="*/ 2474372 h 3632512"/>
              <a:gd name="connsiteX499" fmla="*/ 234624 w 5478991"/>
              <a:gd name="connsiteY499" fmla="*/ 2447347 h 3632512"/>
              <a:gd name="connsiteX500" fmla="*/ 646137 w 5478991"/>
              <a:gd name="connsiteY500" fmla="*/ 2417878 h 3632512"/>
              <a:gd name="connsiteX501" fmla="*/ 702644 w 5478991"/>
              <a:gd name="connsiteY501" fmla="*/ 2471928 h 3632512"/>
              <a:gd name="connsiteX502" fmla="*/ 648594 w 5478991"/>
              <a:gd name="connsiteY502" fmla="*/ 2528434 h 3632512"/>
              <a:gd name="connsiteX503" fmla="*/ 592088 w 5478991"/>
              <a:gd name="connsiteY503" fmla="*/ 2475613 h 3632512"/>
              <a:gd name="connsiteX504" fmla="*/ 646137 w 5478991"/>
              <a:gd name="connsiteY504" fmla="*/ 2417878 h 3632512"/>
              <a:gd name="connsiteX505" fmla="*/ 1060107 w 5478991"/>
              <a:gd name="connsiteY505" fmla="*/ 2397003 h 3632512"/>
              <a:gd name="connsiteX506" fmla="*/ 1135039 w 5478991"/>
              <a:gd name="connsiteY506" fmla="*/ 2470707 h 3632512"/>
              <a:gd name="connsiteX507" fmla="*/ 1058877 w 5478991"/>
              <a:gd name="connsiteY507" fmla="*/ 2548095 h 3632512"/>
              <a:gd name="connsiteX508" fmla="*/ 983946 w 5478991"/>
              <a:gd name="connsiteY508" fmla="*/ 2470707 h 3632512"/>
              <a:gd name="connsiteX509" fmla="*/ 1060107 w 5478991"/>
              <a:gd name="connsiteY509" fmla="*/ 2397003 h 3632512"/>
              <a:gd name="connsiteX510" fmla="*/ 1469162 w 5478991"/>
              <a:gd name="connsiteY510" fmla="*/ 2379812 h 3632512"/>
              <a:gd name="connsiteX511" fmla="*/ 1562520 w 5478991"/>
              <a:gd name="connsiteY511" fmla="*/ 2469485 h 3632512"/>
              <a:gd name="connsiteX512" fmla="*/ 1472848 w 5478991"/>
              <a:gd name="connsiteY512" fmla="*/ 2562844 h 3632512"/>
              <a:gd name="connsiteX513" fmla="*/ 1379490 w 5478991"/>
              <a:gd name="connsiteY513" fmla="*/ 2473170 h 3632512"/>
              <a:gd name="connsiteX514" fmla="*/ 1469162 w 5478991"/>
              <a:gd name="connsiteY514" fmla="*/ 2379812 h 3632512"/>
              <a:gd name="connsiteX515" fmla="*/ 1885589 w 5478991"/>
              <a:gd name="connsiteY515" fmla="*/ 2368762 h 3632512"/>
              <a:gd name="connsiteX516" fmla="*/ 1988775 w 5478991"/>
              <a:gd name="connsiteY516" fmla="*/ 2471947 h 3632512"/>
              <a:gd name="connsiteX517" fmla="*/ 1883133 w 5478991"/>
              <a:gd name="connsiteY517" fmla="*/ 2576359 h 3632512"/>
              <a:gd name="connsiteX518" fmla="*/ 1781176 w 5478991"/>
              <a:gd name="connsiteY518" fmla="*/ 2473175 h 3632512"/>
              <a:gd name="connsiteX519" fmla="*/ 1885589 w 5478991"/>
              <a:gd name="connsiteY519" fmla="*/ 2368762 h 3632512"/>
              <a:gd name="connsiteX520" fmla="*/ 5181381 w 5478991"/>
              <a:gd name="connsiteY520" fmla="*/ 2358937 h 3632512"/>
              <a:gd name="connsiteX521" fmla="*/ 5295621 w 5478991"/>
              <a:gd name="connsiteY521" fmla="*/ 2475634 h 3632512"/>
              <a:gd name="connsiteX522" fmla="*/ 5181381 w 5478991"/>
              <a:gd name="connsiteY522" fmla="*/ 2588647 h 3632512"/>
              <a:gd name="connsiteX523" fmla="*/ 5067139 w 5478991"/>
              <a:gd name="connsiteY523" fmla="*/ 2471950 h 3632512"/>
              <a:gd name="connsiteX524" fmla="*/ 5181381 w 5478991"/>
              <a:gd name="connsiteY524" fmla="*/ 2358937 h 3632512"/>
              <a:gd name="connsiteX525" fmla="*/ 2295874 w 5478991"/>
              <a:gd name="connsiteY525" fmla="*/ 2357708 h 3632512"/>
              <a:gd name="connsiteX526" fmla="*/ 2410116 w 5478991"/>
              <a:gd name="connsiteY526" fmla="*/ 2473178 h 3632512"/>
              <a:gd name="connsiteX527" fmla="*/ 2295874 w 5478991"/>
              <a:gd name="connsiteY527" fmla="*/ 2586190 h 3632512"/>
              <a:gd name="connsiteX528" fmla="*/ 2181634 w 5478991"/>
              <a:gd name="connsiteY528" fmla="*/ 2470721 h 3632512"/>
              <a:gd name="connsiteX529" fmla="*/ 2295874 w 5478991"/>
              <a:gd name="connsiteY529" fmla="*/ 2357708 h 3632512"/>
              <a:gd name="connsiteX530" fmla="*/ 4769867 w 5478991"/>
              <a:gd name="connsiteY530" fmla="*/ 2350340 h 3632512"/>
              <a:gd name="connsiteX531" fmla="*/ 4892707 w 5478991"/>
              <a:gd name="connsiteY531" fmla="*/ 2475637 h 3632512"/>
              <a:gd name="connsiteX532" fmla="*/ 4768639 w 5478991"/>
              <a:gd name="connsiteY532" fmla="*/ 2596019 h 3632512"/>
              <a:gd name="connsiteX533" fmla="*/ 4647027 w 5478991"/>
              <a:gd name="connsiteY533" fmla="*/ 2471951 h 3632512"/>
              <a:gd name="connsiteX534" fmla="*/ 4769867 w 5478991"/>
              <a:gd name="connsiteY534" fmla="*/ 2350340 h 3632512"/>
              <a:gd name="connsiteX535" fmla="*/ 2711073 w 5478991"/>
              <a:gd name="connsiteY535" fmla="*/ 2349113 h 3632512"/>
              <a:gd name="connsiteX536" fmla="*/ 2831455 w 5478991"/>
              <a:gd name="connsiteY536" fmla="*/ 2473180 h 3632512"/>
              <a:gd name="connsiteX537" fmla="*/ 2708616 w 5478991"/>
              <a:gd name="connsiteY537" fmla="*/ 2594792 h 3632512"/>
              <a:gd name="connsiteX538" fmla="*/ 2585776 w 5478991"/>
              <a:gd name="connsiteY538" fmla="*/ 2470725 h 3632512"/>
              <a:gd name="connsiteX539" fmla="*/ 2711073 w 5478991"/>
              <a:gd name="connsiteY539" fmla="*/ 2349113 h 3632512"/>
              <a:gd name="connsiteX540" fmla="*/ 4355896 w 5478991"/>
              <a:gd name="connsiteY540" fmla="*/ 2345428 h 3632512"/>
              <a:gd name="connsiteX541" fmla="*/ 4486106 w 5478991"/>
              <a:gd name="connsiteY541" fmla="*/ 2476867 h 3632512"/>
              <a:gd name="connsiteX542" fmla="*/ 4355896 w 5478991"/>
              <a:gd name="connsiteY542" fmla="*/ 2604618 h 3632512"/>
              <a:gd name="connsiteX543" fmla="*/ 4228143 w 5478991"/>
              <a:gd name="connsiteY543" fmla="*/ 2474409 h 3632512"/>
              <a:gd name="connsiteX544" fmla="*/ 4355896 w 5478991"/>
              <a:gd name="connsiteY544" fmla="*/ 2345428 h 3632512"/>
              <a:gd name="connsiteX545" fmla="*/ 3122585 w 5478991"/>
              <a:gd name="connsiteY545" fmla="*/ 2342971 h 3632512"/>
              <a:gd name="connsiteX546" fmla="*/ 3249111 w 5478991"/>
              <a:gd name="connsiteY546" fmla="*/ 2474411 h 3632512"/>
              <a:gd name="connsiteX547" fmla="*/ 3118901 w 5478991"/>
              <a:gd name="connsiteY547" fmla="*/ 2600934 h 3632512"/>
              <a:gd name="connsiteX548" fmla="*/ 2992376 w 5478991"/>
              <a:gd name="connsiteY548" fmla="*/ 2469497 h 3632512"/>
              <a:gd name="connsiteX549" fmla="*/ 3122585 w 5478991"/>
              <a:gd name="connsiteY549" fmla="*/ 2342971 h 3632512"/>
              <a:gd name="connsiteX550" fmla="*/ 3946840 w 5478991"/>
              <a:gd name="connsiteY550" fmla="*/ 2341744 h 3632512"/>
              <a:gd name="connsiteX551" fmla="*/ 4077051 w 5478991"/>
              <a:gd name="connsiteY551" fmla="*/ 2473182 h 3632512"/>
              <a:gd name="connsiteX552" fmla="*/ 3944383 w 5478991"/>
              <a:gd name="connsiteY552" fmla="*/ 2605848 h 3632512"/>
              <a:gd name="connsiteX553" fmla="*/ 3811717 w 5478991"/>
              <a:gd name="connsiteY553" fmla="*/ 2473182 h 3632512"/>
              <a:gd name="connsiteX554" fmla="*/ 3946840 w 5478991"/>
              <a:gd name="connsiteY554" fmla="*/ 2341744 h 3632512"/>
              <a:gd name="connsiteX555" fmla="*/ 3530413 w 5478991"/>
              <a:gd name="connsiteY555" fmla="*/ 2339287 h 3632512"/>
              <a:gd name="connsiteX556" fmla="*/ 3665537 w 5478991"/>
              <a:gd name="connsiteY556" fmla="*/ 2470725 h 3632512"/>
              <a:gd name="connsiteX557" fmla="*/ 3534099 w 5478991"/>
              <a:gd name="connsiteY557" fmla="*/ 2604621 h 3632512"/>
              <a:gd name="connsiteX558" fmla="*/ 3400203 w 5478991"/>
              <a:gd name="connsiteY558" fmla="*/ 2471954 h 3632512"/>
              <a:gd name="connsiteX559" fmla="*/ 3530413 w 5478991"/>
              <a:gd name="connsiteY559" fmla="*/ 2339287 h 3632512"/>
              <a:gd name="connsiteX560" fmla="*/ 442222 w 5478991"/>
              <a:gd name="connsiteY560" fmla="*/ 2232382 h 3632512"/>
              <a:gd name="connsiteX561" fmla="*/ 474160 w 5478991"/>
              <a:gd name="connsiteY561" fmla="*/ 2269234 h 3632512"/>
              <a:gd name="connsiteX562" fmla="*/ 438537 w 5478991"/>
              <a:gd name="connsiteY562" fmla="*/ 2299945 h 3632512"/>
              <a:gd name="connsiteX563" fmla="*/ 407827 w 5478991"/>
              <a:gd name="connsiteY563" fmla="*/ 2263093 h 3632512"/>
              <a:gd name="connsiteX564" fmla="*/ 442222 w 5478991"/>
              <a:gd name="connsiteY564" fmla="*/ 2232382 h 3632512"/>
              <a:gd name="connsiteX565" fmla="*/ 851279 w 5478991"/>
              <a:gd name="connsiteY565" fmla="*/ 2205368 h 3632512"/>
              <a:gd name="connsiteX566" fmla="*/ 913928 w 5478991"/>
              <a:gd name="connsiteY566" fmla="*/ 2264331 h 3632512"/>
              <a:gd name="connsiteX567" fmla="*/ 852508 w 5478991"/>
              <a:gd name="connsiteY567" fmla="*/ 2328207 h 3632512"/>
              <a:gd name="connsiteX568" fmla="*/ 792316 w 5478991"/>
              <a:gd name="connsiteY568" fmla="*/ 2266788 h 3632512"/>
              <a:gd name="connsiteX569" fmla="*/ 851279 w 5478991"/>
              <a:gd name="connsiteY569" fmla="*/ 2205368 h 3632512"/>
              <a:gd name="connsiteX570" fmla="*/ 1264021 w 5478991"/>
              <a:gd name="connsiteY570" fmla="*/ 2186949 h 3632512"/>
              <a:gd name="connsiteX571" fmla="*/ 1345095 w 5478991"/>
              <a:gd name="connsiteY571" fmla="*/ 2266794 h 3632512"/>
              <a:gd name="connsiteX572" fmla="*/ 1266477 w 5478991"/>
              <a:gd name="connsiteY572" fmla="*/ 2345411 h 3632512"/>
              <a:gd name="connsiteX573" fmla="*/ 1185403 w 5478991"/>
              <a:gd name="connsiteY573" fmla="*/ 2265566 h 3632512"/>
              <a:gd name="connsiteX574" fmla="*/ 1264021 w 5478991"/>
              <a:gd name="connsiteY574" fmla="*/ 2186949 h 3632512"/>
              <a:gd name="connsiteX575" fmla="*/ 1679219 w 5478991"/>
              <a:gd name="connsiteY575" fmla="*/ 2172214 h 3632512"/>
              <a:gd name="connsiteX576" fmla="*/ 1771349 w 5478991"/>
              <a:gd name="connsiteY576" fmla="*/ 2266800 h 3632512"/>
              <a:gd name="connsiteX577" fmla="*/ 1677991 w 5478991"/>
              <a:gd name="connsiteY577" fmla="*/ 2358931 h 3632512"/>
              <a:gd name="connsiteX578" fmla="*/ 1584633 w 5478991"/>
              <a:gd name="connsiteY578" fmla="*/ 2265573 h 3632512"/>
              <a:gd name="connsiteX579" fmla="*/ 1679219 w 5478991"/>
              <a:gd name="connsiteY579" fmla="*/ 2172214 h 3632512"/>
              <a:gd name="connsiteX580" fmla="*/ 5388979 w 5478991"/>
              <a:gd name="connsiteY580" fmla="*/ 2163619 h 3632512"/>
              <a:gd name="connsiteX581" fmla="*/ 5460994 w 5478991"/>
              <a:gd name="connsiteY581" fmla="*/ 2192947 h 3632512"/>
              <a:gd name="connsiteX582" fmla="*/ 5478991 w 5478991"/>
              <a:gd name="connsiteY582" fmla="*/ 2218496 h 3632512"/>
              <a:gd name="connsiteX583" fmla="*/ 5478991 w 5478991"/>
              <a:gd name="connsiteY583" fmla="*/ 2318439 h 3632512"/>
              <a:gd name="connsiteX584" fmla="*/ 5461301 w 5478991"/>
              <a:gd name="connsiteY584" fmla="*/ 2343425 h 3632512"/>
              <a:gd name="connsiteX585" fmla="*/ 5387751 w 5478991"/>
              <a:gd name="connsiteY585" fmla="*/ 2372446 h 3632512"/>
              <a:gd name="connsiteX586" fmla="*/ 5283337 w 5478991"/>
              <a:gd name="connsiteY586" fmla="*/ 2268033 h 3632512"/>
              <a:gd name="connsiteX587" fmla="*/ 5388979 w 5478991"/>
              <a:gd name="connsiteY587" fmla="*/ 2163619 h 3632512"/>
              <a:gd name="connsiteX588" fmla="*/ 2090733 w 5478991"/>
              <a:gd name="connsiteY588" fmla="*/ 2162390 h 3632512"/>
              <a:gd name="connsiteX589" fmla="*/ 2195145 w 5478991"/>
              <a:gd name="connsiteY589" fmla="*/ 2268032 h 3632512"/>
              <a:gd name="connsiteX590" fmla="*/ 2089503 w 5478991"/>
              <a:gd name="connsiteY590" fmla="*/ 2371217 h 3632512"/>
              <a:gd name="connsiteX591" fmla="*/ 1985090 w 5478991"/>
              <a:gd name="connsiteY591" fmla="*/ 2265575 h 3632512"/>
              <a:gd name="connsiteX592" fmla="*/ 2090733 w 5478991"/>
              <a:gd name="connsiteY592" fmla="*/ 2162390 h 3632512"/>
              <a:gd name="connsiteX593" fmla="*/ 4976237 w 5478991"/>
              <a:gd name="connsiteY593" fmla="*/ 2153794 h 3632512"/>
              <a:gd name="connsiteX594" fmla="*/ 5090477 w 5478991"/>
              <a:gd name="connsiteY594" fmla="*/ 2270491 h 3632512"/>
              <a:gd name="connsiteX595" fmla="*/ 4975009 w 5478991"/>
              <a:gd name="connsiteY595" fmla="*/ 2382276 h 3632512"/>
              <a:gd name="connsiteX596" fmla="*/ 4861996 w 5478991"/>
              <a:gd name="connsiteY596" fmla="*/ 2266807 h 3632512"/>
              <a:gd name="connsiteX597" fmla="*/ 4976237 w 5478991"/>
              <a:gd name="connsiteY597" fmla="*/ 2153794 h 3632512"/>
              <a:gd name="connsiteX598" fmla="*/ 2501016 w 5478991"/>
              <a:gd name="connsiteY598" fmla="*/ 2151337 h 3632512"/>
              <a:gd name="connsiteX599" fmla="*/ 2616485 w 5478991"/>
              <a:gd name="connsiteY599" fmla="*/ 2266807 h 3632512"/>
              <a:gd name="connsiteX600" fmla="*/ 2502245 w 5478991"/>
              <a:gd name="connsiteY600" fmla="*/ 2379819 h 3632512"/>
              <a:gd name="connsiteX601" fmla="*/ 2388003 w 5478991"/>
              <a:gd name="connsiteY601" fmla="*/ 2266807 h 3632512"/>
              <a:gd name="connsiteX602" fmla="*/ 2501016 w 5478991"/>
              <a:gd name="connsiteY602" fmla="*/ 2151337 h 3632512"/>
              <a:gd name="connsiteX603" fmla="*/ 4564725 w 5478991"/>
              <a:gd name="connsiteY603" fmla="*/ 2146426 h 3632512"/>
              <a:gd name="connsiteX604" fmla="*/ 4683879 w 5478991"/>
              <a:gd name="connsiteY604" fmla="*/ 2268037 h 3632512"/>
              <a:gd name="connsiteX605" fmla="*/ 4564725 w 5478991"/>
              <a:gd name="connsiteY605" fmla="*/ 2389649 h 3632512"/>
              <a:gd name="connsiteX606" fmla="*/ 4441885 w 5478991"/>
              <a:gd name="connsiteY606" fmla="*/ 2268037 h 3632512"/>
              <a:gd name="connsiteX607" fmla="*/ 4564725 w 5478991"/>
              <a:gd name="connsiteY607" fmla="*/ 2146426 h 3632512"/>
              <a:gd name="connsiteX608" fmla="*/ 2914987 w 5478991"/>
              <a:gd name="connsiteY608" fmla="*/ 2145199 h 3632512"/>
              <a:gd name="connsiteX609" fmla="*/ 3035369 w 5478991"/>
              <a:gd name="connsiteY609" fmla="*/ 2265580 h 3632512"/>
              <a:gd name="connsiteX610" fmla="*/ 2917443 w 5478991"/>
              <a:gd name="connsiteY610" fmla="*/ 2387192 h 3632512"/>
              <a:gd name="connsiteX611" fmla="*/ 2793375 w 5478991"/>
              <a:gd name="connsiteY611" fmla="*/ 2266809 h 3632512"/>
              <a:gd name="connsiteX612" fmla="*/ 2914987 w 5478991"/>
              <a:gd name="connsiteY612" fmla="*/ 2145199 h 3632512"/>
              <a:gd name="connsiteX613" fmla="*/ 4151982 w 5478991"/>
              <a:gd name="connsiteY613" fmla="*/ 2143971 h 3632512"/>
              <a:gd name="connsiteX614" fmla="*/ 4276051 w 5478991"/>
              <a:gd name="connsiteY614" fmla="*/ 2269268 h 3632512"/>
              <a:gd name="connsiteX615" fmla="*/ 4149525 w 5478991"/>
              <a:gd name="connsiteY615" fmla="*/ 2393335 h 3632512"/>
              <a:gd name="connsiteX616" fmla="*/ 4025458 w 5478991"/>
              <a:gd name="connsiteY616" fmla="*/ 2269268 h 3632512"/>
              <a:gd name="connsiteX617" fmla="*/ 4151982 w 5478991"/>
              <a:gd name="connsiteY617" fmla="*/ 2143971 h 3632512"/>
              <a:gd name="connsiteX618" fmla="*/ 3741699 w 5478991"/>
              <a:gd name="connsiteY618" fmla="*/ 2141514 h 3632512"/>
              <a:gd name="connsiteX619" fmla="*/ 3865767 w 5478991"/>
              <a:gd name="connsiteY619" fmla="*/ 2270495 h 3632512"/>
              <a:gd name="connsiteX620" fmla="*/ 3738013 w 5478991"/>
              <a:gd name="connsiteY620" fmla="*/ 2395792 h 3632512"/>
              <a:gd name="connsiteX621" fmla="*/ 3611489 w 5478991"/>
              <a:gd name="connsiteY621" fmla="*/ 2268038 h 3632512"/>
              <a:gd name="connsiteX622" fmla="*/ 3741699 w 5478991"/>
              <a:gd name="connsiteY622" fmla="*/ 2141514 h 3632512"/>
              <a:gd name="connsiteX623" fmla="*/ 3327728 w 5478991"/>
              <a:gd name="connsiteY623" fmla="*/ 2140285 h 3632512"/>
              <a:gd name="connsiteX624" fmla="*/ 3451795 w 5478991"/>
              <a:gd name="connsiteY624" fmla="*/ 2265582 h 3632512"/>
              <a:gd name="connsiteX625" fmla="*/ 3325271 w 5478991"/>
              <a:gd name="connsiteY625" fmla="*/ 2392106 h 3632512"/>
              <a:gd name="connsiteX626" fmla="*/ 3201203 w 5478991"/>
              <a:gd name="connsiteY626" fmla="*/ 2266811 h 3632512"/>
              <a:gd name="connsiteX627" fmla="*/ 3327728 w 5478991"/>
              <a:gd name="connsiteY627" fmla="*/ 2140285 h 3632512"/>
              <a:gd name="connsiteX628" fmla="*/ 647366 w 5478991"/>
              <a:gd name="connsiteY628" fmla="*/ 2018644 h 3632512"/>
              <a:gd name="connsiteX629" fmla="*/ 689131 w 5478991"/>
              <a:gd name="connsiteY629" fmla="*/ 2060409 h 3632512"/>
              <a:gd name="connsiteX630" fmla="*/ 644908 w 5478991"/>
              <a:gd name="connsiteY630" fmla="*/ 2103402 h 3632512"/>
              <a:gd name="connsiteX631" fmla="*/ 604372 w 5478991"/>
              <a:gd name="connsiteY631" fmla="*/ 2059181 h 3632512"/>
              <a:gd name="connsiteX632" fmla="*/ 647366 w 5478991"/>
              <a:gd name="connsiteY632" fmla="*/ 2018644 h 3632512"/>
              <a:gd name="connsiteX633" fmla="*/ 1058877 w 5478991"/>
              <a:gd name="connsiteY633" fmla="*/ 1995312 h 3632512"/>
              <a:gd name="connsiteX634" fmla="*/ 1123983 w 5478991"/>
              <a:gd name="connsiteY634" fmla="*/ 2062875 h 3632512"/>
              <a:gd name="connsiteX635" fmla="*/ 1057650 w 5478991"/>
              <a:gd name="connsiteY635" fmla="*/ 2125522 h 3632512"/>
              <a:gd name="connsiteX636" fmla="*/ 993773 w 5478991"/>
              <a:gd name="connsiteY636" fmla="*/ 2060418 h 3632512"/>
              <a:gd name="connsiteX637" fmla="*/ 1058877 w 5478991"/>
              <a:gd name="connsiteY637" fmla="*/ 1995312 h 3632512"/>
              <a:gd name="connsiteX638" fmla="*/ 1472848 w 5478991"/>
              <a:gd name="connsiteY638" fmla="*/ 1978121 h 3632512"/>
              <a:gd name="connsiteX639" fmla="*/ 1553922 w 5478991"/>
              <a:gd name="connsiteY639" fmla="*/ 2061652 h 3632512"/>
              <a:gd name="connsiteX640" fmla="*/ 1472848 w 5478991"/>
              <a:gd name="connsiteY640" fmla="*/ 2142726 h 3632512"/>
              <a:gd name="connsiteX641" fmla="*/ 1390546 w 5478991"/>
              <a:gd name="connsiteY641" fmla="*/ 2060423 h 3632512"/>
              <a:gd name="connsiteX642" fmla="*/ 1472848 w 5478991"/>
              <a:gd name="connsiteY642" fmla="*/ 1978121 h 3632512"/>
              <a:gd name="connsiteX643" fmla="*/ 1885589 w 5478991"/>
              <a:gd name="connsiteY643" fmla="*/ 1965844 h 3632512"/>
              <a:gd name="connsiteX644" fmla="*/ 1978948 w 5478991"/>
              <a:gd name="connsiteY644" fmla="*/ 2062886 h 3632512"/>
              <a:gd name="connsiteX645" fmla="*/ 1883133 w 5478991"/>
              <a:gd name="connsiteY645" fmla="*/ 2155016 h 3632512"/>
              <a:gd name="connsiteX646" fmla="*/ 1789773 w 5478991"/>
              <a:gd name="connsiteY646" fmla="*/ 2056745 h 3632512"/>
              <a:gd name="connsiteX647" fmla="*/ 1885589 w 5478991"/>
              <a:gd name="connsiteY647" fmla="*/ 1965844 h 3632512"/>
              <a:gd name="connsiteX648" fmla="*/ 5182608 w 5478991"/>
              <a:gd name="connsiteY648" fmla="*/ 1957248 h 3632512"/>
              <a:gd name="connsiteX649" fmla="*/ 5287023 w 5478991"/>
              <a:gd name="connsiteY649" fmla="*/ 2062890 h 3632512"/>
              <a:gd name="connsiteX650" fmla="*/ 5181381 w 5478991"/>
              <a:gd name="connsiteY650" fmla="*/ 2166076 h 3632512"/>
              <a:gd name="connsiteX651" fmla="*/ 5076966 w 5478991"/>
              <a:gd name="connsiteY651" fmla="*/ 2061663 h 3632512"/>
              <a:gd name="connsiteX652" fmla="*/ 5182608 w 5478991"/>
              <a:gd name="connsiteY652" fmla="*/ 1957248 h 3632512"/>
              <a:gd name="connsiteX653" fmla="*/ 2294647 w 5478991"/>
              <a:gd name="connsiteY653" fmla="*/ 1956019 h 3632512"/>
              <a:gd name="connsiteX654" fmla="*/ 2400287 w 5478991"/>
              <a:gd name="connsiteY654" fmla="*/ 2060434 h 3632512"/>
              <a:gd name="connsiteX655" fmla="*/ 2295874 w 5478991"/>
              <a:gd name="connsiteY655" fmla="*/ 2164847 h 3632512"/>
              <a:gd name="connsiteX656" fmla="*/ 2190232 w 5478991"/>
              <a:gd name="connsiteY656" fmla="*/ 2060434 h 3632512"/>
              <a:gd name="connsiteX657" fmla="*/ 2294647 w 5478991"/>
              <a:gd name="connsiteY657" fmla="*/ 1956019 h 3632512"/>
              <a:gd name="connsiteX658" fmla="*/ 4768639 w 5478991"/>
              <a:gd name="connsiteY658" fmla="*/ 1948653 h 3632512"/>
              <a:gd name="connsiteX659" fmla="*/ 4881651 w 5478991"/>
              <a:gd name="connsiteY659" fmla="*/ 2062893 h 3632512"/>
              <a:gd name="connsiteX660" fmla="*/ 4766182 w 5478991"/>
              <a:gd name="connsiteY660" fmla="*/ 2173449 h 3632512"/>
              <a:gd name="connsiteX661" fmla="*/ 4655627 w 5478991"/>
              <a:gd name="connsiteY661" fmla="*/ 2061665 h 3632512"/>
              <a:gd name="connsiteX662" fmla="*/ 4768639 w 5478991"/>
              <a:gd name="connsiteY662" fmla="*/ 1948653 h 3632512"/>
              <a:gd name="connsiteX663" fmla="*/ 2707387 w 5478991"/>
              <a:gd name="connsiteY663" fmla="*/ 1946195 h 3632512"/>
              <a:gd name="connsiteX664" fmla="*/ 2820401 w 5478991"/>
              <a:gd name="connsiteY664" fmla="*/ 2059207 h 3632512"/>
              <a:gd name="connsiteX665" fmla="*/ 2707387 w 5478991"/>
              <a:gd name="connsiteY665" fmla="*/ 2172220 h 3632512"/>
              <a:gd name="connsiteX666" fmla="*/ 2595603 w 5478991"/>
              <a:gd name="connsiteY666" fmla="*/ 2057979 h 3632512"/>
              <a:gd name="connsiteX667" fmla="*/ 2707387 w 5478991"/>
              <a:gd name="connsiteY667" fmla="*/ 1946195 h 3632512"/>
              <a:gd name="connsiteX668" fmla="*/ 4358354 w 5478991"/>
              <a:gd name="connsiteY668" fmla="*/ 1943740 h 3632512"/>
              <a:gd name="connsiteX669" fmla="*/ 4476281 w 5478991"/>
              <a:gd name="connsiteY669" fmla="*/ 2060439 h 3632512"/>
              <a:gd name="connsiteX670" fmla="*/ 4355897 w 5478991"/>
              <a:gd name="connsiteY670" fmla="*/ 2178364 h 3632512"/>
              <a:gd name="connsiteX671" fmla="*/ 4239199 w 5478991"/>
              <a:gd name="connsiteY671" fmla="*/ 2059211 h 3632512"/>
              <a:gd name="connsiteX672" fmla="*/ 4358354 w 5478991"/>
              <a:gd name="connsiteY672" fmla="*/ 1943740 h 3632512"/>
              <a:gd name="connsiteX673" fmla="*/ 3120128 w 5478991"/>
              <a:gd name="connsiteY673" fmla="*/ 1942513 h 3632512"/>
              <a:gd name="connsiteX674" fmla="*/ 3239283 w 5478991"/>
              <a:gd name="connsiteY674" fmla="*/ 2059211 h 3632512"/>
              <a:gd name="connsiteX675" fmla="*/ 3123814 w 5478991"/>
              <a:gd name="connsiteY675" fmla="*/ 2179593 h 3632512"/>
              <a:gd name="connsiteX676" fmla="*/ 3002202 w 5478991"/>
              <a:gd name="connsiteY676" fmla="*/ 2061666 h 3632512"/>
              <a:gd name="connsiteX677" fmla="*/ 3120128 w 5478991"/>
              <a:gd name="connsiteY677" fmla="*/ 1942513 h 3632512"/>
              <a:gd name="connsiteX678" fmla="*/ 3944383 w 5478991"/>
              <a:gd name="connsiteY678" fmla="*/ 1940056 h 3632512"/>
              <a:gd name="connsiteX679" fmla="*/ 4065995 w 5478991"/>
              <a:gd name="connsiteY679" fmla="*/ 2062896 h 3632512"/>
              <a:gd name="connsiteX680" fmla="*/ 3945613 w 5478991"/>
              <a:gd name="connsiteY680" fmla="*/ 2182051 h 3632512"/>
              <a:gd name="connsiteX681" fmla="*/ 3824001 w 5478991"/>
              <a:gd name="connsiteY681" fmla="*/ 2059211 h 3632512"/>
              <a:gd name="connsiteX682" fmla="*/ 3944383 w 5478991"/>
              <a:gd name="connsiteY682" fmla="*/ 1940056 h 3632512"/>
              <a:gd name="connsiteX683" fmla="*/ 3532870 w 5478991"/>
              <a:gd name="connsiteY683" fmla="*/ 1940056 h 3632512"/>
              <a:gd name="connsiteX684" fmla="*/ 3653253 w 5478991"/>
              <a:gd name="connsiteY684" fmla="*/ 2059211 h 3632512"/>
              <a:gd name="connsiteX685" fmla="*/ 3535327 w 5478991"/>
              <a:gd name="connsiteY685" fmla="*/ 2180822 h 3632512"/>
              <a:gd name="connsiteX686" fmla="*/ 3411259 w 5478991"/>
              <a:gd name="connsiteY686" fmla="*/ 2061668 h 3632512"/>
              <a:gd name="connsiteX687" fmla="*/ 3532870 w 5478991"/>
              <a:gd name="connsiteY687" fmla="*/ 1940056 h 3632512"/>
              <a:gd name="connsiteX688" fmla="*/ 852507 w 5478991"/>
              <a:gd name="connsiteY688" fmla="*/ 1806133 h 3632512"/>
              <a:gd name="connsiteX689" fmla="*/ 900415 w 5478991"/>
              <a:gd name="connsiteY689" fmla="*/ 1854040 h 3632512"/>
              <a:gd name="connsiteX690" fmla="*/ 853736 w 5478991"/>
              <a:gd name="connsiteY690" fmla="*/ 1901948 h 3632512"/>
              <a:gd name="connsiteX691" fmla="*/ 805828 w 5478991"/>
              <a:gd name="connsiteY691" fmla="*/ 1854040 h 3632512"/>
              <a:gd name="connsiteX692" fmla="*/ 852507 w 5478991"/>
              <a:gd name="connsiteY692" fmla="*/ 1806133 h 3632512"/>
              <a:gd name="connsiteX693" fmla="*/ 1264022 w 5478991"/>
              <a:gd name="connsiteY693" fmla="*/ 1786485 h 3632512"/>
              <a:gd name="connsiteX694" fmla="*/ 1332811 w 5478991"/>
              <a:gd name="connsiteY694" fmla="*/ 1852820 h 3632512"/>
              <a:gd name="connsiteX695" fmla="*/ 1264022 w 5478991"/>
              <a:gd name="connsiteY695" fmla="*/ 1922839 h 3632512"/>
              <a:gd name="connsiteX696" fmla="*/ 1196459 w 5478991"/>
              <a:gd name="connsiteY696" fmla="*/ 1855276 h 3632512"/>
              <a:gd name="connsiteX697" fmla="*/ 1264022 w 5478991"/>
              <a:gd name="connsiteY697" fmla="*/ 1786485 h 3632512"/>
              <a:gd name="connsiteX698" fmla="*/ 1677991 w 5478991"/>
              <a:gd name="connsiteY698" fmla="*/ 1771750 h 3632512"/>
              <a:gd name="connsiteX699" fmla="*/ 1760293 w 5478991"/>
              <a:gd name="connsiteY699" fmla="*/ 1854052 h 3632512"/>
              <a:gd name="connsiteX700" fmla="*/ 1676762 w 5478991"/>
              <a:gd name="connsiteY700" fmla="*/ 1936356 h 3632512"/>
              <a:gd name="connsiteX701" fmla="*/ 1595688 w 5478991"/>
              <a:gd name="connsiteY701" fmla="*/ 1854052 h 3632512"/>
              <a:gd name="connsiteX702" fmla="*/ 1677991 w 5478991"/>
              <a:gd name="connsiteY702" fmla="*/ 1771750 h 3632512"/>
              <a:gd name="connsiteX703" fmla="*/ 5386523 w 5478991"/>
              <a:gd name="connsiteY703" fmla="*/ 1760701 h 3632512"/>
              <a:gd name="connsiteX704" fmla="*/ 5475312 w 5478991"/>
              <a:gd name="connsiteY704" fmla="*/ 1820297 h 3632512"/>
              <a:gd name="connsiteX705" fmla="*/ 5478991 w 5478991"/>
              <a:gd name="connsiteY705" fmla="*/ 1839265 h 3632512"/>
              <a:gd name="connsiteX706" fmla="*/ 5478991 w 5478991"/>
              <a:gd name="connsiteY706" fmla="*/ 1873471 h 3632512"/>
              <a:gd name="connsiteX707" fmla="*/ 5475504 w 5478991"/>
              <a:gd name="connsiteY707" fmla="*/ 1891141 h 3632512"/>
              <a:gd name="connsiteX708" fmla="*/ 5387751 w 5478991"/>
              <a:gd name="connsiteY708" fmla="*/ 1949874 h 3632512"/>
              <a:gd name="connsiteX709" fmla="*/ 5294393 w 5478991"/>
              <a:gd name="connsiteY709" fmla="*/ 1856516 h 3632512"/>
              <a:gd name="connsiteX710" fmla="*/ 5386523 w 5478991"/>
              <a:gd name="connsiteY710" fmla="*/ 1760701 h 3632512"/>
              <a:gd name="connsiteX711" fmla="*/ 2090731 w 5478991"/>
              <a:gd name="connsiteY711" fmla="*/ 1760701 h 3632512"/>
              <a:gd name="connsiteX712" fmla="*/ 2184089 w 5478991"/>
              <a:gd name="connsiteY712" fmla="*/ 1852831 h 3632512"/>
              <a:gd name="connsiteX713" fmla="*/ 2093188 w 5478991"/>
              <a:gd name="connsiteY713" fmla="*/ 1948646 h 3632512"/>
              <a:gd name="connsiteX714" fmla="*/ 1997373 w 5478991"/>
              <a:gd name="connsiteY714" fmla="*/ 1857745 h 3632512"/>
              <a:gd name="connsiteX715" fmla="*/ 2090731 w 5478991"/>
              <a:gd name="connsiteY715" fmla="*/ 1760701 h 3632512"/>
              <a:gd name="connsiteX716" fmla="*/ 4975009 w 5478991"/>
              <a:gd name="connsiteY716" fmla="*/ 1752105 h 3632512"/>
              <a:gd name="connsiteX717" fmla="*/ 5078193 w 5478991"/>
              <a:gd name="connsiteY717" fmla="*/ 1854063 h 3632512"/>
              <a:gd name="connsiteX718" fmla="*/ 4975009 w 5478991"/>
              <a:gd name="connsiteY718" fmla="*/ 1958477 h 3632512"/>
              <a:gd name="connsiteX719" fmla="*/ 4871823 w 5478991"/>
              <a:gd name="connsiteY719" fmla="*/ 1856520 h 3632512"/>
              <a:gd name="connsiteX720" fmla="*/ 4975009 w 5478991"/>
              <a:gd name="connsiteY720" fmla="*/ 1752105 h 3632512"/>
              <a:gd name="connsiteX721" fmla="*/ 2502245 w 5478991"/>
              <a:gd name="connsiteY721" fmla="*/ 1750876 h 3632512"/>
              <a:gd name="connsiteX722" fmla="*/ 2605430 w 5478991"/>
              <a:gd name="connsiteY722" fmla="*/ 1855288 h 3632512"/>
              <a:gd name="connsiteX723" fmla="*/ 2502245 w 5478991"/>
              <a:gd name="connsiteY723" fmla="*/ 1957248 h 3632512"/>
              <a:gd name="connsiteX724" fmla="*/ 2399059 w 5478991"/>
              <a:gd name="connsiteY724" fmla="*/ 1851605 h 3632512"/>
              <a:gd name="connsiteX725" fmla="*/ 2502245 w 5478991"/>
              <a:gd name="connsiteY725" fmla="*/ 1750876 h 3632512"/>
              <a:gd name="connsiteX726" fmla="*/ 4563496 w 5478991"/>
              <a:gd name="connsiteY726" fmla="*/ 1745966 h 3632512"/>
              <a:gd name="connsiteX727" fmla="*/ 4674051 w 5478991"/>
              <a:gd name="connsiteY727" fmla="*/ 1855292 h 3632512"/>
              <a:gd name="connsiteX728" fmla="*/ 4562268 w 5478991"/>
              <a:gd name="connsiteY728" fmla="*/ 1965849 h 3632512"/>
              <a:gd name="connsiteX729" fmla="*/ 4454169 w 5478991"/>
              <a:gd name="connsiteY729" fmla="*/ 1855292 h 3632512"/>
              <a:gd name="connsiteX730" fmla="*/ 4563496 w 5478991"/>
              <a:gd name="connsiteY730" fmla="*/ 1745966 h 3632512"/>
              <a:gd name="connsiteX731" fmla="*/ 2912530 w 5478991"/>
              <a:gd name="connsiteY731" fmla="*/ 1744736 h 3632512"/>
              <a:gd name="connsiteX732" fmla="*/ 3024313 w 5478991"/>
              <a:gd name="connsiteY732" fmla="*/ 1855292 h 3632512"/>
              <a:gd name="connsiteX733" fmla="*/ 2914987 w 5478991"/>
              <a:gd name="connsiteY733" fmla="*/ 1964620 h 3632512"/>
              <a:gd name="connsiteX734" fmla="*/ 2805659 w 5478991"/>
              <a:gd name="connsiteY734" fmla="*/ 1855292 h 3632512"/>
              <a:gd name="connsiteX735" fmla="*/ 2912530 w 5478991"/>
              <a:gd name="connsiteY735" fmla="*/ 1744736 h 3632512"/>
              <a:gd name="connsiteX736" fmla="*/ 4149525 w 5478991"/>
              <a:gd name="connsiteY736" fmla="*/ 1742279 h 3632512"/>
              <a:gd name="connsiteX737" fmla="*/ 4264996 w 5478991"/>
              <a:gd name="connsiteY737" fmla="*/ 1854063 h 3632512"/>
              <a:gd name="connsiteX738" fmla="*/ 4153211 w 5478991"/>
              <a:gd name="connsiteY738" fmla="*/ 1969535 h 3632512"/>
              <a:gd name="connsiteX739" fmla="*/ 4037742 w 5478991"/>
              <a:gd name="connsiteY739" fmla="*/ 1857749 h 3632512"/>
              <a:gd name="connsiteX740" fmla="*/ 4149525 w 5478991"/>
              <a:gd name="connsiteY740" fmla="*/ 1742279 h 3632512"/>
              <a:gd name="connsiteX741" fmla="*/ 3736784 w 5478991"/>
              <a:gd name="connsiteY741" fmla="*/ 1739824 h 3632512"/>
              <a:gd name="connsiteX742" fmla="*/ 3853482 w 5478991"/>
              <a:gd name="connsiteY742" fmla="*/ 1854067 h 3632512"/>
              <a:gd name="connsiteX743" fmla="*/ 3739241 w 5478991"/>
              <a:gd name="connsiteY743" fmla="*/ 1969536 h 3632512"/>
              <a:gd name="connsiteX744" fmla="*/ 3623771 w 5478991"/>
              <a:gd name="connsiteY744" fmla="*/ 1857751 h 3632512"/>
              <a:gd name="connsiteX745" fmla="*/ 3736784 w 5478991"/>
              <a:gd name="connsiteY745" fmla="*/ 1739824 h 3632512"/>
              <a:gd name="connsiteX746" fmla="*/ 3327728 w 5478991"/>
              <a:gd name="connsiteY746" fmla="*/ 1739824 h 3632512"/>
              <a:gd name="connsiteX747" fmla="*/ 3439513 w 5478991"/>
              <a:gd name="connsiteY747" fmla="*/ 1855293 h 3632512"/>
              <a:gd name="connsiteX748" fmla="*/ 3325271 w 5478991"/>
              <a:gd name="connsiteY748" fmla="*/ 1967078 h 3632512"/>
              <a:gd name="connsiteX749" fmla="*/ 3212259 w 5478991"/>
              <a:gd name="connsiteY749" fmla="*/ 1852838 h 3632512"/>
              <a:gd name="connsiteX750" fmla="*/ 3327728 w 5478991"/>
              <a:gd name="connsiteY750" fmla="*/ 1739824 h 3632512"/>
              <a:gd name="connsiteX751" fmla="*/ 644908 w 5478991"/>
              <a:gd name="connsiteY751" fmla="*/ 1625550 h 3632512"/>
              <a:gd name="connsiteX752" fmla="*/ 668247 w 5478991"/>
              <a:gd name="connsiteY752" fmla="*/ 1645204 h 3632512"/>
              <a:gd name="connsiteX753" fmla="*/ 646136 w 5478991"/>
              <a:gd name="connsiteY753" fmla="*/ 1669772 h 3632512"/>
              <a:gd name="connsiteX754" fmla="*/ 624025 w 5478991"/>
              <a:gd name="connsiteY754" fmla="*/ 1648889 h 3632512"/>
              <a:gd name="connsiteX755" fmla="*/ 644908 w 5478991"/>
              <a:gd name="connsiteY755" fmla="*/ 1625550 h 3632512"/>
              <a:gd name="connsiteX756" fmla="*/ 1058877 w 5478991"/>
              <a:gd name="connsiteY756" fmla="*/ 1596079 h 3632512"/>
              <a:gd name="connsiteX757" fmla="*/ 1110470 w 5478991"/>
              <a:gd name="connsiteY757" fmla="*/ 1648900 h 3632512"/>
              <a:gd name="connsiteX758" fmla="*/ 1060107 w 5478991"/>
              <a:gd name="connsiteY758" fmla="*/ 1698036 h 3632512"/>
              <a:gd name="connsiteX759" fmla="*/ 1008514 w 5478991"/>
              <a:gd name="connsiteY759" fmla="*/ 1646444 h 3632512"/>
              <a:gd name="connsiteX760" fmla="*/ 1058877 w 5478991"/>
              <a:gd name="connsiteY760" fmla="*/ 1596079 h 3632512"/>
              <a:gd name="connsiteX761" fmla="*/ 1471620 w 5478991"/>
              <a:gd name="connsiteY761" fmla="*/ 1578889 h 3632512"/>
              <a:gd name="connsiteX762" fmla="*/ 1541638 w 5478991"/>
              <a:gd name="connsiteY762" fmla="*/ 1647678 h 3632512"/>
              <a:gd name="connsiteX763" fmla="*/ 1472848 w 5478991"/>
              <a:gd name="connsiteY763" fmla="*/ 1717697 h 3632512"/>
              <a:gd name="connsiteX764" fmla="*/ 1402830 w 5478991"/>
              <a:gd name="connsiteY764" fmla="*/ 1648907 h 3632512"/>
              <a:gd name="connsiteX765" fmla="*/ 1471620 w 5478991"/>
              <a:gd name="connsiteY765" fmla="*/ 1578889 h 3632512"/>
              <a:gd name="connsiteX766" fmla="*/ 1881905 w 5478991"/>
              <a:gd name="connsiteY766" fmla="*/ 1565380 h 3632512"/>
              <a:gd name="connsiteX767" fmla="*/ 1966664 w 5478991"/>
              <a:gd name="connsiteY767" fmla="*/ 1646455 h 3632512"/>
              <a:gd name="connsiteX768" fmla="*/ 1885589 w 5478991"/>
              <a:gd name="connsiteY768" fmla="*/ 1731214 h 3632512"/>
              <a:gd name="connsiteX769" fmla="*/ 1800831 w 5478991"/>
              <a:gd name="connsiteY769" fmla="*/ 1648911 h 3632512"/>
              <a:gd name="connsiteX770" fmla="*/ 1881905 w 5478991"/>
              <a:gd name="connsiteY770" fmla="*/ 1565380 h 3632512"/>
              <a:gd name="connsiteX771" fmla="*/ 5186294 w 5478991"/>
              <a:gd name="connsiteY771" fmla="*/ 1556785 h 3632512"/>
              <a:gd name="connsiteX772" fmla="*/ 5274739 w 5478991"/>
              <a:gd name="connsiteY772" fmla="*/ 1655057 h 3632512"/>
              <a:gd name="connsiteX773" fmla="*/ 5180151 w 5478991"/>
              <a:gd name="connsiteY773" fmla="*/ 1743503 h 3632512"/>
              <a:gd name="connsiteX774" fmla="*/ 5089250 w 5478991"/>
              <a:gd name="connsiteY774" fmla="*/ 1646460 h 3632512"/>
              <a:gd name="connsiteX775" fmla="*/ 5186294 w 5478991"/>
              <a:gd name="connsiteY775" fmla="*/ 1556785 h 3632512"/>
              <a:gd name="connsiteX776" fmla="*/ 2297102 w 5478991"/>
              <a:gd name="connsiteY776" fmla="*/ 1553102 h 3632512"/>
              <a:gd name="connsiteX777" fmla="*/ 2389233 w 5478991"/>
              <a:gd name="connsiteY777" fmla="*/ 1648916 h 3632512"/>
              <a:gd name="connsiteX778" fmla="*/ 2294645 w 5478991"/>
              <a:gd name="connsiteY778" fmla="*/ 1739817 h 3632512"/>
              <a:gd name="connsiteX779" fmla="*/ 2203744 w 5478991"/>
              <a:gd name="connsiteY779" fmla="*/ 1647688 h 3632512"/>
              <a:gd name="connsiteX780" fmla="*/ 2297102 w 5478991"/>
              <a:gd name="connsiteY780" fmla="*/ 1553102 h 3632512"/>
              <a:gd name="connsiteX781" fmla="*/ 4771095 w 5478991"/>
              <a:gd name="connsiteY781" fmla="*/ 1549419 h 3632512"/>
              <a:gd name="connsiteX782" fmla="*/ 4869366 w 5478991"/>
              <a:gd name="connsiteY782" fmla="*/ 1650146 h 3632512"/>
              <a:gd name="connsiteX783" fmla="*/ 4769867 w 5478991"/>
              <a:gd name="connsiteY783" fmla="*/ 1750876 h 3632512"/>
              <a:gd name="connsiteX784" fmla="*/ 4669138 w 5478991"/>
              <a:gd name="connsiteY784" fmla="*/ 1647689 h 3632512"/>
              <a:gd name="connsiteX785" fmla="*/ 4771095 w 5478991"/>
              <a:gd name="connsiteY785" fmla="*/ 1549419 h 3632512"/>
              <a:gd name="connsiteX786" fmla="*/ 2709843 w 5478991"/>
              <a:gd name="connsiteY786" fmla="*/ 1548191 h 3632512"/>
              <a:gd name="connsiteX787" fmla="*/ 2808115 w 5478991"/>
              <a:gd name="connsiteY787" fmla="*/ 1648920 h 3632512"/>
              <a:gd name="connsiteX788" fmla="*/ 2707387 w 5478991"/>
              <a:gd name="connsiteY788" fmla="*/ 1748419 h 3632512"/>
              <a:gd name="connsiteX789" fmla="*/ 2606658 w 5478991"/>
              <a:gd name="connsiteY789" fmla="*/ 1648920 h 3632512"/>
              <a:gd name="connsiteX790" fmla="*/ 2709843 w 5478991"/>
              <a:gd name="connsiteY790" fmla="*/ 1548191 h 3632512"/>
              <a:gd name="connsiteX791" fmla="*/ 4355897 w 5478991"/>
              <a:gd name="connsiteY791" fmla="*/ 1544508 h 3632512"/>
              <a:gd name="connsiteX792" fmla="*/ 4462767 w 5478991"/>
              <a:gd name="connsiteY792" fmla="*/ 1650150 h 3632512"/>
              <a:gd name="connsiteX793" fmla="*/ 4358354 w 5478991"/>
              <a:gd name="connsiteY793" fmla="*/ 1754563 h 3632512"/>
              <a:gd name="connsiteX794" fmla="*/ 4251483 w 5478991"/>
              <a:gd name="connsiteY794" fmla="*/ 1648922 h 3632512"/>
              <a:gd name="connsiteX795" fmla="*/ 4355897 w 5478991"/>
              <a:gd name="connsiteY795" fmla="*/ 1544508 h 3632512"/>
              <a:gd name="connsiteX796" fmla="*/ 3121357 w 5478991"/>
              <a:gd name="connsiteY796" fmla="*/ 1542050 h 3632512"/>
              <a:gd name="connsiteX797" fmla="*/ 3225771 w 5478991"/>
              <a:gd name="connsiteY797" fmla="*/ 1648921 h 3632512"/>
              <a:gd name="connsiteX798" fmla="*/ 3120128 w 5478991"/>
              <a:gd name="connsiteY798" fmla="*/ 1753334 h 3632512"/>
              <a:gd name="connsiteX799" fmla="*/ 3014486 w 5478991"/>
              <a:gd name="connsiteY799" fmla="*/ 1648921 h 3632512"/>
              <a:gd name="connsiteX800" fmla="*/ 3121357 w 5478991"/>
              <a:gd name="connsiteY800" fmla="*/ 1542050 h 3632512"/>
              <a:gd name="connsiteX801" fmla="*/ 3535327 w 5478991"/>
              <a:gd name="connsiteY801" fmla="*/ 1540823 h 3632512"/>
              <a:gd name="connsiteX802" fmla="*/ 3640969 w 5478991"/>
              <a:gd name="connsiteY802" fmla="*/ 1648922 h 3632512"/>
              <a:gd name="connsiteX803" fmla="*/ 3532870 w 5478991"/>
              <a:gd name="connsiteY803" fmla="*/ 1758250 h 3632512"/>
              <a:gd name="connsiteX804" fmla="*/ 3424771 w 5478991"/>
              <a:gd name="connsiteY804" fmla="*/ 1647695 h 3632512"/>
              <a:gd name="connsiteX805" fmla="*/ 3535327 w 5478991"/>
              <a:gd name="connsiteY805" fmla="*/ 1540823 h 3632512"/>
              <a:gd name="connsiteX806" fmla="*/ 3944383 w 5478991"/>
              <a:gd name="connsiteY806" fmla="*/ 1540822 h 3632512"/>
              <a:gd name="connsiteX807" fmla="*/ 4053711 w 5478991"/>
              <a:gd name="connsiteY807" fmla="*/ 1648922 h 3632512"/>
              <a:gd name="connsiteX808" fmla="*/ 3948069 w 5478991"/>
              <a:gd name="connsiteY808" fmla="*/ 1757020 h 3632512"/>
              <a:gd name="connsiteX809" fmla="*/ 3837513 w 5478991"/>
              <a:gd name="connsiteY809" fmla="*/ 1651378 h 3632512"/>
              <a:gd name="connsiteX810" fmla="*/ 3944383 w 5478991"/>
              <a:gd name="connsiteY810" fmla="*/ 1540822 h 3632512"/>
              <a:gd name="connsiteX811" fmla="*/ 852508 w 5478991"/>
              <a:gd name="connsiteY811" fmla="*/ 1414267 h 3632512"/>
              <a:gd name="connsiteX812" fmla="*/ 879533 w 5478991"/>
              <a:gd name="connsiteY812" fmla="*/ 1440063 h 3632512"/>
              <a:gd name="connsiteX813" fmla="*/ 854965 w 5478991"/>
              <a:gd name="connsiteY813" fmla="*/ 1468316 h 3632512"/>
              <a:gd name="connsiteX814" fmla="*/ 826711 w 5478991"/>
              <a:gd name="connsiteY814" fmla="*/ 1443748 h 3632512"/>
              <a:gd name="connsiteX815" fmla="*/ 852508 w 5478991"/>
              <a:gd name="connsiteY815" fmla="*/ 1414267 h 3632512"/>
              <a:gd name="connsiteX816" fmla="*/ 1262793 w 5478991"/>
              <a:gd name="connsiteY816" fmla="*/ 1388480 h 3632512"/>
              <a:gd name="connsiteX817" fmla="*/ 1315613 w 5478991"/>
              <a:gd name="connsiteY817" fmla="*/ 1438844 h 3632512"/>
              <a:gd name="connsiteX818" fmla="*/ 1266477 w 5478991"/>
              <a:gd name="connsiteY818" fmla="*/ 1492893 h 3632512"/>
              <a:gd name="connsiteX819" fmla="*/ 1212428 w 5478991"/>
              <a:gd name="connsiteY819" fmla="*/ 1442530 h 3632512"/>
              <a:gd name="connsiteX820" fmla="*/ 1262793 w 5478991"/>
              <a:gd name="connsiteY820" fmla="*/ 1388480 h 3632512"/>
              <a:gd name="connsiteX821" fmla="*/ 1677990 w 5478991"/>
              <a:gd name="connsiteY821" fmla="*/ 1373746 h 3632512"/>
              <a:gd name="connsiteX822" fmla="*/ 1748009 w 5478991"/>
              <a:gd name="connsiteY822" fmla="*/ 1443764 h 3632512"/>
              <a:gd name="connsiteX823" fmla="*/ 1679219 w 5478991"/>
              <a:gd name="connsiteY823" fmla="*/ 1511326 h 3632512"/>
              <a:gd name="connsiteX824" fmla="*/ 1610429 w 5478991"/>
              <a:gd name="connsiteY824" fmla="*/ 1441308 h 3632512"/>
              <a:gd name="connsiteX825" fmla="*/ 1677990 w 5478991"/>
              <a:gd name="connsiteY825" fmla="*/ 1373746 h 3632512"/>
              <a:gd name="connsiteX826" fmla="*/ 5386523 w 5478991"/>
              <a:gd name="connsiteY826" fmla="*/ 1361466 h 3632512"/>
              <a:gd name="connsiteX827" fmla="*/ 5468825 w 5478991"/>
              <a:gd name="connsiteY827" fmla="*/ 1443769 h 3632512"/>
              <a:gd name="connsiteX828" fmla="*/ 5388980 w 5478991"/>
              <a:gd name="connsiteY828" fmla="*/ 1524843 h 3632512"/>
              <a:gd name="connsiteX829" fmla="*/ 5306677 w 5478991"/>
              <a:gd name="connsiteY829" fmla="*/ 1442540 h 3632512"/>
              <a:gd name="connsiteX830" fmla="*/ 5386523 w 5478991"/>
              <a:gd name="connsiteY830" fmla="*/ 1361466 h 3632512"/>
              <a:gd name="connsiteX831" fmla="*/ 2090733 w 5478991"/>
              <a:gd name="connsiteY831" fmla="*/ 1360238 h 3632512"/>
              <a:gd name="connsiteX832" fmla="*/ 2170578 w 5478991"/>
              <a:gd name="connsiteY832" fmla="*/ 1442541 h 3632512"/>
              <a:gd name="connsiteX833" fmla="*/ 2089505 w 5478991"/>
              <a:gd name="connsiteY833" fmla="*/ 1522386 h 3632512"/>
              <a:gd name="connsiteX834" fmla="*/ 2009658 w 5478991"/>
              <a:gd name="connsiteY834" fmla="*/ 1440084 h 3632512"/>
              <a:gd name="connsiteX835" fmla="*/ 2090733 w 5478991"/>
              <a:gd name="connsiteY835" fmla="*/ 1360238 h 3632512"/>
              <a:gd name="connsiteX836" fmla="*/ 4976237 w 5478991"/>
              <a:gd name="connsiteY836" fmla="*/ 1354099 h 3632512"/>
              <a:gd name="connsiteX837" fmla="*/ 5065911 w 5478991"/>
              <a:gd name="connsiteY837" fmla="*/ 1445002 h 3632512"/>
              <a:gd name="connsiteX838" fmla="*/ 4976237 w 5478991"/>
              <a:gd name="connsiteY838" fmla="*/ 1533447 h 3632512"/>
              <a:gd name="connsiteX839" fmla="*/ 4885336 w 5478991"/>
              <a:gd name="connsiteY839" fmla="*/ 1445002 h 3632512"/>
              <a:gd name="connsiteX840" fmla="*/ 4976237 w 5478991"/>
              <a:gd name="connsiteY840" fmla="*/ 1354099 h 3632512"/>
              <a:gd name="connsiteX841" fmla="*/ 2499788 w 5478991"/>
              <a:gd name="connsiteY841" fmla="*/ 1351642 h 3632512"/>
              <a:gd name="connsiteX842" fmla="*/ 2593146 w 5478991"/>
              <a:gd name="connsiteY842" fmla="*/ 1441316 h 3632512"/>
              <a:gd name="connsiteX843" fmla="*/ 2503474 w 5478991"/>
              <a:gd name="connsiteY843" fmla="*/ 1532217 h 3632512"/>
              <a:gd name="connsiteX844" fmla="*/ 2412573 w 5478991"/>
              <a:gd name="connsiteY844" fmla="*/ 1443773 h 3632512"/>
              <a:gd name="connsiteX845" fmla="*/ 2499788 w 5478991"/>
              <a:gd name="connsiteY845" fmla="*/ 1351642 h 3632512"/>
              <a:gd name="connsiteX846" fmla="*/ 4564725 w 5478991"/>
              <a:gd name="connsiteY846" fmla="*/ 1346730 h 3632512"/>
              <a:gd name="connsiteX847" fmla="*/ 4660540 w 5478991"/>
              <a:gd name="connsiteY847" fmla="*/ 1443774 h 3632512"/>
              <a:gd name="connsiteX848" fmla="*/ 4561039 w 5478991"/>
              <a:gd name="connsiteY848" fmla="*/ 1539590 h 3632512"/>
              <a:gd name="connsiteX849" fmla="*/ 4467681 w 5478991"/>
              <a:gd name="connsiteY849" fmla="*/ 1441319 h 3632512"/>
              <a:gd name="connsiteX850" fmla="*/ 4564725 w 5478991"/>
              <a:gd name="connsiteY850" fmla="*/ 1346730 h 3632512"/>
              <a:gd name="connsiteX851" fmla="*/ 2917443 w 5478991"/>
              <a:gd name="connsiteY851" fmla="*/ 1345502 h 3632512"/>
              <a:gd name="connsiteX852" fmla="*/ 3010801 w 5478991"/>
              <a:gd name="connsiteY852" fmla="*/ 1443774 h 3632512"/>
              <a:gd name="connsiteX853" fmla="*/ 2912530 w 5478991"/>
              <a:gd name="connsiteY853" fmla="*/ 1538360 h 3632512"/>
              <a:gd name="connsiteX854" fmla="*/ 2817943 w 5478991"/>
              <a:gd name="connsiteY854" fmla="*/ 1441317 h 3632512"/>
              <a:gd name="connsiteX855" fmla="*/ 2917443 w 5478991"/>
              <a:gd name="connsiteY855" fmla="*/ 1345502 h 3632512"/>
              <a:gd name="connsiteX856" fmla="*/ 4151982 w 5478991"/>
              <a:gd name="connsiteY856" fmla="*/ 1344276 h 3632512"/>
              <a:gd name="connsiteX857" fmla="*/ 4251483 w 5478991"/>
              <a:gd name="connsiteY857" fmla="*/ 1443775 h 3632512"/>
              <a:gd name="connsiteX858" fmla="*/ 4150754 w 5478991"/>
              <a:gd name="connsiteY858" fmla="*/ 1544505 h 3632512"/>
              <a:gd name="connsiteX859" fmla="*/ 4051253 w 5478991"/>
              <a:gd name="connsiteY859" fmla="*/ 1443775 h 3632512"/>
              <a:gd name="connsiteX860" fmla="*/ 4151982 w 5478991"/>
              <a:gd name="connsiteY860" fmla="*/ 1344276 h 3632512"/>
              <a:gd name="connsiteX861" fmla="*/ 3738013 w 5478991"/>
              <a:gd name="connsiteY861" fmla="*/ 1341820 h 3632512"/>
              <a:gd name="connsiteX862" fmla="*/ 3839969 w 5478991"/>
              <a:gd name="connsiteY862" fmla="*/ 1443775 h 3632512"/>
              <a:gd name="connsiteX863" fmla="*/ 3740469 w 5478991"/>
              <a:gd name="connsiteY863" fmla="*/ 1545734 h 3632512"/>
              <a:gd name="connsiteX864" fmla="*/ 3637284 w 5478991"/>
              <a:gd name="connsiteY864" fmla="*/ 1445004 h 3632512"/>
              <a:gd name="connsiteX865" fmla="*/ 3738013 w 5478991"/>
              <a:gd name="connsiteY865" fmla="*/ 1341820 h 3632512"/>
              <a:gd name="connsiteX866" fmla="*/ 3326499 w 5478991"/>
              <a:gd name="connsiteY866" fmla="*/ 1339362 h 3632512"/>
              <a:gd name="connsiteX867" fmla="*/ 3426000 w 5478991"/>
              <a:gd name="connsiteY867" fmla="*/ 1440090 h 3632512"/>
              <a:gd name="connsiteX868" fmla="*/ 3327728 w 5478991"/>
              <a:gd name="connsiteY868" fmla="*/ 1540819 h 3632512"/>
              <a:gd name="connsiteX869" fmla="*/ 3226999 w 5478991"/>
              <a:gd name="connsiteY869" fmla="*/ 1441320 h 3632512"/>
              <a:gd name="connsiteX870" fmla="*/ 3326499 w 5478991"/>
              <a:gd name="connsiteY870" fmla="*/ 1339362 h 3632512"/>
              <a:gd name="connsiteX871" fmla="*/ 1060107 w 5478991"/>
              <a:gd name="connsiteY871" fmla="*/ 1209125 h 3632512"/>
              <a:gd name="connsiteX872" fmla="*/ 1085904 w 5478991"/>
              <a:gd name="connsiteY872" fmla="*/ 1234921 h 3632512"/>
              <a:gd name="connsiteX873" fmla="*/ 1060107 w 5478991"/>
              <a:gd name="connsiteY873" fmla="*/ 1261946 h 3632512"/>
              <a:gd name="connsiteX874" fmla="*/ 1033082 w 5478991"/>
              <a:gd name="connsiteY874" fmla="*/ 1233693 h 3632512"/>
              <a:gd name="connsiteX875" fmla="*/ 1060107 w 5478991"/>
              <a:gd name="connsiteY875" fmla="*/ 1209125 h 3632512"/>
              <a:gd name="connsiteX876" fmla="*/ 1474077 w 5478991"/>
              <a:gd name="connsiteY876" fmla="*/ 1184560 h 3632512"/>
              <a:gd name="connsiteX877" fmla="*/ 1523213 w 5478991"/>
              <a:gd name="connsiteY877" fmla="*/ 1237387 h 3632512"/>
              <a:gd name="connsiteX878" fmla="*/ 1470391 w 5478991"/>
              <a:gd name="connsiteY878" fmla="*/ 1287752 h 3632512"/>
              <a:gd name="connsiteX879" fmla="*/ 1420028 w 5478991"/>
              <a:gd name="connsiteY879" fmla="*/ 1234930 h 3632512"/>
              <a:gd name="connsiteX880" fmla="*/ 1474077 w 5478991"/>
              <a:gd name="connsiteY880" fmla="*/ 1184560 h 3632512"/>
              <a:gd name="connsiteX881" fmla="*/ 1884362 w 5478991"/>
              <a:gd name="connsiteY881" fmla="*/ 1168589 h 3632512"/>
              <a:gd name="connsiteX882" fmla="*/ 1950695 w 5478991"/>
              <a:gd name="connsiteY882" fmla="*/ 1237392 h 3632512"/>
              <a:gd name="connsiteX883" fmla="*/ 1885589 w 5478991"/>
              <a:gd name="connsiteY883" fmla="*/ 1303725 h 3632512"/>
              <a:gd name="connsiteX884" fmla="*/ 1816799 w 5478991"/>
              <a:gd name="connsiteY884" fmla="*/ 1236164 h 3632512"/>
              <a:gd name="connsiteX885" fmla="*/ 1884362 w 5478991"/>
              <a:gd name="connsiteY885" fmla="*/ 1168589 h 3632512"/>
              <a:gd name="connsiteX886" fmla="*/ 5187521 w 5478991"/>
              <a:gd name="connsiteY886" fmla="*/ 1159997 h 3632512"/>
              <a:gd name="connsiteX887" fmla="*/ 5259998 w 5478991"/>
              <a:gd name="connsiteY887" fmla="*/ 1242311 h 3632512"/>
              <a:gd name="connsiteX888" fmla="*/ 5177695 w 5478991"/>
              <a:gd name="connsiteY888" fmla="*/ 1314787 h 3632512"/>
              <a:gd name="connsiteX889" fmla="*/ 5103991 w 5478991"/>
              <a:gd name="connsiteY889" fmla="*/ 1232483 h 3632512"/>
              <a:gd name="connsiteX890" fmla="*/ 5187521 w 5478991"/>
              <a:gd name="connsiteY890" fmla="*/ 1159997 h 3632512"/>
              <a:gd name="connsiteX891" fmla="*/ 2297102 w 5478991"/>
              <a:gd name="connsiteY891" fmla="*/ 1156307 h 3632512"/>
              <a:gd name="connsiteX892" fmla="*/ 2374491 w 5478991"/>
              <a:gd name="connsiteY892" fmla="*/ 1237397 h 3632512"/>
              <a:gd name="connsiteX893" fmla="*/ 2294645 w 5478991"/>
              <a:gd name="connsiteY893" fmla="*/ 1313558 h 3632512"/>
              <a:gd name="connsiteX894" fmla="*/ 2217257 w 5478991"/>
              <a:gd name="connsiteY894" fmla="*/ 1233711 h 3632512"/>
              <a:gd name="connsiteX895" fmla="*/ 2297102 w 5478991"/>
              <a:gd name="connsiteY895" fmla="*/ 1156307 h 3632512"/>
              <a:gd name="connsiteX896" fmla="*/ 4771095 w 5478991"/>
              <a:gd name="connsiteY896" fmla="*/ 1151396 h 3632512"/>
              <a:gd name="connsiteX897" fmla="*/ 4855855 w 5478991"/>
              <a:gd name="connsiteY897" fmla="*/ 1236172 h 3632512"/>
              <a:gd name="connsiteX898" fmla="*/ 4769867 w 5478991"/>
              <a:gd name="connsiteY898" fmla="*/ 1323387 h 3632512"/>
              <a:gd name="connsiteX899" fmla="*/ 4683879 w 5478991"/>
              <a:gd name="connsiteY899" fmla="*/ 1238629 h 3632512"/>
              <a:gd name="connsiteX900" fmla="*/ 4771095 w 5478991"/>
              <a:gd name="connsiteY900" fmla="*/ 1151396 h 3632512"/>
              <a:gd name="connsiteX901" fmla="*/ 2707387 w 5478991"/>
              <a:gd name="connsiteY901" fmla="*/ 1148939 h 3632512"/>
              <a:gd name="connsiteX902" fmla="*/ 2793375 w 5478991"/>
              <a:gd name="connsiteY902" fmla="*/ 1236170 h 3632512"/>
              <a:gd name="connsiteX903" fmla="*/ 2708616 w 5478991"/>
              <a:gd name="connsiteY903" fmla="*/ 1320931 h 3632512"/>
              <a:gd name="connsiteX904" fmla="*/ 2621399 w 5478991"/>
              <a:gd name="connsiteY904" fmla="*/ 1233714 h 3632512"/>
              <a:gd name="connsiteX905" fmla="*/ 2707387 w 5478991"/>
              <a:gd name="connsiteY905" fmla="*/ 1148939 h 3632512"/>
              <a:gd name="connsiteX906" fmla="*/ 4355896 w 5478991"/>
              <a:gd name="connsiteY906" fmla="*/ 1146484 h 3632512"/>
              <a:gd name="connsiteX907" fmla="*/ 4449254 w 5478991"/>
              <a:gd name="connsiteY907" fmla="*/ 1236173 h 3632512"/>
              <a:gd name="connsiteX908" fmla="*/ 4359582 w 5478991"/>
              <a:gd name="connsiteY908" fmla="*/ 1328302 h 3632512"/>
              <a:gd name="connsiteX909" fmla="*/ 4267451 w 5478991"/>
              <a:gd name="connsiteY909" fmla="*/ 1238630 h 3632512"/>
              <a:gd name="connsiteX910" fmla="*/ 4355896 w 5478991"/>
              <a:gd name="connsiteY910" fmla="*/ 1146484 h 3632512"/>
              <a:gd name="connsiteX911" fmla="*/ 3944383 w 5478991"/>
              <a:gd name="connsiteY911" fmla="*/ 1144030 h 3632512"/>
              <a:gd name="connsiteX912" fmla="*/ 4037742 w 5478991"/>
              <a:gd name="connsiteY912" fmla="*/ 1237403 h 3632512"/>
              <a:gd name="connsiteX913" fmla="*/ 3944383 w 5478991"/>
              <a:gd name="connsiteY913" fmla="*/ 1331989 h 3632512"/>
              <a:gd name="connsiteX914" fmla="*/ 3851025 w 5478991"/>
              <a:gd name="connsiteY914" fmla="*/ 1238631 h 3632512"/>
              <a:gd name="connsiteX915" fmla="*/ 3944383 w 5478991"/>
              <a:gd name="connsiteY915" fmla="*/ 1144030 h 3632512"/>
              <a:gd name="connsiteX916" fmla="*/ 3121359 w 5478991"/>
              <a:gd name="connsiteY916" fmla="*/ 1144030 h 3632512"/>
              <a:gd name="connsiteX917" fmla="*/ 3212259 w 5478991"/>
              <a:gd name="connsiteY917" fmla="*/ 1236173 h 3632512"/>
              <a:gd name="connsiteX918" fmla="*/ 3120129 w 5478991"/>
              <a:gd name="connsiteY918" fmla="*/ 1325847 h 3632512"/>
              <a:gd name="connsiteX919" fmla="*/ 3029228 w 5478991"/>
              <a:gd name="connsiteY919" fmla="*/ 1233716 h 3632512"/>
              <a:gd name="connsiteX920" fmla="*/ 3121359 w 5478991"/>
              <a:gd name="connsiteY920" fmla="*/ 1144030 h 3632512"/>
              <a:gd name="connsiteX921" fmla="*/ 3534100 w 5478991"/>
              <a:gd name="connsiteY921" fmla="*/ 1142795 h 3632512"/>
              <a:gd name="connsiteX922" fmla="*/ 3627457 w 5478991"/>
              <a:gd name="connsiteY922" fmla="*/ 1237403 h 3632512"/>
              <a:gd name="connsiteX923" fmla="*/ 3532871 w 5478991"/>
              <a:gd name="connsiteY923" fmla="*/ 1330760 h 3632512"/>
              <a:gd name="connsiteX924" fmla="*/ 3439513 w 5478991"/>
              <a:gd name="connsiteY924" fmla="*/ 1236176 h 3632512"/>
              <a:gd name="connsiteX925" fmla="*/ 3534100 w 5478991"/>
              <a:gd name="connsiteY925" fmla="*/ 1142795 h 3632512"/>
              <a:gd name="connsiteX926" fmla="*/ 1265248 w 5478991"/>
              <a:gd name="connsiteY926" fmla="*/ 1002752 h 3632512"/>
              <a:gd name="connsiteX927" fmla="*/ 1292273 w 5478991"/>
              <a:gd name="connsiteY927" fmla="*/ 1028547 h 3632512"/>
              <a:gd name="connsiteX928" fmla="*/ 1264021 w 5478991"/>
              <a:gd name="connsiteY928" fmla="*/ 1056801 h 3632512"/>
              <a:gd name="connsiteX929" fmla="*/ 1239453 w 5478991"/>
              <a:gd name="connsiteY929" fmla="*/ 1028547 h 3632512"/>
              <a:gd name="connsiteX930" fmla="*/ 1265248 w 5478991"/>
              <a:gd name="connsiteY930" fmla="*/ 1002752 h 3632512"/>
              <a:gd name="connsiteX931" fmla="*/ 1676762 w 5478991"/>
              <a:gd name="connsiteY931" fmla="*/ 979418 h 3632512"/>
              <a:gd name="connsiteX932" fmla="*/ 1727125 w 5478991"/>
              <a:gd name="connsiteY932" fmla="*/ 1028553 h 3632512"/>
              <a:gd name="connsiteX933" fmla="*/ 1677990 w 5478991"/>
              <a:gd name="connsiteY933" fmla="*/ 1078916 h 3632512"/>
              <a:gd name="connsiteX934" fmla="*/ 1626397 w 5478991"/>
              <a:gd name="connsiteY934" fmla="*/ 1029782 h 3632512"/>
              <a:gd name="connsiteX935" fmla="*/ 1676762 w 5478991"/>
              <a:gd name="connsiteY935" fmla="*/ 979418 h 3632512"/>
              <a:gd name="connsiteX936" fmla="*/ 5390208 w 5478991"/>
              <a:gd name="connsiteY936" fmla="*/ 967133 h 3632512"/>
              <a:gd name="connsiteX937" fmla="*/ 5451628 w 5478991"/>
              <a:gd name="connsiteY937" fmla="*/ 1031009 h 3632512"/>
              <a:gd name="connsiteX938" fmla="*/ 5385295 w 5478991"/>
              <a:gd name="connsiteY938" fmla="*/ 1093656 h 3632512"/>
              <a:gd name="connsiteX939" fmla="*/ 5323875 w 5478991"/>
              <a:gd name="connsiteY939" fmla="*/ 1029782 h 3632512"/>
              <a:gd name="connsiteX940" fmla="*/ 5390208 w 5478991"/>
              <a:gd name="connsiteY940" fmla="*/ 967133 h 3632512"/>
              <a:gd name="connsiteX941" fmla="*/ 2089503 w 5478991"/>
              <a:gd name="connsiteY941" fmla="*/ 964675 h 3632512"/>
              <a:gd name="connsiteX942" fmla="*/ 2154608 w 5478991"/>
              <a:gd name="connsiteY942" fmla="*/ 1029782 h 3632512"/>
              <a:gd name="connsiteX943" fmla="*/ 2090731 w 5478991"/>
              <a:gd name="connsiteY943" fmla="*/ 1092432 h 3632512"/>
              <a:gd name="connsiteX944" fmla="*/ 2025627 w 5478991"/>
              <a:gd name="connsiteY944" fmla="*/ 1031009 h 3632512"/>
              <a:gd name="connsiteX945" fmla="*/ 2089503 w 5478991"/>
              <a:gd name="connsiteY945" fmla="*/ 964675 h 3632512"/>
              <a:gd name="connsiteX946" fmla="*/ 4976239 w 5478991"/>
              <a:gd name="connsiteY946" fmla="*/ 956081 h 3632512"/>
              <a:gd name="connsiteX947" fmla="*/ 5048713 w 5478991"/>
              <a:gd name="connsiteY947" fmla="*/ 1032240 h 3632512"/>
              <a:gd name="connsiteX948" fmla="*/ 4973781 w 5478991"/>
              <a:gd name="connsiteY948" fmla="*/ 1105944 h 3632512"/>
              <a:gd name="connsiteX949" fmla="*/ 4901306 w 5478991"/>
              <a:gd name="connsiteY949" fmla="*/ 1029782 h 3632512"/>
              <a:gd name="connsiteX950" fmla="*/ 4976239 w 5478991"/>
              <a:gd name="connsiteY950" fmla="*/ 956081 h 3632512"/>
              <a:gd name="connsiteX951" fmla="*/ 2501017 w 5478991"/>
              <a:gd name="connsiteY951" fmla="*/ 954850 h 3632512"/>
              <a:gd name="connsiteX952" fmla="*/ 2575949 w 5478991"/>
              <a:gd name="connsiteY952" fmla="*/ 1027326 h 3632512"/>
              <a:gd name="connsiteX953" fmla="*/ 2503474 w 5478991"/>
              <a:gd name="connsiteY953" fmla="*/ 1102258 h 3632512"/>
              <a:gd name="connsiteX954" fmla="*/ 2428541 w 5478991"/>
              <a:gd name="connsiteY954" fmla="*/ 1029782 h 3632512"/>
              <a:gd name="connsiteX955" fmla="*/ 2501017 w 5478991"/>
              <a:gd name="connsiteY955" fmla="*/ 954850 h 3632512"/>
              <a:gd name="connsiteX956" fmla="*/ 4562268 w 5478991"/>
              <a:gd name="connsiteY956" fmla="*/ 949940 h 3632512"/>
              <a:gd name="connsiteX957" fmla="*/ 4643343 w 5478991"/>
              <a:gd name="connsiteY957" fmla="*/ 1029787 h 3632512"/>
              <a:gd name="connsiteX958" fmla="*/ 4563496 w 5478991"/>
              <a:gd name="connsiteY958" fmla="*/ 1112085 h 3632512"/>
              <a:gd name="connsiteX959" fmla="*/ 4482421 w 5478991"/>
              <a:gd name="connsiteY959" fmla="*/ 1032240 h 3632512"/>
              <a:gd name="connsiteX960" fmla="*/ 4562268 w 5478991"/>
              <a:gd name="connsiteY960" fmla="*/ 949940 h 3632512"/>
              <a:gd name="connsiteX961" fmla="*/ 4153211 w 5478991"/>
              <a:gd name="connsiteY961" fmla="*/ 947484 h 3632512"/>
              <a:gd name="connsiteX962" fmla="*/ 4236742 w 5478991"/>
              <a:gd name="connsiteY962" fmla="*/ 1033469 h 3632512"/>
              <a:gd name="connsiteX963" fmla="*/ 4151982 w 5478991"/>
              <a:gd name="connsiteY963" fmla="*/ 1115771 h 3632512"/>
              <a:gd name="connsiteX964" fmla="*/ 4067223 w 5478991"/>
              <a:gd name="connsiteY964" fmla="*/ 1031011 h 3632512"/>
              <a:gd name="connsiteX965" fmla="*/ 4153211 w 5478991"/>
              <a:gd name="connsiteY965" fmla="*/ 947484 h 3632512"/>
              <a:gd name="connsiteX966" fmla="*/ 2916214 w 5478991"/>
              <a:gd name="connsiteY966" fmla="*/ 947484 h 3632512"/>
              <a:gd name="connsiteX967" fmla="*/ 2994832 w 5478991"/>
              <a:gd name="connsiteY967" fmla="*/ 1029787 h 3632512"/>
              <a:gd name="connsiteX968" fmla="*/ 2912530 w 5478991"/>
              <a:gd name="connsiteY968" fmla="*/ 1109628 h 3632512"/>
              <a:gd name="connsiteX969" fmla="*/ 2833912 w 5478991"/>
              <a:gd name="connsiteY969" fmla="*/ 1027329 h 3632512"/>
              <a:gd name="connsiteX970" fmla="*/ 2916214 w 5478991"/>
              <a:gd name="connsiteY970" fmla="*/ 947484 h 3632512"/>
              <a:gd name="connsiteX971" fmla="*/ 3738011 w 5478991"/>
              <a:gd name="connsiteY971" fmla="*/ 945025 h 3632512"/>
              <a:gd name="connsiteX972" fmla="*/ 3825228 w 5478991"/>
              <a:gd name="connsiteY972" fmla="*/ 1032240 h 3632512"/>
              <a:gd name="connsiteX973" fmla="*/ 3740469 w 5478991"/>
              <a:gd name="connsiteY973" fmla="*/ 1117000 h 3632512"/>
              <a:gd name="connsiteX974" fmla="*/ 3653253 w 5478991"/>
              <a:gd name="connsiteY974" fmla="*/ 1029787 h 3632512"/>
              <a:gd name="connsiteX975" fmla="*/ 3738011 w 5478991"/>
              <a:gd name="connsiteY975" fmla="*/ 945025 h 3632512"/>
              <a:gd name="connsiteX976" fmla="*/ 3328957 w 5478991"/>
              <a:gd name="connsiteY976" fmla="*/ 943798 h 3632512"/>
              <a:gd name="connsiteX977" fmla="*/ 3411260 w 5478991"/>
              <a:gd name="connsiteY977" fmla="*/ 1031011 h 3632512"/>
              <a:gd name="connsiteX978" fmla="*/ 3325273 w 5478991"/>
              <a:gd name="connsiteY978" fmla="*/ 1113314 h 3632512"/>
              <a:gd name="connsiteX979" fmla="*/ 3241740 w 5478991"/>
              <a:gd name="connsiteY979" fmla="*/ 1027326 h 3632512"/>
              <a:gd name="connsiteX980" fmla="*/ 3328957 w 5478991"/>
              <a:gd name="connsiteY980" fmla="*/ 943798 h 3632512"/>
              <a:gd name="connsiteX981" fmla="*/ 1470391 w 5478991"/>
              <a:gd name="connsiteY981" fmla="*/ 798839 h 3632512"/>
              <a:gd name="connsiteX982" fmla="*/ 1494959 w 5478991"/>
              <a:gd name="connsiteY982" fmla="*/ 822177 h 3632512"/>
              <a:gd name="connsiteX983" fmla="*/ 1472848 w 5478991"/>
              <a:gd name="connsiteY983" fmla="*/ 847974 h 3632512"/>
              <a:gd name="connsiteX984" fmla="*/ 1445823 w 5478991"/>
              <a:gd name="connsiteY984" fmla="*/ 823406 h 3632512"/>
              <a:gd name="connsiteX985" fmla="*/ 1470391 w 5478991"/>
              <a:gd name="connsiteY985" fmla="*/ 798839 h 3632512"/>
              <a:gd name="connsiteX986" fmla="*/ 1883133 w 5478991"/>
              <a:gd name="connsiteY986" fmla="*/ 776728 h 3632512"/>
              <a:gd name="connsiteX987" fmla="*/ 1929812 w 5478991"/>
              <a:gd name="connsiteY987" fmla="*/ 820950 h 3632512"/>
              <a:gd name="connsiteX988" fmla="*/ 1885589 w 5478991"/>
              <a:gd name="connsiteY988" fmla="*/ 868861 h 3632512"/>
              <a:gd name="connsiteX989" fmla="*/ 1838910 w 5478991"/>
              <a:gd name="connsiteY989" fmla="*/ 824636 h 3632512"/>
              <a:gd name="connsiteX990" fmla="*/ 1883133 w 5478991"/>
              <a:gd name="connsiteY990" fmla="*/ 776728 h 3632512"/>
              <a:gd name="connsiteX991" fmla="*/ 2297103 w 5478991"/>
              <a:gd name="connsiteY991" fmla="*/ 764447 h 3632512"/>
              <a:gd name="connsiteX992" fmla="*/ 2354837 w 5478991"/>
              <a:gd name="connsiteY992" fmla="*/ 823411 h 3632512"/>
              <a:gd name="connsiteX993" fmla="*/ 2297103 w 5478991"/>
              <a:gd name="connsiteY993" fmla="*/ 883604 h 3632512"/>
              <a:gd name="connsiteX994" fmla="*/ 2235683 w 5478991"/>
              <a:gd name="connsiteY994" fmla="*/ 824640 h 3632512"/>
              <a:gd name="connsiteX995" fmla="*/ 2297103 w 5478991"/>
              <a:gd name="connsiteY995" fmla="*/ 764447 h 3632512"/>
              <a:gd name="connsiteX996" fmla="*/ 5183836 w 5478991"/>
              <a:gd name="connsiteY996" fmla="*/ 763219 h 3632512"/>
              <a:gd name="connsiteX997" fmla="*/ 5241571 w 5478991"/>
              <a:gd name="connsiteY997" fmla="*/ 827097 h 3632512"/>
              <a:gd name="connsiteX998" fmla="*/ 5180151 w 5478991"/>
              <a:gd name="connsiteY998" fmla="*/ 884833 h 3632512"/>
              <a:gd name="connsiteX999" fmla="*/ 5122416 w 5478991"/>
              <a:gd name="connsiteY999" fmla="*/ 820954 h 3632512"/>
              <a:gd name="connsiteX1000" fmla="*/ 5183836 w 5478991"/>
              <a:gd name="connsiteY1000" fmla="*/ 763219 h 3632512"/>
              <a:gd name="connsiteX1001" fmla="*/ 4768639 w 5478991"/>
              <a:gd name="connsiteY1001" fmla="*/ 757078 h 3632512"/>
              <a:gd name="connsiteX1002" fmla="*/ 4837428 w 5478991"/>
              <a:gd name="connsiteY1002" fmla="*/ 823411 h 3632512"/>
              <a:gd name="connsiteX1003" fmla="*/ 4771095 w 5478991"/>
              <a:gd name="connsiteY1003" fmla="*/ 893429 h 3632512"/>
              <a:gd name="connsiteX1004" fmla="*/ 4701077 w 5478991"/>
              <a:gd name="connsiteY1004" fmla="*/ 824640 h 3632512"/>
              <a:gd name="connsiteX1005" fmla="*/ 4768639 w 5478991"/>
              <a:gd name="connsiteY1005" fmla="*/ 757078 h 3632512"/>
              <a:gd name="connsiteX1006" fmla="*/ 2707388 w 5478991"/>
              <a:gd name="connsiteY1006" fmla="*/ 754623 h 3632512"/>
              <a:gd name="connsiteX1007" fmla="*/ 2777406 w 5478991"/>
              <a:gd name="connsiteY1007" fmla="*/ 823411 h 3632512"/>
              <a:gd name="connsiteX1008" fmla="*/ 2708616 w 5478991"/>
              <a:gd name="connsiteY1008" fmla="*/ 890972 h 3632512"/>
              <a:gd name="connsiteX1009" fmla="*/ 2641055 w 5478991"/>
              <a:gd name="connsiteY1009" fmla="*/ 823411 h 3632512"/>
              <a:gd name="connsiteX1010" fmla="*/ 2707388 w 5478991"/>
              <a:gd name="connsiteY1010" fmla="*/ 754623 h 3632512"/>
              <a:gd name="connsiteX1011" fmla="*/ 4357125 w 5478991"/>
              <a:gd name="connsiteY1011" fmla="*/ 750937 h 3632512"/>
              <a:gd name="connsiteX1012" fmla="*/ 4430829 w 5478991"/>
              <a:gd name="connsiteY1012" fmla="*/ 824640 h 3632512"/>
              <a:gd name="connsiteX1013" fmla="*/ 4357125 w 5478991"/>
              <a:gd name="connsiteY1013" fmla="*/ 899571 h 3632512"/>
              <a:gd name="connsiteX1014" fmla="*/ 4283421 w 5478991"/>
              <a:gd name="connsiteY1014" fmla="*/ 825869 h 3632512"/>
              <a:gd name="connsiteX1015" fmla="*/ 4357125 w 5478991"/>
              <a:gd name="connsiteY1015" fmla="*/ 750937 h 3632512"/>
              <a:gd name="connsiteX1016" fmla="*/ 3120129 w 5478991"/>
              <a:gd name="connsiteY1016" fmla="*/ 750937 h 3632512"/>
              <a:gd name="connsiteX1017" fmla="*/ 3193833 w 5478991"/>
              <a:gd name="connsiteY1017" fmla="*/ 823412 h 3632512"/>
              <a:gd name="connsiteX1018" fmla="*/ 3120129 w 5478991"/>
              <a:gd name="connsiteY1018" fmla="*/ 898344 h 3632512"/>
              <a:gd name="connsiteX1019" fmla="*/ 3046426 w 5478991"/>
              <a:gd name="connsiteY1019" fmla="*/ 824640 h 3632512"/>
              <a:gd name="connsiteX1020" fmla="*/ 3120129 w 5478991"/>
              <a:gd name="connsiteY1020" fmla="*/ 750937 h 3632512"/>
              <a:gd name="connsiteX1021" fmla="*/ 3948069 w 5478991"/>
              <a:gd name="connsiteY1021" fmla="*/ 748479 h 3632512"/>
              <a:gd name="connsiteX1022" fmla="*/ 4023001 w 5478991"/>
              <a:gd name="connsiteY1022" fmla="*/ 827097 h 3632512"/>
              <a:gd name="connsiteX1023" fmla="*/ 3944383 w 5478991"/>
              <a:gd name="connsiteY1023" fmla="*/ 900800 h 3632512"/>
              <a:gd name="connsiteX1024" fmla="*/ 3868223 w 5478991"/>
              <a:gd name="connsiteY1024" fmla="*/ 824640 h 3632512"/>
              <a:gd name="connsiteX1025" fmla="*/ 3948069 w 5478991"/>
              <a:gd name="connsiteY1025" fmla="*/ 748479 h 3632512"/>
              <a:gd name="connsiteX1026" fmla="*/ 3535328 w 5478991"/>
              <a:gd name="connsiteY1026" fmla="*/ 748479 h 3632512"/>
              <a:gd name="connsiteX1027" fmla="*/ 3610259 w 5478991"/>
              <a:gd name="connsiteY1027" fmla="*/ 827097 h 3632512"/>
              <a:gd name="connsiteX1028" fmla="*/ 3531642 w 5478991"/>
              <a:gd name="connsiteY1028" fmla="*/ 900800 h 3632512"/>
              <a:gd name="connsiteX1029" fmla="*/ 3455481 w 5478991"/>
              <a:gd name="connsiteY1029" fmla="*/ 824640 h 3632512"/>
              <a:gd name="connsiteX1030" fmla="*/ 3535328 w 5478991"/>
              <a:gd name="connsiteY1030" fmla="*/ 748479 h 3632512"/>
              <a:gd name="connsiteX1031" fmla="*/ 1685360 w 5478991"/>
              <a:gd name="connsiteY1031" fmla="*/ 599837 h 3632512"/>
              <a:gd name="connsiteX1032" fmla="*/ 1692730 w 5478991"/>
              <a:gd name="connsiteY1032" fmla="*/ 630547 h 3632512"/>
              <a:gd name="connsiteX1033" fmla="*/ 1665706 w 5478991"/>
              <a:gd name="connsiteY1033" fmla="*/ 634231 h 3632512"/>
              <a:gd name="connsiteX1034" fmla="*/ 1663249 w 5478991"/>
              <a:gd name="connsiteY1034" fmla="*/ 614578 h 3632512"/>
              <a:gd name="connsiteX1035" fmla="*/ 1685360 w 5478991"/>
              <a:gd name="connsiteY1035" fmla="*/ 599837 h 3632512"/>
              <a:gd name="connsiteX1036" fmla="*/ 5391435 w 5478991"/>
              <a:gd name="connsiteY1036" fmla="*/ 580187 h 3632512"/>
              <a:gd name="connsiteX1037" fmla="*/ 5427059 w 5478991"/>
              <a:gd name="connsiteY1037" fmla="*/ 620722 h 3632512"/>
              <a:gd name="connsiteX1038" fmla="*/ 5387751 w 5478991"/>
              <a:gd name="connsiteY1038" fmla="*/ 658802 h 3632512"/>
              <a:gd name="connsiteX1039" fmla="*/ 5349670 w 5478991"/>
              <a:gd name="connsiteY1039" fmla="*/ 619493 h 3632512"/>
              <a:gd name="connsiteX1040" fmla="*/ 5391435 w 5478991"/>
              <a:gd name="connsiteY1040" fmla="*/ 580187 h 3632512"/>
              <a:gd name="connsiteX1041" fmla="*/ 2089503 w 5478991"/>
              <a:gd name="connsiteY1041" fmla="*/ 577730 h 3632512"/>
              <a:gd name="connsiteX1042" fmla="*/ 2128812 w 5478991"/>
              <a:gd name="connsiteY1042" fmla="*/ 617036 h 3632512"/>
              <a:gd name="connsiteX1043" fmla="*/ 2089503 w 5478991"/>
              <a:gd name="connsiteY1043" fmla="*/ 656347 h 3632512"/>
              <a:gd name="connsiteX1044" fmla="*/ 2050195 w 5478991"/>
              <a:gd name="connsiteY1044" fmla="*/ 617036 h 3632512"/>
              <a:gd name="connsiteX1045" fmla="*/ 2089503 w 5478991"/>
              <a:gd name="connsiteY1045" fmla="*/ 577730 h 3632512"/>
              <a:gd name="connsiteX1046" fmla="*/ 4981151 w 5478991"/>
              <a:gd name="connsiteY1046" fmla="*/ 565449 h 3632512"/>
              <a:gd name="connsiteX1047" fmla="*/ 5029058 w 5478991"/>
              <a:gd name="connsiteY1047" fmla="*/ 625637 h 3632512"/>
              <a:gd name="connsiteX1048" fmla="*/ 4972551 w 5478991"/>
              <a:gd name="connsiteY1048" fmla="*/ 672316 h 3632512"/>
              <a:gd name="connsiteX1049" fmla="*/ 4924645 w 5478991"/>
              <a:gd name="connsiteY1049" fmla="*/ 612126 h 3632512"/>
              <a:gd name="connsiteX1050" fmla="*/ 4981151 w 5478991"/>
              <a:gd name="connsiteY1050" fmla="*/ 565449 h 3632512"/>
              <a:gd name="connsiteX1051" fmla="*/ 2503474 w 5478991"/>
              <a:gd name="connsiteY1051" fmla="*/ 564220 h 3632512"/>
              <a:gd name="connsiteX1052" fmla="*/ 2553838 w 5478991"/>
              <a:gd name="connsiteY1052" fmla="*/ 617041 h 3632512"/>
              <a:gd name="connsiteX1053" fmla="*/ 2502245 w 5478991"/>
              <a:gd name="connsiteY1053" fmla="*/ 668634 h 3632512"/>
              <a:gd name="connsiteX1054" fmla="*/ 2450652 w 5478991"/>
              <a:gd name="connsiteY1054" fmla="*/ 617041 h 3632512"/>
              <a:gd name="connsiteX1055" fmla="*/ 2503474 w 5478991"/>
              <a:gd name="connsiteY1055" fmla="*/ 564220 h 3632512"/>
              <a:gd name="connsiteX1056" fmla="*/ 4564725 w 5478991"/>
              <a:gd name="connsiteY1056" fmla="*/ 558077 h 3632512"/>
              <a:gd name="connsiteX1057" fmla="*/ 4624915 w 5478991"/>
              <a:gd name="connsiteY1057" fmla="*/ 617041 h 3632512"/>
              <a:gd name="connsiteX1058" fmla="*/ 4564725 w 5478991"/>
              <a:gd name="connsiteY1058" fmla="*/ 679688 h 3632512"/>
              <a:gd name="connsiteX1059" fmla="*/ 4503305 w 5478991"/>
              <a:gd name="connsiteY1059" fmla="*/ 619498 h 3632512"/>
              <a:gd name="connsiteX1060" fmla="*/ 4564725 w 5478991"/>
              <a:gd name="connsiteY1060" fmla="*/ 558077 h 3632512"/>
              <a:gd name="connsiteX1061" fmla="*/ 2914987 w 5478991"/>
              <a:gd name="connsiteY1061" fmla="*/ 556848 h 3632512"/>
              <a:gd name="connsiteX1062" fmla="*/ 2975177 w 5478991"/>
              <a:gd name="connsiteY1062" fmla="*/ 618269 h 3632512"/>
              <a:gd name="connsiteX1063" fmla="*/ 2916214 w 5478991"/>
              <a:gd name="connsiteY1063" fmla="*/ 678460 h 3632512"/>
              <a:gd name="connsiteX1064" fmla="*/ 2854794 w 5478991"/>
              <a:gd name="connsiteY1064" fmla="*/ 618269 h 3632512"/>
              <a:gd name="connsiteX1065" fmla="*/ 2914987 w 5478991"/>
              <a:gd name="connsiteY1065" fmla="*/ 556848 h 3632512"/>
              <a:gd name="connsiteX1066" fmla="*/ 4151983 w 5478991"/>
              <a:gd name="connsiteY1066" fmla="*/ 554391 h 3632512"/>
              <a:gd name="connsiteX1067" fmla="*/ 4215860 w 5478991"/>
              <a:gd name="connsiteY1067" fmla="*/ 620727 h 3632512"/>
              <a:gd name="connsiteX1068" fmla="*/ 4148299 w 5478991"/>
              <a:gd name="connsiteY1068" fmla="*/ 683372 h 3632512"/>
              <a:gd name="connsiteX1069" fmla="*/ 4085650 w 5478991"/>
              <a:gd name="connsiteY1069" fmla="*/ 619498 h 3632512"/>
              <a:gd name="connsiteX1070" fmla="*/ 4151983 w 5478991"/>
              <a:gd name="connsiteY1070" fmla="*/ 554391 h 3632512"/>
              <a:gd name="connsiteX1071" fmla="*/ 3328957 w 5478991"/>
              <a:gd name="connsiteY1071" fmla="*/ 551934 h 3632512"/>
              <a:gd name="connsiteX1072" fmla="*/ 3391605 w 5478991"/>
              <a:gd name="connsiteY1072" fmla="*/ 617041 h 3632512"/>
              <a:gd name="connsiteX1073" fmla="*/ 3326499 w 5478991"/>
              <a:gd name="connsiteY1073" fmla="*/ 680916 h 3632512"/>
              <a:gd name="connsiteX1074" fmla="*/ 3261395 w 5478991"/>
              <a:gd name="connsiteY1074" fmla="*/ 615812 h 3632512"/>
              <a:gd name="connsiteX1075" fmla="*/ 3328957 w 5478991"/>
              <a:gd name="connsiteY1075" fmla="*/ 551934 h 3632512"/>
              <a:gd name="connsiteX1076" fmla="*/ 3740471 w 5478991"/>
              <a:gd name="connsiteY1076" fmla="*/ 550710 h 3632512"/>
              <a:gd name="connsiteX1077" fmla="*/ 3804347 w 5478991"/>
              <a:gd name="connsiteY1077" fmla="*/ 618269 h 3632512"/>
              <a:gd name="connsiteX1078" fmla="*/ 3740471 w 5478991"/>
              <a:gd name="connsiteY1078" fmla="*/ 684603 h 3632512"/>
              <a:gd name="connsiteX1079" fmla="*/ 3672908 w 5478991"/>
              <a:gd name="connsiteY1079" fmla="*/ 617041 h 3632512"/>
              <a:gd name="connsiteX1080" fmla="*/ 3740471 w 5478991"/>
              <a:gd name="connsiteY1080" fmla="*/ 550710 h 3632512"/>
              <a:gd name="connsiteX1081" fmla="*/ 5183837 w 5478991"/>
              <a:gd name="connsiteY1081" fmla="*/ 382412 h 3632512"/>
              <a:gd name="connsiteX1082" fmla="*/ 5212089 w 5478991"/>
              <a:gd name="connsiteY1082" fmla="*/ 414351 h 3632512"/>
              <a:gd name="connsiteX1083" fmla="*/ 5180151 w 5478991"/>
              <a:gd name="connsiteY1083" fmla="*/ 442601 h 3632512"/>
              <a:gd name="connsiteX1084" fmla="*/ 5150670 w 5478991"/>
              <a:gd name="connsiteY1084" fmla="*/ 410665 h 3632512"/>
              <a:gd name="connsiteX1085" fmla="*/ 5183837 w 5478991"/>
              <a:gd name="connsiteY1085" fmla="*/ 382412 h 3632512"/>
              <a:gd name="connsiteX1086" fmla="*/ 2295874 w 5478991"/>
              <a:gd name="connsiteY1086" fmla="*/ 381184 h 3632512"/>
              <a:gd name="connsiteX1087" fmla="*/ 2326583 w 5478991"/>
              <a:gd name="connsiteY1087" fmla="*/ 410665 h 3632512"/>
              <a:gd name="connsiteX1088" fmla="*/ 2295874 w 5478991"/>
              <a:gd name="connsiteY1088" fmla="*/ 441376 h 3632512"/>
              <a:gd name="connsiteX1089" fmla="*/ 2265163 w 5478991"/>
              <a:gd name="connsiteY1089" fmla="*/ 411894 h 3632512"/>
              <a:gd name="connsiteX1090" fmla="*/ 2295874 w 5478991"/>
              <a:gd name="connsiteY1090" fmla="*/ 381184 h 3632512"/>
              <a:gd name="connsiteX1091" fmla="*/ 4769867 w 5478991"/>
              <a:gd name="connsiteY1091" fmla="*/ 370130 h 3632512"/>
              <a:gd name="connsiteX1092" fmla="*/ 4812860 w 5478991"/>
              <a:gd name="connsiteY1092" fmla="*/ 411894 h 3632512"/>
              <a:gd name="connsiteX1093" fmla="*/ 4771095 w 5478991"/>
              <a:gd name="connsiteY1093" fmla="*/ 456117 h 3632512"/>
              <a:gd name="connsiteX1094" fmla="*/ 4726872 w 5478991"/>
              <a:gd name="connsiteY1094" fmla="*/ 414351 h 3632512"/>
              <a:gd name="connsiteX1095" fmla="*/ 4769867 w 5478991"/>
              <a:gd name="connsiteY1095" fmla="*/ 370130 h 3632512"/>
              <a:gd name="connsiteX1096" fmla="*/ 2709845 w 5478991"/>
              <a:gd name="connsiteY1096" fmla="*/ 367673 h 3632512"/>
              <a:gd name="connsiteX1097" fmla="*/ 2751610 w 5478991"/>
              <a:gd name="connsiteY1097" fmla="*/ 411894 h 3632512"/>
              <a:gd name="connsiteX1098" fmla="*/ 2707388 w 5478991"/>
              <a:gd name="connsiteY1098" fmla="*/ 453660 h 3632512"/>
              <a:gd name="connsiteX1099" fmla="*/ 2664393 w 5478991"/>
              <a:gd name="connsiteY1099" fmla="*/ 409438 h 3632512"/>
              <a:gd name="connsiteX1100" fmla="*/ 2709845 w 5478991"/>
              <a:gd name="connsiteY1100" fmla="*/ 367673 h 3632512"/>
              <a:gd name="connsiteX1101" fmla="*/ 4355897 w 5478991"/>
              <a:gd name="connsiteY1101" fmla="*/ 361536 h 3632512"/>
              <a:gd name="connsiteX1102" fmla="*/ 4408718 w 5478991"/>
              <a:gd name="connsiteY1102" fmla="*/ 409442 h 3632512"/>
              <a:gd name="connsiteX1103" fmla="*/ 4359582 w 5478991"/>
              <a:gd name="connsiteY1103" fmla="*/ 463489 h 3632512"/>
              <a:gd name="connsiteX1104" fmla="*/ 4306761 w 5478991"/>
              <a:gd name="connsiteY1104" fmla="*/ 411896 h 3632512"/>
              <a:gd name="connsiteX1105" fmla="*/ 4355897 w 5478991"/>
              <a:gd name="connsiteY1105" fmla="*/ 361536 h 3632512"/>
              <a:gd name="connsiteX1106" fmla="*/ 3118901 w 5478991"/>
              <a:gd name="connsiteY1106" fmla="*/ 360305 h 3632512"/>
              <a:gd name="connsiteX1107" fmla="*/ 3170493 w 5478991"/>
              <a:gd name="connsiteY1107" fmla="*/ 409442 h 3632512"/>
              <a:gd name="connsiteX1108" fmla="*/ 3121357 w 5478991"/>
              <a:gd name="connsiteY1108" fmla="*/ 461031 h 3632512"/>
              <a:gd name="connsiteX1109" fmla="*/ 3069765 w 5478991"/>
              <a:gd name="connsiteY1109" fmla="*/ 413124 h 3632512"/>
              <a:gd name="connsiteX1110" fmla="*/ 3118901 w 5478991"/>
              <a:gd name="connsiteY1110" fmla="*/ 360305 h 3632512"/>
              <a:gd name="connsiteX1111" fmla="*/ 3534099 w 5478991"/>
              <a:gd name="connsiteY1111" fmla="*/ 357850 h 3632512"/>
              <a:gd name="connsiteX1112" fmla="*/ 3586921 w 5478991"/>
              <a:gd name="connsiteY1112" fmla="*/ 413125 h 3632512"/>
              <a:gd name="connsiteX1113" fmla="*/ 3532871 w 5478991"/>
              <a:gd name="connsiteY1113" fmla="*/ 467178 h 3632512"/>
              <a:gd name="connsiteX1114" fmla="*/ 3480049 w 5478991"/>
              <a:gd name="connsiteY1114" fmla="*/ 411900 h 3632512"/>
              <a:gd name="connsiteX1115" fmla="*/ 3534099 w 5478991"/>
              <a:gd name="connsiteY1115" fmla="*/ 357850 h 3632512"/>
              <a:gd name="connsiteX1116" fmla="*/ 3943155 w 5478991"/>
              <a:gd name="connsiteY1116" fmla="*/ 357846 h 3632512"/>
              <a:gd name="connsiteX1117" fmla="*/ 3998433 w 5478991"/>
              <a:gd name="connsiteY1117" fmla="*/ 410671 h 3632512"/>
              <a:gd name="connsiteX1118" fmla="*/ 3945613 w 5478991"/>
              <a:gd name="connsiteY1118" fmla="*/ 465945 h 3632512"/>
              <a:gd name="connsiteX1119" fmla="*/ 3890334 w 5478991"/>
              <a:gd name="connsiteY1119" fmla="*/ 413127 h 3632512"/>
              <a:gd name="connsiteX1120" fmla="*/ 3943155 w 5478991"/>
              <a:gd name="connsiteY1120" fmla="*/ 357846 h 3632512"/>
              <a:gd name="connsiteX1121" fmla="*/ 4957812 w 5478991"/>
              <a:gd name="connsiteY1121" fmla="*/ 200608 h 3632512"/>
              <a:gd name="connsiteX1122" fmla="*/ 4992207 w 5478991"/>
              <a:gd name="connsiteY1122" fmla="*/ 207978 h 3632512"/>
              <a:gd name="connsiteX1123" fmla="*/ 4976239 w 5478991"/>
              <a:gd name="connsiteY1123" fmla="*/ 225175 h 3632512"/>
              <a:gd name="connsiteX1124" fmla="*/ 4957812 w 5478991"/>
              <a:gd name="connsiteY1124" fmla="*/ 200608 h 3632512"/>
              <a:gd name="connsiteX1125" fmla="*/ 2518213 w 5478991"/>
              <a:gd name="connsiteY1125" fmla="*/ 199379 h 3632512"/>
              <a:gd name="connsiteX1126" fmla="*/ 2508386 w 5478991"/>
              <a:gd name="connsiteY1126" fmla="*/ 223947 h 3632512"/>
              <a:gd name="connsiteX1127" fmla="*/ 2485047 w 5478991"/>
              <a:gd name="connsiteY1127" fmla="*/ 209206 h 3632512"/>
              <a:gd name="connsiteX1128" fmla="*/ 2518213 w 5478991"/>
              <a:gd name="connsiteY1128" fmla="*/ 199379 h 3632512"/>
              <a:gd name="connsiteX1129" fmla="*/ 4564725 w 5478991"/>
              <a:gd name="connsiteY1129" fmla="*/ 176042 h 3632512"/>
              <a:gd name="connsiteX1130" fmla="*/ 4594205 w 5478991"/>
              <a:gd name="connsiteY1130" fmla="*/ 205524 h 3632512"/>
              <a:gd name="connsiteX1131" fmla="*/ 4564725 w 5478991"/>
              <a:gd name="connsiteY1131" fmla="*/ 236234 h 3632512"/>
              <a:gd name="connsiteX1132" fmla="*/ 4534015 w 5478991"/>
              <a:gd name="connsiteY1132" fmla="*/ 206749 h 3632512"/>
              <a:gd name="connsiteX1133" fmla="*/ 4564725 w 5478991"/>
              <a:gd name="connsiteY1133" fmla="*/ 176042 h 3632512"/>
              <a:gd name="connsiteX1134" fmla="*/ 2912530 w 5478991"/>
              <a:gd name="connsiteY1134" fmla="*/ 174813 h 3632512"/>
              <a:gd name="connsiteX1135" fmla="*/ 2944468 w 5478991"/>
              <a:gd name="connsiteY1135" fmla="*/ 204295 h 3632512"/>
              <a:gd name="connsiteX1136" fmla="*/ 2916214 w 5478991"/>
              <a:gd name="connsiteY1136" fmla="*/ 235003 h 3632512"/>
              <a:gd name="connsiteX1137" fmla="*/ 2884276 w 5478991"/>
              <a:gd name="connsiteY1137" fmla="*/ 206749 h 3632512"/>
              <a:gd name="connsiteX1138" fmla="*/ 2912530 w 5478991"/>
              <a:gd name="connsiteY1138" fmla="*/ 174813 h 3632512"/>
              <a:gd name="connsiteX1139" fmla="*/ 4148297 w 5478991"/>
              <a:gd name="connsiteY1139" fmla="*/ 169898 h 3632512"/>
              <a:gd name="connsiteX1140" fmla="*/ 4187606 w 5478991"/>
              <a:gd name="connsiteY1140" fmla="*/ 204295 h 3632512"/>
              <a:gd name="connsiteX1141" fmla="*/ 4151983 w 5478991"/>
              <a:gd name="connsiteY1141" fmla="*/ 242374 h 3632512"/>
              <a:gd name="connsiteX1142" fmla="*/ 4113903 w 5478991"/>
              <a:gd name="connsiteY1142" fmla="*/ 206753 h 3632512"/>
              <a:gd name="connsiteX1143" fmla="*/ 4148297 w 5478991"/>
              <a:gd name="connsiteY1143" fmla="*/ 169898 h 3632512"/>
              <a:gd name="connsiteX1144" fmla="*/ 3738013 w 5478991"/>
              <a:gd name="connsiteY1144" fmla="*/ 168672 h 3632512"/>
              <a:gd name="connsiteX1145" fmla="*/ 3776094 w 5478991"/>
              <a:gd name="connsiteY1145" fmla="*/ 207982 h 3632512"/>
              <a:gd name="connsiteX1146" fmla="*/ 3739242 w 5478991"/>
              <a:gd name="connsiteY1146" fmla="*/ 244833 h 3632512"/>
              <a:gd name="connsiteX1147" fmla="*/ 3699933 w 5478991"/>
              <a:gd name="connsiteY1147" fmla="*/ 205524 h 3632512"/>
              <a:gd name="connsiteX1148" fmla="*/ 3738013 w 5478991"/>
              <a:gd name="connsiteY1148" fmla="*/ 168672 h 3632512"/>
              <a:gd name="connsiteX1149" fmla="*/ 3327728 w 5478991"/>
              <a:gd name="connsiteY1149" fmla="*/ 167443 h 3632512"/>
              <a:gd name="connsiteX1150" fmla="*/ 3363351 w 5478991"/>
              <a:gd name="connsiteY1150" fmla="*/ 205524 h 3632512"/>
              <a:gd name="connsiteX1151" fmla="*/ 3325271 w 5478991"/>
              <a:gd name="connsiteY1151" fmla="*/ 241146 h 3632512"/>
              <a:gd name="connsiteX1152" fmla="*/ 3289647 w 5478991"/>
              <a:gd name="connsiteY1152" fmla="*/ 203067 h 3632512"/>
              <a:gd name="connsiteX1153" fmla="*/ 3327728 w 5478991"/>
              <a:gd name="connsiteY1153" fmla="*/ 167443 h 3632512"/>
              <a:gd name="connsiteX1154" fmla="*/ 3509531 w 5478991"/>
              <a:gd name="connsiteY1154" fmla="*/ 1607 h 3632512"/>
              <a:gd name="connsiteX1155" fmla="*/ 3554981 w 5478991"/>
              <a:gd name="connsiteY1155" fmla="*/ 1607 h 3632512"/>
              <a:gd name="connsiteX1156" fmla="*/ 3552525 w 5478991"/>
              <a:gd name="connsiteY1156" fmla="*/ 13891 h 3632512"/>
              <a:gd name="connsiteX1157" fmla="*/ 3535327 w 5478991"/>
              <a:gd name="connsiteY1157" fmla="*/ 23718 h 3632512"/>
              <a:gd name="connsiteX1158" fmla="*/ 3509531 w 5478991"/>
              <a:gd name="connsiteY1158" fmla="*/ 1607 h 3632512"/>
              <a:gd name="connsiteX1159" fmla="*/ 3944230 w 5478991"/>
              <a:gd name="connsiteY1159" fmla="*/ 73 h 3632512"/>
              <a:gd name="connsiteX1160" fmla="*/ 3965267 w 5478991"/>
              <a:gd name="connsiteY1160" fmla="*/ 2836 h 3632512"/>
              <a:gd name="connsiteX1161" fmla="*/ 3944383 w 5478991"/>
              <a:gd name="connsiteY1161" fmla="*/ 24947 h 3632512"/>
              <a:gd name="connsiteX1162" fmla="*/ 3922273 w 5478991"/>
              <a:gd name="connsiteY1162" fmla="*/ 2836 h 3632512"/>
              <a:gd name="connsiteX1163" fmla="*/ 3944230 w 5478991"/>
              <a:gd name="connsiteY1163" fmla="*/ 73 h 363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Lst>
            <a:rect l="l" t="t" r="r" b="b"/>
            <a:pathLst>
              <a:path w="5478991" h="3632512">
                <a:moveTo>
                  <a:pt x="1061336" y="3620491"/>
                </a:moveTo>
                <a:cubicBezTo>
                  <a:pt x="1073620" y="3620798"/>
                  <a:pt x="1085366" y="3623561"/>
                  <a:pt x="1096038" y="3628302"/>
                </a:cubicBezTo>
                <a:lnTo>
                  <a:pt x="1102084" y="3632512"/>
                </a:lnTo>
                <a:lnTo>
                  <a:pt x="1017989" y="3632512"/>
                </a:lnTo>
                <a:lnTo>
                  <a:pt x="1026077" y="3627228"/>
                </a:lnTo>
                <a:cubicBezTo>
                  <a:pt x="1036844" y="3622871"/>
                  <a:pt x="1048744" y="3620491"/>
                  <a:pt x="1061336" y="3620491"/>
                </a:cubicBezTo>
                <a:close/>
                <a:moveTo>
                  <a:pt x="1475305" y="3605756"/>
                </a:moveTo>
                <a:cubicBezTo>
                  <a:pt x="1490353" y="3606063"/>
                  <a:pt x="1504326" y="3609517"/>
                  <a:pt x="1516783" y="3615409"/>
                </a:cubicBezTo>
                <a:lnTo>
                  <a:pt x="1539592" y="3632512"/>
                </a:lnTo>
                <a:lnTo>
                  <a:pt x="1401248" y="3632512"/>
                </a:lnTo>
                <a:lnTo>
                  <a:pt x="1434231" y="3612185"/>
                </a:lnTo>
                <a:cubicBezTo>
                  <a:pt x="1446975" y="3607445"/>
                  <a:pt x="1460871" y="3605142"/>
                  <a:pt x="1475305" y="3605756"/>
                </a:cubicBezTo>
                <a:close/>
                <a:moveTo>
                  <a:pt x="1884362" y="3591018"/>
                </a:moveTo>
                <a:cubicBezTo>
                  <a:pt x="1912001" y="3591018"/>
                  <a:pt x="1941175" y="3602073"/>
                  <a:pt x="1963439" y="3622496"/>
                </a:cubicBezTo>
                <a:lnTo>
                  <a:pt x="1970704" y="3632512"/>
                </a:lnTo>
                <a:lnTo>
                  <a:pt x="1796927" y="3632512"/>
                </a:lnTo>
                <a:lnTo>
                  <a:pt x="1802826" y="3624185"/>
                </a:lnTo>
                <a:cubicBezTo>
                  <a:pt x="1824784" y="3603302"/>
                  <a:pt x="1854266" y="3591018"/>
                  <a:pt x="1884362" y="3591018"/>
                </a:cubicBezTo>
                <a:close/>
                <a:moveTo>
                  <a:pt x="5180153" y="3581193"/>
                </a:moveTo>
                <a:cubicBezTo>
                  <a:pt x="5221304" y="3581809"/>
                  <a:pt x="5254164" y="3599007"/>
                  <a:pt x="5276428" y="3623575"/>
                </a:cubicBezTo>
                <a:lnTo>
                  <a:pt x="5281883" y="3632512"/>
                </a:lnTo>
                <a:lnTo>
                  <a:pt x="5079566" y="3632512"/>
                </a:lnTo>
                <a:lnTo>
                  <a:pt x="5089865" y="3617432"/>
                </a:lnTo>
                <a:cubicBezTo>
                  <a:pt x="5113204" y="3594399"/>
                  <a:pt x="5145143" y="3580580"/>
                  <a:pt x="5180153" y="3581193"/>
                </a:cubicBezTo>
                <a:close/>
                <a:moveTo>
                  <a:pt x="2294645" y="3579964"/>
                </a:moveTo>
                <a:cubicBezTo>
                  <a:pt x="2330883" y="3579964"/>
                  <a:pt x="2363436" y="3594399"/>
                  <a:pt x="2386929" y="3618046"/>
                </a:cubicBezTo>
                <a:lnTo>
                  <a:pt x="2396557" y="3632512"/>
                </a:lnTo>
                <a:lnTo>
                  <a:pt x="2194243" y="3632512"/>
                </a:lnTo>
                <a:lnTo>
                  <a:pt x="2204051" y="3617739"/>
                </a:lnTo>
                <a:cubicBezTo>
                  <a:pt x="2227083" y="3594399"/>
                  <a:pt x="2259022" y="3579964"/>
                  <a:pt x="2294645" y="3579964"/>
                </a:cubicBezTo>
                <a:close/>
                <a:moveTo>
                  <a:pt x="2733645" y="3571216"/>
                </a:moveTo>
                <a:cubicBezTo>
                  <a:pt x="2765583" y="3576897"/>
                  <a:pt x="2794450" y="3593634"/>
                  <a:pt x="2815332" y="3618356"/>
                </a:cubicBezTo>
                <a:lnTo>
                  <a:pt x="2823530" y="3632512"/>
                </a:lnTo>
                <a:lnTo>
                  <a:pt x="2593301" y="3632512"/>
                </a:lnTo>
                <a:lnTo>
                  <a:pt x="2600977" y="3619431"/>
                </a:lnTo>
                <a:cubicBezTo>
                  <a:pt x="2621706" y="3595017"/>
                  <a:pt x="2650881" y="3577512"/>
                  <a:pt x="2684048" y="3571370"/>
                </a:cubicBezTo>
                <a:cubicBezTo>
                  <a:pt x="2700939" y="3568299"/>
                  <a:pt x="2717675" y="3568376"/>
                  <a:pt x="2733645" y="3571216"/>
                </a:cubicBezTo>
                <a:close/>
                <a:moveTo>
                  <a:pt x="4766258" y="3569700"/>
                </a:moveTo>
                <a:cubicBezTo>
                  <a:pt x="4812553" y="3569224"/>
                  <a:pt x="4856905" y="3592167"/>
                  <a:pt x="4883573" y="3630875"/>
                </a:cubicBezTo>
                <a:lnTo>
                  <a:pt x="4884329" y="3632512"/>
                </a:lnTo>
                <a:lnTo>
                  <a:pt x="4651440" y="3632512"/>
                </a:lnTo>
                <a:lnTo>
                  <a:pt x="4655625" y="3616820"/>
                </a:lnTo>
                <a:cubicBezTo>
                  <a:pt x="4661767" y="3611907"/>
                  <a:pt x="4669138" y="3606992"/>
                  <a:pt x="4675279" y="3602078"/>
                </a:cubicBezTo>
                <a:cubicBezTo>
                  <a:pt x="4685107" y="3595938"/>
                  <a:pt x="4694935" y="3589794"/>
                  <a:pt x="4704761" y="3584882"/>
                </a:cubicBezTo>
                <a:cubicBezTo>
                  <a:pt x="4724722" y="3574748"/>
                  <a:pt x="4745681" y="3569910"/>
                  <a:pt x="4766258" y="3569700"/>
                </a:cubicBezTo>
                <a:close/>
                <a:moveTo>
                  <a:pt x="27025" y="3474290"/>
                </a:moveTo>
                <a:cubicBezTo>
                  <a:pt x="44223" y="3473060"/>
                  <a:pt x="57736" y="3487802"/>
                  <a:pt x="57736" y="3503772"/>
                </a:cubicBezTo>
                <a:cubicBezTo>
                  <a:pt x="56507" y="3518512"/>
                  <a:pt x="42995" y="3532024"/>
                  <a:pt x="28254" y="3532024"/>
                </a:cubicBezTo>
                <a:cubicBezTo>
                  <a:pt x="13513" y="3532024"/>
                  <a:pt x="0" y="3519739"/>
                  <a:pt x="0" y="3503772"/>
                </a:cubicBezTo>
                <a:cubicBezTo>
                  <a:pt x="0" y="3489031"/>
                  <a:pt x="11057" y="3475516"/>
                  <a:pt x="27025" y="3474290"/>
                </a:cubicBezTo>
                <a:close/>
                <a:moveTo>
                  <a:pt x="4000890" y="3446071"/>
                </a:moveTo>
                <a:cubicBezTo>
                  <a:pt x="3982463" y="3448529"/>
                  <a:pt x="3967723" y="3453441"/>
                  <a:pt x="3951754" y="3453441"/>
                </a:cubicBezTo>
                <a:cubicBezTo>
                  <a:pt x="3934556" y="3454670"/>
                  <a:pt x="3918587" y="3452212"/>
                  <a:pt x="3901389" y="3450983"/>
                </a:cubicBezTo>
                <a:cubicBezTo>
                  <a:pt x="3902618" y="3482924"/>
                  <a:pt x="3905075" y="3513634"/>
                  <a:pt x="3906303" y="3541887"/>
                </a:cubicBezTo>
                <a:cubicBezTo>
                  <a:pt x="3937013" y="3541887"/>
                  <a:pt x="3966495" y="3543115"/>
                  <a:pt x="3994747" y="3544344"/>
                </a:cubicBezTo>
                <a:cubicBezTo>
                  <a:pt x="3994747" y="3528374"/>
                  <a:pt x="3993519" y="3512403"/>
                  <a:pt x="3994747" y="3496436"/>
                </a:cubicBezTo>
                <a:cubicBezTo>
                  <a:pt x="3995976" y="3479238"/>
                  <a:pt x="3998433" y="3463267"/>
                  <a:pt x="4000890" y="3446071"/>
                </a:cubicBezTo>
                <a:close/>
                <a:moveTo>
                  <a:pt x="3475136" y="3444842"/>
                </a:moveTo>
                <a:cubicBezTo>
                  <a:pt x="3483734" y="3478009"/>
                  <a:pt x="3483734" y="3509948"/>
                  <a:pt x="3480049" y="3544344"/>
                </a:cubicBezTo>
                <a:cubicBezTo>
                  <a:pt x="3499704" y="3541887"/>
                  <a:pt x="3514445" y="3539431"/>
                  <a:pt x="3529185" y="3539431"/>
                </a:cubicBezTo>
                <a:cubicBezTo>
                  <a:pt x="3543926" y="3538202"/>
                  <a:pt x="3558667" y="3539431"/>
                  <a:pt x="3572179" y="3539431"/>
                </a:cubicBezTo>
                <a:cubicBezTo>
                  <a:pt x="3573407" y="3509948"/>
                  <a:pt x="3574635" y="3480466"/>
                  <a:pt x="3577092" y="3450983"/>
                </a:cubicBezTo>
                <a:cubicBezTo>
                  <a:pt x="3559895" y="3450983"/>
                  <a:pt x="3542697" y="3452212"/>
                  <a:pt x="3526729" y="3450983"/>
                </a:cubicBezTo>
                <a:cubicBezTo>
                  <a:pt x="3510759" y="3449757"/>
                  <a:pt x="3493561" y="3447300"/>
                  <a:pt x="3475136" y="3444842"/>
                </a:cubicBezTo>
                <a:close/>
                <a:moveTo>
                  <a:pt x="440996" y="3443588"/>
                </a:moveTo>
                <a:cubicBezTo>
                  <a:pt x="472934" y="3443588"/>
                  <a:pt x="498730" y="3470615"/>
                  <a:pt x="498730" y="3503781"/>
                </a:cubicBezTo>
                <a:cubicBezTo>
                  <a:pt x="498730" y="3536947"/>
                  <a:pt x="472934" y="3561515"/>
                  <a:pt x="439767" y="3561515"/>
                </a:cubicBezTo>
                <a:cubicBezTo>
                  <a:pt x="406599" y="3561515"/>
                  <a:pt x="380803" y="3535720"/>
                  <a:pt x="380803" y="3502552"/>
                </a:cubicBezTo>
                <a:cubicBezTo>
                  <a:pt x="382032" y="3470615"/>
                  <a:pt x="409056" y="3443588"/>
                  <a:pt x="440996" y="3443588"/>
                </a:cubicBezTo>
                <a:close/>
                <a:moveTo>
                  <a:pt x="853736" y="3423943"/>
                </a:moveTo>
                <a:cubicBezTo>
                  <a:pt x="897958" y="3423943"/>
                  <a:pt x="932353" y="3458338"/>
                  <a:pt x="932353" y="3502561"/>
                </a:cubicBezTo>
                <a:cubicBezTo>
                  <a:pt x="932353" y="3546783"/>
                  <a:pt x="899186" y="3581178"/>
                  <a:pt x="854964" y="3582407"/>
                </a:cubicBezTo>
                <a:cubicBezTo>
                  <a:pt x="809513" y="3583635"/>
                  <a:pt x="773889" y="3548011"/>
                  <a:pt x="772662" y="3503790"/>
                </a:cubicBezTo>
                <a:cubicBezTo>
                  <a:pt x="772662" y="3459567"/>
                  <a:pt x="809513" y="3422715"/>
                  <a:pt x="853736" y="3423943"/>
                </a:cubicBezTo>
                <a:close/>
                <a:moveTo>
                  <a:pt x="4443113" y="3422732"/>
                </a:moveTo>
                <a:cubicBezTo>
                  <a:pt x="4436971" y="3423961"/>
                  <a:pt x="4433285" y="3423961"/>
                  <a:pt x="4430829" y="3425189"/>
                </a:cubicBezTo>
                <a:cubicBezTo>
                  <a:pt x="4391520" y="3446071"/>
                  <a:pt x="4350983" y="3448529"/>
                  <a:pt x="4307989" y="3435015"/>
                </a:cubicBezTo>
                <a:cubicBezTo>
                  <a:pt x="4304303" y="3433788"/>
                  <a:pt x="4300619" y="3435015"/>
                  <a:pt x="4293249" y="3435015"/>
                </a:cubicBezTo>
                <a:cubicBezTo>
                  <a:pt x="4311673" y="3479238"/>
                  <a:pt x="4310446" y="3521004"/>
                  <a:pt x="4296933" y="3567683"/>
                </a:cubicBezTo>
                <a:cubicBezTo>
                  <a:pt x="4312903" y="3563999"/>
                  <a:pt x="4323957" y="3561539"/>
                  <a:pt x="4335014" y="3560313"/>
                </a:cubicBezTo>
                <a:cubicBezTo>
                  <a:pt x="4346069" y="3559084"/>
                  <a:pt x="4358353" y="3557855"/>
                  <a:pt x="4369409" y="3559084"/>
                </a:cubicBezTo>
                <a:cubicBezTo>
                  <a:pt x="4380464" y="3560313"/>
                  <a:pt x="4391520" y="3562768"/>
                  <a:pt x="4402575" y="3565228"/>
                </a:cubicBezTo>
                <a:cubicBezTo>
                  <a:pt x="4413631" y="3566453"/>
                  <a:pt x="4422229" y="3575053"/>
                  <a:pt x="4436971" y="3573823"/>
                </a:cubicBezTo>
                <a:cubicBezTo>
                  <a:pt x="4414859" y="3522233"/>
                  <a:pt x="4416088" y="3473097"/>
                  <a:pt x="4443113" y="3422732"/>
                </a:cubicBezTo>
                <a:close/>
                <a:moveTo>
                  <a:pt x="3036597" y="3422732"/>
                </a:moveTo>
                <a:cubicBezTo>
                  <a:pt x="3063622" y="3471868"/>
                  <a:pt x="3064851" y="3522233"/>
                  <a:pt x="3040283" y="3577510"/>
                </a:cubicBezTo>
                <a:cubicBezTo>
                  <a:pt x="3051338" y="3573823"/>
                  <a:pt x="3056251" y="3572595"/>
                  <a:pt x="3059937" y="3570140"/>
                </a:cubicBezTo>
                <a:cubicBezTo>
                  <a:pt x="3094333" y="3555398"/>
                  <a:pt x="3128728" y="3554170"/>
                  <a:pt x="3164351" y="3563999"/>
                </a:cubicBezTo>
                <a:cubicBezTo>
                  <a:pt x="3169264" y="3565228"/>
                  <a:pt x="3175407" y="3567683"/>
                  <a:pt x="3180320" y="3561539"/>
                </a:cubicBezTo>
                <a:cubicBezTo>
                  <a:pt x="3180320" y="3557855"/>
                  <a:pt x="3180320" y="3555398"/>
                  <a:pt x="3179091" y="3551713"/>
                </a:cubicBezTo>
                <a:cubicBezTo>
                  <a:pt x="3168036" y="3516089"/>
                  <a:pt x="3169264" y="3481695"/>
                  <a:pt x="3181548" y="3447300"/>
                </a:cubicBezTo>
                <a:cubicBezTo>
                  <a:pt x="3182777" y="3442385"/>
                  <a:pt x="3186462" y="3437473"/>
                  <a:pt x="3180320" y="3431330"/>
                </a:cubicBezTo>
                <a:cubicBezTo>
                  <a:pt x="3170493" y="3433788"/>
                  <a:pt x="3160666" y="3437473"/>
                  <a:pt x="3150839" y="3439928"/>
                </a:cubicBezTo>
                <a:cubicBezTo>
                  <a:pt x="3142239" y="3441159"/>
                  <a:pt x="3132412" y="3442385"/>
                  <a:pt x="3123814" y="3442385"/>
                </a:cubicBezTo>
                <a:cubicBezTo>
                  <a:pt x="3113987" y="3442385"/>
                  <a:pt x="3102931" y="3441159"/>
                  <a:pt x="3093103" y="3439928"/>
                </a:cubicBezTo>
                <a:cubicBezTo>
                  <a:pt x="3084505" y="3438699"/>
                  <a:pt x="3075906" y="3433788"/>
                  <a:pt x="3067308" y="3432559"/>
                </a:cubicBezTo>
                <a:cubicBezTo>
                  <a:pt x="3057481" y="3430103"/>
                  <a:pt x="3050110" y="3420274"/>
                  <a:pt x="3036597" y="3422732"/>
                </a:cubicBezTo>
                <a:close/>
                <a:moveTo>
                  <a:pt x="1266477" y="3406752"/>
                </a:moveTo>
                <a:cubicBezTo>
                  <a:pt x="1309471" y="3405523"/>
                  <a:pt x="1361063" y="3439918"/>
                  <a:pt x="1362292" y="3502567"/>
                </a:cubicBezTo>
                <a:cubicBezTo>
                  <a:pt x="1363520" y="3554160"/>
                  <a:pt x="1318070" y="3598382"/>
                  <a:pt x="1266477" y="3599610"/>
                </a:cubicBezTo>
                <a:cubicBezTo>
                  <a:pt x="1212428" y="3599610"/>
                  <a:pt x="1168206" y="3555386"/>
                  <a:pt x="1169433" y="3501338"/>
                </a:cubicBezTo>
                <a:cubicBezTo>
                  <a:pt x="1170662" y="3447288"/>
                  <a:pt x="1212428" y="3406752"/>
                  <a:pt x="1266477" y="3406752"/>
                </a:cubicBezTo>
                <a:close/>
                <a:moveTo>
                  <a:pt x="1674305" y="3393244"/>
                </a:moveTo>
                <a:cubicBezTo>
                  <a:pt x="1727125" y="3392015"/>
                  <a:pt x="1786089" y="3432553"/>
                  <a:pt x="1787318" y="3502572"/>
                </a:cubicBezTo>
                <a:cubicBezTo>
                  <a:pt x="1787318" y="3572590"/>
                  <a:pt x="1730810" y="3614357"/>
                  <a:pt x="1676762" y="3614357"/>
                </a:cubicBezTo>
                <a:cubicBezTo>
                  <a:pt x="1616570" y="3613128"/>
                  <a:pt x="1568662" y="3563992"/>
                  <a:pt x="1567434" y="3503800"/>
                </a:cubicBezTo>
                <a:cubicBezTo>
                  <a:pt x="1567434" y="3442380"/>
                  <a:pt x="1614113" y="3395702"/>
                  <a:pt x="1674305" y="3393244"/>
                </a:cubicBezTo>
                <a:close/>
                <a:moveTo>
                  <a:pt x="5388979" y="3380964"/>
                </a:moveTo>
                <a:cubicBezTo>
                  <a:pt x="5422146" y="3381579"/>
                  <a:pt x="5452549" y="3395706"/>
                  <a:pt x="5474660" y="3417970"/>
                </a:cubicBezTo>
                <a:lnTo>
                  <a:pt x="5478991" y="3424374"/>
                </a:lnTo>
                <a:lnTo>
                  <a:pt x="5478991" y="3585854"/>
                </a:lnTo>
                <a:lnTo>
                  <a:pt x="5474814" y="3592095"/>
                </a:lnTo>
                <a:cubicBezTo>
                  <a:pt x="5452242" y="3614667"/>
                  <a:pt x="5420918" y="3628486"/>
                  <a:pt x="5386522" y="3627871"/>
                </a:cubicBezTo>
                <a:cubicBezTo>
                  <a:pt x="5318961" y="3626644"/>
                  <a:pt x="5263683" y="3571366"/>
                  <a:pt x="5264911" y="3501347"/>
                </a:cubicBezTo>
                <a:cubicBezTo>
                  <a:pt x="5267367" y="3433784"/>
                  <a:pt x="5321417" y="3380964"/>
                  <a:pt x="5388979" y="3380964"/>
                </a:cubicBezTo>
                <a:close/>
                <a:moveTo>
                  <a:pt x="2089503" y="3379735"/>
                </a:moveTo>
                <a:cubicBezTo>
                  <a:pt x="2158294" y="3379735"/>
                  <a:pt x="2214800" y="3435015"/>
                  <a:pt x="2213571" y="3503803"/>
                </a:cubicBezTo>
                <a:cubicBezTo>
                  <a:pt x="2212343" y="3572593"/>
                  <a:pt x="2159523" y="3625415"/>
                  <a:pt x="2090731" y="3625415"/>
                </a:cubicBezTo>
                <a:cubicBezTo>
                  <a:pt x="2010886" y="3625415"/>
                  <a:pt x="1965435" y="3560309"/>
                  <a:pt x="1967891" y="3501346"/>
                </a:cubicBezTo>
                <a:cubicBezTo>
                  <a:pt x="1969121" y="3433784"/>
                  <a:pt x="2021942" y="3380964"/>
                  <a:pt x="2089503" y="3379735"/>
                </a:cubicBezTo>
                <a:close/>
                <a:moveTo>
                  <a:pt x="4975009" y="3369910"/>
                </a:moveTo>
                <a:cubicBezTo>
                  <a:pt x="5049941" y="3369910"/>
                  <a:pt x="5110132" y="3431330"/>
                  <a:pt x="5110132" y="3506262"/>
                </a:cubicBezTo>
                <a:cubicBezTo>
                  <a:pt x="5110132" y="3561541"/>
                  <a:pt x="5076274" y="3608527"/>
                  <a:pt x="5028252" y="3628566"/>
                </a:cubicBezTo>
                <a:lnTo>
                  <a:pt x="5008446" y="3632512"/>
                </a:lnTo>
                <a:lnTo>
                  <a:pt x="4944810" y="3632512"/>
                </a:lnTo>
                <a:lnTo>
                  <a:pt x="4923512" y="3628163"/>
                </a:lnTo>
                <a:cubicBezTo>
                  <a:pt x="4874971" y="3607376"/>
                  <a:pt x="4841113" y="3558777"/>
                  <a:pt x="4841113" y="3502577"/>
                </a:cubicBezTo>
                <a:cubicBezTo>
                  <a:pt x="4842343" y="3430103"/>
                  <a:pt x="4901305" y="3369910"/>
                  <a:pt x="4975009" y="3369910"/>
                </a:cubicBezTo>
                <a:close/>
                <a:moveTo>
                  <a:pt x="2501017" y="3369910"/>
                </a:moveTo>
                <a:cubicBezTo>
                  <a:pt x="2588233" y="3367455"/>
                  <a:pt x="2638598" y="3441159"/>
                  <a:pt x="2636141" y="3503806"/>
                </a:cubicBezTo>
                <a:cubicBezTo>
                  <a:pt x="2636141" y="3559084"/>
                  <a:pt x="2602974" y="3605379"/>
                  <a:pt x="2555297" y="3626109"/>
                </a:cubicBezTo>
                <a:lnTo>
                  <a:pt x="2526673" y="3632512"/>
                </a:lnTo>
                <a:lnTo>
                  <a:pt x="2476075" y="3632512"/>
                </a:lnTo>
                <a:lnTo>
                  <a:pt x="2452303" y="3628009"/>
                </a:lnTo>
                <a:cubicBezTo>
                  <a:pt x="2404281" y="3608374"/>
                  <a:pt x="2368350" y="3560927"/>
                  <a:pt x="2368350" y="3503806"/>
                </a:cubicBezTo>
                <a:cubicBezTo>
                  <a:pt x="2368350" y="3439928"/>
                  <a:pt x="2416257" y="3371141"/>
                  <a:pt x="2501017" y="3369910"/>
                </a:cubicBezTo>
                <a:close/>
                <a:moveTo>
                  <a:pt x="233396" y="3255639"/>
                </a:moveTo>
                <a:cubicBezTo>
                  <a:pt x="256735" y="3255639"/>
                  <a:pt x="275161" y="3272837"/>
                  <a:pt x="276389" y="3294948"/>
                </a:cubicBezTo>
                <a:cubicBezTo>
                  <a:pt x="277619" y="3318288"/>
                  <a:pt x="256735" y="3339170"/>
                  <a:pt x="233396" y="3339170"/>
                </a:cubicBezTo>
                <a:cubicBezTo>
                  <a:pt x="211285" y="3339170"/>
                  <a:pt x="192858" y="3319516"/>
                  <a:pt x="192858" y="3297405"/>
                </a:cubicBezTo>
                <a:cubicBezTo>
                  <a:pt x="192858" y="3274066"/>
                  <a:pt x="210056" y="3255639"/>
                  <a:pt x="233396" y="3255639"/>
                </a:cubicBezTo>
                <a:close/>
                <a:moveTo>
                  <a:pt x="3803117" y="3232330"/>
                </a:moveTo>
                <a:cubicBezTo>
                  <a:pt x="3778549" y="3236014"/>
                  <a:pt x="3758895" y="3242157"/>
                  <a:pt x="3739241" y="3242157"/>
                </a:cubicBezTo>
                <a:cubicBezTo>
                  <a:pt x="3719586" y="3242157"/>
                  <a:pt x="3699932" y="3237243"/>
                  <a:pt x="3679050" y="3233559"/>
                </a:cubicBezTo>
                <a:cubicBezTo>
                  <a:pt x="3679050" y="3238473"/>
                  <a:pt x="3679050" y="3242157"/>
                  <a:pt x="3680277" y="3244615"/>
                </a:cubicBezTo>
                <a:cubicBezTo>
                  <a:pt x="3690105" y="3272868"/>
                  <a:pt x="3690105" y="3301120"/>
                  <a:pt x="3686420" y="3329374"/>
                </a:cubicBezTo>
                <a:cubicBezTo>
                  <a:pt x="3685191" y="3334285"/>
                  <a:pt x="3686420" y="3339200"/>
                  <a:pt x="3686420" y="3345341"/>
                </a:cubicBezTo>
                <a:cubicBezTo>
                  <a:pt x="3699932" y="3342886"/>
                  <a:pt x="3710988" y="3340426"/>
                  <a:pt x="3723272" y="3340426"/>
                </a:cubicBezTo>
                <a:cubicBezTo>
                  <a:pt x="3735556" y="3339200"/>
                  <a:pt x="3749068" y="3340426"/>
                  <a:pt x="3761352" y="3340426"/>
                </a:cubicBezTo>
                <a:cubicBezTo>
                  <a:pt x="3772408" y="3341658"/>
                  <a:pt x="3783463" y="3342886"/>
                  <a:pt x="3795747" y="3345341"/>
                </a:cubicBezTo>
                <a:cubicBezTo>
                  <a:pt x="3794519" y="3330600"/>
                  <a:pt x="3792062" y="3318318"/>
                  <a:pt x="3792062" y="3306035"/>
                </a:cubicBezTo>
                <a:cubicBezTo>
                  <a:pt x="3792062" y="3294978"/>
                  <a:pt x="3792062" y="3282694"/>
                  <a:pt x="3794519" y="3271639"/>
                </a:cubicBezTo>
                <a:cubicBezTo>
                  <a:pt x="3794519" y="3258126"/>
                  <a:pt x="3798203" y="3247071"/>
                  <a:pt x="3803117" y="3232330"/>
                </a:cubicBezTo>
                <a:close/>
                <a:moveTo>
                  <a:pt x="647365" y="3228623"/>
                </a:moveTo>
                <a:cubicBezTo>
                  <a:pt x="684217" y="3228623"/>
                  <a:pt x="714926" y="3259333"/>
                  <a:pt x="716155" y="3296185"/>
                </a:cubicBezTo>
                <a:cubicBezTo>
                  <a:pt x="717383" y="3334266"/>
                  <a:pt x="684217" y="3367432"/>
                  <a:pt x="646136" y="3366203"/>
                </a:cubicBezTo>
                <a:cubicBezTo>
                  <a:pt x="608056" y="3366203"/>
                  <a:pt x="577346" y="3333038"/>
                  <a:pt x="578575" y="3294956"/>
                </a:cubicBezTo>
                <a:cubicBezTo>
                  <a:pt x="579803" y="3256877"/>
                  <a:pt x="609284" y="3228623"/>
                  <a:pt x="647365" y="3228623"/>
                </a:cubicBezTo>
                <a:close/>
                <a:moveTo>
                  <a:pt x="4230599" y="3218817"/>
                </a:moveTo>
                <a:cubicBezTo>
                  <a:pt x="4172865" y="3242157"/>
                  <a:pt x="4171637" y="3242157"/>
                  <a:pt x="4088105" y="3229873"/>
                </a:cubicBezTo>
                <a:cubicBezTo>
                  <a:pt x="4091791" y="3244615"/>
                  <a:pt x="4096705" y="3258126"/>
                  <a:pt x="4099161" y="3272868"/>
                </a:cubicBezTo>
                <a:cubicBezTo>
                  <a:pt x="4101619" y="3286379"/>
                  <a:pt x="4101619" y="3299891"/>
                  <a:pt x="4100389" y="3313405"/>
                </a:cubicBezTo>
                <a:cubicBezTo>
                  <a:pt x="4099161" y="3328144"/>
                  <a:pt x="4096705" y="3341658"/>
                  <a:pt x="4094248" y="3356399"/>
                </a:cubicBezTo>
                <a:cubicBezTo>
                  <a:pt x="4155668" y="3347799"/>
                  <a:pt x="4155668" y="3347799"/>
                  <a:pt x="4222001" y="3360083"/>
                </a:cubicBezTo>
                <a:cubicBezTo>
                  <a:pt x="4220773" y="3353942"/>
                  <a:pt x="4220773" y="3350256"/>
                  <a:pt x="4219545" y="3347799"/>
                </a:cubicBezTo>
                <a:cubicBezTo>
                  <a:pt x="4206031" y="3308491"/>
                  <a:pt x="4208489" y="3269182"/>
                  <a:pt x="4228143" y="3232330"/>
                </a:cubicBezTo>
                <a:cubicBezTo>
                  <a:pt x="4229371" y="3228645"/>
                  <a:pt x="4229371" y="3224961"/>
                  <a:pt x="4230599" y="3218817"/>
                </a:cubicBezTo>
                <a:close/>
                <a:moveTo>
                  <a:pt x="3249111" y="3218817"/>
                </a:moveTo>
                <a:cubicBezTo>
                  <a:pt x="3250338" y="3223730"/>
                  <a:pt x="3250338" y="3224961"/>
                  <a:pt x="3250338" y="3227418"/>
                </a:cubicBezTo>
                <a:cubicBezTo>
                  <a:pt x="3269993" y="3265496"/>
                  <a:pt x="3272449" y="3306035"/>
                  <a:pt x="3258938" y="3346570"/>
                </a:cubicBezTo>
                <a:cubicBezTo>
                  <a:pt x="3257709" y="3350256"/>
                  <a:pt x="3258938" y="3353942"/>
                  <a:pt x="3258938" y="3358854"/>
                </a:cubicBezTo>
                <a:cubicBezTo>
                  <a:pt x="3315444" y="3344115"/>
                  <a:pt x="3315444" y="3344115"/>
                  <a:pt x="3383005" y="3352712"/>
                </a:cubicBezTo>
                <a:cubicBezTo>
                  <a:pt x="3384234" y="3347799"/>
                  <a:pt x="3385462" y="3345341"/>
                  <a:pt x="3384234" y="3344115"/>
                </a:cubicBezTo>
                <a:cubicBezTo>
                  <a:pt x="3373178" y="3306035"/>
                  <a:pt x="3375635" y="3270411"/>
                  <a:pt x="3390376" y="3233559"/>
                </a:cubicBezTo>
                <a:cubicBezTo>
                  <a:pt x="3391605" y="3231101"/>
                  <a:pt x="3389148" y="3227418"/>
                  <a:pt x="3387919" y="3224961"/>
                </a:cubicBezTo>
                <a:cubicBezTo>
                  <a:pt x="3375635" y="3228645"/>
                  <a:pt x="3365808" y="3232330"/>
                  <a:pt x="3353524" y="3233559"/>
                </a:cubicBezTo>
                <a:cubicBezTo>
                  <a:pt x="3341240" y="3236014"/>
                  <a:pt x="3328956" y="3236014"/>
                  <a:pt x="3316672" y="3236014"/>
                </a:cubicBezTo>
                <a:cubicBezTo>
                  <a:pt x="3305617" y="3234785"/>
                  <a:pt x="3294561" y="3232330"/>
                  <a:pt x="3283506" y="3229873"/>
                </a:cubicBezTo>
                <a:cubicBezTo>
                  <a:pt x="3272449" y="3227418"/>
                  <a:pt x="3262622" y="3217589"/>
                  <a:pt x="3249111" y="3218817"/>
                </a:cubicBezTo>
                <a:close/>
                <a:moveTo>
                  <a:pt x="1060107" y="3208977"/>
                </a:moveTo>
                <a:cubicBezTo>
                  <a:pt x="1106786" y="3208977"/>
                  <a:pt x="1146094" y="3248287"/>
                  <a:pt x="1146094" y="3296192"/>
                </a:cubicBezTo>
                <a:cubicBezTo>
                  <a:pt x="1146094" y="3345330"/>
                  <a:pt x="1108013" y="3383409"/>
                  <a:pt x="1060107" y="3383409"/>
                </a:cubicBezTo>
                <a:cubicBezTo>
                  <a:pt x="1012198" y="3383409"/>
                  <a:pt x="972890" y="3345330"/>
                  <a:pt x="972890" y="3296192"/>
                </a:cubicBezTo>
                <a:cubicBezTo>
                  <a:pt x="972890" y="3248287"/>
                  <a:pt x="1010971" y="3208977"/>
                  <a:pt x="1060107" y="3208977"/>
                </a:cubicBezTo>
                <a:close/>
                <a:moveTo>
                  <a:pt x="1471619" y="3194242"/>
                </a:moveTo>
                <a:cubicBezTo>
                  <a:pt x="1528125" y="3194242"/>
                  <a:pt x="1574804" y="3239694"/>
                  <a:pt x="1573577" y="3296199"/>
                </a:cubicBezTo>
                <a:cubicBezTo>
                  <a:pt x="1573577" y="3353934"/>
                  <a:pt x="1529354" y="3399385"/>
                  <a:pt x="1471619" y="3398156"/>
                </a:cubicBezTo>
                <a:cubicBezTo>
                  <a:pt x="1402829" y="3398156"/>
                  <a:pt x="1368434" y="3341649"/>
                  <a:pt x="1369663" y="3296199"/>
                </a:cubicBezTo>
                <a:cubicBezTo>
                  <a:pt x="1370890" y="3239694"/>
                  <a:pt x="1413885" y="3195470"/>
                  <a:pt x="1471619" y="3194242"/>
                </a:cubicBezTo>
                <a:close/>
                <a:moveTo>
                  <a:pt x="1889274" y="3181960"/>
                </a:moveTo>
                <a:cubicBezTo>
                  <a:pt x="1953151" y="3184418"/>
                  <a:pt x="2001059" y="3238467"/>
                  <a:pt x="1998602" y="3302341"/>
                </a:cubicBezTo>
                <a:cubicBezTo>
                  <a:pt x="1996145" y="3358850"/>
                  <a:pt x="1951923" y="3414128"/>
                  <a:pt x="1881904" y="3412899"/>
                </a:cubicBezTo>
                <a:cubicBezTo>
                  <a:pt x="1806972" y="3411671"/>
                  <a:pt x="1765207" y="3347794"/>
                  <a:pt x="1768891" y="3292518"/>
                </a:cubicBezTo>
                <a:cubicBezTo>
                  <a:pt x="1771348" y="3228640"/>
                  <a:pt x="1824169" y="3179503"/>
                  <a:pt x="1889274" y="3181960"/>
                </a:cubicBezTo>
                <a:close/>
                <a:moveTo>
                  <a:pt x="5182608" y="3172135"/>
                </a:moveTo>
                <a:cubicBezTo>
                  <a:pt x="5252626" y="3172135"/>
                  <a:pt x="5309133" y="3228643"/>
                  <a:pt x="5309133" y="3298662"/>
                </a:cubicBezTo>
                <a:cubicBezTo>
                  <a:pt x="5309133" y="3368680"/>
                  <a:pt x="5252626" y="3425186"/>
                  <a:pt x="5182608" y="3426415"/>
                </a:cubicBezTo>
                <a:cubicBezTo>
                  <a:pt x="5111361" y="3426415"/>
                  <a:pt x="5053626" y="3368680"/>
                  <a:pt x="5054855" y="3297433"/>
                </a:cubicBezTo>
                <a:cubicBezTo>
                  <a:pt x="5056083" y="3227415"/>
                  <a:pt x="5113818" y="3170907"/>
                  <a:pt x="5182608" y="3172135"/>
                </a:cubicBezTo>
                <a:close/>
                <a:moveTo>
                  <a:pt x="2294647" y="3170907"/>
                </a:moveTo>
                <a:cubicBezTo>
                  <a:pt x="2376949" y="3170907"/>
                  <a:pt x="2423627" y="3239699"/>
                  <a:pt x="2422399" y="3299891"/>
                </a:cubicBezTo>
                <a:cubicBezTo>
                  <a:pt x="2422399" y="3363766"/>
                  <a:pt x="2367121" y="3425186"/>
                  <a:pt x="2294647" y="3423959"/>
                </a:cubicBezTo>
                <a:cubicBezTo>
                  <a:pt x="2229541" y="3425186"/>
                  <a:pt x="2168121" y="3371137"/>
                  <a:pt x="2168121" y="3297433"/>
                </a:cubicBezTo>
                <a:cubicBezTo>
                  <a:pt x="2168121" y="3236013"/>
                  <a:pt x="2214800" y="3170907"/>
                  <a:pt x="2294647" y="3170907"/>
                </a:cubicBezTo>
                <a:close/>
                <a:moveTo>
                  <a:pt x="4771095" y="3161083"/>
                </a:moveTo>
                <a:cubicBezTo>
                  <a:pt x="4833743" y="3161083"/>
                  <a:pt x="4908676" y="3208990"/>
                  <a:pt x="4907447" y="3298663"/>
                </a:cubicBezTo>
                <a:cubicBezTo>
                  <a:pt x="4907447" y="3389565"/>
                  <a:pt x="4831287" y="3436244"/>
                  <a:pt x="4769867" y="3436244"/>
                </a:cubicBezTo>
                <a:cubicBezTo>
                  <a:pt x="4693706" y="3435015"/>
                  <a:pt x="4632286" y="3374825"/>
                  <a:pt x="4633515" y="3298663"/>
                </a:cubicBezTo>
                <a:cubicBezTo>
                  <a:pt x="4633515" y="3222504"/>
                  <a:pt x="4694935" y="3162312"/>
                  <a:pt x="4771095" y="3161083"/>
                </a:cubicBezTo>
                <a:close/>
                <a:moveTo>
                  <a:pt x="2709845" y="3158626"/>
                </a:moveTo>
                <a:cubicBezTo>
                  <a:pt x="2768808" y="3158626"/>
                  <a:pt x="2846196" y="3204075"/>
                  <a:pt x="2844969" y="3297434"/>
                </a:cubicBezTo>
                <a:cubicBezTo>
                  <a:pt x="2843739" y="3380967"/>
                  <a:pt x="2777406" y="3433788"/>
                  <a:pt x="2706159" y="3432559"/>
                </a:cubicBezTo>
                <a:cubicBezTo>
                  <a:pt x="2622628" y="3432559"/>
                  <a:pt x="2569807" y="3363768"/>
                  <a:pt x="2571035" y="3294979"/>
                </a:cubicBezTo>
                <a:cubicBezTo>
                  <a:pt x="2569807" y="3217589"/>
                  <a:pt x="2637369" y="3158626"/>
                  <a:pt x="2709845" y="3158626"/>
                </a:cubicBezTo>
                <a:close/>
                <a:moveTo>
                  <a:pt x="28253" y="3070144"/>
                </a:moveTo>
                <a:cubicBezTo>
                  <a:pt x="36852" y="3068916"/>
                  <a:pt x="46679" y="3075058"/>
                  <a:pt x="50364" y="3082428"/>
                </a:cubicBezTo>
                <a:cubicBezTo>
                  <a:pt x="54050" y="3091027"/>
                  <a:pt x="52821" y="3100853"/>
                  <a:pt x="45450" y="3106996"/>
                </a:cubicBezTo>
                <a:cubicBezTo>
                  <a:pt x="39309" y="3109453"/>
                  <a:pt x="34396" y="3111910"/>
                  <a:pt x="31939" y="3113137"/>
                </a:cubicBezTo>
                <a:cubicBezTo>
                  <a:pt x="18426" y="3113137"/>
                  <a:pt x="11055" y="3105768"/>
                  <a:pt x="12285" y="3097169"/>
                </a:cubicBezTo>
                <a:cubicBezTo>
                  <a:pt x="12285" y="3093484"/>
                  <a:pt x="13512" y="3089798"/>
                  <a:pt x="14741" y="3087342"/>
                </a:cubicBezTo>
                <a:cubicBezTo>
                  <a:pt x="17198" y="3079971"/>
                  <a:pt x="18426" y="3071373"/>
                  <a:pt x="28253" y="3070144"/>
                </a:cubicBezTo>
                <a:close/>
                <a:moveTo>
                  <a:pt x="439765" y="3036987"/>
                </a:moveTo>
                <a:cubicBezTo>
                  <a:pt x="470476" y="3035759"/>
                  <a:pt x="495044" y="3060327"/>
                  <a:pt x="495044" y="3089809"/>
                </a:cubicBezTo>
                <a:cubicBezTo>
                  <a:pt x="495044" y="3119290"/>
                  <a:pt x="471705" y="3145086"/>
                  <a:pt x="442223" y="3145086"/>
                </a:cubicBezTo>
                <a:cubicBezTo>
                  <a:pt x="412740" y="3145086"/>
                  <a:pt x="388174" y="3121747"/>
                  <a:pt x="386945" y="3092265"/>
                </a:cubicBezTo>
                <a:cubicBezTo>
                  <a:pt x="386945" y="3061555"/>
                  <a:pt x="409056" y="3038216"/>
                  <a:pt x="439765" y="3036987"/>
                </a:cubicBezTo>
                <a:close/>
                <a:moveTo>
                  <a:pt x="853736" y="3013657"/>
                </a:moveTo>
                <a:cubicBezTo>
                  <a:pt x="895501" y="3014885"/>
                  <a:pt x="929896" y="3049280"/>
                  <a:pt x="928669" y="3091047"/>
                </a:cubicBezTo>
                <a:cubicBezTo>
                  <a:pt x="929896" y="3134040"/>
                  <a:pt x="894274" y="3167206"/>
                  <a:pt x="852508" y="3167206"/>
                </a:cubicBezTo>
                <a:cubicBezTo>
                  <a:pt x="810743" y="3167206"/>
                  <a:pt x="776347" y="3132811"/>
                  <a:pt x="775118" y="3091047"/>
                </a:cubicBezTo>
                <a:cubicBezTo>
                  <a:pt x="775118" y="3048052"/>
                  <a:pt x="810743" y="3013657"/>
                  <a:pt x="853736" y="3013657"/>
                </a:cubicBezTo>
                <a:close/>
                <a:moveTo>
                  <a:pt x="4030371" y="3006303"/>
                </a:moveTo>
                <a:cubicBezTo>
                  <a:pt x="3956667" y="3034557"/>
                  <a:pt x="3956667" y="3034557"/>
                  <a:pt x="3869451" y="3012446"/>
                </a:cubicBezTo>
                <a:cubicBezTo>
                  <a:pt x="3870680" y="3016132"/>
                  <a:pt x="3870680" y="3018587"/>
                  <a:pt x="3871907" y="3022273"/>
                </a:cubicBezTo>
                <a:cubicBezTo>
                  <a:pt x="3891562" y="3060354"/>
                  <a:pt x="3894019" y="3100891"/>
                  <a:pt x="3881735" y="3141428"/>
                </a:cubicBezTo>
                <a:cubicBezTo>
                  <a:pt x="3880507" y="3145113"/>
                  <a:pt x="3881735" y="3150027"/>
                  <a:pt x="3882964" y="3153712"/>
                </a:cubicBezTo>
                <a:cubicBezTo>
                  <a:pt x="3898932" y="3150027"/>
                  <a:pt x="3913673" y="3146342"/>
                  <a:pt x="3928414" y="3145113"/>
                </a:cubicBezTo>
                <a:cubicBezTo>
                  <a:pt x="3944383" y="3143884"/>
                  <a:pt x="3960352" y="3143884"/>
                  <a:pt x="3976322" y="3146342"/>
                </a:cubicBezTo>
                <a:cubicBezTo>
                  <a:pt x="3989833" y="3148798"/>
                  <a:pt x="4003347" y="3153712"/>
                  <a:pt x="4018087" y="3157397"/>
                </a:cubicBezTo>
                <a:cubicBezTo>
                  <a:pt x="4000890" y="3073866"/>
                  <a:pt x="4002117" y="3068952"/>
                  <a:pt x="4030371" y="3006303"/>
                </a:cubicBezTo>
                <a:close/>
                <a:moveTo>
                  <a:pt x="3446882" y="3003848"/>
                </a:moveTo>
                <a:cubicBezTo>
                  <a:pt x="3453025" y="3017360"/>
                  <a:pt x="3457938" y="3027187"/>
                  <a:pt x="3461623" y="3035786"/>
                </a:cubicBezTo>
                <a:cubicBezTo>
                  <a:pt x="3465309" y="3045612"/>
                  <a:pt x="3468993" y="3055439"/>
                  <a:pt x="3470222" y="3065268"/>
                </a:cubicBezTo>
                <a:cubicBezTo>
                  <a:pt x="3472679" y="3075095"/>
                  <a:pt x="3472679" y="3086150"/>
                  <a:pt x="3472679" y="3095977"/>
                </a:cubicBezTo>
                <a:cubicBezTo>
                  <a:pt x="3472679" y="3105804"/>
                  <a:pt x="3470222" y="3116861"/>
                  <a:pt x="3467765" y="3126688"/>
                </a:cubicBezTo>
                <a:cubicBezTo>
                  <a:pt x="3465309" y="3136515"/>
                  <a:pt x="3462852" y="3145113"/>
                  <a:pt x="3460395" y="3156168"/>
                </a:cubicBezTo>
                <a:cubicBezTo>
                  <a:pt x="3527956" y="3140199"/>
                  <a:pt x="3527956" y="3140199"/>
                  <a:pt x="3600432" y="3152483"/>
                </a:cubicBezTo>
                <a:cubicBezTo>
                  <a:pt x="3596747" y="3140199"/>
                  <a:pt x="3594289" y="3131600"/>
                  <a:pt x="3593062" y="3123002"/>
                </a:cubicBezTo>
                <a:cubicBezTo>
                  <a:pt x="3591833" y="3113175"/>
                  <a:pt x="3590605" y="3102120"/>
                  <a:pt x="3590605" y="3092293"/>
                </a:cubicBezTo>
                <a:cubicBezTo>
                  <a:pt x="3590605" y="3083693"/>
                  <a:pt x="3590605" y="3073866"/>
                  <a:pt x="3593062" y="3065268"/>
                </a:cubicBezTo>
                <a:cubicBezTo>
                  <a:pt x="3595519" y="3055439"/>
                  <a:pt x="3599203" y="3045612"/>
                  <a:pt x="3601660" y="3035786"/>
                </a:cubicBezTo>
                <a:cubicBezTo>
                  <a:pt x="3604117" y="3027187"/>
                  <a:pt x="3612716" y="3021044"/>
                  <a:pt x="3607803" y="3009989"/>
                </a:cubicBezTo>
                <a:cubicBezTo>
                  <a:pt x="3594289" y="3014903"/>
                  <a:pt x="3582006" y="3019816"/>
                  <a:pt x="3568494" y="3023502"/>
                </a:cubicBezTo>
                <a:cubicBezTo>
                  <a:pt x="3554981" y="3025959"/>
                  <a:pt x="3541469" y="3028416"/>
                  <a:pt x="3527956" y="3028416"/>
                </a:cubicBezTo>
                <a:cubicBezTo>
                  <a:pt x="3514445" y="3028416"/>
                  <a:pt x="3500931" y="3024730"/>
                  <a:pt x="3487420" y="3021044"/>
                </a:cubicBezTo>
                <a:cubicBezTo>
                  <a:pt x="3475136" y="3017360"/>
                  <a:pt x="3462852" y="3011218"/>
                  <a:pt x="3446882" y="3003848"/>
                </a:cubicBezTo>
                <a:close/>
                <a:moveTo>
                  <a:pt x="1266477" y="2997694"/>
                </a:moveTo>
                <a:cubicBezTo>
                  <a:pt x="1318070" y="2998923"/>
                  <a:pt x="1358606" y="3041917"/>
                  <a:pt x="1357379" y="3093510"/>
                </a:cubicBezTo>
                <a:cubicBezTo>
                  <a:pt x="1357379" y="3137731"/>
                  <a:pt x="1319298" y="3185639"/>
                  <a:pt x="1261564" y="3183182"/>
                </a:cubicBezTo>
                <a:cubicBezTo>
                  <a:pt x="1211199" y="3180726"/>
                  <a:pt x="1170662" y="3140189"/>
                  <a:pt x="1171890" y="3089824"/>
                </a:cubicBezTo>
                <a:cubicBezTo>
                  <a:pt x="1173119" y="3038231"/>
                  <a:pt x="1216112" y="2996466"/>
                  <a:pt x="1266477" y="2997694"/>
                </a:cubicBezTo>
                <a:close/>
                <a:moveTo>
                  <a:pt x="1679219" y="2982958"/>
                </a:moveTo>
                <a:cubicBezTo>
                  <a:pt x="1741868" y="2984187"/>
                  <a:pt x="1786090" y="3037008"/>
                  <a:pt x="1784862" y="3091058"/>
                </a:cubicBezTo>
                <a:cubicBezTo>
                  <a:pt x="1783633" y="3151249"/>
                  <a:pt x="1736954" y="3197927"/>
                  <a:pt x="1676762" y="3197927"/>
                </a:cubicBezTo>
                <a:cubicBezTo>
                  <a:pt x="1617799" y="3197927"/>
                  <a:pt x="1569892" y="3151249"/>
                  <a:pt x="1569892" y="3091058"/>
                </a:cubicBezTo>
                <a:cubicBezTo>
                  <a:pt x="1569892" y="3030866"/>
                  <a:pt x="1619028" y="2981730"/>
                  <a:pt x="1679219" y="2982958"/>
                </a:cubicBezTo>
                <a:close/>
                <a:moveTo>
                  <a:pt x="5388979" y="2973135"/>
                </a:moveTo>
                <a:cubicBezTo>
                  <a:pt x="5421532" y="2973749"/>
                  <a:pt x="5451014" y="2986954"/>
                  <a:pt x="5472357" y="3008144"/>
                </a:cubicBezTo>
                <a:lnTo>
                  <a:pt x="5478991" y="3017907"/>
                </a:lnTo>
                <a:lnTo>
                  <a:pt x="5478991" y="3167398"/>
                </a:lnTo>
                <a:lnTo>
                  <a:pt x="5473278" y="3176128"/>
                </a:lnTo>
                <a:cubicBezTo>
                  <a:pt x="5451935" y="3197932"/>
                  <a:pt x="5422146" y="3211444"/>
                  <a:pt x="5388979" y="3211444"/>
                </a:cubicBezTo>
                <a:cubicBezTo>
                  <a:pt x="5322645" y="3212672"/>
                  <a:pt x="5268596" y="3159851"/>
                  <a:pt x="5268596" y="3092289"/>
                </a:cubicBezTo>
                <a:cubicBezTo>
                  <a:pt x="5268596" y="3023498"/>
                  <a:pt x="5325103" y="2971906"/>
                  <a:pt x="5388979" y="2973135"/>
                </a:cubicBezTo>
                <a:close/>
                <a:moveTo>
                  <a:pt x="2088274" y="2971906"/>
                </a:moveTo>
                <a:cubicBezTo>
                  <a:pt x="2153380" y="2969450"/>
                  <a:pt x="2208657" y="3024727"/>
                  <a:pt x="2208657" y="3091061"/>
                </a:cubicBezTo>
                <a:cubicBezTo>
                  <a:pt x="2209886" y="3157394"/>
                  <a:pt x="2155837" y="3210215"/>
                  <a:pt x="2089503" y="3210215"/>
                </a:cubicBezTo>
                <a:cubicBezTo>
                  <a:pt x="2035454" y="3212672"/>
                  <a:pt x="1970348" y="3168449"/>
                  <a:pt x="1970348" y="3089832"/>
                </a:cubicBezTo>
                <a:cubicBezTo>
                  <a:pt x="1970348" y="3028413"/>
                  <a:pt x="2015799" y="2974363"/>
                  <a:pt x="2088274" y="2971906"/>
                </a:cubicBezTo>
                <a:close/>
                <a:moveTo>
                  <a:pt x="4975009" y="2962081"/>
                </a:moveTo>
                <a:cubicBezTo>
                  <a:pt x="5035201" y="2962081"/>
                  <a:pt x="5103991" y="3007531"/>
                  <a:pt x="5105220" y="3092291"/>
                </a:cubicBezTo>
                <a:cubicBezTo>
                  <a:pt x="5106447" y="3162308"/>
                  <a:pt x="5047485" y="3221275"/>
                  <a:pt x="4977467" y="3222503"/>
                </a:cubicBezTo>
                <a:cubicBezTo>
                  <a:pt x="4904991" y="3223729"/>
                  <a:pt x="4847257" y="3165995"/>
                  <a:pt x="4846027" y="3093519"/>
                </a:cubicBezTo>
                <a:cubicBezTo>
                  <a:pt x="4843571" y="3021044"/>
                  <a:pt x="4903763" y="2962081"/>
                  <a:pt x="4975009" y="2962081"/>
                </a:cubicBezTo>
                <a:close/>
                <a:moveTo>
                  <a:pt x="2505931" y="2960853"/>
                </a:moveTo>
                <a:cubicBezTo>
                  <a:pt x="2575949" y="2962081"/>
                  <a:pt x="2633684" y="3022273"/>
                  <a:pt x="2631227" y="3092291"/>
                </a:cubicBezTo>
                <a:cubicBezTo>
                  <a:pt x="2628771" y="3172138"/>
                  <a:pt x="2566121" y="3222503"/>
                  <a:pt x="2498561" y="3221275"/>
                </a:cubicBezTo>
                <a:cubicBezTo>
                  <a:pt x="2417486" y="3218817"/>
                  <a:pt x="2369578" y="3152483"/>
                  <a:pt x="2370807" y="3087378"/>
                </a:cubicBezTo>
                <a:cubicBezTo>
                  <a:pt x="2374491" y="3017360"/>
                  <a:pt x="2433455" y="2957168"/>
                  <a:pt x="2505931" y="2960853"/>
                </a:cubicBezTo>
                <a:close/>
                <a:moveTo>
                  <a:pt x="2914987" y="2952255"/>
                </a:moveTo>
                <a:cubicBezTo>
                  <a:pt x="2992376" y="2952255"/>
                  <a:pt x="3053796" y="3014904"/>
                  <a:pt x="3053796" y="3092293"/>
                </a:cubicBezTo>
                <a:cubicBezTo>
                  <a:pt x="3050110" y="3177051"/>
                  <a:pt x="2985006" y="3229873"/>
                  <a:pt x="2912530" y="3229873"/>
                </a:cubicBezTo>
                <a:cubicBezTo>
                  <a:pt x="2851110" y="3229873"/>
                  <a:pt x="2776178" y="3181966"/>
                  <a:pt x="2776178" y="3091064"/>
                </a:cubicBezTo>
                <a:cubicBezTo>
                  <a:pt x="2774949" y="3007534"/>
                  <a:pt x="2843739" y="2951028"/>
                  <a:pt x="2914987" y="2952255"/>
                </a:cubicBezTo>
                <a:close/>
                <a:moveTo>
                  <a:pt x="233394" y="2850267"/>
                </a:moveTo>
                <a:cubicBezTo>
                  <a:pt x="253049" y="2850267"/>
                  <a:pt x="269019" y="2863780"/>
                  <a:pt x="270246" y="2883433"/>
                </a:cubicBezTo>
                <a:cubicBezTo>
                  <a:pt x="271476" y="2903088"/>
                  <a:pt x="254278" y="2921514"/>
                  <a:pt x="234624" y="2920285"/>
                </a:cubicBezTo>
                <a:cubicBezTo>
                  <a:pt x="216197" y="2920285"/>
                  <a:pt x="200228" y="2904316"/>
                  <a:pt x="200228" y="2885890"/>
                </a:cubicBezTo>
                <a:cubicBezTo>
                  <a:pt x="198999" y="2866236"/>
                  <a:pt x="214969" y="2850267"/>
                  <a:pt x="233394" y="2850267"/>
                </a:cubicBezTo>
                <a:close/>
                <a:moveTo>
                  <a:pt x="647365" y="2820794"/>
                </a:moveTo>
                <a:cubicBezTo>
                  <a:pt x="681760" y="2820794"/>
                  <a:pt x="710014" y="2849047"/>
                  <a:pt x="711242" y="2883442"/>
                </a:cubicBezTo>
                <a:cubicBezTo>
                  <a:pt x="711242" y="2917837"/>
                  <a:pt x="684217" y="2947318"/>
                  <a:pt x="649822" y="2948547"/>
                </a:cubicBezTo>
                <a:cubicBezTo>
                  <a:pt x="614199" y="2949775"/>
                  <a:pt x="583488" y="2921523"/>
                  <a:pt x="582261" y="2885899"/>
                </a:cubicBezTo>
                <a:cubicBezTo>
                  <a:pt x="581032" y="2850276"/>
                  <a:pt x="611742" y="2819565"/>
                  <a:pt x="647365" y="2820794"/>
                </a:cubicBezTo>
                <a:close/>
                <a:moveTo>
                  <a:pt x="1060107" y="2802375"/>
                </a:moveTo>
                <a:cubicBezTo>
                  <a:pt x="1099415" y="2802375"/>
                  <a:pt x="1141181" y="2834314"/>
                  <a:pt x="1141181" y="2887134"/>
                </a:cubicBezTo>
                <a:cubicBezTo>
                  <a:pt x="1141181" y="2932585"/>
                  <a:pt x="1101872" y="2969437"/>
                  <a:pt x="1056422" y="2968210"/>
                </a:cubicBezTo>
                <a:cubicBezTo>
                  <a:pt x="1012200" y="2966981"/>
                  <a:pt x="976576" y="2928900"/>
                  <a:pt x="976576" y="2883450"/>
                </a:cubicBezTo>
                <a:cubicBezTo>
                  <a:pt x="977803" y="2836770"/>
                  <a:pt x="1013427" y="2802375"/>
                  <a:pt x="1060107" y="2802375"/>
                </a:cubicBezTo>
                <a:close/>
                <a:moveTo>
                  <a:pt x="1472848" y="2786413"/>
                </a:moveTo>
                <a:cubicBezTo>
                  <a:pt x="1526898" y="2787641"/>
                  <a:pt x="1571120" y="2831863"/>
                  <a:pt x="1569891" y="2885913"/>
                </a:cubicBezTo>
                <a:cubicBezTo>
                  <a:pt x="1568663" y="2939962"/>
                  <a:pt x="1524441" y="2982957"/>
                  <a:pt x="1470391" y="2982957"/>
                </a:cubicBezTo>
                <a:cubicBezTo>
                  <a:pt x="1416342" y="2981728"/>
                  <a:pt x="1372119" y="2937507"/>
                  <a:pt x="1373347" y="2883456"/>
                </a:cubicBezTo>
                <a:cubicBezTo>
                  <a:pt x="1374576" y="2829408"/>
                  <a:pt x="1420026" y="2786413"/>
                  <a:pt x="1472848" y="2786413"/>
                </a:cubicBezTo>
                <a:close/>
                <a:moveTo>
                  <a:pt x="1884360" y="2774132"/>
                </a:moveTo>
                <a:cubicBezTo>
                  <a:pt x="1942096" y="2772904"/>
                  <a:pt x="1994916" y="2819583"/>
                  <a:pt x="1994916" y="2884688"/>
                </a:cubicBezTo>
                <a:cubicBezTo>
                  <a:pt x="1994916" y="2946107"/>
                  <a:pt x="1943323" y="2995243"/>
                  <a:pt x="1881904" y="2995243"/>
                </a:cubicBezTo>
                <a:cubicBezTo>
                  <a:pt x="1821713" y="2994016"/>
                  <a:pt x="1773805" y="2944880"/>
                  <a:pt x="1772577" y="2884688"/>
                </a:cubicBezTo>
                <a:cubicBezTo>
                  <a:pt x="1772577" y="2823268"/>
                  <a:pt x="1821713" y="2774132"/>
                  <a:pt x="1884360" y="2774132"/>
                </a:cubicBezTo>
                <a:close/>
                <a:moveTo>
                  <a:pt x="5180151" y="2764309"/>
                </a:moveTo>
                <a:cubicBezTo>
                  <a:pt x="5252626" y="2763079"/>
                  <a:pt x="5304219" y="2820815"/>
                  <a:pt x="5302991" y="2885919"/>
                </a:cubicBezTo>
                <a:cubicBezTo>
                  <a:pt x="5304219" y="2952253"/>
                  <a:pt x="5250169" y="3008759"/>
                  <a:pt x="5181379" y="3008759"/>
                </a:cubicBezTo>
                <a:cubicBezTo>
                  <a:pt x="5102761" y="3008759"/>
                  <a:pt x="5058539" y="2942425"/>
                  <a:pt x="5058539" y="2887148"/>
                </a:cubicBezTo>
                <a:cubicBezTo>
                  <a:pt x="5058539" y="2831870"/>
                  <a:pt x="5100305" y="2765536"/>
                  <a:pt x="5180151" y="2764309"/>
                </a:cubicBezTo>
                <a:close/>
                <a:moveTo>
                  <a:pt x="2297103" y="2763079"/>
                </a:moveTo>
                <a:cubicBezTo>
                  <a:pt x="2364665" y="2763079"/>
                  <a:pt x="2418714" y="2817129"/>
                  <a:pt x="2417486" y="2885919"/>
                </a:cubicBezTo>
                <a:cubicBezTo>
                  <a:pt x="2418714" y="2946111"/>
                  <a:pt x="2370807" y="3006302"/>
                  <a:pt x="2294647" y="3007531"/>
                </a:cubicBezTo>
                <a:cubicBezTo>
                  <a:pt x="2227084" y="3007531"/>
                  <a:pt x="2173035" y="2952253"/>
                  <a:pt x="2174263" y="2884691"/>
                </a:cubicBezTo>
                <a:cubicBezTo>
                  <a:pt x="2174263" y="2817129"/>
                  <a:pt x="2229541" y="2763079"/>
                  <a:pt x="2297103" y="2763079"/>
                </a:cubicBezTo>
                <a:close/>
                <a:moveTo>
                  <a:pt x="4768639" y="2754483"/>
                </a:moveTo>
                <a:cubicBezTo>
                  <a:pt x="4828831" y="2753254"/>
                  <a:pt x="4901306" y="2801162"/>
                  <a:pt x="4901306" y="2887150"/>
                </a:cubicBezTo>
                <a:cubicBezTo>
                  <a:pt x="4900077" y="2974365"/>
                  <a:pt x="4826373" y="3019816"/>
                  <a:pt x="4768639" y="3017360"/>
                </a:cubicBezTo>
                <a:cubicBezTo>
                  <a:pt x="4696163" y="3017360"/>
                  <a:pt x="4638429" y="2958397"/>
                  <a:pt x="4638429" y="2885920"/>
                </a:cubicBezTo>
                <a:cubicBezTo>
                  <a:pt x="4638429" y="2813446"/>
                  <a:pt x="4696163" y="2755710"/>
                  <a:pt x="4768639" y="2754483"/>
                </a:cubicBezTo>
                <a:close/>
                <a:moveTo>
                  <a:pt x="2712301" y="2753254"/>
                </a:moveTo>
                <a:cubicBezTo>
                  <a:pt x="2776178" y="2754483"/>
                  <a:pt x="2841284" y="2806075"/>
                  <a:pt x="2840055" y="2887150"/>
                </a:cubicBezTo>
                <a:cubicBezTo>
                  <a:pt x="2838827" y="2958397"/>
                  <a:pt x="2778635" y="3017360"/>
                  <a:pt x="2707388" y="3016131"/>
                </a:cubicBezTo>
                <a:cubicBezTo>
                  <a:pt x="2634912" y="3014903"/>
                  <a:pt x="2577178" y="2955940"/>
                  <a:pt x="2577178" y="2883464"/>
                </a:cubicBezTo>
                <a:cubicBezTo>
                  <a:pt x="2578405" y="2804846"/>
                  <a:pt x="2643511" y="2752026"/>
                  <a:pt x="2712301" y="2753254"/>
                </a:cubicBezTo>
                <a:close/>
                <a:moveTo>
                  <a:pt x="3120129" y="2745884"/>
                </a:moveTo>
                <a:cubicBezTo>
                  <a:pt x="3197518" y="2745884"/>
                  <a:pt x="3260167" y="2808533"/>
                  <a:pt x="3260167" y="2884694"/>
                </a:cubicBezTo>
                <a:cubicBezTo>
                  <a:pt x="3260167" y="2960855"/>
                  <a:pt x="3196290" y="3023502"/>
                  <a:pt x="3120129" y="3023502"/>
                </a:cubicBezTo>
                <a:cubicBezTo>
                  <a:pt x="3045197" y="3023502"/>
                  <a:pt x="2982549" y="2960855"/>
                  <a:pt x="2982549" y="2885922"/>
                </a:cubicBezTo>
                <a:cubicBezTo>
                  <a:pt x="2982549" y="2802391"/>
                  <a:pt x="3047655" y="2745884"/>
                  <a:pt x="3120129" y="2745884"/>
                </a:cubicBezTo>
                <a:close/>
                <a:moveTo>
                  <a:pt x="3539933" y="2737439"/>
                </a:moveTo>
                <a:cubicBezTo>
                  <a:pt x="3569722" y="2739128"/>
                  <a:pt x="3599203" y="2750184"/>
                  <a:pt x="3623771" y="2770452"/>
                </a:cubicBezTo>
                <a:cubicBezTo>
                  <a:pt x="3677821" y="2814675"/>
                  <a:pt x="3687648" y="2877322"/>
                  <a:pt x="3654482" y="2959624"/>
                </a:cubicBezTo>
                <a:cubicBezTo>
                  <a:pt x="3664309" y="2960853"/>
                  <a:pt x="3671679" y="2953483"/>
                  <a:pt x="3679050" y="2951026"/>
                </a:cubicBezTo>
                <a:cubicBezTo>
                  <a:pt x="3688877" y="2947340"/>
                  <a:pt x="3698704" y="2944884"/>
                  <a:pt x="3708531" y="2942428"/>
                </a:cubicBezTo>
                <a:cubicBezTo>
                  <a:pt x="3717129" y="2939971"/>
                  <a:pt x="3726957" y="2938742"/>
                  <a:pt x="3735556" y="2938742"/>
                </a:cubicBezTo>
                <a:cubicBezTo>
                  <a:pt x="3744154" y="2938742"/>
                  <a:pt x="3753981" y="2939971"/>
                  <a:pt x="3762581" y="2941199"/>
                </a:cubicBezTo>
                <a:cubicBezTo>
                  <a:pt x="3772408" y="2943656"/>
                  <a:pt x="3782235" y="2946114"/>
                  <a:pt x="3792062" y="2949798"/>
                </a:cubicBezTo>
                <a:cubicBezTo>
                  <a:pt x="3800661" y="2952255"/>
                  <a:pt x="3808031" y="2955940"/>
                  <a:pt x="3816630" y="2959624"/>
                </a:cubicBezTo>
                <a:cubicBezTo>
                  <a:pt x="3820315" y="2948569"/>
                  <a:pt x="3812944" y="2943656"/>
                  <a:pt x="3810487" y="2936285"/>
                </a:cubicBezTo>
                <a:cubicBezTo>
                  <a:pt x="3777321" y="2849069"/>
                  <a:pt x="3826457" y="2760624"/>
                  <a:pt x="3917359" y="2742199"/>
                </a:cubicBezTo>
                <a:cubicBezTo>
                  <a:pt x="3993519" y="2726229"/>
                  <a:pt x="4072137" y="2781507"/>
                  <a:pt x="4084421" y="2858896"/>
                </a:cubicBezTo>
                <a:cubicBezTo>
                  <a:pt x="4089335" y="2889606"/>
                  <a:pt x="4085649" y="2917860"/>
                  <a:pt x="4072137" y="2946114"/>
                </a:cubicBezTo>
                <a:cubicBezTo>
                  <a:pt x="4069680" y="2952255"/>
                  <a:pt x="4065994" y="2958397"/>
                  <a:pt x="4062310" y="2966996"/>
                </a:cubicBezTo>
                <a:cubicBezTo>
                  <a:pt x="4067223" y="2966996"/>
                  <a:pt x="4069680" y="2966996"/>
                  <a:pt x="4072137" y="2965767"/>
                </a:cubicBezTo>
                <a:cubicBezTo>
                  <a:pt x="4136013" y="2931372"/>
                  <a:pt x="4194977" y="2937514"/>
                  <a:pt x="4250254" y="2982965"/>
                </a:cubicBezTo>
                <a:lnTo>
                  <a:pt x="4254981" y="2985801"/>
                </a:lnTo>
                <a:lnTo>
                  <a:pt x="4240428" y="2960853"/>
                </a:lnTo>
                <a:cubicBezTo>
                  <a:pt x="4191292" y="2881008"/>
                  <a:pt x="4230601" y="2776594"/>
                  <a:pt x="4321502" y="2752026"/>
                </a:cubicBezTo>
                <a:cubicBezTo>
                  <a:pt x="4375551" y="2737286"/>
                  <a:pt x="4424687" y="2752026"/>
                  <a:pt x="4461539" y="2793791"/>
                </a:cubicBezTo>
                <a:cubicBezTo>
                  <a:pt x="4499619" y="2836786"/>
                  <a:pt x="4508219" y="2887150"/>
                  <a:pt x="4484879" y="2941199"/>
                </a:cubicBezTo>
                <a:cubicBezTo>
                  <a:pt x="4462767" y="2992793"/>
                  <a:pt x="4421001" y="3021046"/>
                  <a:pt x="4364495" y="3024730"/>
                </a:cubicBezTo>
                <a:cubicBezTo>
                  <a:pt x="4333786" y="3027187"/>
                  <a:pt x="4305533" y="3018589"/>
                  <a:pt x="4279737" y="3001391"/>
                </a:cubicBezTo>
                <a:lnTo>
                  <a:pt x="4258545" y="2990795"/>
                </a:lnTo>
                <a:lnTo>
                  <a:pt x="4282192" y="3028416"/>
                </a:lnTo>
                <a:cubicBezTo>
                  <a:pt x="4299390" y="3064039"/>
                  <a:pt x="4300619" y="3100891"/>
                  <a:pt x="4287106" y="3137743"/>
                </a:cubicBezTo>
                <a:cubicBezTo>
                  <a:pt x="4283421" y="3146342"/>
                  <a:pt x="4279735" y="3154940"/>
                  <a:pt x="4277279" y="3162311"/>
                </a:cubicBezTo>
                <a:cubicBezTo>
                  <a:pt x="4284649" y="3170910"/>
                  <a:pt x="4290791" y="3162311"/>
                  <a:pt x="4295705" y="3161082"/>
                </a:cubicBezTo>
                <a:cubicBezTo>
                  <a:pt x="4340849" y="3143577"/>
                  <a:pt x="4382537" y="3143346"/>
                  <a:pt x="4420771" y="3162982"/>
                </a:cubicBezTo>
                <a:lnTo>
                  <a:pt x="4455155" y="3187418"/>
                </a:lnTo>
                <a:lnTo>
                  <a:pt x="4441884" y="3159854"/>
                </a:lnTo>
                <a:cubicBezTo>
                  <a:pt x="4398891" y="3080007"/>
                  <a:pt x="4438199" y="2982965"/>
                  <a:pt x="4525415" y="2958397"/>
                </a:cubicBezTo>
                <a:cubicBezTo>
                  <a:pt x="4580693" y="2943656"/>
                  <a:pt x="4631057" y="2957169"/>
                  <a:pt x="4667909" y="3001391"/>
                </a:cubicBezTo>
                <a:cubicBezTo>
                  <a:pt x="4705990" y="3045613"/>
                  <a:pt x="4713361" y="3095977"/>
                  <a:pt x="4690020" y="3148799"/>
                </a:cubicBezTo>
                <a:cubicBezTo>
                  <a:pt x="4666681" y="3200390"/>
                  <a:pt x="4626143" y="3227418"/>
                  <a:pt x="4569637" y="3231101"/>
                </a:cubicBezTo>
                <a:cubicBezTo>
                  <a:pt x="4540155" y="3232330"/>
                  <a:pt x="4513131" y="3224961"/>
                  <a:pt x="4488563" y="3208990"/>
                </a:cubicBezTo>
                <a:lnTo>
                  <a:pt x="4462395" y="3195381"/>
                </a:lnTo>
                <a:lnTo>
                  <a:pt x="4488409" y="3230028"/>
                </a:lnTo>
                <a:cubicBezTo>
                  <a:pt x="4495627" y="3245229"/>
                  <a:pt x="4500233" y="3261811"/>
                  <a:pt x="4503303" y="3279009"/>
                </a:cubicBezTo>
                <a:cubicBezTo>
                  <a:pt x="4508217" y="3312176"/>
                  <a:pt x="4497163" y="3342886"/>
                  <a:pt x="4483649" y="3373594"/>
                </a:cubicBezTo>
                <a:cubicBezTo>
                  <a:pt x="4494705" y="3378510"/>
                  <a:pt x="4500847" y="3371138"/>
                  <a:pt x="4506989" y="3368683"/>
                </a:cubicBezTo>
                <a:cubicBezTo>
                  <a:pt x="4591749" y="3331831"/>
                  <a:pt x="4696163" y="3385879"/>
                  <a:pt x="4707217" y="3486609"/>
                </a:cubicBezTo>
                <a:cubicBezTo>
                  <a:pt x="4710903" y="3517316"/>
                  <a:pt x="4703533" y="3545572"/>
                  <a:pt x="4688793" y="3572595"/>
                </a:cubicBezTo>
                <a:cubicBezTo>
                  <a:pt x="4683879" y="3581196"/>
                  <a:pt x="4678965" y="3591021"/>
                  <a:pt x="4675279" y="3599621"/>
                </a:cubicBezTo>
                <a:cubicBezTo>
                  <a:pt x="4669138" y="3604535"/>
                  <a:pt x="4661767" y="3609449"/>
                  <a:pt x="4655625" y="3614362"/>
                </a:cubicBezTo>
                <a:cubicBezTo>
                  <a:pt x="4651941" y="3616819"/>
                  <a:pt x="4648255" y="3619276"/>
                  <a:pt x="4643341" y="3621731"/>
                </a:cubicBezTo>
                <a:lnTo>
                  <a:pt x="4621934" y="3632512"/>
                </a:lnTo>
                <a:lnTo>
                  <a:pt x="4501248" y="3632512"/>
                </a:lnTo>
                <a:lnTo>
                  <a:pt x="4491020" y="3629104"/>
                </a:lnTo>
                <a:lnTo>
                  <a:pt x="4491994" y="3632512"/>
                </a:lnTo>
                <a:lnTo>
                  <a:pt x="2985438" y="3632512"/>
                </a:lnTo>
                <a:lnTo>
                  <a:pt x="2976099" y="3629256"/>
                </a:lnTo>
                <a:lnTo>
                  <a:pt x="2970426" y="3632512"/>
                </a:lnTo>
                <a:lnTo>
                  <a:pt x="2863030" y="3632512"/>
                </a:lnTo>
                <a:lnTo>
                  <a:pt x="2831551" y="3617951"/>
                </a:lnTo>
                <a:cubicBezTo>
                  <a:pt x="2790380" y="3589333"/>
                  <a:pt x="2763893" y="3539122"/>
                  <a:pt x="2771263" y="3479238"/>
                </a:cubicBezTo>
                <a:cubicBezTo>
                  <a:pt x="2779863" y="3410447"/>
                  <a:pt x="2840053" y="3357625"/>
                  <a:pt x="2910073" y="3356399"/>
                </a:cubicBezTo>
                <a:cubicBezTo>
                  <a:pt x="2930955" y="3356399"/>
                  <a:pt x="2950609" y="3358854"/>
                  <a:pt x="2970264" y="3367455"/>
                </a:cubicBezTo>
                <a:cubicBezTo>
                  <a:pt x="2977634" y="3371138"/>
                  <a:pt x="2983777" y="3373594"/>
                  <a:pt x="2996061" y="3378510"/>
                </a:cubicBezTo>
                <a:cubicBezTo>
                  <a:pt x="2989918" y="3363768"/>
                  <a:pt x="2985005" y="3353942"/>
                  <a:pt x="2982548" y="3342886"/>
                </a:cubicBezTo>
                <a:cubicBezTo>
                  <a:pt x="2978863" y="3330600"/>
                  <a:pt x="2975177" y="3318318"/>
                  <a:pt x="2973949" y="3306035"/>
                </a:cubicBezTo>
                <a:cubicBezTo>
                  <a:pt x="2972721" y="3294978"/>
                  <a:pt x="2972721" y="3282694"/>
                  <a:pt x="2975177" y="3271639"/>
                </a:cubicBezTo>
                <a:cubicBezTo>
                  <a:pt x="2977634" y="3259355"/>
                  <a:pt x="2980091" y="3247071"/>
                  <a:pt x="2985005" y="3236014"/>
                </a:cubicBezTo>
                <a:cubicBezTo>
                  <a:pt x="2988690" y="3224961"/>
                  <a:pt x="2994832" y="3215134"/>
                  <a:pt x="3002202" y="3206533"/>
                </a:cubicBezTo>
                <a:cubicBezTo>
                  <a:pt x="3009573" y="3196706"/>
                  <a:pt x="3018172" y="3186879"/>
                  <a:pt x="3027999" y="3179508"/>
                </a:cubicBezTo>
                <a:cubicBezTo>
                  <a:pt x="3036597" y="3172138"/>
                  <a:pt x="3046424" y="3165996"/>
                  <a:pt x="3057481" y="3161082"/>
                </a:cubicBezTo>
                <a:cubicBezTo>
                  <a:pt x="3068535" y="3156168"/>
                  <a:pt x="3080819" y="3152483"/>
                  <a:pt x="3093103" y="3150027"/>
                </a:cubicBezTo>
                <a:cubicBezTo>
                  <a:pt x="3104160" y="3147570"/>
                  <a:pt x="3116444" y="3146342"/>
                  <a:pt x="3127499" y="3147570"/>
                </a:cubicBezTo>
                <a:cubicBezTo>
                  <a:pt x="3139783" y="3148798"/>
                  <a:pt x="3152067" y="3151256"/>
                  <a:pt x="3164351" y="3153712"/>
                </a:cubicBezTo>
                <a:cubicBezTo>
                  <a:pt x="3175407" y="3156168"/>
                  <a:pt x="3184005" y="3162311"/>
                  <a:pt x="3197518" y="3164767"/>
                </a:cubicBezTo>
                <a:cubicBezTo>
                  <a:pt x="3191375" y="3145113"/>
                  <a:pt x="3186462" y="3127915"/>
                  <a:pt x="3182777" y="3110718"/>
                </a:cubicBezTo>
                <a:cubicBezTo>
                  <a:pt x="3177863" y="3091064"/>
                  <a:pt x="3180320" y="3072638"/>
                  <a:pt x="3185234" y="3052984"/>
                </a:cubicBezTo>
                <a:cubicBezTo>
                  <a:pt x="3188919" y="3034557"/>
                  <a:pt x="3197518" y="3018587"/>
                  <a:pt x="3207345" y="3003848"/>
                </a:cubicBezTo>
                <a:cubicBezTo>
                  <a:pt x="3218400" y="2987878"/>
                  <a:pt x="3233141" y="2974366"/>
                  <a:pt x="3249111" y="2964539"/>
                </a:cubicBezTo>
                <a:cubicBezTo>
                  <a:pt x="3265079" y="2954712"/>
                  <a:pt x="3281049" y="2947340"/>
                  <a:pt x="3299474" y="2944884"/>
                </a:cubicBezTo>
                <a:cubicBezTo>
                  <a:pt x="3319129" y="2941199"/>
                  <a:pt x="3338783" y="2941199"/>
                  <a:pt x="3357209" y="2946114"/>
                </a:cubicBezTo>
                <a:cubicBezTo>
                  <a:pt x="3374407" y="2951026"/>
                  <a:pt x="3390376" y="2957168"/>
                  <a:pt x="3411259" y="2964539"/>
                </a:cubicBezTo>
                <a:cubicBezTo>
                  <a:pt x="3400203" y="2936285"/>
                  <a:pt x="3386691" y="2911717"/>
                  <a:pt x="3389148" y="2883464"/>
                </a:cubicBezTo>
                <a:cubicBezTo>
                  <a:pt x="3390376" y="2872409"/>
                  <a:pt x="3390376" y="2860125"/>
                  <a:pt x="3392833" y="2849069"/>
                </a:cubicBezTo>
                <a:cubicBezTo>
                  <a:pt x="3395289" y="2836785"/>
                  <a:pt x="3400203" y="2824501"/>
                  <a:pt x="3406345" y="2813446"/>
                </a:cubicBezTo>
                <a:cubicBezTo>
                  <a:pt x="3412487" y="2802391"/>
                  <a:pt x="3419857" y="2792564"/>
                  <a:pt x="3428457" y="2782736"/>
                </a:cubicBezTo>
                <a:cubicBezTo>
                  <a:pt x="3435827" y="2774137"/>
                  <a:pt x="3445654" y="2766767"/>
                  <a:pt x="3454252" y="2760624"/>
                </a:cubicBezTo>
                <a:cubicBezTo>
                  <a:pt x="3480049" y="2743426"/>
                  <a:pt x="3510145" y="2735749"/>
                  <a:pt x="3539933" y="2737439"/>
                </a:cubicBezTo>
                <a:close/>
                <a:moveTo>
                  <a:pt x="444680" y="2631613"/>
                </a:moveTo>
                <a:cubicBezTo>
                  <a:pt x="469248" y="2632842"/>
                  <a:pt x="487673" y="2653724"/>
                  <a:pt x="487673" y="2679521"/>
                </a:cubicBezTo>
                <a:cubicBezTo>
                  <a:pt x="487673" y="2704089"/>
                  <a:pt x="466791" y="2724971"/>
                  <a:pt x="442223" y="2724971"/>
                </a:cubicBezTo>
                <a:cubicBezTo>
                  <a:pt x="416426" y="2724971"/>
                  <a:pt x="394315" y="2702860"/>
                  <a:pt x="395544" y="2677065"/>
                </a:cubicBezTo>
                <a:cubicBezTo>
                  <a:pt x="395544" y="2650040"/>
                  <a:pt x="417655" y="2630385"/>
                  <a:pt x="444680" y="2631613"/>
                </a:cubicBezTo>
                <a:close/>
                <a:moveTo>
                  <a:pt x="853736" y="2608283"/>
                </a:moveTo>
                <a:cubicBezTo>
                  <a:pt x="891815" y="2608283"/>
                  <a:pt x="923754" y="2638995"/>
                  <a:pt x="923754" y="2677075"/>
                </a:cubicBezTo>
                <a:cubicBezTo>
                  <a:pt x="923754" y="2715155"/>
                  <a:pt x="893045" y="2747094"/>
                  <a:pt x="854964" y="2748322"/>
                </a:cubicBezTo>
                <a:cubicBezTo>
                  <a:pt x="815655" y="2749551"/>
                  <a:pt x="781260" y="2716384"/>
                  <a:pt x="782489" y="2677075"/>
                </a:cubicBezTo>
                <a:cubicBezTo>
                  <a:pt x="783716" y="2638995"/>
                  <a:pt x="814427" y="2608283"/>
                  <a:pt x="853736" y="2608283"/>
                </a:cubicBezTo>
                <a:close/>
                <a:moveTo>
                  <a:pt x="1266477" y="2589866"/>
                </a:moveTo>
                <a:cubicBezTo>
                  <a:pt x="1315613" y="2592323"/>
                  <a:pt x="1353694" y="2631631"/>
                  <a:pt x="1352465" y="2679538"/>
                </a:cubicBezTo>
                <a:cubicBezTo>
                  <a:pt x="1351237" y="2727446"/>
                  <a:pt x="1311929" y="2766755"/>
                  <a:pt x="1264021" y="2765526"/>
                </a:cubicBezTo>
                <a:cubicBezTo>
                  <a:pt x="1216114" y="2765526"/>
                  <a:pt x="1176805" y="2726217"/>
                  <a:pt x="1176805" y="2678310"/>
                </a:cubicBezTo>
                <a:cubicBezTo>
                  <a:pt x="1176805" y="2627945"/>
                  <a:pt x="1216114" y="2588637"/>
                  <a:pt x="1266477" y="2589866"/>
                </a:cubicBezTo>
                <a:close/>
                <a:moveTo>
                  <a:pt x="1679219" y="2576358"/>
                </a:moveTo>
                <a:cubicBezTo>
                  <a:pt x="1734497" y="2577584"/>
                  <a:pt x="1778719" y="2621807"/>
                  <a:pt x="1778719" y="2677086"/>
                </a:cubicBezTo>
                <a:cubicBezTo>
                  <a:pt x="1778719" y="2729907"/>
                  <a:pt x="1739411" y="2780272"/>
                  <a:pt x="1676762" y="2779043"/>
                </a:cubicBezTo>
                <a:cubicBezTo>
                  <a:pt x="1607972" y="2779043"/>
                  <a:pt x="1573577" y="2721309"/>
                  <a:pt x="1576033" y="2677086"/>
                </a:cubicBezTo>
                <a:cubicBezTo>
                  <a:pt x="1576033" y="2620580"/>
                  <a:pt x="1622713" y="2575129"/>
                  <a:pt x="1679219" y="2576358"/>
                </a:cubicBezTo>
                <a:close/>
                <a:moveTo>
                  <a:pt x="5387750" y="2566533"/>
                </a:moveTo>
                <a:cubicBezTo>
                  <a:pt x="5419075" y="2565919"/>
                  <a:pt x="5447328" y="2578511"/>
                  <a:pt x="5467750" y="2599086"/>
                </a:cubicBezTo>
                <a:lnTo>
                  <a:pt x="5478991" y="2615926"/>
                </a:lnTo>
                <a:lnTo>
                  <a:pt x="5478991" y="2743896"/>
                </a:lnTo>
                <a:lnTo>
                  <a:pt x="5468364" y="2760159"/>
                </a:lnTo>
                <a:cubicBezTo>
                  <a:pt x="5448249" y="2780888"/>
                  <a:pt x="5420303" y="2793786"/>
                  <a:pt x="5388979" y="2793786"/>
                </a:cubicBezTo>
                <a:cubicBezTo>
                  <a:pt x="5326330" y="2795015"/>
                  <a:pt x="5274737" y="2743424"/>
                  <a:pt x="5274737" y="2680775"/>
                </a:cubicBezTo>
                <a:cubicBezTo>
                  <a:pt x="5274737" y="2618127"/>
                  <a:pt x="5325103" y="2566533"/>
                  <a:pt x="5387750" y="2566533"/>
                </a:cubicBezTo>
                <a:close/>
                <a:moveTo>
                  <a:pt x="2090733" y="2564078"/>
                </a:moveTo>
                <a:cubicBezTo>
                  <a:pt x="2166893" y="2566535"/>
                  <a:pt x="2206202" y="2629182"/>
                  <a:pt x="2203745" y="2679547"/>
                </a:cubicBezTo>
                <a:cubicBezTo>
                  <a:pt x="2203745" y="2743424"/>
                  <a:pt x="2153380" y="2792558"/>
                  <a:pt x="2089503" y="2791329"/>
                </a:cubicBezTo>
                <a:cubicBezTo>
                  <a:pt x="2026856" y="2791329"/>
                  <a:pt x="1976491" y="2739737"/>
                  <a:pt x="1976491" y="2677090"/>
                </a:cubicBezTo>
                <a:cubicBezTo>
                  <a:pt x="1976491" y="2614441"/>
                  <a:pt x="2029313" y="2562849"/>
                  <a:pt x="2090733" y="2564078"/>
                </a:cubicBezTo>
                <a:close/>
                <a:moveTo>
                  <a:pt x="4975009" y="2556710"/>
                </a:moveTo>
                <a:cubicBezTo>
                  <a:pt x="5030287" y="2555482"/>
                  <a:pt x="5099077" y="2597248"/>
                  <a:pt x="5100306" y="2680777"/>
                </a:cubicBezTo>
                <a:cubicBezTo>
                  <a:pt x="5101534" y="2748339"/>
                  <a:pt x="5045027" y="2803617"/>
                  <a:pt x="4978694" y="2803617"/>
                </a:cubicBezTo>
                <a:cubicBezTo>
                  <a:pt x="4909904" y="2804845"/>
                  <a:pt x="4854627" y="2749568"/>
                  <a:pt x="4854627" y="2679548"/>
                </a:cubicBezTo>
                <a:cubicBezTo>
                  <a:pt x="4853397" y="2611987"/>
                  <a:pt x="4907447" y="2556710"/>
                  <a:pt x="4975009" y="2556710"/>
                </a:cubicBezTo>
                <a:close/>
                <a:moveTo>
                  <a:pt x="2501016" y="2555482"/>
                </a:moveTo>
                <a:cubicBezTo>
                  <a:pt x="2569806" y="2554253"/>
                  <a:pt x="2626313" y="2609530"/>
                  <a:pt x="2625085" y="2678321"/>
                </a:cubicBezTo>
                <a:cubicBezTo>
                  <a:pt x="2623856" y="2747111"/>
                  <a:pt x="2573492" y="2799931"/>
                  <a:pt x="2503473" y="2801160"/>
                </a:cubicBezTo>
                <a:cubicBezTo>
                  <a:pt x="2423627" y="2802388"/>
                  <a:pt x="2378176" y="2736055"/>
                  <a:pt x="2379405" y="2678321"/>
                </a:cubicBezTo>
                <a:cubicBezTo>
                  <a:pt x="2380633" y="2610758"/>
                  <a:pt x="2433455" y="2556710"/>
                  <a:pt x="2501016" y="2555482"/>
                </a:cubicBezTo>
                <a:close/>
                <a:moveTo>
                  <a:pt x="4564725" y="2549341"/>
                </a:moveTo>
                <a:cubicBezTo>
                  <a:pt x="4621231" y="2548112"/>
                  <a:pt x="4694935" y="2592335"/>
                  <a:pt x="4694935" y="2680779"/>
                </a:cubicBezTo>
                <a:cubicBezTo>
                  <a:pt x="4694935" y="2769223"/>
                  <a:pt x="4620002" y="2812217"/>
                  <a:pt x="4563496" y="2810989"/>
                </a:cubicBezTo>
                <a:cubicBezTo>
                  <a:pt x="4491021" y="2809760"/>
                  <a:pt x="4433285" y="2752026"/>
                  <a:pt x="4433285" y="2679550"/>
                </a:cubicBezTo>
                <a:cubicBezTo>
                  <a:pt x="4433285" y="2607076"/>
                  <a:pt x="4491021" y="2549341"/>
                  <a:pt x="4564725" y="2549341"/>
                </a:cubicBezTo>
                <a:close/>
                <a:moveTo>
                  <a:pt x="2914987" y="2548111"/>
                </a:moveTo>
                <a:cubicBezTo>
                  <a:pt x="2975177" y="2545655"/>
                  <a:pt x="3046424" y="2594791"/>
                  <a:pt x="3046424" y="2678321"/>
                </a:cubicBezTo>
                <a:cubicBezTo>
                  <a:pt x="3046424" y="2758167"/>
                  <a:pt x="2983777" y="2809760"/>
                  <a:pt x="2916214" y="2809760"/>
                </a:cubicBezTo>
                <a:cubicBezTo>
                  <a:pt x="2843739" y="2809760"/>
                  <a:pt x="2786004" y="2752025"/>
                  <a:pt x="2786004" y="2678321"/>
                </a:cubicBezTo>
                <a:cubicBezTo>
                  <a:pt x="2783547" y="2600932"/>
                  <a:pt x="2848653" y="2545655"/>
                  <a:pt x="2914987" y="2548111"/>
                </a:cubicBezTo>
                <a:close/>
                <a:moveTo>
                  <a:pt x="4151983" y="2543201"/>
                </a:moveTo>
                <a:cubicBezTo>
                  <a:pt x="4228144" y="2543201"/>
                  <a:pt x="4289564" y="2605848"/>
                  <a:pt x="4288335" y="2682009"/>
                </a:cubicBezTo>
                <a:cubicBezTo>
                  <a:pt x="4287107" y="2756941"/>
                  <a:pt x="4225687" y="2817133"/>
                  <a:pt x="4151983" y="2815904"/>
                </a:cubicBezTo>
                <a:cubicBezTo>
                  <a:pt x="4070909" y="2814676"/>
                  <a:pt x="4014403" y="2748341"/>
                  <a:pt x="4015631" y="2677094"/>
                </a:cubicBezTo>
                <a:cubicBezTo>
                  <a:pt x="4016860" y="2603390"/>
                  <a:pt x="4077051" y="2543201"/>
                  <a:pt x="4151983" y="2543201"/>
                </a:cubicBezTo>
                <a:close/>
                <a:moveTo>
                  <a:pt x="3740469" y="2541970"/>
                </a:moveTo>
                <a:cubicBezTo>
                  <a:pt x="3799433" y="2539515"/>
                  <a:pt x="3876822" y="2587421"/>
                  <a:pt x="3878050" y="2679551"/>
                </a:cubicBezTo>
                <a:cubicBezTo>
                  <a:pt x="3878050" y="2769223"/>
                  <a:pt x="3803119" y="2819588"/>
                  <a:pt x="3739242" y="2818359"/>
                </a:cubicBezTo>
                <a:cubicBezTo>
                  <a:pt x="3663081" y="2817132"/>
                  <a:pt x="3601661" y="2756939"/>
                  <a:pt x="3601661" y="2680779"/>
                </a:cubicBezTo>
                <a:cubicBezTo>
                  <a:pt x="3600432" y="2603390"/>
                  <a:pt x="3663081" y="2541970"/>
                  <a:pt x="3740469" y="2541970"/>
                </a:cubicBezTo>
                <a:close/>
                <a:moveTo>
                  <a:pt x="3328957" y="2541970"/>
                </a:moveTo>
                <a:cubicBezTo>
                  <a:pt x="3403890" y="2543200"/>
                  <a:pt x="3462852" y="2604619"/>
                  <a:pt x="3462852" y="2679551"/>
                </a:cubicBezTo>
                <a:cubicBezTo>
                  <a:pt x="3461624" y="2752027"/>
                  <a:pt x="3406345" y="2814675"/>
                  <a:pt x="3326500" y="2814675"/>
                </a:cubicBezTo>
                <a:cubicBezTo>
                  <a:pt x="3238056" y="2814675"/>
                  <a:pt x="3187691" y="2739743"/>
                  <a:pt x="3190149" y="2677094"/>
                </a:cubicBezTo>
                <a:cubicBezTo>
                  <a:pt x="3190149" y="2600934"/>
                  <a:pt x="3251569" y="2540743"/>
                  <a:pt x="3328957" y="2541970"/>
                </a:cubicBezTo>
                <a:close/>
                <a:moveTo>
                  <a:pt x="234624" y="2447347"/>
                </a:moveTo>
                <a:cubicBezTo>
                  <a:pt x="248135" y="2447347"/>
                  <a:pt x="259191" y="2458403"/>
                  <a:pt x="259191" y="2471915"/>
                </a:cubicBezTo>
                <a:cubicBezTo>
                  <a:pt x="259191" y="2485428"/>
                  <a:pt x="249365" y="2495255"/>
                  <a:pt x="235852" y="2496483"/>
                </a:cubicBezTo>
                <a:cubicBezTo>
                  <a:pt x="222340" y="2496483"/>
                  <a:pt x="211284" y="2487885"/>
                  <a:pt x="210056" y="2474372"/>
                </a:cubicBezTo>
                <a:cubicBezTo>
                  <a:pt x="208827" y="2460860"/>
                  <a:pt x="221111" y="2447347"/>
                  <a:pt x="234624" y="2447347"/>
                </a:cubicBezTo>
                <a:close/>
                <a:moveTo>
                  <a:pt x="646137" y="2417878"/>
                </a:moveTo>
                <a:cubicBezTo>
                  <a:pt x="676847" y="2417878"/>
                  <a:pt x="701415" y="2441217"/>
                  <a:pt x="702644" y="2471928"/>
                </a:cubicBezTo>
                <a:cubicBezTo>
                  <a:pt x="702644" y="2501410"/>
                  <a:pt x="678076" y="2527205"/>
                  <a:pt x="648594" y="2528434"/>
                </a:cubicBezTo>
                <a:cubicBezTo>
                  <a:pt x="619113" y="2529662"/>
                  <a:pt x="593316" y="2506323"/>
                  <a:pt x="592088" y="2475613"/>
                </a:cubicBezTo>
                <a:cubicBezTo>
                  <a:pt x="590859" y="2443674"/>
                  <a:pt x="614199" y="2417878"/>
                  <a:pt x="646137" y="2417878"/>
                </a:cubicBezTo>
                <a:close/>
                <a:moveTo>
                  <a:pt x="1060107" y="2397003"/>
                </a:moveTo>
                <a:cubicBezTo>
                  <a:pt x="1100644" y="2397003"/>
                  <a:pt x="1135039" y="2430169"/>
                  <a:pt x="1135039" y="2470707"/>
                </a:cubicBezTo>
                <a:cubicBezTo>
                  <a:pt x="1136267" y="2511243"/>
                  <a:pt x="1100644" y="2548095"/>
                  <a:pt x="1058877" y="2548095"/>
                </a:cubicBezTo>
                <a:cubicBezTo>
                  <a:pt x="1017113" y="2548095"/>
                  <a:pt x="983946" y="2512472"/>
                  <a:pt x="983946" y="2470707"/>
                </a:cubicBezTo>
                <a:cubicBezTo>
                  <a:pt x="985174" y="2428941"/>
                  <a:pt x="1018341" y="2397003"/>
                  <a:pt x="1060107" y="2397003"/>
                </a:cubicBezTo>
                <a:close/>
                <a:moveTo>
                  <a:pt x="1469162" y="2379812"/>
                </a:moveTo>
                <a:cubicBezTo>
                  <a:pt x="1519527" y="2378584"/>
                  <a:pt x="1561293" y="2419120"/>
                  <a:pt x="1562520" y="2469485"/>
                </a:cubicBezTo>
                <a:cubicBezTo>
                  <a:pt x="1563749" y="2521078"/>
                  <a:pt x="1523212" y="2562844"/>
                  <a:pt x="1472848" y="2562844"/>
                </a:cubicBezTo>
                <a:cubicBezTo>
                  <a:pt x="1422484" y="2564071"/>
                  <a:pt x="1379490" y="2523535"/>
                  <a:pt x="1379490" y="2473170"/>
                </a:cubicBezTo>
                <a:cubicBezTo>
                  <a:pt x="1379490" y="2426491"/>
                  <a:pt x="1412656" y="2382268"/>
                  <a:pt x="1469162" y="2379812"/>
                </a:cubicBezTo>
                <a:close/>
                <a:moveTo>
                  <a:pt x="1885589" y="2368762"/>
                </a:moveTo>
                <a:cubicBezTo>
                  <a:pt x="1935954" y="2367533"/>
                  <a:pt x="1987547" y="2408071"/>
                  <a:pt x="1988775" y="2471947"/>
                </a:cubicBezTo>
                <a:cubicBezTo>
                  <a:pt x="1990004" y="2529681"/>
                  <a:pt x="1940868" y="2577588"/>
                  <a:pt x="1883133" y="2576359"/>
                </a:cubicBezTo>
                <a:cubicBezTo>
                  <a:pt x="1826626" y="2575133"/>
                  <a:pt x="1781176" y="2529681"/>
                  <a:pt x="1781176" y="2473175"/>
                </a:cubicBezTo>
                <a:cubicBezTo>
                  <a:pt x="1779947" y="2410526"/>
                  <a:pt x="1831540" y="2366305"/>
                  <a:pt x="1885589" y="2368762"/>
                </a:cubicBezTo>
                <a:close/>
                <a:moveTo>
                  <a:pt x="5181381" y="2358937"/>
                </a:moveTo>
                <a:cubicBezTo>
                  <a:pt x="5256312" y="2360165"/>
                  <a:pt x="5296850" y="2420357"/>
                  <a:pt x="5295621" y="2475634"/>
                </a:cubicBezTo>
                <a:cubicBezTo>
                  <a:pt x="5295621" y="2527227"/>
                  <a:pt x="5256312" y="2588647"/>
                  <a:pt x="5181381" y="2588647"/>
                </a:cubicBezTo>
                <a:cubicBezTo>
                  <a:pt x="5103991" y="2588647"/>
                  <a:pt x="5065911" y="2522314"/>
                  <a:pt x="5067139" y="2471950"/>
                </a:cubicBezTo>
                <a:cubicBezTo>
                  <a:pt x="5068368" y="2409301"/>
                  <a:pt x="5118731" y="2357708"/>
                  <a:pt x="5181381" y="2358937"/>
                </a:cubicBezTo>
                <a:close/>
                <a:moveTo>
                  <a:pt x="2295874" y="2357708"/>
                </a:moveTo>
                <a:cubicBezTo>
                  <a:pt x="2359751" y="2357708"/>
                  <a:pt x="2410116" y="2409301"/>
                  <a:pt x="2410116" y="2473178"/>
                </a:cubicBezTo>
                <a:cubicBezTo>
                  <a:pt x="2408887" y="2535827"/>
                  <a:pt x="2359751" y="2586190"/>
                  <a:pt x="2295874" y="2586190"/>
                </a:cubicBezTo>
                <a:cubicBezTo>
                  <a:pt x="2231997" y="2586190"/>
                  <a:pt x="2180405" y="2534598"/>
                  <a:pt x="2181634" y="2470721"/>
                </a:cubicBezTo>
                <a:cubicBezTo>
                  <a:pt x="2182861" y="2408073"/>
                  <a:pt x="2233227" y="2357708"/>
                  <a:pt x="2295874" y="2357708"/>
                </a:cubicBezTo>
                <a:close/>
                <a:moveTo>
                  <a:pt x="4769867" y="2350340"/>
                </a:moveTo>
                <a:cubicBezTo>
                  <a:pt x="4838657" y="2350340"/>
                  <a:pt x="4893934" y="2408075"/>
                  <a:pt x="4892707" y="2475637"/>
                </a:cubicBezTo>
                <a:cubicBezTo>
                  <a:pt x="4891479" y="2543198"/>
                  <a:pt x="4836200" y="2597246"/>
                  <a:pt x="4768639" y="2596019"/>
                </a:cubicBezTo>
                <a:cubicBezTo>
                  <a:pt x="4701077" y="2597246"/>
                  <a:pt x="4644570" y="2540741"/>
                  <a:pt x="4647027" y="2471951"/>
                </a:cubicBezTo>
                <a:cubicBezTo>
                  <a:pt x="4648255" y="2404390"/>
                  <a:pt x="4702304" y="2350340"/>
                  <a:pt x="4769867" y="2350340"/>
                </a:cubicBezTo>
                <a:close/>
                <a:moveTo>
                  <a:pt x="2711073" y="2349113"/>
                </a:moveTo>
                <a:cubicBezTo>
                  <a:pt x="2778635" y="2350340"/>
                  <a:pt x="2832685" y="2405619"/>
                  <a:pt x="2831455" y="2473180"/>
                </a:cubicBezTo>
                <a:cubicBezTo>
                  <a:pt x="2830228" y="2541970"/>
                  <a:pt x="2777407" y="2594792"/>
                  <a:pt x="2708616" y="2594792"/>
                </a:cubicBezTo>
                <a:cubicBezTo>
                  <a:pt x="2628771" y="2594792"/>
                  <a:pt x="2583319" y="2529687"/>
                  <a:pt x="2585776" y="2470725"/>
                </a:cubicBezTo>
                <a:cubicBezTo>
                  <a:pt x="2585776" y="2401933"/>
                  <a:pt x="2641055" y="2347885"/>
                  <a:pt x="2711073" y="2349113"/>
                </a:cubicBezTo>
                <a:close/>
                <a:moveTo>
                  <a:pt x="4355896" y="2345428"/>
                </a:moveTo>
                <a:cubicBezTo>
                  <a:pt x="4427143" y="2344200"/>
                  <a:pt x="4487335" y="2401934"/>
                  <a:pt x="4486106" y="2476867"/>
                </a:cubicBezTo>
                <a:cubicBezTo>
                  <a:pt x="4484879" y="2548112"/>
                  <a:pt x="4427143" y="2604618"/>
                  <a:pt x="4355896" y="2604618"/>
                </a:cubicBezTo>
                <a:cubicBezTo>
                  <a:pt x="4285878" y="2603390"/>
                  <a:pt x="4228143" y="2545655"/>
                  <a:pt x="4228143" y="2474409"/>
                </a:cubicBezTo>
                <a:cubicBezTo>
                  <a:pt x="4225686" y="2414218"/>
                  <a:pt x="4274822" y="2346656"/>
                  <a:pt x="4355896" y="2345428"/>
                </a:cubicBezTo>
                <a:close/>
                <a:moveTo>
                  <a:pt x="3122585" y="2342971"/>
                </a:moveTo>
                <a:cubicBezTo>
                  <a:pt x="3193833" y="2344200"/>
                  <a:pt x="3250340" y="2401934"/>
                  <a:pt x="3249111" y="2474411"/>
                </a:cubicBezTo>
                <a:cubicBezTo>
                  <a:pt x="3247881" y="2545656"/>
                  <a:pt x="3188920" y="2603390"/>
                  <a:pt x="3118901" y="2600934"/>
                </a:cubicBezTo>
                <a:cubicBezTo>
                  <a:pt x="3046426" y="2599706"/>
                  <a:pt x="2991147" y="2541970"/>
                  <a:pt x="2992376" y="2469497"/>
                </a:cubicBezTo>
                <a:cubicBezTo>
                  <a:pt x="2993604" y="2398250"/>
                  <a:pt x="3051338" y="2341744"/>
                  <a:pt x="3122585" y="2342971"/>
                </a:cubicBezTo>
                <a:close/>
                <a:moveTo>
                  <a:pt x="3946840" y="2341744"/>
                </a:moveTo>
                <a:cubicBezTo>
                  <a:pt x="4011946" y="2342971"/>
                  <a:pt x="4077051" y="2395793"/>
                  <a:pt x="4077051" y="2473182"/>
                </a:cubicBezTo>
                <a:cubicBezTo>
                  <a:pt x="4078279" y="2548114"/>
                  <a:pt x="4015631" y="2608305"/>
                  <a:pt x="3944383" y="2605848"/>
                </a:cubicBezTo>
                <a:cubicBezTo>
                  <a:pt x="3880507" y="2608305"/>
                  <a:pt x="3811717" y="2556713"/>
                  <a:pt x="3811717" y="2473182"/>
                </a:cubicBezTo>
                <a:cubicBezTo>
                  <a:pt x="3812946" y="2388423"/>
                  <a:pt x="3882964" y="2340515"/>
                  <a:pt x="3946840" y="2341744"/>
                </a:cubicBezTo>
                <a:close/>
                <a:moveTo>
                  <a:pt x="3530413" y="2339287"/>
                </a:moveTo>
                <a:cubicBezTo>
                  <a:pt x="3602889" y="2338059"/>
                  <a:pt x="3664309" y="2397021"/>
                  <a:pt x="3665537" y="2470725"/>
                </a:cubicBezTo>
                <a:cubicBezTo>
                  <a:pt x="3666766" y="2544429"/>
                  <a:pt x="3606573" y="2604621"/>
                  <a:pt x="3534099" y="2604621"/>
                </a:cubicBezTo>
                <a:cubicBezTo>
                  <a:pt x="3460395" y="2604621"/>
                  <a:pt x="3398975" y="2545658"/>
                  <a:pt x="3400203" y="2471954"/>
                </a:cubicBezTo>
                <a:cubicBezTo>
                  <a:pt x="3401432" y="2398250"/>
                  <a:pt x="3456709" y="2341744"/>
                  <a:pt x="3530413" y="2339287"/>
                </a:cubicBezTo>
                <a:close/>
                <a:moveTo>
                  <a:pt x="442222" y="2232382"/>
                </a:moveTo>
                <a:cubicBezTo>
                  <a:pt x="461876" y="2233611"/>
                  <a:pt x="476617" y="2249580"/>
                  <a:pt x="474160" y="2269234"/>
                </a:cubicBezTo>
                <a:cubicBezTo>
                  <a:pt x="472933" y="2286432"/>
                  <a:pt x="455735" y="2301172"/>
                  <a:pt x="438537" y="2299945"/>
                </a:cubicBezTo>
                <a:cubicBezTo>
                  <a:pt x="420111" y="2298716"/>
                  <a:pt x="406599" y="2282747"/>
                  <a:pt x="407827" y="2263093"/>
                </a:cubicBezTo>
                <a:cubicBezTo>
                  <a:pt x="409056" y="2244666"/>
                  <a:pt x="423797" y="2232382"/>
                  <a:pt x="442222" y="2232382"/>
                </a:cubicBezTo>
                <a:close/>
                <a:moveTo>
                  <a:pt x="851279" y="2205368"/>
                </a:moveTo>
                <a:cubicBezTo>
                  <a:pt x="885674" y="2204139"/>
                  <a:pt x="912699" y="2229936"/>
                  <a:pt x="913928" y="2264331"/>
                </a:cubicBezTo>
                <a:cubicBezTo>
                  <a:pt x="915156" y="2297497"/>
                  <a:pt x="885674" y="2328207"/>
                  <a:pt x="852508" y="2328207"/>
                </a:cubicBezTo>
                <a:cubicBezTo>
                  <a:pt x="819341" y="2328207"/>
                  <a:pt x="792316" y="2299954"/>
                  <a:pt x="792316" y="2266788"/>
                </a:cubicBezTo>
                <a:cubicBezTo>
                  <a:pt x="792316" y="2232392"/>
                  <a:pt x="818112" y="2205368"/>
                  <a:pt x="851279" y="2205368"/>
                </a:cubicBezTo>
                <a:close/>
                <a:moveTo>
                  <a:pt x="1264021" y="2186949"/>
                </a:moveTo>
                <a:cubicBezTo>
                  <a:pt x="1308243" y="2185720"/>
                  <a:pt x="1345095" y="2221344"/>
                  <a:pt x="1345095" y="2266794"/>
                </a:cubicBezTo>
                <a:cubicBezTo>
                  <a:pt x="1345095" y="2311016"/>
                  <a:pt x="1310700" y="2344184"/>
                  <a:pt x="1266477" y="2345411"/>
                </a:cubicBezTo>
                <a:cubicBezTo>
                  <a:pt x="1221027" y="2345411"/>
                  <a:pt x="1185403" y="2309789"/>
                  <a:pt x="1185403" y="2265566"/>
                </a:cubicBezTo>
                <a:cubicBezTo>
                  <a:pt x="1185403" y="2222572"/>
                  <a:pt x="1221027" y="2186949"/>
                  <a:pt x="1264021" y="2186949"/>
                </a:cubicBezTo>
                <a:close/>
                <a:moveTo>
                  <a:pt x="1679219" y="2172214"/>
                </a:moveTo>
                <a:cubicBezTo>
                  <a:pt x="1729584" y="2172214"/>
                  <a:pt x="1771349" y="2215209"/>
                  <a:pt x="1771349" y="2266800"/>
                </a:cubicBezTo>
                <a:cubicBezTo>
                  <a:pt x="1771349" y="2319622"/>
                  <a:pt x="1729584" y="2360160"/>
                  <a:pt x="1677991" y="2358931"/>
                </a:cubicBezTo>
                <a:cubicBezTo>
                  <a:pt x="1626398" y="2358931"/>
                  <a:pt x="1584633" y="2317165"/>
                  <a:pt x="1584633" y="2265573"/>
                </a:cubicBezTo>
                <a:cubicBezTo>
                  <a:pt x="1584633" y="2213979"/>
                  <a:pt x="1627627" y="2172214"/>
                  <a:pt x="1679219" y="2172214"/>
                </a:cubicBezTo>
                <a:close/>
                <a:moveTo>
                  <a:pt x="5388979" y="2163619"/>
                </a:moveTo>
                <a:cubicBezTo>
                  <a:pt x="5415389" y="2163619"/>
                  <a:pt x="5441493" y="2174368"/>
                  <a:pt x="5460994" y="2192947"/>
                </a:cubicBezTo>
                <a:lnTo>
                  <a:pt x="5478991" y="2218496"/>
                </a:lnTo>
                <a:lnTo>
                  <a:pt x="5478991" y="2318439"/>
                </a:lnTo>
                <a:lnTo>
                  <a:pt x="5461301" y="2343425"/>
                </a:lnTo>
                <a:cubicBezTo>
                  <a:pt x="5441800" y="2362005"/>
                  <a:pt x="5415390" y="2373060"/>
                  <a:pt x="5387751" y="2372446"/>
                </a:cubicBezTo>
                <a:cubicBezTo>
                  <a:pt x="5339843" y="2374903"/>
                  <a:pt x="5283337" y="2335595"/>
                  <a:pt x="5283337" y="2268033"/>
                </a:cubicBezTo>
                <a:cubicBezTo>
                  <a:pt x="5283337" y="2198014"/>
                  <a:pt x="5342300" y="2163619"/>
                  <a:pt x="5388979" y="2163619"/>
                </a:cubicBezTo>
                <a:close/>
                <a:moveTo>
                  <a:pt x="2090733" y="2162390"/>
                </a:moveTo>
                <a:cubicBezTo>
                  <a:pt x="2148467" y="2162390"/>
                  <a:pt x="2195145" y="2210298"/>
                  <a:pt x="2195145" y="2268032"/>
                </a:cubicBezTo>
                <a:cubicBezTo>
                  <a:pt x="2193918" y="2324538"/>
                  <a:pt x="2147239" y="2371217"/>
                  <a:pt x="2089503" y="2371217"/>
                </a:cubicBezTo>
                <a:cubicBezTo>
                  <a:pt x="2031769" y="2371217"/>
                  <a:pt x="1983861" y="2322082"/>
                  <a:pt x="1985090" y="2265575"/>
                </a:cubicBezTo>
                <a:cubicBezTo>
                  <a:pt x="1986318" y="2205384"/>
                  <a:pt x="2032997" y="2161162"/>
                  <a:pt x="2090733" y="2162390"/>
                </a:cubicBezTo>
                <a:close/>
                <a:moveTo>
                  <a:pt x="4976237" y="2153794"/>
                </a:moveTo>
                <a:cubicBezTo>
                  <a:pt x="5051169" y="2155022"/>
                  <a:pt x="5091707" y="2216442"/>
                  <a:pt x="5090477" y="2270491"/>
                </a:cubicBezTo>
                <a:cubicBezTo>
                  <a:pt x="5088021" y="2333140"/>
                  <a:pt x="5036428" y="2383504"/>
                  <a:pt x="4975009" y="2382276"/>
                </a:cubicBezTo>
                <a:cubicBezTo>
                  <a:pt x="4911131" y="2381047"/>
                  <a:pt x="4860768" y="2329454"/>
                  <a:pt x="4861996" y="2266807"/>
                </a:cubicBezTo>
                <a:cubicBezTo>
                  <a:pt x="4861996" y="2204158"/>
                  <a:pt x="4913589" y="2152567"/>
                  <a:pt x="4976237" y="2153794"/>
                </a:cubicBezTo>
                <a:close/>
                <a:moveTo>
                  <a:pt x="2501016" y="2151337"/>
                </a:moveTo>
                <a:cubicBezTo>
                  <a:pt x="2564893" y="2150108"/>
                  <a:pt x="2616485" y="2201701"/>
                  <a:pt x="2616485" y="2266807"/>
                </a:cubicBezTo>
                <a:cubicBezTo>
                  <a:pt x="2615257" y="2330684"/>
                  <a:pt x="2566121" y="2379819"/>
                  <a:pt x="2502245" y="2379819"/>
                </a:cubicBezTo>
                <a:cubicBezTo>
                  <a:pt x="2439596" y="2379819"/>
                  <a:pt x="2389233" y="2329454"/>
                  <a:pt x="2388003" y="2266807"/>
                </a:cubicBezTo>
                <a:cubicBezTo>
                  <a:pt x="2388003" y="2204158"/>
                  <a:pt x="2438368" y="2152567"/>
                  <a:pt x="2501016" y="2151337"/>
                </a:cubicBezTo>
                <a:close/>
                <a:moveTo>
                  <a:pt x="4564725" y="2146426"/>
                </a:moveTo>
                <a:cubicBezTo>
                  <a:pt x="4645799" y="2148883"/>
                  <a:pt x="4686335" y="2215217"/>
                  <a:pt x="4683879" y="2268037"/>
                </a:cubicBezTo>
                <a:cubicBezTo>
                  <a:pt x="4686335" y="2322087"/>
                  <a:pt x="4643343" y="2387192"/>
                  <a:pt x="4564725" y="2389649"/>
                </a:cubicBezTo>
                <a:cubicBezTo>
                  <a:pt x="4498391" y="2392106"/>
                  <a:pt x="4441885" y="2335598"/>
                  <a:pt x="4441885" y="2268037"/>
                </a:cubicBezTo>
                <a:cubicBezTo>
                  <a:pt x="4441885" y="2200476"/>
                  <a:pt x="4498391" y="2143970"/>
                  <a:pt x="4564725" y="2146426"/>
                </a:cubicBezTo>
                <a:close/>
                <a:moveTo>
                  <a:pt x="2914987" y="2145199"/>
                </a:moveTo>
                <a:cubicBezTo>
                  <a:pt x="2981320" y="2145199"/>
                  <a:pt x="3035369" y="2199248"/>
                  <a:pt x="3035369" y="2265580"/>
                </a:cubicBezTo>
                <a:cubicBezTo>
                  <a:pt x="3035369" y="2333143"/>
                  <a:pt x="2983777" y="2385962"/>
                  <a:pt x="2917443" y="2387192"/>
                </a:cubicBezTo>
                <a:cubicBezTo>
                  <a:pt x="2848653" y="2388419"/>
                  <a:pt x="2794603" y="2334372"/>
                  <a:pt x="2793375" y="2266809"/>
                </a:cubicBezTo>
                <a:cubicBezTo>
                  <a:pt x="2793375" y="2199248"/>
                  <a:pt x="2848653" y="2143970"/>
                  <a:pt x="2914987" y="2145199"/>
                </a:cubicBezTo>
                <a:close/>
                <a:moveTo>
                  <a:pt x="4151982" y="2143971"/>
                </a:moveTo>
                <a:cubicBezTo>
                  <a:pt x="4213402" y="2145200"/>
                  <a:pt x="4276051" y="2194336"/>
                  <a:pt x="4276051" y="2269268"/>
                </a:cubicBezTo>
                <a:cubicBezTo>
                  <a:pt x="4277280" y="2339286"/>
                  <a:pt x="4217088" y="2395792"/>
                  <a:pt x="4149525" y="2393335"/>
                </a:cubicBezTo>
                <a:cubicBezTo>
                  <a:pt x="4093020" y="2395792"/>
                  <a:pt x="4025458" y="2350340"/>
                  <a:pt x="4025458" y="2269268"/>
                </a:cubicBezTo>
                <a:cubicBezTo>
                  <a:pt x="4025458" y="2186966"/>
                  <a:pt x="4093020" y="2142743"/>
                  <a:pt x="4151982" y="2143971"/>
                </a:cubicBezTo>
                <a:close/>
                <a:moveTo>
                  <a:pt x="3741699" y="2141514"/>
                </a:moveTo>
                <a:cubicBezTo>
                  <a:pt x="3811717" y="2142742"/>
                  <a:pt x="3866995" y="2199248"/>
                  <a:pt x="3865767" y="2270495"/>
                </a:cubicBezTo>
                <a:cubicBezTo>
                  <a:pt x="3864538" y="2340515"/>
                  <a:pt x="3806803" y="2397021"/>
                  <a:pt x="3738013" y="2395792"/>
                </a:cubicBezTo>
                <a:cubicBezTo>
                  <a:pt x="3667995" y="2394564"/>
                  <a:pt x="3611489" y="2338058"/>
                  <a:pt x="3611489" y="2268038"/>
                </a:cubicBezTo>
                <a:cubicBezTo>
                  <a:pt x="3611489" y="2196791"/>
                  <a:pt x="3670451" y="2139057"/>
                  <a:pt x="3741699" y="2141514"/>
                </a:cubicBezTo>
                <a:close/>
                <a:moveTo>
                  <a:pt x="3327728" y="2140285"/>
                </a:moveTo>
                <a:cubicBezTo>
                  <a:pt x="3396518" y="2140285"/>
                  <a:pt x="3451795" y="2196791"/>
                  <a:pt x="3451795" y="2265582"/>
                </a:cubicBezTo>
                <a:cubicBezTo>
                  <a:pt x="3453025" y="2335600"/>
                  <a:pt x="3395289" y="2392106"/>
                  <a:pt x="3325271" y="2392106"/>
                </a:cubicBezTo>
                <a:cubicBezTo>
                  <a:pt x="3256481" y="2392106"/>
                  <a:pt x="3199975" y="2335600"/>
                  <a:pt x="3201203" y="2266811"/>
                </a:cubicBezTo>
                <a:cubicBezTo>
                  <a:pt x="3202431" y="2194335"/>
                  <a:pt x="3257709" y="2140285"/>
                  <a:pt x="3327728" y="2140285"/>
                </a:cubicBezTo>
                <a:close/>
                <a:moveTo>
                  <a:pt x="647366" y="2018644"/>
                </a:moveTo>
                <a:cubicBezTo>
                  <a:pt x="670705" y="2018644"/>
                  <a:pt x="689131" y="2037070"/>
                  <a:pt x="689131" y="2060409"/>
                </a:cubicBezTo>
                <a:cubicBezTo>
                  <a:pt x="689131" y="2083749"/>
                  <a:pt x="668248" y="2104631"/>
                  <a:pt x="644908" y="2103402"/>
                </a:cubicBezTo>
                <a:cubicBezTo>
                  <a:pt x="622798" y="2100945"/>
                  <a:pt x="604372" y="2081291"/>
                  <a:pt x="604372" y="2059181"/>
                </a:cubicBezTo>
                <a:cubicBezTo>
                  <a:pt x="605600" y="2035841"/>
                  <a:pt x="624026" y="2018644"/>
                  <a:pt x="647366" y="2018644"/>
                </a:cubicBezTo>
                <a:close/>
                <a:moveTo>
                  <a:pt x="1058877" y="1995312"/>
                </a:moveTo>
                <a:cubicBezTo>
                  <a:pt x="1095729" y="1995312"/>
                  <a:pt x="1125211" y="2026023"/>
                  <a:pt x="1123983" y="2062875"/>
                </a:cubicBezTo>
                <a:cubicBezTo>
                  <a:pt x="1123983" y="2098498"/>
                  <a:pt x="1094502" y="2125522"/>
                  <a:pt x="1057650" y="2125522"/>
                </a:cubicBezTo>
                <a:cubicBezTo>
                  <a:pt x="1022026" y="2125522"/>
                  <a:pt x="992544" y="2096041"/>
                  <a:pt x="993773" y="2060418"/>
                </a:cubicBezTo>
                <a:cubicBezTo>
                  <a:pt x="993773" y="2024794"/>
                  <a:pt x="1023255" y="1995312"/>
                  <a:pt x="1058877" y="1995312"/>
                </a:cubicBezTo>
                <a:close/>
                <a:moveTo>
                  <a:pt x="1472848" y="1978121"/>
                </a:moveTo>
                <a:cubicBezTo>
                  <a:pt x="1518299" y="1978121"/>
                  <a:pt x="1555151" y="2016202"/>
                  <a:pt x="1553922" y="2061652"/>
                </a:cubicBezTo>
                <a:cubicBezTo>
                  <a:pt x="1552695" y="2105875"/>
                  <a:pt x="1515843" y="2142726"/>
                  <a:pt x="1472848" y="2142726"/>
                </a:cubicBezTo>
                <a:cubicBezTo>
                  <a:pt x="1424941" y="2142726"/>
                  <a:pt x="1389317" y="2103418"/>
                  <a:pt x="1390546" y="2060423"/>
                </a:cubicBezTo>
                <a:cubicBezTo>
                  <a:pt x="1390546" y="2013744"/>
                  <a:pt x="1426169" y="1978121"/>
                  <a:pt x="1472848" y="1978121"/>
                </a:cubicBezTo>
                <a:close/>
                <a:moveTo>
                  <a:pt x="1885589" y="1965844"/>
                </a:moveTo>
                <a:cubicBezTo>
                  <a:pt x="1938410" y="1965844"/>
                  <a:pt x="1980175" y="2010066"/>
                  <a:pt x="1978948" y="2062886"/>
                </a:cubicBezTo>
                <a:cubicBezTo>
                  <a:pt x="1977719" y="2109566"/>
                  <a:pt x="1940867" y="2155016"/>
                  <a:pt x="1883133" y="2155016"/>
                </a:cubicBezTo>
                <a:cubicBezTo>
                  <a:pt x="1830311" y="2155016"/>
                  <a:pt x="1788545" y="2110793"/>
                  <a:pt x="1789773" y="2056745"/>
                </a:cubicBezTo>
                <a:cubicBezTo>
                  <a:pt x="1791002" y="2005151"/>
                  <a:pt x="1832768" y="1964615"/>
                  <a:pt x="1885589" y="1965844"/>
                </a:cubicBezTo>
                <a:close/>
                <a:moveTo>
                  <a:pt x="5182608" y="1957248"/>
                </a:moveTo>
                <a:cubicBezTo>
                  <a:pt x="5235430" y="1957248"/>
                  <a:pt x="5287023" y="2000243"/>
                  <a:pt x="5287023" y="2062890"/>
                </a:cubicBezTo>
                <a:cubicBezTo>
                  <a:pt x="5287023" y="2120626"/>
                  <a:pt x="5240343" y="2166076"/>
                  <a:pt x="5181381" y="2166076"/>
                </a:cubicBezTo>
                <a:cubicBezTo>
                  <a:pt x="5133473" y="2167303"/>
                  <a:pt x="5076966" y="2129224"/>
                  <a:pt x="5076966" y="2061663"/>
                </a:cubicBezTo>
                <a:cubicBezTo>
                  <a:pt x="5076966" y="1991643"/>
                  <a:pt x="5135929" y="1957248"/>
                  <a:pt x="5182608" y="1957248"/>
                </a:cubicBezTo>
                <a:close/>
                <a:moveTo>
                  <a:pt x="2294647" y="1956019"/>
                </a:moveTo>
                <a:cubicBezTo>
                  <a:pt x="2352381" y="1956019"/>
                  <a:pt x="2400287" y="2002698"/>
                  <a:pt x="2400287" y="2060434"/>
                </a:cubicBezTo>
                <a:cubicBezTo>
                  <a:pt x="2401516" y="2116940"/>
                  <a:pt x="2353609" y="2164847"/>
                  <a:pt x="2295874" y="2164847"/>
                </a:cubicBezTo>
                <a:cubicBezTo>
                  <a:pt x="2238139" y="2164847"/>
                  <a:pt x="2190232" y="2118168"/>
                  <a:pt x="2190232" y="2060434"/>
                </a:cubicBezTo>
                <a:cubicBezTo>
                  <a:pt x="2191460" y="2001469"/>
                  <a:pt x="2235682" y="1956019"/>
                  <a:pt x="2294647" y="1956019"/>
                </a:cubicBezTo>
                <a:close/>
                <a:moveTo>
                  <a:pt x="4768639" y="1948653"/>
                </a:moveTo>
                <a:cubicBezTo>
                  <a:pt x="4833745" y="1949880"/>
                  <a:pt x="4882881" y="2000245"/>
                  <a:pt x="4881651" y="2062893"/>
                </a:cubicBezTo>
                <a:cubicBezTo>
                  <a:pt x="4880423" y="2125542"/>
                  <a:pt x="4830059" y="2174678"/>
                  <a:pt x="4766182" y="2173449"/>
                </a:cubicBezTo>
                <a:cubicBezTo>
                  <a:pt x="4704762" y="2172221"/>
                  <a:pt x="4655627" y="2121856"/>
                  <a:pt x="4655627" y="2061665"/>
                </a:cubicBezTo>
                <a:cubicBezTo>
                  <a:pt x="4656855" y="1996559"/>
                  <a:pt x="4708447" y="1948653"/>
                  <a:pt x="4768639" y="1948653"/>
                </a:cubicBezTo>
                <a:close/>
                <a:moveTo>
                  <a:pt x="2707387" y="1946195"/>
                </a:moveTo>
                <a:cubicBezTo>
                  <a:pt x="2768807" y="1944967"/>
                  <a:pt x="2820401" y="1997787"/>
                  <a:pt x="2820401" y="2059207"/>
                </a:cubicBezTo>
                <a:cubicBezTo>
                  <a:pt x="2820401" y="2121856"/>
                  <a:pt x="2770035" y="2170992"/>
                  <a:pt x="2707387" y="2172220"/>
                </a:cubicBezTo>
                <a:cubicBezTo>
                  <a:pt x="2655795" y="2173449"/>
                  <a:pt x="2594375" y="2131683"/>
                  <a:pt x="2595603" y="2057979"/>
                </a:cubicBezTo>
                <a:cubicBezTo>
                  <a:pt x="2595603" y="2002701"/>
                  <a:pt x="2637369" y="1948651"/>
                  <a:pt x="2707387" y="1946195"/>
                </a:cubicBezTo>
                <a:close/>
                <a:moveTo>
                  <a:pt x="4358354" y="1943740"/>
                </a:moveTo>
                <a:cubicBezTo>
                  <a:pt x="4412403" y="1941284"/>
                  <a:pt x="4475051" y="1985506"/>
                  <a:pt x="4476281" y="2060439"/>
                </a:cubicBezTo>
                <a:cubicBezTo>
                  <a:pt x="4476281" y="2132915"/>
                  <a:pt x="4416088" y="2180820"/>
                  <a:pt x="4355897" y="2178364"/>
                </a:cubicBezTo>
                <a:cubicBezTo>
                  <a:pt x="4290791" y="2175907"/>
                  <a:pt x="4237971" y="2123086"/>
                  <a:pt x="4239199" y="2059211"/>
                </a:cubicBezTo>
                <a:cubicBezTo>
                  <a:pt x="4240428" y="1995333"/>
                  <a:pt x="4293249" y="1943740"/>
                  <a:pt x="4358354" y="1943740"/>
                </a:cubicBezTo>
                <a:close/>
                <a:moveTo>
                  <a:pt x="3120128" y="1942513"/>
                </a:moveTo>
                <a:cubicBezTo>
                  <a:pt x="3185233" y="1942513"/>
                  <a:pt x="3238054" y="1994105"/>
                  <a:pt x="3239283" y="2059211"/>
                </a:cubicBezTo>
                <a:cubicBezTo>
                  <a:pt x="3240511" y="2123086"/>
                  <a:pt x="3187691" y="2178364"/>
                  <a:pt x="3123814" y="2179593"/>
                </a:cubicBezTo>
                <a:cubicBezTo>
                  <a:pt x="3057481" y="2180820"/>
                  <a:pt x="3002202" y="2126771"/>
                  <a:pt x="3002202" y="2061666"/>
                </a:cubicBezTo>
                <a:cubicBezTo>
                  <a:pt x="3002202" y="1995333"/>
                  <a:pt x="3055024" y="1942513"/>
                  <a:pt x="3120128" y="1942513"/>
                </a:cubicBezTo>
                <a:close/>
                <a:moveTo>
                  <a:pt x="3944383" y="1940056"/>
                </a:moveTo>
                <a:cubicBezTo>
                  <a:pt x="4025458" y="1941285"/>
                  <a:pt x="4068452" y="2008846"/>
                  <a:pt x="4065995" y="2062896"/>
                </a:cubicBezTo>
                <a:cubicBezTo>
                  <a:pt x="4064767" y="2129229"/>
                  <a:pt x="4011946" y="2182051"/>
                  <a:pt x="3945613" y="2182051"/>
                </a:cubicBezTo>
                <a:cubicBezTo>
                  <a:pt x="3879279" y="2182051"/>
                  <a:pt x="3824001" y="2126772"/>
                  <a:pt x="3824001" y="2059211"/>
                </a:cubicBezTo>
                <a:cubicBezTo>
                  <a:pt x="3824001" y="2007618"/>
                  <a:pt x="3863309" y="1940056"/>
                  <a:pt x="3944383" y="1940056"/>
                </a:cubicBezTo>
                <a:close/>
                <a:moveTo>
                  <a:pt x="3532870" y="1940056"/>
                </a:moveTo>
                <a:cubicBezTo>
                  <a:pt x="3599203" y="1938828"/>
                  <a:pt x="3653253" y="1992876"/>
                  <a:pt x="3653253" y="2059211"/>
                </a:cubicBezTo>
                <a:cubicBezTo>
                  <a:pt x="3653253" y="2126772"/>
                  <a:pt x="3601661" y="2178365"/>
                  <a:pt x="3535327" y="2180822"/>
                </a:cubicBezTo>
                <a:cubicBezTo>
                  <a:pt x="3465309" y="2183277"/>
                  <a:pt x="3412487" y="2124315"/>
                  <a:pt x="3411259" y="2061668"/>
                </a:cubicBezTo>
                <a:cubicBezTo>
                  <a:pt x="3411259" y="1994105"/>
                  <a:pt x="3466537" y="1938828"/>
                  <a:pt x="3532870" y="1940056"/>
                </a:cubicBezTo>
                <a:close/>
                <a:moveTo>
                  <a:pt x="852507" y="1806133"/>
                </a:moveTo>
                <a:cubicBezTo>
                  <a:pt x="879531" y="1806133"/>
                  <a:pt x="900415" y="1827014"/>
                  <a:pt x="900415" y="1854040"/>
                </a:cubicBezTo>
                <a:cubicBezTo>
                  <a:pt x="901643" y="1879837"/>
                  <a:pt x="879531" y="1901948"/>
                  <a:pt x="853736" y="1901948"/>
                </a:cubicBezTo>
                <a:cubicBezTo>
                  <a:pt x="827939" y="1901948"/>
                  <a:pt x="805828" y="1879837"/>
                  <a:pt x="805828" y="1854040"/>
                </a:cubicBezTo>
                <a:cubicBezTo>
                  <a:pt x="805828" y="1827014"/>
                  <a:pt x="825482" y="1806133"/>
                  <a:pt x="852507" y="1806133"/>
                </a:cubicBezTo>
                <a:close/>
                <a:moveTo>
                  <a:pt x="1264022" y="1786485"/>
                </a:moveTo>
                <a:cubicBezTo>
                  <a:pt x="1302101" y="1786485"/>
                  <a:pt x="1331583" y="1814740"/>
                  <a:pt x="1332811" y="1852820"/>
                </a:cubicBezTo>
                <a:cubicBezTo>
                  <a:pt x="1334040" y="1890901"/>
                  <a:pt x="1302101" y="1924065"/>
                  <a:pt x="1264022" y="1922839"/>
                </a:cubicBezTo>
                <a:cubicBezTo>
                  <a:pt x="1221027" y="1921610"/>
                  <a:pt x="1196459" y="1887215"/>
                  <a:pt x="1196459" y="1855276"/>
                </a:cubicBezTo>
                <a:cubicBezTo>
                  <a:pt x="1197687" y="1815968"/>
                  <a:pt x="1225941" y="1786485"/>
                  <a:pt x="1264022" y="1786485"/>
                </a:cubicBezTo>
                <a:close/>
                <a:moveTo>
                  <a:pt x="1677991" y="1771750"/>
                </a:moveTo>
                <a:cubicBezTo>
                  <a:pt x="1723441" y="1771750"/>
                  <a:pt x="1761522" y="1808602"/>
                  <a:pt x="1760293" y="1854052"/>
                </a:cubicBezTo>
                <a:cubicBezTo>
                  <a:pt x="1760293" y="1899504"/>
                  <a:pt x="1722213" y="1936356"/>
                  <a:pt x="1676762" y="1936356"/>
                </a:cubicBezTo>
                <a:cubicBezTo>
                  <a:pt x="1631312" y="1936356"/>
                  <a:pt x="1594460" y="1899504"/>
                  <a:pt x="1595688" y="1854052"/>
                </a:cubicBezTo>
                <a:cubicBezTo>
                  <a:pt x="1595688" y="1807375"/>
                  <a:pt x="1632540" y="1771750"/>
                  <a:pt x="1677991" y="1771750"/>
                </a:cubicBezTo>
                <a:close/>
                <a:moveTo>
                  <a:pt x="5386523" y="1760701"/>
                </a:moveTo>
                <a:cubicBezTo>
                  <a:pt x="5428902" y="1760701"/>
                  <a:pt x="5461608" y="1786267"/>
                  <a:pt x="5475312" y="1820297"/>
                </a:cubicBezTo>
                <a:lnTo>
                  <a:pt x="5478991" y="1839265"/>
                </a:lnTo>
                <a:lnTo>
                  <a:pt x="5478991" y="1873471"/>
                </a:lnTo>
                <a:lnTo>
                  <a:pt x="5475504" y="1891141"/>
                </a:lnTo>
                <a:cubicBezTo>
                  <a:pt x="5462145" y="1923847"/>
                  <a:pt x="5430130" y="1948953"/>
                  <a:pt x="5387751" y="1949874"/>
                </a:cubicBezTo>
                <a:cubicBezTo>
                  <a:pt x="5337387" y="1951103"/>
                  <a:pt x="5294393" y="1908108"/>
                  <a:pt x="5294393" y="1856516"/>
                </a:cubicBezTo>
                <a:cubicBezTo>
                  <a:pt x="5294393" y="1804923"/>
                  <a:pt x="5334929" y="1760701"/>
                  <a:pt x="5386523" y="1760701"/>
                </a:cubicBezTo>
                <a:close/>
                <a:moveTo>
                  <a:pt x="2090731" y="1760701"/>
                </a:moveTo>
                <a:cubicBezTo>
                  <a:pt x="2141096" y="1759473"/>
                  <a:pt x="2182861" y="1800009"/>
                  <a:pt x="2184089" y="1852831"/>
                </a:cubicBezTo>
                <a:cubicBezTo>
                  <a:pt x="2185319" y="1905652"/>
                  <a:pt x="2144781" y="1947417"/>
                  <a:pt x="2093188" y="1948646"/>
                </a:cubicBezTo>
                <a:cubicBezTo>
                  <a:pt x="2041595" y="1949874"/>
                  <a:pt x="1998602" y="1909337"/>
                  <a:pt x="1997373" y="1857745"/>
                </a:cubicBezTo>
                <a:cubicBezTo>
                  <a:pt x="1996145" y="1804923"/>
                  <a:pt x="2037911" y="1760701"/>
                  <a:pt x="2090731" y="1760701"/>
                </a:cubicBezTo>
                <a:close/>
                <a:moveTo>
                  <a:pt x="4975009" y="1752105"/>
                </a:moveTo>
                <a:cubicBezTo>
                  <a:pt x="5031515" y="1752105"/>
                  <a:pt x="5076966" y="1797555"/>
                  <a:pt x="5078193" y="1854063"/>
                </a:cubicBezTo>
                <a:cubicBezTo>
                  <a:pt x="5080651" y="1910569"/>
                  <a:pt x="5032743" y="1958477"/>
                  <a:pt x="4975009" y="1958477"/>
                </a:cubicBezTo>
                <a:cubicBezTo>
                  <a:pt x="4918502" y="1958477"/>
                  <a:pt x="4873052" y="1914255"/>
                  <a:pt x="4871823" y="1856520"/>
                </a:cubicBezTo>
                <a:cubicBezTo>
                  <a:pt x="4870595" y="1798786"/>
                  <a:pt x="4917275" y="1752105"/>
                  <a:pt x="4975009" y="1752105"/>
                </a:cubicBezTo>
                <a:close/>
                <a:moveTo>
                  <a:pt x="2502245" y="1750876"/>
                </a:moveTo>
                <a:cubicBezTo>
                  <a:pt x="2551381" y="1748421"/>
                  <a:pt x="2605430" y="1788958"/>
                  <a:pt x="2605430" y="1855288"/>
                </a:cubicBezTo>
                <a:cubicBezTo>
                  <a:pt x="2605430" y="1910569"/>
                  <a:pt x="2557523" y="1957248"/>
                  <a:pt x="2502245" y="1957248"/>
                </a:cubicBezTo>
                <a:cubicBezTo>
                  <a:pt x="2444511" y="1957248"/>
                  <a:pt x="2397832" y="1910569"/>
                  <a:pt x="2399059" y="1851605"/>
                </a:cubicBezTo>
                <a:cubicBezTo>
                  <a:pt x="2400289" y="1795098"/>
                  <a:pt x="2444511" y="1750876"/>
                  <a:pt x="2502245" y="1750876"/>
                </a:cubicBezTo>
                <a:close/>
                <a:moveTo>
                  <a:pt x="4563496" y="1745966"/>
                </a:moveTo>
                <a:cubicBezTo>
                  <a:pt x="4623688" y="1745966"/>
                  <a:pt x="4672824" y="1795101"/>
                  <a:pt x="4674051" y="1855292"/>
                </a:cubicBezTo>
                <a:cubicBezTo>
                  <a:pt x="4675281" y="1916713"/>
                  <a:pt x="4623688" y="1967078"/>
                  <a:pt x="4562268" y="1965849"/>
                </a:cubicBezTo>
                <a:cubicBezTo>
                  <a:pt x="4500848" y="1964620"/>
                  <a:pt x="4454169" y="1915485"/>
                  <a:pt x="4454169" y="1855292"/>
                </a:cubicBezTo>
                <a:cubicBezTo>
                  <a:pt x="4454169" y="1795101"/>
                  <a:pt x="4503305" y="1745966"/>
                  <a:pt x="4563496" y="1745966"/>
                </a:cubicBezTo>
                <a:close/>
                <a:moveTo>
                  <a:pt x="2912530" y="1744736"/>
                </a:moveTo>
                <a:cubicBezTo>
                  <a:pt x="2962893" y="1743507"/>
                  <a:pt x="3024313" y="1780359"/>
                  <a:pt x="3024313" y="1855292"/>
                </a:cubicBezTo>
                <a:cubicBezTo>
                  <a:pt x="3024313" y="1921627"/>
                  <a:pt x="2971493" y="1964620"/>
                  <a:pt x="2914987" y="1964620"/>
                </a:cubicBezTo>
                <a:cubicBezTo>
                  <a:pt x="2848653" y="1963392"/>
                  <a:pt x="2804431" y="1909343"/>
                  <a:pt x="2805659" y="1855292"/>
                </a:cubicBezTo>
                <a:cubicBezTo>
                  <a:pt x="2805659" y="1793872"/>
                  <a:pt x="2852337" y="1745966"/>
                  <a:pt x="2912530" y="1744736"/>
                </a:cubicBezTo>
                <a:close/>
                <a:moveTo>
                  <a:pt x="4149525" y="1742279"/>
                </a:moveTo>
                <a:cubicBezTo>
                  <a:pt x="4212174" y="1741053"/>
                  <a:pt x="4263767" y="1791416"/>
                  <a:pt x="4264996" y="1854063"/>
                </a:cubicBezTo>
                <a:cubicBezTo>
                  <a:pt x="4266223" y="1916714"/>
                  <a:pt x="4215860" y="1968306"/>
                  <a:pt x="4153211" y="1969535"/>
                </a:cubicBezTo>
                <a:cubicBezTo>
                  <a:pt x="4091791" y="1970762"/>
                  <a:pt x="4038969" y="1919170"/>
                  <a:pt x="4037742" y="1857749"/>
                </a:cubicBezTo>
                <a:cubicBezTo>
                  <a:pt x="4036514" y="1795102"/>
                  <a:pt x="4086878" y="1743508"/>
                  <a:pt x="4149525" y="1742279"/>
                </a:cubicBezTo>
                <a:close/>
                <a:moveTo>
                  <a:pt x="3736784" y="1739824"/>
                </a:moveTo>
                <a:cubicBezTo>
                  <a:pt x="3808031" y="1738595"/>
                  <a:pt x="3854710" y="1796333"/>
                  <a:pt x="3853482" y="1854067"/>
                </a:cubicBezTo>
                <a:cubicBezTo>
                  <a:pt x="3854710" y="1914259"/>
                  <a:pt x="3808031" y="1970765"/>
                  <a:pt x="3739241" y="1969536"/>
                </a:cubicBezTo>
                <a:cubicBezTo>
                  <a:pt x="3661852" y="1969536"/>
                  <a:pt x="3625000" y="1905659"/>
                  <a:pt x="3623771" y="1857751"/>
                </a:cubicBezTo>
                <a:cubicBezTo>
                  <a:pt x="3622542" y="1806159"/>
                  <a:pt x="3659394" y="1742282"/>
                  <a:pt x="3736784" y="1739824"/>
                </a:cubicBezTo>
                <a:close/>
                <a:moveTo>
                  <a:pt x="3327728" y="1739824"/>
                </a:moveTo>
                <a:cubicBezTo>
                  <a:pt x="3403889" y="1742282"/>
                  <a:pt x="3443197" y="1804928"/>
                  <a:pt x="3439513" y="1855293"/>
                </a:cubicBezTo>
                <a:cubicBezTo>
                  <a:pt x="3440741" y="1911802"/>
                  <a:pt x="3391605" y="1968308"/>
                  <a:pt x="3325271" y="1967078"/>
                </a:cubicBezTo>
                <a:cubicBezTo>
                  <a:pt x="3262623" y="1965850"/>
                  <a:pt x="3212259" y="1915485"/>
                  <a:pt x="3212259" y="1852838"/>
                </a:cubicBezTo>
                <a:cubicBezTo>
                  <a:pt x="3213488" y="1790189"/>
                  <a:pt x="3265079" y="1738595"/>
                  <a:pt x="3327728" y="1739824"/>
                </a:cubicBezTo>
                <a:close/>
                <a:moveTo>
                  <a:pt x="644908" y="1625550"/>
                </a:moveTo>
                <a:cubicBezTo>
                  <a:pt x="657192" y="1624321"/>
                  <a:pt x="667019" y="1634148"/>
                  <a:pt x="668247" y="1645204"/>
                </a:cubicBezTo>
                <a:cubicBezTo>
                  <a:pt x="669476" y="1657488"/>
                  <a:pt x="659649" y="1669772"/>
                  <a:pt x="646136" y="1669772"/>
                </a:cubicBezTo>
                <a:cubicBezTo>
                  <a:pt x="635081" y="1669772"/>
                  <a:pt x="624025" y="1659945"/>
                  <a:pt x="624025" y="1648889"/>
                </a:cubicBezTo>
                <a:cubicBezTo>
                  <a:pt x="624025" y="1637834"/>
                  <a:pt x="633852" y="1626778"/>
                  <a:pt x="644908" y="1625550"/>
                </a:cubicBezTo>
                <a:close/>
                <a:moveTo>
                  <a:pt x="1058877" y="1596079"/>
                </a:moveTo>
                <a:cubicBezTo>
                  <a:pt x="1090816" y="1597308"/>
                  <a:pt x="1111699" y="1621876"/>
                  <a:pt x="1110470" y="1648900"/>
                </a:cubicBezTo>
                <a:cubicBezTo>
                  <a:pt x="1110470" y="1677153"/>
                  <a:pt x="1088359" y="1698036"/>
                  <a:pt x="1060107" y="1698036"/>
                </a:cubicBezTo>
                <a:cubicBezTo>
                  <a:pt x="1030625" y="1698036"/>
                  <a:pt x="1007285" y="1674696"/>
                  <a:pt x="1008514" y="1646444"/>
                </a:cubicBezTo>
                <a:cubicBezTo>
                  <a:pt x="1009742" y="1619419"/>
                  <a:pt x="1033082" y="1596079"/>
                  <a:pt x="1058877" y="1596079"/>
                </a:cubicBezTo>
                <a:close/>
                <a:moveTo>
                  <a:pt x="1471620" y="1578889"/>
                </a:moveTo>
                <a:cubicBezTo>
                  <a:pt x="1509700" y="1578889"/>
                  <a:pt x="1541638" y="1609598"/>
                  <a:pt x="1541638" y="1647678"/>
                </a:cubicBezTo>
                <a:cubicBezTo>
                  <a:pt x="1541638" y="1685757"/>
                  <a:pt x="1509700" y="1717697"/>
                  <a:pt x="1472848" y="1717697"/>
                </a:cubicBezTo>
                <a:cubicBezTo>
                  <a:pt x="1434768" y="1717697"/>
                  <a:pt x="1402830" y="1686988"/>
                  <a:pt x="1402830" y="1648907"/>
                </a:cubicBezTo>
                <a:cubicBezTo>
                  <a:pt x="1401601" y="1609598"/>
                  <a:pt x="1432312" y="1578889"/>
                  <a:pt x="1471620" y="1578889"/>
                </a:cubicBezTo>
                <a:close/>
                <a:moveTo>
                  <a:pt x="1881905" y="1565380"/>
                </a:moveTo>
                <a:cubicBezTo>
                  <a:pt x="1928584" y="1564152"/>
                  <a:pt x="1965436" y="1601004"/>
                  <a:pt x="1966664" y="1646455"/>
                </a:cubicBezTo>
                <a:cubicBezTo>
                  <a:pt x="1967893" y="1690676"/>
                  <a:pt x="1929812" y="1729985"/>
                  <a:pt x="1885589" y="1731214"/>
                </a:cubicBezTo>
                <a:cubicBezTo>
                  <a:pt x="1840139" y="1732442"/>
                  <a:pt x="1802058" y="1695590"/>
                  <a:pt x="1800831" y="1648911"/>
                </a:cubicBezTo>
                <a:cubicBezTo>
                  <a:pt x="1799602" y="1602232"/>
                  <a:pt x="1835226" y="1565380"/>
                  <a:pt x="1881905" y="1565380"/>
                </a:cubicBezTo>
                <a:close/>
                <a:moveTo>
                  <a:pt x="5186294" y="1556785"/>
                </a:moveTo>
                <a:cubicBezTo>
                  <a:pt x="5237887" y="1559244"/>
                  <a:pt x="5277195" y="1602237"/>
                  <a:pt x="5274739" y="1655057"/>
                </a:cubicBezTo>
                <a:cubicBezTo>
                  <a:pt x="5272282" y="1705423"/>
                  <a:pt x="5229287" y="1744732"/>
                  <a:pt x="5180151" y="1743503"/>
                </a:cubicBezTo>
                <a:cubicBezTo>
                  <a:pt x="5128559" y="1741046"/>
                  <a:pt x="5086793" y="1698052"/>
                  <a:pt x="5089250" y="1646460"/>
                </a:cubicBezTo>
                <a:cubicBezTo>
                  <a:pt x="5090479" y="1594868"/>
                  <a:pt x="5134701" y="1554330"/>
                  <a:pt x="5186294" y="1556785"/>
                </a:cubicBezTo>
                <a:close/>
                <a:moveTo>
                  <a:pt x="2297102" y="1553102"/>
                </a:moveTo>
                <a:cubicBezTo>
                  <a:pt x="2347467" y="1554330"/>
                  <a:pt x="2389233" y="1597323"/>
                  <a:pt x="2389233" y="1648916"/>
                </a:cubicBezTo>
                <a:cubicBezTo>
                  <a:pt x="2389233" y="1701738"/>
                  <a:pt x="2347467" y="1741046"/>
                  <a:pt x="2294645" y="1739817"/>
                </a:cubicBezTo>
                <a:cubicBezTo>
                  <a:pt x="2244281" y="1738590"/>
                  <a:pt x="2203744" y="1698052"/>
                  <a:pt x="2203744" y="1647688"/>
                </a:cubicBezTo>
                <a:cubicBezTo>
                  <a:pt x="2203744" y="1596094"/>
                  <a:pt x="2245509" y="1553102"/>
                  <a:pt x="2297102" y="1553102"/>
                </a:cubicBezTo>
                <a:close/>
                <a:moveTo>
                  <a:pt x="4771095" y="1549419"/>
                </a:moveTo>
                <a:cubicBezTo>
                  <a:pt x="4837428" y="1550647"/>
                  <a:pt x="4871823" y="1604696"/>
                  <a:pt x="4869366" y="1650146"/>
                </a:cubicBezTo>
                <a:cubicBezTo>
                  <a:pt x="4870595" y="1695598"/>
                  <a:pt x="4834971" y="1748419"/>
                  <a:pt x="4769867" y="1750876"/>
                </a:cubicBezTo>
                <a:cubicBezTo>
                  <a:pt x="4713361" y="1752104"/>
                  <a:pt x="4667909" y="1704197"/>
                  <a:pt x="4669138" y="1647689"/>
                </a:cubicBezTo>
                <a:cubicBezTo>
                  <a:pt x="4670366" y="1592412"/>
                  <a:pt x="4717045" y="1546962"/>
                  <a:pt x="4771095" y="1549419"/>
                </a:cubicBezTo>
                <a:close/>
                <a:moveTo>
                  <a:pt x="2709843" y="1548191"/>
                </a:moveTo>
                <a:cubicBezTo>
                  <a:pt x="2765122" y="1548191"/>
                  <a:pt x="2809344" y="1593641"/>
                  <a:pt x="2808115" y="1648920"/>
                </a:cubicBezTo>
                <a:cubicBezTo>
                  <a:pt x="2808115" y="1704197"/>
                  <a:pt x="2763893" y="1748419"/>
                  <a:pt x="2707387" y="1748419"/>
                </a:cubicBezTo>
                <a:cubicBezTo>
                  <a:pt x="2652108" y="1748419"/>
                  <a:pt x="2607887" y="1704197"/>
                  <a:pt x="2606658" y="1648920"/>
                </a:cubicBezTo>
                <a:cubicBezTo>
                  <a:pt x="2606658" y="1592412"/>
                  <a:pt x="2653337" y="1546962"/>
                  <a:pt x="2709843" y="1548191"/>
                </a:cubicBezTo>
                <a:close/>
                <a:moveTo>
                  <a:pt x="4355897" y="1544508"/>
                </a:moveTo>
                <a:cubicBezTo>
                  <a:pt x="4416088" y="1544508"/>
                  <a:pt x="4462767" y="1591186"/>
                  <a:pt x="4462767" y="1650150"/>
                </a:cubicBezTo>
                <a:cubicBezTo>
                  <a:pt x="4462767" y="1707884"/>
                  <a:pt x="4416088" y="1754563"/>
                  <a:pt x="4358354" y="1754563"/>
                </a:cubicBezTo>
                <a:cubicBezTo>
                  <a:pt x="4299391" y="1754563"/>
                  <a:pt x="4250255" y="1706655"/>
                  <a:pt x="4251483" y="1648922"/>
                </a:cubicBezTo>
                <a:cubicBezTo>
                  <a:pt x="4251483" y="1591186"/>
                  <a:pt x="4298162" y="1544508"/>
                  <a:pt x="4355897" y="1544508"/>
                </a:cubicBezTo>
                <a:close/>
                <a:moveTo>
                  <a:pt x="3121357" y="1542050"/>
                </a:moveTo>
                <a:cubicBezTo>
                  <a:pt x="3179091" y="1543279"/>
                  <a:pt x="3225771" y="1591186"/>
                  <a:pt x="3225771" y="1648921"/>
                </a:cubicBezTo>
                <a:cubicBezTo>
                  <a:pt x="3225771" y="1706655"/>
                  <a:pt x="3179091" y="1753334"/>
                  <a:pt x="3120128" y="1753334"/>
                </a:cubicBezTo>
                <a:cubicBezTo>
                  <a:pt x="3075906" y="1755791"/>
                  <a:pt x="3016943" y="1720167"/>
                  <a:pt x="3014486" y="1648921"/>
                </a:cubicBezTo>
                <a:cubicBezTo>
                  <a:pt x="3013258" y="1591186"/>
                  <a:pt x="3063622" y="1540821"/>
                  <a:pt x="3121357" y="1542050"/>
                </a:cubicBezTo>
                <a:close/>
                <a:moveTo>
                  <a:pt x="3535327" y="1540823"/>
                </a:moveTo>
                <a:cubicBezTo>
                  <a:pt x="3594289" y="1540823"/>
                  <a:pt x="3639741" y="1589959"/>
                  <a:pt x="3640969" y="1648922"/>
                </a:cubicBezTo>
                <a:cubicBezTo>
                  <a:pt x="3640969" y="1707884"/>
                  <a:pt x="3593062" y="1757020"/>
                  <a:pt x="3532870" y="1758250"/>
                </a:cubicBezTo>
                <a:cubicBezTo>
                  <a:pt x="3472679" y="1758250"/>
                  <a:pt x="3424771" y="1707884"/>
                  <a:pt x="3424771" y="1647695"/>
                </a:cubicBezTo>
                <a:cubicBezTo>
                  <a:pt x="3423543" y="1598559"/>
                  <a:pt x="3464079" y="1540823"/>
                  <a:pt x="3535327" y="1540823"/>
                </a:cubicBezTo>
                <a:close/>
                <a:moveTo>
                  <a:pt x="3944383" y="1540822"/>
                </a:moveTo>
                <a:cubicBezTo>
                  <a:pt x="4007033" y="1539593"/>
                  <a:pt x="4053711" y="1591186"/>
                  <a:pt x="4053711" y="1648922"/>
                </a:cubicBezTo>
                <a:cubicBezTo>
                  <a:pt x="4053711" y="1707884"/>
                  <a:pt x="4007033" y="1757020"/>
                  <a:pt x="3948069" y="1757020"/>
                </a:cubicBezTo>
                <a:cubicBezTo>
                  <a:pt x="3879279" y="1758249"/>
                  <a:pt x="3836285" y="1701741"/>
                  <a:pt x="3837513" y="1651378"/>
                </a:cubicBezTo>
                <a:cubicBezTo>
                  <a:pt x="3835057" y="1602242"/>
                  <a:pt x="3873137" y="1542051"/>
                  <a:pt x="3944383" y="1540822"/>
                </a:cubicBezTo>
                <a:close/>
                <a:moveTo>
                  <a:pt x="852508" y="1414267"/>
                </a:moveTo>
                <a:cubicBezTo>
                  <a:pt x="867249" y="1415495"/>
                  <a:pt x="879533" y="1426551"/>
                  <a:pt x="879533" y="1440063"/>
                </a:cubicBezTo>
                <a:cubicBezTo>
                  <a:pt x="879533" y="1453576"/>
                  <a:pt x="868477" y="1467089"/>
                  <a:pt x="854965" y="1468316"/>
                </a:cubicBezTo>
                <a:cubicBezTo>
                  <a:pt x="841452" y="1469545"/>
                  <a:pt x="827940" y="1458489"/>
                  <a:pt x="826711" y="1443748"/>
                </a:cubicBezTo>
                <a:cubicBezTo>
                  <a:pt x="825483" y="1427779"/>
                  <a:pt x="836538" y="1414267"/>
                  <a:pt x="852508" y="1414267"/>
                </a:cubicBezTo>
                <a:close/>
                <a:moveTo>
                  <a:pt x="1262793" y="1388480"/>
                </a:moveTo>
                <a:cubicBezTo>
                  <a:pt x="1291045" y="1387251"/>
                  <a:pt x="1315613" y="1410591"/>
                  <a:pt x="1315613" y="1438844"/>
                </a:cubicBezTo>
                <a:cubicBezTo>
                  <a:pt x="1318070" y="1469554"/>
                  <a:pt x="1295959" y="1492893"/>
                  <a:pt x="1266477" y="1492893"/>
                </a:cubicBezTo>
                <a:cubicBezTo>
                  <a:pt x="1236996" y="1494122"/>
                  <a:pt x="1213657" y="1472011"/>
                  <a:pt x="1212428" y="1442530"/>
                </a:cubicBezTo>
                <a:cubicBezTo>
                  <a:pt x="1211199" y="1414276"/>
                  <a:pt x="1234539" y="1389708"/>
                  <a:pt x="1262793" y="1388480"/>
                </a:cubicBezTo>
                <a:close/>
                <a:moveTo>
                  <a:pt x="1677990" y="1373746"/>
                </a:moveTo>
                <a:cubicBezTo>
                  <a:pt x="1717298" y="1373746"/>
                  <a:pt x="1748009" y="1405683"/>
                  <a:pt x="1748009" y="1443764"/>
                </a:cubicBezTo>
                <a:cubicBezTo>
                  <a:pt x="1746780" y="1480616"/>
                  <a:pt x="1716071" y="1511326"/>
                  <a:pt x="1679219" y="1511326"/>
                </a:cubicBezTo>
                <a:cubicBezTo>
                  <a:pt x="1641138" y="1511326"/>
                  <a:pt x="1609200" y="1479388"/>
                  <a:pt x="1610429" y="1441308"/>
                </a:cubicBezTo>
                <a:cubicBezTo>
                  <a:pt x="1610429" y="1401998"/>
                  <a:pt x="1639910" y="1373746"/>
                  <a:pt x="1677990" y="1373746"/>
                </a:cubicBezTo>
                <a:close/>
                <a:moveTo>
                  <a:pt x="5386523" y="1361466"/>
                </a:moveTo>
                <a:cubicBezTo>
                  <a:pt x="5431973" y="1360238"/>
                  <a:pt x="5470053" y="1398318"/>
                  <a:pt x="5468825" y="1443769"/>
                </a:cubicBezTo>
                <a:cubicBezTo>
                  <a:pt x="5468825" y="1487991"/>
                  <a:pt x="5433201" y="1524843"/>
                  <a:pt x="5388980" y="1524843"/>
                </a:cubicBezTo>
                <a:cubicBezTo>
                  <a:pt x="5343529" y="1526071"/>
                  <a:pt x="5306677" y="1489219"/>
                  <a:pt x="5306677" y="1442540"/>
                </a:cubicBezTo>
                <a:cubicBezTo>
                  <a:pt x="5306677" y="1398318"/>
                  <a:pt x="5342300" y="1361466"/>
                  <a:pt x="5386523" y="1361466"/>
                </a:cubicBezTo>
                <a:close/>
                <a:moveTo>
                  <a:pt x="2090733" y="1360238"/>
                </a:moveTo>
                <a:cubicBezTo>
                  <a:pt x="2134955" y="1360238"/>
                  <a:pt x="2170578" y="1397090"/>
                  <a:pt x="2170578" y="1442541"/>
                </a:cubicBezTo>
                <a:cubicBezTo>
                  <a:pt x="2170578" y="1487991"/>
                  <a:pt x="2133726" y="1523615"/>
                  <a:pt x="2089505" y="1522386"/>
                </a:cubicBezTo>
                <a:cubicBezTo>
                  <a:pt x="2045281" y="1521159"/>
                  <a:pt x="2009658" y="1485535"/>
                  <a:pt x="2009658" y="1440084"/>
                </a:cubicBezTo>
                <a:cubicBezTo>
                  <a:pt x="2009658" y="1395862"/>
                  <a:pt x="2046510" y="1360238"/>
                  <a:pt x="2090733" y="1360238"/>
                </a:cubicBezTo>
                <a:close/>
                <a:moveTo>
                  <a:pt x="4976237" y="1354099"/>
                </a:moveTo>
                <a:cubicBezTo>
                  <a:pt x="5025373" y="1354099"/>
                  <a:pt x="5065911" y="1395866"/>
                  <a:pt x="5065911" y="1445002"/>
                </a:cubicBezTo>
                <a:cubicBezTo>
                  <a:pt x="5065911" y="1492909"/>
                  <a:pt x="5025373" y="1533447"/>
                  <a:pt x="4976237" y="1533447"/>
                </a:cubicBezTo>
                <a:cubicBezTo>
                  <a:pt x="4925873" y="1533447"/>
                  <a:pt x="4886565" y="1494138"/>
                  <a:pt x="4885336" y="1445002"/>
                </a:cubicBezTo>
                <a:cubicBezTo>
                  <a:pt x="4884108" y="1394637"/>
                  <a:pt x="4925873" y="1352871"/>
                  <a:pt x="4976237" y="1354099"/>
                </a:cubicBezTo>
                <a:close/>
                <a:moveTo>
                  <a:pt x="2499788" y="1351642"/>
                </a:moveTo>
                <a:cubicBezTo>
                  <a:pt x="2551381" y="1350415"/>
                  <a:pt x="2591919" y="1389722"/>
                  <a:pt x="2593146" y="1441316"/>
                </a:cubicBezTo>
                <a:cubicBezTo>
                  <a:pt x="2593146" y="1490452"/>
                  <a:pt x="2552610" y="1530990"/>
                  <a:pt x="2503474" y="1532217"/>
                </a:cubicBezTo>
                <a:cubicBezTo>
                  <a:pt x="2454338" y="1532217"/>
                  <a:pt x="2413800" y="1492909"/>
                  <a:pt x="2412573" y="1443773"/>
                </a:cubicBezTo>
                <a:cubicBezTo>
                  <a:pt x="2411343" y="1393409"/>
                  <a:pt x="2450652" y="1354099"/>
                  <a:pt x="2499788" y="1351642"/>
                </a:cubicBezTo>
                <a:close/>
                <a:moveTo>
                  <a:pt x="4564725" y="1346730"/>
                </a:moveTo>
                <a:cubicBezTo>
                  <a:pt x="4617545" y="1346730"/>
                  <a:pt x="4660540" y="1390954"/>
                  <a:pt x="4660540" y="1443774"/>
                </a:cubicBezTo>
                <a:cubicBezTo>
                  <a:pt x="4660540" y="1497824"/>
                  <a:pt x="4615089" y="1540817"/>
                  <a:pt x="4561039" y="1539590"/>
                </a:cubicBezTo>
                <a:cubicBezTo>
                  <a:pt x="4508219" y="1538360"/>
                  <a:pt x="4466453" y="1495367"/>
                  <a:pt x="4467681" y="1441319"/>
                </a:cubicBezTo>
                <a:cubicBezTo>
                  <a:pt x="4468910" y="1388497"/>
                  <a:pt x="4511903" y="1346730"/>
                  <a:pt x="4564725" y="1346730"/>
                </a:cubicBezTo>
                <a:close/>
                <a:moveTo>
                  <a:pt x="2917443" y="1345502"/>
                </a:moveTo>
                <a:cubicBezTo>
                  <a:pt x="2960437" y="1345502"/>
                  <a:pt x="3010801" y="1381127"/>
                  <a:pt x="3010801" y="1443774"/>
                </a:cubicBezTo>
                <a:cubicBezTo>
                  <a:pt x="3010801" y="1496596"/>
                  <a:pt x="2965350" y="1539590"/>
                  <a:pt x="2912530" y="1538360"/>
                </a:cubicBezTo>
                <a:cubicBezTo>
                  <a:pt x="2859708" y="1537132"/>
                  <a:pt x="2817943" y="1494138"/>
                  <a:pt x="2817943" y="1441317"/>
                </a:cubicBezTo>
                <a:cubicBezTo>
                  <a:pt x="2817943" y="1386040"/>
                  <a:pt x="2862165" y="1345502"/>
                  <a:pt x="2917443" y="1345502"/>
                </a:cubicBezTo>
                <a:close/>
                <a:moveTo>
                  <a:pt x="4151982" y="1344276"/>
                </a:moveTo>
                <a:cubicBezTo>
                  <a:pt x="4207261" y="1343047"/>
                  <a:pt x="4251483" y="1388498"/>
                  <a:pt x="4251483" y="1443775"/>
                </a:cubicBezTo>
                <a:cubicBezTo>
                  <a:pt x="4251483" y="1499055"/>
                  <a:pt x="4206031" y="1544505"/>
                  <a:pt x="4150754" y="1544505"/>
                </a:cubicBezTo>
                <a:cubicBezTo>
                  <a:pt x="4095476" y="1544505"/>
                  <a:pt x="4051253" y="1497826"/>
                  <a:pt x="4051253" y="1443775"/>
                </a:cubicBezTo>
                <a:cubicBezTo>
                  <a:pt x="4051253" y="1388498"/>
                  <a:pt x="4096705" y="1343047"/>
                  <a:pt x="4151982" y="1344276"/>
                </a:cubicBezTo>
                <a:close/>
                <a:moveTo>
                  <a:pt x="3738013" y="1341820"/>
                </a:moveTo>
                <a:cubicBezTo>
                  <a:pt x="3792062" y="1340591"/>
                  <a:pt x="3839969" y="1383586"/>
                  <a:pt x="3839969" y="1443775"/>
                </a:cubicBezTo>
                <a:cubicBezTo>
                  <a:pt x="3839969" y="1499055"/>
                  <a:pt x="3795747" y="1544505"/>
                  <a:pt x="3740469" y="1545734"/>
                </a:cubicBezTo>
                <a:cubicBezTo>
                  <a:pt x="3685191" y="1546962"/>
                  <a:pt x="3638512" y="1501512"/>
                  <a:pt x="3637284" y="1445004"/>
                </a:cubicBezTo>
                <a:cubicBezTo>
                  <a:pt x="3634827" y="1397098"/>
                  <a:pt x="3672907" y="1343048"/>
                  <a:pt x="3738013" y="1341820"/>
                </a:cubicBezTo>
                <a:close/>
                <a:moveTo>
                  <a:pt x="3326499" y="1339362"/>
                </a:moveTo>
                <a:cubicBezTo>
                  <a:pt x="3380550" y="1340589"/>
                  <a:pt x="3426000" y="1384811"/>
                  <a:pt x="3426000" y="1440090"/>
                </a:cubicBezTo>
                <a:cubicBezTo>
                  <a:pt x="3426000" y="1496597"/>
                  <a:pt x="3383005" y="1539590"/>
                  <a:pt x="3327728" y="1540819"/>
                </a:cubicBezTo>
                <a:cubicBezTo>
                  <a:pt x="3267536" y="1542047"/>
                  <a:pt x="3226999" y="1491684"/>
                  <a:pt x="3226999" y="1441320"/>
                </a:cubicBezTo>
                <a:cubicBezTo>
                  <a:pt x="3226999" y="1386041"/>
                  <a:pt x="3271222" y="1340589"/>
                  <a:pt x="3326499" y="1339362"/>
                </a:cubicBezTo>
                <a:close/>
                <a:moveTo>
                  <a:pt x="1060107" y="1209125"/>
                </a:moveTo>
                <a:cubicBezTo>
                  <a:pt x="1074847" y="1209125"/>
                  <a:pt x="1085904" y="1221409"/>
                  <a:pt x="1085904" y="1234921"/>
                </a:cubicBezTo>
                <a:cubicBezTo>
                  <a:pt x="1085904" y="1248434"/>
                  <a:pt x="1073620" y="1260718"/>
                  <a:pt x="1060107" y="1261946"/>
                </a:cubicBezTo>
                <a:cubicBezTo>
                  <a:pt x="1045366" y="1263175"/>
                  <a:pt x="1031854" y="1248434"/>
                  <a:pt x="1033082" y="1233693"/>
                </a:cubicBezTo>
                <a:cubicBezTo>
                  <a:pt x="1034311" y="1218952"/>
                  <a:pt x="1045366" y="1209125"/>
                  <a:pt x="1060107" y="1209125"/>
                </a:cubicBezTo>
                <a:close/>
                <a:moveTo>
                  <a:pt x="1474077" y="1184560"/>
                </a:moveTo>
                <a:cubicBezTo>
                  <a:pt x="1501102" y="1183331"/>
                  <a:pt x="1524441" y="1207905"/>
                  <a:pt x="1523213" y="1237387"/>
                </a:cubicBezTo>
                <a:cubicBezTo>
                  <a:pt x="1521984" y="1266868"/>
                  <a:pt x="1499873" y="1287752"/>
                  <a:pt x="1470391" y="1287752"/>
                </a:cubicBezTo>
                <a:cubicBezTo>
                  <a:pt x="1440910" y="1286521"/>
                  <a:pt x="1418799" y="1263184"/>
                  <a:pt x="1420028" y="1234930"/>
                </a:cubicBezTo>
                <a:cubicBezTo>
                  <a:pt x="1421255" y="1206677"/>
                  <a:pt x="1445823" y="1183331"/>
                  <a:pt x="1474077" y="1184560"/>
                </a:cubicBezTo>
                <a:close/>
                <a:moveTo>
                  <a:pt x="1884362" y="1168589"/>
                </a:moveTo>
                <a:cubicBezTo>
                  <a:pt x="1922441" y="1168589"/>
                  <a:pt x="1951923" y="1199312"/>
                  <a:pt x="1950695" y="1237392"/>
                </a:cubicBezTo>
                <a:cubicBezTo>
                  <a:pt x="1950695" y="1274244"/>
                  <a:pt x="1921214" y="1302497"/>
                  <a:pt x="1885589" y="1303725"/>
                </a:cubicBezTo>
                <a:cubicBezTo>
                  <a:pt x="1848737" y="1303725"/>
                  <a:pt x="1816799" y="1273016"/>
                  <a:pt x="1816799" y="1236164"/>
                </a:cubicBezTo>
                <a:cubicBezTo>
                  <a:pt x="1816799" y="1198083"/>
                  <a:pt x="1846281" y="1168589"/>
                  <a:pt x="1884362" y="1168589"/>
                </a:cubicBezTo>
                <a:close/>
                <a:moveTo>
                  <a:pt x="5187521" y="1159997"/>
                </a:moveTo>
                <a:cubicBezTo>
                  <a:pt x="5229289" y="1161221"/>
                  <a:pt x="5262455" y="1198088"/>
                  <a:pt x="5259998" y="1242311"/>
                </a:cubicBezTo>
                <a:cubicBezTo>
                  <a:pt x="5257541" y="1285305"/>
                  <a:pt x="5220689" y="1317243"/>
                  <a:pt x="5177695" y="1314787"/>
                </a:cubicBezTo>
                <a:cubicBezTo>
                  <a:pt x="5134701" y="1312330"/>
                  <a:pt x="5101534" y="1275477"/>
                  <a:pt x="5103991" y="1232483"/>
                </a:cubicBezTo>
                <a:cubicBezTo>
                  <a:pt x="5107677" y="1189490"/>
                  <a:pt x="5143299" y="1157536"/>
                  <a:pt x="5187521" y="1159997"/>
                </a:cubicBezTo>
                <a:close/>
                <a:moveTo>
                  <a:pt x="2297102" y="1156307"/>
                </a:moveTo>
                <a:cubicBezTo>
                  <a:pt x="2340097" y="1157535"/>
                  <a:pt x="2374491" y="1194402"/>
                  <a:pt x="2374491" y="1237397"/>
                </a:cubicBezTo>
                <a:cubicBezTo>
                  <a:pt x="2373263" y="1280390"/>
                  <a:pt x="2338867" y="1314785"/>
                  <a:pt x="2294645" y="1313558"/>
                </a:cubicBezTo>
                <a:cubicBezTo>
                  <a:pt x="2251652" y="1312329"/>
                  <a:pt x="2216028" y="1276706"/>
                  <a:pt x="2217257" y="1233711"/>
                </a:cubicBezTo>
                <a:cubicBezTo>
                  <a:pt x="2218485" y="1190718"/>
                  <a:pt x="2255337" y="1155078"/>
                  <a:pt x="2297102" y="1156307"/>
                </a:cubicBezTo>
                <a:close/>
                <a:moveTo>
                  <a:pt x="4771095" y="1151396"/>
                </a:moveTo>
                <a:cubicBezTo>
                  <a:pt x="4817775" y="1151396"/>
                  <a:pt x="4854627" y="1189494"/>
                  <a:pt x="4855855" y="1236172"/>
                </a:cubicBezTo>
                <a:cubicBezTo>
                  <a:pt x="4855855" y="1284080"/>
                  <a:pt x="4817775" y="1323387"/>
                  <a:pt x="4769867" y="1323387"/>
                </a:cubicBezTo>
                <a:cubicBezTo>
                  <a:pt x="4723187" y="1323387"/>
                  <a:pt x="4685108" y="1284080"/>
                  <a:pt x="4683879" y="1238629"/>
                </a:cubicBezTo>
                <a:cubicBezTo>
                  <a:pt x="4683879" y="1190722"/>
                  <a:pt x="4723187" y="1151396"/>
                  <a:pt x="4771095" y="1151396"/>
                </a:cubicBezTo>
                <a:close/>
                <a:moveTo>
                  <a:pt x="2707387" y="1148939"/>
                </a:moveTo>
                <a:cubicBezTo>
                  <a:pt x="2763893" y="1150167"/>
                  <a:pt x="2795831" y="1195634"/>
                  <a:pt x="2793375" y="1236170"/>
                </a:cubicBezTo>
                <a:cubicBezTo>
                  <a:pt x="2793375" y="1282851"/>
                  <a:pt x="2755295" y="1319701"/>
                  <a:pt x="2708616" y="1320931"/>
                </a:cubicBezTo>
                <a:cubicBezTo>
                  <a:pt x="2659480" y="1322158"/>
                  <a:pt x="2621399" y="1279166"/>
                  <a:pt x="2621399" y="1233714"/>
                </a:cubicBezTo>
                <a:cubicBezTo>
                  <a:pt x="2622628" y="1187036"/>
                  <a:pt x="2660707" y="1147710"/>
                  <a:pt x="2707387" y="1148939"/>
                </a:cubicBezTo>
                <a:close/>
                <a:moveTo>
                  <a:pt x="4355896" y="1146484"/>
                </a:moveTo>
                <a:cubicBezTo>
                  <a:pt x="4407489" y="1146484"/>
                  <a:pt x="4448027" y="1185809"/>
                  <a:pt x="4449254" y="1236173"/>
                </a:cubicBezTo>
                <a:cubicBezTo>
                  <a:pt x="4450483" y="1286538"/>
                  <a:pt x="4409945" y="1327074"/>
                  <a:pt x="4359582" y="1328302"/>
                </a:cubicBezTo>
                <a:cubicBezTo>
                  <a:pt x="4314131" y="1329530"/>
                  <a:pt x="4267451" y="1295136"/>
                  <a:pt x="4267451" y="1238630"/>
                </a:cubicBezTo>
                <a:cubicBezTo>
                  <a:pt x="4264995" y="1180879"/>
                  <a:pt x="4312903" y="1145255"/>
                  <a:pt x="4355896" y="1146484"/>
                </a:cubicBezTo>
                <a:close/>
                <a:moveTo>
                  <a:pt x="3944383" y="1144030"/>
                </a:moveTo>
                <a:cubicBezTo>
                  <a:pt x="4007033" y="1144030"/>
                  <a:pt x="4040199" y="1195637"/>
                  <a:pt x="4037742" y="1237403"/>
                </a:cubicBezTo>
                <a:cubicBezTo>
                  <a:pt x="4040199" y="1280395"/>
                  <a:pt x="4007033" y="1329531"/>
                  <a:pt x="3944383" y="1331989"/>
                </a:cubicBezTo>
                <a:cubicBezTo>
                  <a:pt x="3894020" y="1333217"/>
                  <a:pt x="3851025" y="1290224"/>
                  <a:pt x="3851025" y="1238631"/>
                </a:cubicBezTo>
                <a:cubicBezTo>
                  <a:pt x="3851025" y="1187040"/>
                  <a:pt x="3892791" y="1144030"/>
                  <a:pt x="3944383" y="1144030"/>
                </a:cubicBezTo>
                <a:close/>
                <a:moveTo>
                  <a:pt x="3121359" y="1144030"/>
                </a:moveTo>
                <a:cubicBezTo>
                  <a:pt x="3171722" y="1145255"/>
                  <a:pt x="3212259" y="1187037"/>
                  <a:pt x="3212259" y="1236173"/>
                </a:cubicBezTo>
                <a:cubicBezTo>
                  <a:pt x="3211031" y="1286537"/>
                  <a:pt x="3170495" y="1327074"/>
                  <a:pt x="3120129" y="1325847"/>
                </a:cubicBezTo>
                <a:cubicBezTo>
                  <a:pt x="3069765" y="1325847"/>
                  <a:pt x="3029228" y="1282852"/>
                  <a:pt x="3029228" y="1233716"/>
                </a:cubicBezTo>
                <a:cubicBezTo>
                  <a:pt x="3029228" y="1184565"/>
                  <a:pt x="3072223" y="1142795"/>
                  <a:pt x="3121359" y="1144030"/>
                </a:cubicBezTo>
                <a:close/>
                <a:moveTo>
                  <a:pt x="3534100" y="1142795"/>
                </a:moveTo>
                <a:cubicBezTo>
                  <a:pt x="3596748" y="1145259"/>
                  <a:pt x="3627457" y="1195637"/>
                  <a:pt x="3627457" y="1237403"/>
                </a:cubicBezTo>
                <a:cubicBezTo>
                  <a:pt x="3627457" y="1279169"/>
                  <a:pt x="3595520" y="1329533"/>
                  <a:pt x="3532871" y="1330760"/>
                </a:cubicBezTo>
                <a:cubicBezTo>
                  <a:pt x="3481278" y="1331989"/>
                  <a:pt x="3438284" y="1287767"/>
                  <a:pt x="3439513" y="1236176"/>
                </a:cubicBezTo>
                <a:cubicBezTo>
                  <a:pt x="3439513" y="1184566"/>
                  <a:pt x="3482506" y="1141573"/>
                  <a:pt x="3534100" y="1142795"/>
                </a:cubicBezTo>
                <a:close/>
                <a:moveTo>
                  <a:pt x="1265248" y="1002752"/>
                </a:moveTo>
                <a:cubicBezTo>
                  <a:pt x="1279989" y="1002752"/>
                  <a:pt x="1291045" y="1013809"/>
                  <a:pt x="1292273" y="1028547"/>
                </a:cubicBezTo>
                <a:cubicBezTo>
                  <a:pt x="1292273" y="1043291"/>
                  <a:pt x="1278761" y="1058030"/>
                  <a:pt x="1264021" y="1056801"/>
                </a:cubicBezTo>
                <a:cubicBezTo>
                  <a:pt x="1250509" y="1055572"/>
                  <a:pt x="1239453" y="1043291"/>
                  <a:pt x="1239453" y="1028547"/>
                </a:cubicBezTo>
                <a:cubicBezTo>
                  <a:pt x="1239453" y="1013809"/>
                  <a:pt x="1250509" y="1002752"/>
                  <a:pt x="1265248" y="1002752"/>
                </a:cubicBezTo>
                <a:close/>
                <a:moveTo>
                  <a:pt x="1676762" y="979418"/>
                </a:moveTo>
                <a:cubicBezTo>
                  <a:pt x="1703787" y="979418"/>
                  <a:pt x="1727125" y="1001528"/>
                  <a:pt x="1727125" y="1028553"/>
                </a:cubicBezTo>
                <a:cubicBezTo>
                  <a:pt x="1727125" y="1055577"/>
                  <a:pt x="1705014" y="1078916"/>
                  <a:pt x="1677990" y="1078916"/>
                </a:cubicBezTo>
                <a:cubicBezTo>
                  <a:pt x="1650965" y="1078916"/>
                  <a:pt x="1627626" y="1056806"/>
                  <a:pt x="1626397" y="1029782"/>
                </a:cubicBezTo>
                <a:cubicBezTo>
                  <a:pt x="1626397" y="1002757"/>
                  <a:pt x="1649737" y="979418"/>
                  <a:pt x="1676762" y="979418"/>
                </a:cubicBezTo>
                <a:close/>
                <a:moveTo>
                  <a:pt x="5390208" y="967133"/>
                </a:moveTo>
                <a:cubicBezTo>
                  <a:pt x="5424603" y="968360"/>
                  <a:pt x="5452855" y="996613"/>
                  <a:pt x="5451628" y="1031009"/>
                </a:cubicBezTo>
                <a:cubicBezTo>
                  <a:pt x="5451628" y="1066632"/>
                  <a:pt x="5422147" y="1094886"/>
                  <a:pt x="5385295" y="1093656"/>
                </a:cubicBezTo>
                <a:cubicBezTo>
                  <a:pt x="5350899" y="1092432"/>
                  <a:pt x="5322645" y="1064175"/>
                  <a:pt x="5323875" y="1029782"/>
                </a:cubicBezTo>
                <a:cubicBezTo>
                  <a:pt x="5323875" y="994157"/>
                  <a:pt x="5354584" y="965904"/>
                  <a:pt x="5390208" y="967133"/>
                </a:cubicBezTo>
                <a:close/>
                <a:moveTo>
                  <a:pt x="2089503" y="964675"/>
                </a:moveTo>
                <a:cubicBezTo>
                  <a:pt x="2125126" y="964675"/>
                  <a:pt x="2154608" y="994157"/>
                  <a:pt x="2154608" y="1029782"/>
                </a:cubicBezTo>
                <a:cubicBezTo>
                  <a:pt x="2154608" y="1064175"/>
                  <a:pt x="2126355" y="1092432"/>
                  <a:pt x="2090731" y="1092432"/>
                </a:cubicBezTo>
                <a:cubicBezTo>
                  <a:pt x="2056336" y="1092432"/>
                  <a:pt x="2026855" y="1065406"/>
                  <a:pt x="2025627" y="1031009"/>
                </a:cubicBezTo>
                <a:cubicBezTo>
                  <a:pt x="2024398" y="996613"/>
                  <a:pt x="2053879" y="965904"/>
                  <a:pt x="2089503" y="964675"/>
                </a:cubicBezTo>
                <a:close/>
                <a:moveTo>
                  <a:pt x="4976239" y="956081"/>
                </a:moveTo>
                <a:cubicBezTo>
                  <a:pt x="5018004" y="957307"/>
                  <a:pt x="5049943" y="991703"/>
                  <a:pt x="5048713" y="1032240"/>
                </a:cubicBezTo>
                <a:cubicBezTo>
                  <a:pt x="5048713" y="1072779"/>
                  <a:pt x="5014319" y="1105944"/>
                  <a:pt x="4973781" y="1105944"/>
                </a:cubicBezTo>
                <a:cubicBezTo>
                  <a:pt x="4933244" y="1104715"/>
                  <a:pt x="4901306" y="1071550"/>
                  <a:pt x="4901306" y="1029782"/>
                </a:cubicBezTo>
                <a:cubicBezTo>
                  <a:pt x="4901306" y="989246"/>
                  <a:pt x="4935701" y="956081"/>
                  <a:pt x="4976239" y="956081"/>
                </a:cubicBezTo>
                <a:close/>
                <a:moveTo>
                  <a:pt x="2501017" y="954850"/>
                </a:moveTo>
                <a:cubicBezTo>
                  <a:pt x="2541554" y="954850"/>
                  <a:pt x="2574721" y="986790"/>
                  <a:pt x="2575949" y="1027326"/>
                </a:cubicBezTo>
                <a:cubicBezTo>
                  <a:pt x="2575949" y="1069093"/>
                  <a:pt x="2544011" y="1102258"/>
                  <a:pt x="2503474" y="1102258"/>
                </a:cubicBezTo>
                <a:cubicBezTo>
                  <a:pt x="2462936" y="1104715"/>
                  <a:pt x="2428541" y="1071550"/>
                  <a:pt x="2428541" y="1029782"/>
                </a:cubicBezTo>
                <a:cubicBezTo>
                  <a:pt x="2428541" y="988019"/>
                  <a:pt x="2460479" y="954850"/>
                  <a:pt x="2501017" y="954850"/>
                </a:cubicBezTo>
                <a:close/>
                <a:moveTo>
                  <a:pt x="4562268" y="949940"/>
                </a:moveTo>
                <a:cubicBezTo>
                  <a:pt x="4605261" y="949940"/>
                  <a:pt x="4643343" y="983104"/>
                  <a:pt x="4643343" y="1029787"/>
                </a:cubicBezTo>
                <a:cubicBezTo>
                  <a:pt x="4643343" y="1075236"/>
                  <a:pt x="4608947" y="1112085"/>
                  <a:pt x="4563496" y="1112085"/>
                </a:cubicBezTo>
                <a:cubicBezTo>
                  <a:pt x="4519273" y="1112085"/>
                  <a:pt x="4482421" y="1076465"/>
                  <a:pt x="4482421" y="1032240"/>
                </a:cubicBezTo>
                <a:cubicBezTo>
                  <a:pt x="4482421" y="988017"/>
                  <a:pt x="4518045" y="949940"/>
                  <a:pt x="4562268" y="949940"/>
                </a:cubicBezTo>
                <a:close/>
                <a:moveTo>
                  <a:pt x="4153211" y="947484"/>
                </a:moveTo>
                <a:cubicBezTo>
                  <a:pt x="4201118" y="948711"/>
                  <a:pt x="4237970" y="986790"/>
                  <a:pt x="4236742" y="1033469"/>
                </a:cubicBezTo>
                <a:cubicBezTo>
                  <a:pt x="4235513" y="1078919"/>
                  <a:pt x="4198661" y="1114543"/>
                  <a:pt x="4151982" y="1115771"/>
                </a:cubicBezTo>
                <a:cubicBezTo>
                  <a:pt x="4105303" y="1115771"/>
                  <a:pt x="4067223" y="1078919"/>
                  <a:pt x="4067223" y="1031011"/>
                </a:cubicBezTo>
                <a:cubicBezTo>
                  <a:pt x="4065994" y="983104"/>
                  <a:pt x="4105303" y="946255"/>
                  <a:pt x="4153211" y="947484"/>
                </a:cubicBezTo>
                <a:close/>
                <a:moveTo>
                  <a:pt x="2916214" y="947484"/>
                </a:moveTo>
                <a:cubicBezTo>
                  <a:pt x="2960437" y="948707"/>
                  <a:pt x="2996061" y="984333"/>
                  <a:pt x="2994832" y="1029787"/>
                </a:cubicBezTo>
                <a:cubicBezTo>
                  <a:pt x="2993604" y="1074008"/>
                  <a:pt x="2956752" y="1110857"/>
                  <a:pt x="2912530" y="1109628"/>
                </a:cubicBezTo>
                <a:cubicBezTo>
                  <a:pt x="2868307" y="1109628"/>
                  <a:pt x="2832683" y="1072779"/>
                  <a:pt x="2833912" y="1027329"/>
                </a:cubicBezTo>
                <a:cubicBezTo>
                  <a:pt x="2835140" y="983104"/>
                  <a:pt x="2870764" y="947484"/>
                  <a:pt x="2916214" y="947484"/>
                </a:cubicBezTo>
                <a:close/>
                <a:moveTo>
                  <a:pt x="3738011" y="945025"/>
                </a:moveTo>
                <a:cubicBezTo>
                  <a:pt x="3785919" y="945025"/>
                  <a:pt x="3825228" y="983104"/>
                  <a:pt x="3825228" y="1032240"/>
                </a:cubicBezTo>
                <a:cubicBezTo>
                  <a:pt x="3825228" y="1078923"/>
                  <a:pt x="3787147" y="1117000"/>
                  <a:pt x="3740469" y="1117000"/>
                </a:cubicBezTo>
                <a:cubicBezTo>
                  <a:pt x="3692561" y="1117000"/>
                  <a:pt x="3653253" y="1077690"/>
                  <a:pt x="3653253" y="1029787"/>
                </a:cubicBezTo>
                <a:cubicBezTo>
                  <a:pt x="3653253" y="983104"/>
                  <a:pt x="3691334" y="945025"/>
                  <a:pt x="3738011" y="945025"/>
                </a:cubicBezTo>
                <a:close/>
                <a:moveTo>
                  <a:pt x="3328957" y="943798"/>
                </a:moveTo>
                <a:cubicBezTo>
                  <a:pt x="3375636" y="946255"/>
                  <a:pt x="3412488" y="984333"/>
                  <a:pt x="3411260" y="1031011"/>
                </a:cubicBezTo>
                <a:cubicBezTo>
                  <a:pt x="3410031" y="1077690"/>
                  <a:pt x="3371950" y="1114543"/>
                  <a:pt x="3325273" y="1113314"/>
                </a:cubicBezTo>
                <a:cubicBezTo>
                  <a:pt x="3278592" y="1112085"/>
                  <a:pt x="3240513" y="1072779"/>
                  <a:pt x="3241740" y="1027326"/>
                </a:cubicBezTo>
                <a:cubicBezTo>
                  <a:pt x="3242969" y="980646"/>
                  <a:pt x="3282278" y="942569"/>
                  <a:pt x="3328957" y="943798"/>
                </a:cubicBezTo>
                <a:close/>
                <a:moveTo>
                  <a:pt x="1470391" y="798839"/>
                </a:moveTo>
                <a:cubicBezTo>
                  <a:pt x="1482675" y="798839"/>
                  <a:pt x="1493731" y="808664"/>
                  <a:pt x="1494959" y="822177"/>
                </a:cubicBezTo>
                <a:cubicBezTo>
                  <a:pt x="1496188" y="835689"/>
                  <a:pt x="1486361" y="846745"/>
                  <a:pt x="1472848" y="847974"/>
                </a:cubicBezTo>
                <a:cubicBezTo>
                  <a:pt x="1458107" y="849203"/>
                  <a:pt x="1445823" y="838145"/>
                  <a:pt x="1445823" y="823406"/>
                </a:cubicBezTo>
                <a:cubicBezTo>
                  <a:pt x="1447052" y="809893"/>
                  <a:pt x="1458107" y="798839"/>
                  <a:pt x="1470391" y="798839"/>
                </a:cubicBezTo>
                <a:close/>
                <a:moveTo>
                  <a:pt x="1883133" y="776728"/>
                </a:moveTo>
                <a:cubicBezTo>
                  <a:pt x="1907701" y="775500"/>
                  <a:pt x="1928584" y="795155"/>
                  <a:pt x="1929812" y="820950"/>
                </a:cubicBezTo>
                <a:cubicBezTo>
                  <a:pt x="1929812" y="846746"/>
                  <a:pt x="1911386" y="867632"/>
                  <a:pt x="1885589" y="868861"/>
                </a:cubicBezTo>
                <a:cubicBezTo>
                  <a:pt x="1859792" y="870089"/>
                  <a:pt x="1838910" y="850432"/>
                  <a:pt x="1838910" y="824636"/>
                </a:cubicBezTo>
                <a:cubicBezTo>
                  <a:pt x="1837683" y="800068"/>
                  <a:pt x="1858565" y="777957"/>
                  <a:pt x="1883133" y="776728"/>
                </a:cubicBezTo>
                <a:close/>
                <a:moveTo>
                  <a:pt x="2297103" y="764447"/>
                </a:moveTo>
                <a:cubicBezTo>
                  <a:pt x="2330269" y="764447"/>
                  <a:pt x="2354837" y="790244"/>
                  <a:pt x="2354837" y="823411"/>
                </a:cubicBezTo>
                <a:cubicBezTo>
                  <a:pt x="2354837" y="856579"/>
                  <a:pt x="2330269" y="882375"/>
                  <a:pt x="2297103" y="883604"/>
                </a:cubicBezTo>
                <a:cubicBezTo>
                  <a:pt x="2262708" y="884833"/>
                  <a:pt x="2235683" y="857807"/>
                  <a:pt x="2235683" y="824640"/>
                </a:cubicBezTo>
                <a:cubicBezTo>
                  <a:pt x="2235683" y="791471"/>
                  <a:pt x="2263937" y="764447"/>
                  <a:pt x="2297103" y="764447"/>
                </a:cubicBezTo>
                <a:close/>
                <a:moveTo>
                  <a:pt x="5183836" y="763219"/>
                </a:moveTo>
                <a:cubicBezTo>
                  <a:pt x="5217003" y="764447"/>
                  <a:pt x="5242799" y="792700"/>
                  <a:pt x="5241571" y="827097"/>
                </a:cubicBezTo>
                <a:cubicBezTo>
                  <a:pt x="5239115" y="860261"/>
                  <a:pt x="5212089" y="886061"/>
                  <a:pt x="5180151" y="884833"/>
                </a:cubicBezTo>
                <a:cubicBezTo>
                  <a:pt x="5146984" y="883604"/>
                  <a:pt x="5119959" y="855351"/>
                  <a:pt x="5122416" y="820954"/>
                </a:cubicBezTo>
                <a:cubicBezTo>
                  <a:pt x="5123645" y="789015"/>
                  <a:pt x="5151897" y="763219"/>
                  <a:pt x="5183836" y="763219"/>
                </a:cubicBezTo>
                <a:close/>
                <a:moveTo>
                  <a:pt x="4768639" y="757078"/>
                </a:moveTo>
                <a:cubicBezTo>
                  <a:pt x="4805491" y="757078"/>
                  <a:pt x="4836200" y="786558"/>
                  <a:pt x="4837428" y="823411"/>
                </a:cubicBezTo>
                <a:cubicBezTo>
                  <a:pt x="4838657" y="860261"/>
                  <a:pt x="4807947" y="892200"/>
                  <a:pt x="4771095" y="893429"/>
                </a:cubicBezTo>
                <a:cubicBezTo>
                  <a:pt x="4731787" y="894657"/>
                  <a:pt x="4701077" y="863947"/>
                  <a:pt x="4701077" y="824640"/>
                </a:cubicBezTo>
                <a:cubicBezTo>
                  <a:pt x="4702304" y="786558"/>
                  <a:pt x="4731787" y="757078"/>
                  <a:pt x="4768639" y="757078"/>
                </a:cubicBezTo>
                <a:close/>
                <a:moveTo>
                  <a:pt x="2707388" y="754623"/>
                </a:moveTo>
                <a:cubicBezTo>
                  <a:pt x="2746697" y="753394"/>
                  <a:pt x="2777406" y="785330"/>
                  <a:pt x="2777406" y="823411"/>
                </a:cubicBezTo>
                <a:cubicBezTo>
                  <a:pt x="2776178" y="860265"/>
                  <a:pt x="2745468" y="892201"/>
                  <a:pt x="2708616" y="890972"/>
                </a:cubicBezTo>
                <a:cubicBezTo>
                  <a:pt x="2665623" y="889747"/>
                  <a:pt x="2639825" y="856579"/>
                  <a:pt x="2641055" y="823411"/>
                </a:cubicBezTo>
                <a:cubicBezTo>
                  <a:pt x="2641055" y="785330"/>
                  <a:pt x="2669307" y="755851"/>
                  <a:pt x="2707388" y="754623"/>
                </a:cubicBezTo>
                <a:close/>
                <a:moveTo>
                  <a:pt x="4357125" y="750937"/>
                </a:moveTo>
                <a:cubicBezTo>
                  <a:pt x="4397661" y="749708"/>
                  <a:pt x="4430829" y="784102"/>
                  <a:pt x="4430829" y="824640"/>
                </a:cubicBezTo>
                <a:cubicBezTo>
                  <a:pt x="4430829" y="865180"/>
                  <a:pt x="4397661" y="899571"/>
                  <a:pt x="4357125" y="899571"/>
                </a:cubicBezTo>
                <a:cubicBezTo>
                  <a:pt x="4316587" y="899571"/>
                  <a:pt x="4283421" y="866404"/>
                  <a:pt x="4283421" y="825869"/>
                </a:cubicBezTo>
                <a:cubicBezTo>
                  <a:pt x="4283421" y="785334"/>
                  <a:pt x="4316587" y="750937"/>
                  <a:pt x="4357125" y="750937"/>
                </a:cubicBezTo>
                <a:close/>
                <a:moveTo>
                  <a:pt x="3120129" y="750937"/>
                </a:moveTo>
                <a:cubicBezTo>
                  <a:pt x="3161895" y="748479"/>
                  <a:pt x="3193833" y="781648"/>
                  <a:pt x="3193833" y="823412"/>
                </a:cubicBezTo>
                <a:cubicBezTo>
                  <a:pt x="3193833" y="865180"/>
                  <a:pt x="3161895" y="898344"/>
                  <a:pt x="3120129" y="898344"/>
                </a:cubicBezTo>
                <a:cubicBezTo>
                  <a:pt x="3079592" y="898344"/>
                  <a:pt x="3046426" y="865180"/>
                  <a:pt x="3046426" y="824640"/>
                </a:cubicBezTo>
                <a:cubicBezTo>
                  <a:pt x="3046426" y="782877"/>
                  <a:pt x="3078364" y="750937"/>
                  <a:pt x="3120129" y="750937"/>
                </a:cubicBezTo>
                <a:close/>
                <a:moveTo>
                  <a:pt x="3948069" y="748479"/>
                </a:moveTo>
                <a:cubicBezTo>
                  <a:pt x="3989833" y="749708"/>
                  <a:pt x="4024230" y="785334"/>
                  <a:pt x="4023001" y="827097"/>
                </a:cubicBezTo>
                <a:cubicBezTo>
                  <a:pt x="4021773" y="868862"/>
                  <a:pt x="3986149" y="902028"/>
                  <a:pt x="3944383" y="900800"/>
                </a:cubicBezTo>
                <a:cubicBezTo>
                  <a:pt x="3901390" y="900800"/>
                  <a:pt x="3868223" y="866405"/>
                  <a:pt x="3868223" y="824640"/>
                </a:cubicBezTo>
                <a:cubicBezTo>
                  <a:pt x="3868223" y="781648"/>
                  <a:pt x="3903846" y="747252"/>
                  <a:pt x="3948069" y="748479"/>
                </a:cubicBezTo>
                <a:close/>
                <a:moveTo>
                  <a:pt x="3535328" y="748479"/>
                </a:moveTo>
                <a:cubicBezTo>
                  <a:pt x="3577093" y="749708"/>
                  <a:pt x="3611489" y="785334"/>
                  <a:pt x="3610259" y="827097"/>
                </a:cubicBezTo>
                <a:cubicBezTo>
                  <a:pt x="3609032" y="868862"/>
                  <a:pt x="3574637" y="902028"/>
                  <a:pt x="3531642" y="900800"/>
                </a:cubicBezTo>
                <a:cubicBezTo>
                  <a:pt x="3488649" y="900800"/>
                  <a:pt x="3455481" y="866405"/>
                  <a:pt x="3455481" y="824640"/>
                </a:cubicBezTo>
                <a:cubicBezTo>
                  <a:pt x="3455481" y="781648"/>
                  <a:pt x="3491105" y="747252"/>
                  <a:pt x="3535328" y="748479"/>
                </a:cubicBezTo>
                <a:close/>
                <a:moveTo>
                  <a:pt x="1685360" y="599837"/>
                </a:moveTo>
                <a:cubicBezTo>
                  <a:pt x="1697644" y="614578"/>
                  <a:pt x="1698873" y="621949"/>
                  <a:pt x="1692730" y="630547"/>
                </a:cubicBezTo>
                <a:cubicBezTo>
                  <a:pt x="1685360" y="639146"/>
                  <a:pt x="1675533" y="640374"/>
                  <a:pt x="1665706" y="634231"/>
                </a:cubicBezTo>
                <a:cubicBezTo>
                  <a:pt x="1658335" y="629318"/>
                  <a:pt x="1657108" y="620721"/>
                  <a:pt x="1663249" y="614578"/>
                </a:cubicBezTo>
                <a:cubicBezTo>
                  <a:pt x="1670619" y="608436"/>
                  <a:pt x="1676762" y="604750"/>
                  <a:pt x="1685360" y="599837"/>
                </a:cubicBezTo>
                <a:close/>
                <a:moveTo>
                  <a:pt x="5391435" y="580187"/>
                </a:moveTo>
                <a:cubicBezTo>
                  <a:pt x="5412319" y="580187"/>
                  <a:pt x="5428287" y="598611"/>
                  <a:pt x="5427059" y="620722"/>
                </a:cubicBezTo>
                <a:cubicBezTo>
                  <a:pt x="5425831" y="641604"/>
                  <a:pt x="5408633" y="660033"/>
                  <a:pt x="5387751" y="658802"/>
                </a:cubicBezTo>
                <a:cubicBezTo>
                  <a:pt x="5366868" y="658802"/>
                  <a:pt x="5349670" y="640376"/>
                  <a:pt x="5349670" y="619493"/>
                </a:cubicBezTo>
                <a:cubicBezTo>
                  <a:pt x="5349670" y="597383"/>
                  <a:pt x="5369325" y="577730"/>
                  <a:pt x="5391435" y="580187"/>
                </a:cubicBezTo>
                <a:close/>
                <a:moveTo>
                  <a:pt x="2089503" y="577730"/>
                </a:moveTo>
                <a:cubicBezTo>
                  <a:pt x="2111615" y="577730"/>
                  <a:pt x="2128812" y="594925"/>
                  <a:pt x="2128812" y="617036"/>
                </a:cubicBezTo>
                <a:cubicBezTo>
                  <a:pt x="2128812" y="639147"/>
                  <a:pt x="2111615" y="656347"/>
                  <a:pt x="2089503" y="656347"/>
                </a:cubicBezTo>
                <a:cubicBezTo>
                  <a:pt x="2067392" y="656347"/>
                  <a:pt x="2050195" y="639147"/>
                  <a:pt x="2050195" y="617036"/>
                </a:cubicBezTo>
                <a:cubicBezTo>
                  <a:pt x="2050195" y="594925"/>
                  <a:pt x="2067392" y="577730"/>
                  <a:pt x="2089503" y="577730"/>
                </a:cubicBezTo>
                <a:close/>
                <a:moveTo>
                  <a:pt x="4981151" y="565449"/>
                </a:moveTo>
                <a:cubicBezTo>
                  <a:pt x="5011861" y="569131"/>
                  <a:pt x="5031515" y="594930"/>
                  <a:pt x="5029058" y="625637"/>
                </a:cubicBezTo>
                <a:cubicBezTo>
                  <a:pt x="5026601" y="653892"/>
                  <a:pt x="4999577" y="676003"/>
                  <a:pt x="4972551" y="672316"/>
                </a:cubicBezTo>
                <a:cubicBezTo>
                  <a:pt x="4943070" y="668634"/>
                  <a:pt x="4920959" y="642837"/>
                  <a:pt x="4924645" y="612126"/>
                </a:cubicBezTo>
                <a:cubicBezTo>
                  <a:pt x="4925873" y="583873"/>
                  <a:pt x="4952897" y="561763"/>
                  <a:pt x="4981151" y="565449"/>
                </a:cubicBezTo>
                <a:close/>
                <a:moveTo>
                  <a:pt x="2503474" y="564220"/>
                </a:moveTo>
                <a:cubicBezTo>
                  <a:pt x="2530499" y="564220"/>
                  <a:pt x="2553838" y="587558"/>
                  <a:pt x="2553838" y="617041"/>
                </a:cubicBezTo>
                <a:cubicBezTo>
                  <a:pt x="2553838" y="646519"/>
                  <a:pt x="2531727" y="668634"/>
                  <a:pt x="2502245" y="668634"/>
                </a:cubicBezTo>
                <a:cubicBezTo>
                  <a:pt x="2472763" y="668634"/>
                  <a:pt x="2450652" y="645291"/>
                  <a:pt x="2450652" y="617041"/>
                </a:cubicBezTo>
                <a:cubicBezTo>
                  <a:pt x="2450652" y="588788"/>
                  <a:pt x="2475220" y="564220"/>
                  <a:pt x="2503474" y="564220"/>
                </a:cubicBezTo>
                <a:close/>
                <a:moveTo>
                  <a:pt x="4564725" y="558077"/>
                </a:moveTo>
                <a:cubicBezTo>
                  <a:pt x="4596663" y="558077"/>
                  <a:pt x="4623688" y="585102"/>
                  <a:pt x="4624915" y="617041"/>
                </a:cubicBezTo>
                <a:cubicBezTo>
                  <a:pt x="4624915" y="650209"/>
                  <a:pt x="4597891" y="679688"/>
                  <a:pt x="4564725" y="679688"/>
                </a:cubicBezTo>
                <a:cubicBezTo>
                  <a:pt x="4531557" y="679688"/>
                  <a:pt x="4503305" y="652663"/>
                  <a:pt x="4503305" y="619498"/>
                </a:cubicBezTo>
                <a:cubicBezTo>
                  <a:pt x="4503305" y="585102"/>
                  <a:pt x="4530330" y="558077"/>
                  <a:pt x="4564725" y="558077"/>
                </a:cubicBezTo>
                <a:close/>
                <a:moveTo>
                  <a:pt x="2914987" y="556848"/>
                </a:moveTo>
                <a:cubicBezTo>
                  <a:pt x="2949381" y="556848"/>
                  <a:pt x="2975177" y="583873"/>
                  <a:pt x="2975177" y="618269"/>
                </a:cubicBezTo>
                <a:cubicBezTo>
                  <a:pt x="2973949" y="650209"/>
                  <a:pt x="2948153" y="677231"/>
                  <a:pt x="2916214" y="678460"/>
                </a:cubicBezTo>
                <a:cubicBezTo>
                  <a:pt x="2883048" y="679688"/>
                  <a:pt x="2854794" y="651434"/>
                  <a:pt x="2854794" y="618269"/>
                </a:cubicBezTo>
                <a:cubicBezTo>
                  <a:pt x="2853567" y="582645"/>
                  <a:pt x="2880591" y="556848"/>
                  <a:pt x="2914987" y="556848"/>
                </a:cubicBezTo>
                <a:close/>
                <a:moveTo>
                  <a:pt x="4151983" y="554391"/>
                </a:moveTo>
                <a:cubicBezTo>
                  <a:pt x="4188835" y="554391"/>
                  <a:pt x="4217088" y="583873"/>
                  <a:pt x="4215860" y="620727"/>
                </a:cubicBezTo>
                <a:cubicBezTo>
                  <a:pt x="4214633" y="656349"/>
                  <a:pt x="4185151" y="684601"/>
                  <a:pt x="4148299" y="683372"/>
                </a:cubicBezTo>
                <a:cubicBezTo>
                  <a:pt x="4113903" y="682145"/>
                  <a:pt x="4085650" y="653892"/>
                  <a:pt x="4085650" y="619498"/>
                </a:cubicBezTo>
                <a:cubicBezTo>
                  <a:pt x="4085650" y="583873"/>
                  <a:pt x="4115131" y="554391"/>
                  <a:pt x="4151983" y="554391"/>
                </a:cubicBezTo>
                <a:close/>
                <a:moveTo>
                  <a:pt x="3328957" y="551934"/>
                </a:moveTo>
                <a:cubicBezTo>
                  <a:pt x="3363351" y="553163"/>
                  <a:pt x="3391605" y="581416"/>
                  <a:pt x="3391605" y="617041"/>
                </a:cubicBezTo>
                <a:cubicBezTo>
                  <a:pt x="3391605" y="652667"/>
                  <a:pt x="3363351" y="682145"/>
                  <a:pt x="3326499" y="680916"/>
                </a:cubicBezTo>
                <a:cubicBezTo>
                  <a:pt x="3289647" y="680916"/>
                  <a:pt x="3261395" y="651434"/>
                  <a:pt x="3261395" y="615812"/>
                </a:cubicBezTo>
                <a:cubicBezTo>
                  <a:pt x="3262623" y="580187"/>
                  <a:pt x="3293333" y="550707"/>
                  <a:pt x="3328957" y="551934"/>
                </a:cubicBezTo>
                <a:close/>
                <a:moveTo>
                  <a:pt x="3740471" y="550710"/>
                </a:moveTo>
                <a:cubicBezTo>
                  <a:pt x="3777323" y="553167"/>
                  <a:pt x="3805575" y="582649"/>
                  <a:pt x="3804347" y="618269"/>
                </a:cubicBezTo>
                <a:cubicBezTo>
                  <a:pt x="3804347" y="655120"/>
                  <a:pt x="3776094" y="684603"/>
                  <a:pt x="3740471" y="684603"/>
                </a:cubicBezTo>
                <a:cubicBezTo>
                  <a:pt x="3703619" y="685830"/>
                  <a:pt x="3672908" y="655120"/>
                  <a:pt x="3672908" y="617041"/>
                </a:cubicBezTo>
                <a:cubicBezTo>
                  <a:pt x="3672908" y="580187"/>
                  <a:pt x="3704847" y="549478"/>
                  <a:pt x="3740471" y="550710"/>
                </a:cubicBezTo>
                <a:close/>
                <a:moveTo>
                  <a:pt x="5183837" y="382412"/>
                </a:moveTo>
                <a:cubicBezTo>
                  <a:pt x="5201035" y="383641"/>
                  <a:pt x="5213319" y="397153"/>
                  <a:pt x="5212089" y="414351"/>
                </a:cubicBezTo>
                <a:cubicBezTo>
                  <a:pt x="5210862" y="430318"/>
                  <a:pt x="5197349" y="443834"/>
                  <a:pt x="5180151" y="442601"/>
                </a:cubicBezTo>
                <a:cubicBezTo>
                  <a:pt x="5164183" y="441376"/>
                  <a:pt x="5150670" y="426633"/>
                  <a:pt x="5150670" y="410665"/>
                </a:cubicBezTo>
                <a:cubicBezTo>
                  <a:pt x="5151899" y="394696"/>
                  <a:pt x="5166639" y="382412"/>
                  <a:pt x="5183837" y="382412"/>
                </a:cubicBezTo>
                <a:close/>
                <a:moveTo>
                  <a:pt x="2295874" y="381184"/>
                </a:moveTo>
                <a:cubicBezTo>
                  <a:pt x="2311843" y="379955"/>
                  <a:pt x="2326583" y="394696"/>
                  <a:pt x="2326583" y="410665"/>
                </a:cubicBezTo>
                <a:cubicBezTo>
                  <a:pt x="2326583" y="427862"/>
                  <a:pt x="2313072" y="440148"/>
                  <a:pt x="2295874" y="441376"/>
                </a:cubicBezTo>
                <a:cubicBezTo>
                  <a:pt x="2278677" y="441376"/>
                  <a:pt x="2265163" y="427862"/>
                  <a:pt x="2265163" y="411894"/>
                </a:cubicBezTo>
                <a:cubicBezTo>
                  <a:pt x="2265163" y="395923"/>
                  <a:pt x="2279904" y="381184"/>
                  <a:pt x="2295874" y="381184"/>
                </a:cubicBezTo>
                <a:close/>
                <a:moveTo>
                  <a:pt x="4769867" y="370130"/>
                </a:moveTo>
                <a:cubicBezTo>
                  <a:pt x="4793207" y="368902"/>
                  <a:pt x="4812860" y="387326"/>
                  <a:pt x="4812860" y="411894"/>
                </a:cubicBezTo>
                <a:cubicBezTo>
                  <a:pt x="4814089" y="435233"/>
                  <a:pt x="4794435" y="454888"/>
                  <a:pt x="4771095" y="456117"/>
                </a:cubicBezTo>
                <a:cubicBezTo>
                  <a:pt x="4746527" y="456117"/>
                  <a:pt x="4726872" y="437690"/>
                  <a:pt x="4726872" y="414351"/>
                </a:cubicBezTo>
                <a:cubicBezTo>
                  <a:pt x="4725645" y="391013"/>
                  <a:pt x="4745299" y="371359"/>
                  <a:pt x="4769867" y="370130"/>
                </a:cubicBezTo>
                <a:close/>
                <a:moveTo>
                  <a:pt x="2709845" y="367673"/>
                </a:moveTo>
                <a:cubicBezTo>
                  <a:pt x="2733184" y="367673"/>
                  <a:pt x="2752838" y="388556"/>
                  <a:pt x="2751610" y="411894"/>
                </a:cubicBezTo>
                <a:cubicBezTo>
                  <a:pt x="2751610" y="435235"/>
                  <a:pt x="2730727" y="454892"/>
                  <a:pt x="2707388" y="453660"/>
                </a:cubicBezTo>
                <a:cubicBezTo>
                  <a:pt x="2684048" y="453660"/>
                  <a:pt x="2664393" y="432781"/>
                  <a:pt x="2664393" y="409438"/>
                </a:cubicBezTo>
                <a:cubicBezTo>
                  <a:pt x="2665623" y="386099"/>
                  <a:pt x="2686505" y="366446"/>
                  <a:pt x="2709845" y="367673"/>
                </a:cubicBezTo>
                <a:close/>
                <a:moveTo>
                  <a:pt x="4355897" y="361536"/>
                </a:moveTo>
                <a:cubicBezTo>
                  <a:pt x="4384150" y="360305"/>
                  <a:pt x="4406263" y="381189"/>
                  <a:pt x="4408718" y="409442"/>
                </a:cubicBezTo>
                <a:cubicBezTo>
                  <a:pt x="4409947" y="438921"/>
                  <a:pt x="4387835" y="462263"/>
                  <a:pt x="4359582" y="463489"/>
                </a:cubicBezTo>
                <a:cubicBezTo>
                  <a:pt x="4331329" y="464718"/>
                  <a:pt x="4306761" y="440150"/>
                  <a:pt x="4306761" y="411896"/>
                </a:cubicBezTo>
                <a:cubicBezTo>
                  <a:pt x="4305533" y="384871"/>
                  <a:pt x="4328873" y="362760"/>
                  <a:pt x="4355897" y="361536"/>
                </a:cubicBezTo>
                <a:close/>
                <a:moveTo>
                  <a:pt x="3118901" y="360305"/>
                </a:moveTo>
                <a:cubicBezTo>
                  <a:pt x="3145925" y="359074"/>
                  <a:pt x="3169265" y="381185"/>
                  <a:pt x="3170493" y="409442"/>
                </a:cubicBezTo>
                <a:cubicBezTo>
                  <a:pt x="3171722" y="436464"/>
                  <a:pt x="3149611" y="459803"/>
                  <a:pt x="3121357" y="461031"/>
                </a:cubicBezTo>
                <a:cubicBezTo>
                  <a:pt x="3093105" y="462260"/>
                  <a:pt x="3070993" y="440148"/>
                  <a:pt x="3069765" y="413124"/>
                </a:cubicBezTo>
                <a:cubicBezTo>
                  <a:pt x="3069765" y="386099"/>
                  <a:pt x="3091876" y="361531"/>
                  <a:pt x="3118901" y="360305"/>
                </a:cubicBezTo>
                <a:close/>
                <a:moveTo>
                  <a:pt x="3534099" y="357850"/>
                </a:moveTo>
                <a:cubicBezTo>
                  <a:pt x="3562353" y="359078"/>
                  <a:pt x="3586921" y="383646"/>
                  <a:pt x="3586921" y="413125"/>
                </a:cubicBezTo>
                <a:cubicBezTo>
                  <a:pt x="3586921" y="442606"/>
                  <a:pt x="3562353" y="467178"/>
                  <a:pt x="3532871" y="467178"/>
                </a:cubicBezTo>
                <a:cubicBezTo>
                  <a:pt x="3503389" y="467178"/>
                  <a:pt x="3480049" y="442606"/>
                  <a:pt x="3480049" y="411900"/>
                </a:cubicBezTo>
                <a:cubicBezTo>
                  <a:pt x="3480049" y="381189"/>
                  <a:pt x="3504617" y="357850"/>
                  <a:pt x="3534099" y="357850"/>
                </a:cubicBezTo>
                <a:close/>
                <a:moveTo>
                  <a:pt x="3943155" y="357846"/>
                </a:moveTo>
                <a:cubicBezTo>
                  <a:pt x="3972636" y="356621"/>
                  <a:pt x="3998433" y="381189"/>
                  <a:pt x="3998433" y="410671"/>
                </a:cubicBezTo>
                <a:cubicBezTo>
                  <a:pt x="3999661" y="440154"/>
                  <a:pt x="3975093" y="465945"/>
                  <a:pt x="3945613" y="465945"/>
                </a:cubicBezTo>
                <a:cubicBezTo>
                  <a:pt x="3916130" y="467178"/>
                  <a:pt x="3891562" y="442606"/>
                  <a:pt x="3890334" y="413127"/>
                </a:cubicBezTo>
                <a:cubicBezTo>
                  <a:pt x="3890334" y="383646"/>
                  <a:pt x="3913673" y="359078"/>
                  <a:pt x="3943155" y="357846"/>
                </a:cubicBezTo>
                <a:close/>
                <a:moveTo>
                  <a:pt x="4957812" y="200608"/>
                </a:moveTo>
                <a:cubicBezTo>
                  <a:pt x="4972553" y="196922"/>
                  <a:pt x="4981151" y="205521"/>
                  <a:pt x="4992207" y="207978"/>
                </a:cubicBezTo>
                <a:cubicBezTo>
                  <a:pt x="4987293" y="222719"/>
                  <a:pt x="4983609" y="226403"/>
                  <a:pt x="4976239" y="225175"/>
                </a:cubicBezTo>
                <a:cubicBezTo>
                  <a:pt x="4963955" y="225175"/>
                  <a:pt x="4960269" y="220262"/>
                  <a:pt x="4957812" y="200608"/>
                </a:cubicBezTo>
                <a:close/>
                <a:moveTo>
                  <a:pt x="2518213" y="199379"/>
                </a:moveTo>
                <a:cubicBezTo>
                  <a:pt x="2519443" y="215348"/>
                  <a:pt x="2518213" y="220262"/>
                  <a:pt x="2508386" y="223947"/>
                </a:cubicBezTo>
                <a:cubicBezTo>
                  <a:pt x="2499788" y="227632"/>
                  <a:pt x="2496102" y="225175"/>
                  <a:pt x="2485047" y="209206"/>
                </a:cubicBezTo>
                <a:cubicBezTo>
                  <a:pt x="2496102" y="203064"/>
                  <a:pt x="2505929" y="196922"/>
                  <a:pt x="2518213" y="199379"/>
                </a:cubicBezTo>
                <a:close/>
                <a:moveTo>
                  <a:pt x="4564725" y="176042"/>
                </a:moveTo>
                <a:cubicBezTo>
                  <a:pt x="4579465" y="176042"/>
                  <a:pt x="4592977" y="189553"/>
                  <a:pt x="4594205" y="205524"/>
                </a:cubicBezTo>
                <a:cubicBezTo>
                  <a:pt x="4594205" y="222720"/>
                  <a:pt x="4580693" y="236234"/>
                  <a:pt x="4564725" y="236234"/>
                </a:cubicBezTo>
                <a:cubicBezTo>
                  <a:pt x="4548755" y="236234"/>
                  <a:pt x="4534015" y="222720"/>
                  <a:pt x="4534015" y="206749"/>
                </a:cubicBezTo>
                <a:cubicBezTo>
                  <a:pt x="4534015" y="190780"/>
                  <a:pt x="4547527" y="176042"/>
                  <a:pt x="4564725" y="176042"/>
                </a:cubicBezTo>
                <a:close/>
                <a:moveTo>
                  <a:pt x="2912530" y="174813"/>
                </a:moveTo>
                <a:cubicBezTo>
                  <a:pt x="2928498" y="173584"/>
                  <a:pt x="2943239" y="187094"/>
                  <a:pt x="2944468" y="204295"/>
                </a:cubicBezTo>
                <a:cubicBezTo>
                  <a:pt x="2945696" y="220262"/>
                  <a:pt x="2933412" y="233775"/>
                  <a:pt x="2916214" y="235003"/>
                </a:cubicBezTo>
                <a:cubicBezTo>
                  <a:pt x="2899017" y="236231"/>
                  <a:pt x="2885505" y="223949"/>
                  <a:pt x="2884276" y="206749"/>
                </a:cubicBezTo>
                <a:cubicBezTo>
                  <a:pt x="2883048" y="190780"/>
                  <a:pt x="2896560" y="176042"/>
                  <a:pt x="2912530" y="174813"/>
                </a:cubicBezTo>
                <a:close/>
                <a:moveTo>
                  <a:pt x="4148297" y="169898"/>
                </a:moveTo>
                <a:cubicBezTo>
                  <a:pt x="4169181" y="168671"/>
                  <a:pt x="4186377" y="183414"/>
                  <a:pt x="4187606" y="204295"/>
                </a:cubicBezTo>
                <a:cubicBezTo>
                  <a:pt x="4188835" y="225177"/>
                  <a:pt x="4172865" y="242374"/>
                  <a:pt x="4151983" y="242374"/>
                </a:cubicBezTo>
                <a:cubicBezTo>
                  <a:pt x="4131100" y="242374"/>
                  <a:pt x="4113903" y="226406"/>
                  <a:pt x="4113903" y="206753"/>
                </a:cubicBezTo>
                <a:cubicBezTo>
                  <a:pt x="4113903" y="188325"/>
                  <a:pt x="4128643" y="171127"/>
                  <a:pt x="4148297" y="169898"/>
                </a:cubicBezTo>
                <a:close/>
                <a:moveTo>
                  <a:pt x="3738013" y="168672"/>
                </a:moveTo>
                <a:cubicBezTo>
                  <a:pt x="3760124" y="167447"/>
                  <a:pt x="3777321" y="185871"/>
                  <a:pt x="3776094" y="207982"/>
                </a:cubicBezTo>
                <a:cubicBezTo>
                  <a:pt x="3776094" y="228864"/>
                  <a:pt x="3758896" y="244833"/>
                  <a:pt x="3739242" y="244833"/>
                </a:cubicBezTo>
                <a:cubicBezTo>
                  <a:pt x="3718360" y="244833"/>
                  <a:pt x="3699933" y="226407"/>
                  <a:pt x="3699933" y="205524"/>
                </a:cubicBezTo>
                <a:cubicBezTo>
                  <a:pt x="3699933" y="185871"/>
                  <a:pt x="3717131" y="168672"/>
                  <a:pt x="3738013" y="168672"/>
                </a:cubicBezTo>
                <a:close/>
                <a:moveTo>
                  <a:pt x="3327728" y="167443"/>
                </a:moveTo>
                <a:cubicBezTo>
                  <a:pt x="3347383" y="168671"/>
                  <a:pt x="3363351" y="185871"/>
                  <a:pt x="3363351" y="205524"/>
                </a:cubicBezTo>
                <a:cubicBezTo>
                  <a:pt x="3363351" y="226406"/>
                  <a:pt x="3346153" y="242376"/>
                  <a:pt x="3325271" y="241146"/>
                </a:cubicBezTo>
                <a:cubicBezTo>
                  <a:pt x="3305617" y="241146"/>
                  <a:pt x="3288419" y="222721"/>
                  <a:pt x="3289647" y="203067"/>
                </a:cubicBezTo>
                <a:cubicBezTo>
                  <a:pt x="3290876" y="183414"/>
                  <a:pt x="3308074" y="166215"/>
                  <a:pt x="3327728" y="167443"/>
                </a:cubicBezTo>
                <a:close/>
                <a:moveTo>
                  <a:pt x="3509531" y="1607"/>
                </a:moveTo>
                <a:cubicBezTo>
                  <a:pt x="3526729" y="1607"/>
                  <a:pt x="3540241" y="1607"/>
                  <a:pt x="3554981" y="1607"/>
                </a:cubicBezTo>
                <a:cubicBezTo>
                  <a:pt x="3553753" y="6521"/>
                  <a:pt x="3554981" y="11434"/>
                  <a:pt x="3552525" y="13891"/>
                </a:cubicBezTo>
                <a:cubicBezTo>
                  <a:pt x="3547611" y="18805"/>
                  <a:pt x="3541469" y="23718"/>
                  <a:pt x="3535327" y="23718"/>
                </a:cubicBezTo>
                <a:cubicBezTo>
                  <a:pt x="3523043" y="26175"/>
                  <a:pt x="3513215" y="20034"/>
                  <a:pt x="3509531" y="1607"/>
                </a:cubicBezTo>
                <a:close/>
                <a:moveTo>
                  <a:pt x="3944230" y="73"/>
                </a:moveTo>
                <a:cubicBezTo>
                  <a:pt x="3951447" y="380"/>
                  <a:pt x="3958511" y="1608"/>
                  <a:pt x="3965267" y="2836"/>
                </a:cubicBezTo>
                <a:cubicBezTo>
                  <a:pt x="3961581" y="18805"/>
                  <a:pt x="3954211" y="26175"/>
                  <a:pt x="3944383" y="24947"/>
                </a:cubicBezTo>
                <a:cubicBezTo>
                  <a:pt x="3932099" y="23718"/>
                  <a:pt x="3923501" y="17577"/>
                  <a:pt x="3922273" y="2836"/>
                </a:cubicBezTo>
                <a:cubicBezTo>
                  <a:pt x="3929643" y="380"/>
                  <a:pt x="3937013" y="-234"/>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Tree>
    <p:extLst>
      <p:ext uri="{BB962C8B-B14F-4D97-AF65-F5344CB8AC3E}">
        <p14:creationId xmlns:p14="http://schemas.microsoft.com/office/powerpoint/2010/main" val="188653670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2" r:id="rId3"/>
    <p:sldLayoutId id="2147483673" r:id="rId4"/>
    <p:sldLayoutId id="2147483675" r:id="rId5"/>
  </p:sldLayoutIdLst>
  <p:hf hdr="0" dt="0"/>
  <p:txStyles>
    <p:titleStyle>
      <a:lvl1pPr algn="l" defTabSz="914354" rtl="0" eaLnBrk="1" latinLnBrk="0" hangingPunct="1">
        <a:lnSpc>
          <a:spcPct val="90000"/>
        </a:lnSpc>
        <a:spcBef>
          <a:spcPct val="0"/>
        </a:spcBef>
        <a:buNone/>
        <a:defRPr sz="2800" b="1" kern="1200">
          <a:solidFill>
            <a:schemeClr val="tx1">
              <a:lumMod val="85000"/>
              <a:lumOff val="15000"/>
            </a:schemeClr>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lumMod val="85000"/>
              <a:lumOff val="15000"/>
            </a:schemeClr>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lumMod val="85000"/>
              <a:lumOff val="15000"/>
            </a:schemeClr>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lumMod val="85000"/>
              <a:lumOff val="15000"/>
            </a:schemeClr>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ags" Target="../tags/tag1.xml"/><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tags" Target="../tags/tag20.xml"/><Relationship Id="rId7" Type="http://schemas.openxmlformats.org/officeDocument/2006/relationships/slideLayout" Target="../slideLayouts/slideLayout3.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chart" Target="../charts/chart13.xml"/><Relationship Id="rId5" Type="http://schemas.openxmlformats.org/officeDocument/2006/relationships/tags" Target="../tags/tag22.xml"/><Relationship Id="rId10" Type="http://schemas.openxmlformats.org/officeDocument/2006/relationships/chart" Target="../charts/chart12.xml"/><Relationship Id="rId4" Type="http://schemas.openxmlformats.org/officeDocument/2006/relationships/tags" Target="../tags/tag21.xml"/><Relationship Id="rId9" Type="http://schemas.openxmlformats.org/officeDocument/2006/relationships/chart" Target="../charts/chart11.xml"/></Relationships>
</file>

<file path=ppt/slides/_rels/slide11.xml.rels><?xml version="1.0" encoding="UTF-8" standalone="yes"?>
<Relationships xmlns="http://schemas.openxmlformats.org/package/2006/relationships"><Relationship Id="rId8" Type="http://schemas.openxmlformats.org/officeDocument/2006/relationships/chart" Target="../charts/chart14.xml"/><Relationship Id="rId3" Type="http://schemas.openxmlformats.org/officeDocument/2006/relationships/tags" Target="../tags/tag26.xml"/><Relationship Id="rId7" Type="http://schemas.openxmlformats.org/officeDocument/2006/relationships/slideLayout" Target="../slideLayouts/slideLayout3.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chart" Target="../charts/chart17.xml"/><Relationship Id="rId5" Type="http://schemas.openxmlformats.org/officeDocument/2006/relationships/tags" Target="../tags/tag28.xml"/><Relationship Id="rId10" Type="http://schemas.openxmlformats.org/officeDocument/2006/relationships/chart" Target="../charts/chart16.xml"/><Relationship Id="rId4" Type="http://schemas.openxmlformats.org/officeDocument/2006/relationships/tags" Target="../tags/tag27.xml"/><Relationship Id="rId9" Type="http://schemas.openxmlformats.org/officeDocument/2006/relationships/chart" Target="../charts/chart15.xml"/></Relationships>
</file>

<file path=ppt/slides/_rels/slide12.xml.rels><?xml version="1.0" encoding="UTF-8" standalone="yes"?>
<Relationships xmlns="http://schemas.openxmlformats.org/package/2006/relationships"><Relationship Id="rId8" Type="http://schemas.openxmlformats.org/officeDocument/2006/relationships/chart" Target="../charts/chart18.xml"/><Relationship Id="rId3" Type="http://schemas.openxmlformats.org/officeDocument/2006/relationships/tags" Target="../tags/tag32.xml"/><Relationship Id="rId7" Type="http://schemas.openxmlformats.org/officeDocument/2006/relationships/slideLayout" Target="../slideLayouts/slideLayout3.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10" Type="http://schemas.openxmlformats.org/officeDocument/2006/relationships/chart" Target="../charts/chart20.xml"/><Relationship Id="rId4" Type="http://schemas.openxmlformats.org/officeDocument/2006/relationships/tags" Target="../tags/tag33.xml"/><Relationship Id="rId9" Type="http://schemas.openxmlformats.org/officeDocument/2006/relationships/chart" Target="../charts/chart19.xml"/></Relationships>
</file>

<file path=ppt/slides/_rels/slide13.xml.rels><?xml version="1.0" encoding="UTF-8" standalone="yes"?>
<Relationships xmlns="http://schemas.openxmlformats.org/package/2006/relationships"><Relationship Id="rId8" Type="http://schemas.openxmlformats.org/officeDocument/2006/relationships/chart" Target="../charts/chart21.xml"/><Relationship Id="rId3" Type="http://schemas.openxmlformats.org/officeDocument/2006/relationships/tags" Target="../tags/tag38.xml"/><Relationship Id="rId7" Type="http://schemas.openxmlformats.org/officeDocument/2006/relationships/slideLayout" Target="../slideLayouts/slideLayout3.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10" Type="http://schemas.openxmlformats.org/officeDocument/2006/relationships/chart" Target="../charts/chart23.xml"/><Relationship Id="rId4" Type="http://schemas.openxmlformats.org/officeDocument/2006/relationships/tags" Target="../tags/tag39.xml"/><Relationship Id="rId9" Type="http://schemas.openxmlformats.org/officeDocument/2006/relationships/chart" Target="../charts/chart22.xml"/></Relationships>
</file>

<file path=ppt/slides/_rels/slide14.xml.rels><?xml version="1.0" encoding="UTF-8" standalone="yes"?>
<Relationships xmlns="http://schemas.openxmlformats.org/package/2006/relationships"><Relationship Id="rId8" Type="http://schemas.openxmlformats.org/officeDocument/2006/relationships/chart" Target="../charts/chart24.xml"/><Relationship Id="rId3" Type="http://schemas.openxmlformats.org/officeDocument/2006/relationships/tags" Target="../tags/tag44.xml"/><Relationship Id="rId7" Type="http://schemas.openxmlformats.org/officeDocument/2006/relationships/slideLayout" Target="../slideLayouts/slideLayout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10" Type="http://schemas.openxmlformats.org/officeDocument/2006/relationships/chart" Target="../charts/chart26.xml"/><Relationship Id="rId4" Type="http://schemas.openxmlformats.org/officeDocument/2006/relationships/tags" Target="../tags/tag45.xml"/><Relationship Id="rId9" Type="http://schemas.openxmlformats.org/officeDocument/2006/relationships/chart" Target="../charts/chart25.xml"/></Relationships>
</file>

<file path=ppt/slides/_rels/slide15.xml.rels><?xml version="1.0" encoding="UTF-8" standalone="yes"?>
<Relationships xmlns="http://schemas.openxmlformats.org/package/2006/relationships"><Relationship Id="rId8" Type="http://schemas.openxmlformats.org/officeDocument/2006/relationships/chart" Target="../charts/chart27.xml"/><Relationship Id="rId3" Type="http://schemas.openxmlformats.org/officeDocument/2006/relationships/tags" Target="../tags/tag50.xml"/><Relationship Id="rId7" Type="http://schemas.openxmlformats.org/officeDocument/2006/relationships/slideLayout" Target="../slideLayouts/slideLayout3.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10" Type="http://schemas.openxmlformats.org/officeDocument/2006/relationships/chart" Target="../charts/chart29.xml"/><Relationship Id="rId4" Type="http://schemas.openxmlformats.org/officeDocument/2006/relationships/tags" Target="../tags/tag51.xml"/><Relationship Id="rId9" Type="http://schemas.openxmlformats.org/officeDocument/2006/relationships/chart" Target="../charts/chart28.xml"/></Relationships>
</file>

<file path=ppt/slides/_rels/slide16.xml.rels><?xml version="1.0" encoding="UTF-8" standalone="yes"?>
<Relationships xmlns="http://schemas.openxmlformats.org/package/2006/relationships"><Relationship Id="rId8" Type="http://schemas.openxmlformats.org/officeDocument/2006/relationships/chart" Target="../charts/chart30.xml"/><Relationship Id="rId3" Type="http://schemas.openxmlformats.org/officeDocument/2006/relationships/tags" Target="../tags/tag56.xml"/><Relationship Id="rId7" Type="http://schemas.openxmlformats.org/officeDocument/2006/relationships/slideLayout" Target="../slideLayouts/slideLayout3.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10" Type="http://schemas.openxmlformats.org/officeDocument/2006/relationships/chart" Target="../charts/chart32.xml"/><Relationship Id="rId4" Type="http://schemas.openxmlformats.org/officeDocument/2006/relationships/tags" Target="../tags/tag57.xml"/><Relationship Id="rId9" Type="http://schemas.openxmlformats.org/officeDocument/2006/relationships/chart" Target="../charts/chart31.xml"/></Relationships>
</file>

<file path=ppt/slides/_rels/slide17.xml.rels><?xml version="1.0" encoding="UTF-8" standalone="yes"?>
<Relationships xmlns="http://schemas.openxmlformats.org/package/2006/relationships"><Relationship Id="rId8" Type="http://schemas.openxmlformats.org/officeDocument/2006/relationships/chart" Target="../charts/chart33.xml"/><Relationship Id="rId3" Type="http://schemas.openxmlformats.org/officeDocument/2006/relationships/tags" Target="../tags/tag62.xml"/><Relationship Id="rId7" Type="http://schemas.openxmlformats.org/officeDocument/2006/relationships/slideLayout" Target="../slideLayouts/slideLayout3.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10" Type="http://schemas.openxmlformats.org/officeDocument/2006/relationships/chart" Target="../charts/chart35.xml"/><Relationship Id="rId4" Type="http://schemas.openxmlformats.org/officeDocument/2006/relationships/tags" Target="../tags/tag63.xml"/><Relationship Id="rId9" Type="http://schemas.openxmlformats.org/officeDocument/2006/relationships/chart" Target="../charts/chart34.xml"/></Relationships>
</file>

<file path=ppt/slides/_rels/slide18.xml.rels><?xml version="1.0" encoding="UTF-8" standalone="yes"?>
<Relationships xmlns="http://schemas.openxmlformats.org/package/2006/relationships"><Relationship Id="rId8" Type="http://schemas.openxmlformats.org/officeDocument/2006/relationships/chart" Target="../charts/chart36.xml"/><Relationship Id="rId3" Type="http://schemas.openxmlformats.org/officeDocument/2006/relationships/tags" Target="../tags/tag68.xml"/><Relationship Id="rId7" Type="http://schemas.openxmlformats.org/officeDocument/2006/relationships/slideLayout" Target="../slideLayouts/slideLayout3.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10" Type="http://schemas.openxmlformats.org/officeDocument/2006/relationships/chart" Target="../charts/chart38.xml"/><Relationship Id="rId4" Type="http://schemas.openxmlformats.org/officeDocument/2006/relationships/tags" Target="../tags/tag69.xml"/><Relationship Id="rId9" Type="http://schemas.openxmlformats.org/officeDocument/2006/relationships/chart" Target="../charts/chart37.xml"/></Relationships>
</file>

<file path=ppt/slides/_rels/slide19.xml.rels><?xml version="1.0" encoding="UTF-8" standalone="yes"?>
<Relationships xmlns="http://schemas.openxmlformats.org/package/2006/relationships"><Relationship Id="rId8" Type="http://schemas.openxmlformats.org/officeDocument/2006/relationships/chart" Target="../charts/chart39.xml"/><Relationship Id="rId3" Type="http://schemas.openxmlformats.org/officeDocument/2006/relationships/tags" Target="../tags/tag74.xml"/><Relationship Id="rId7" Type="http://schemas.openxmlformats.org/officeDocument/2006/relationships/slideLayout" Target="../slideLayouts/slideLayout3.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10" Type="http://schemas.openxmlformats.org/officeDocument/2006/relationships/chart" Target="../charts/chart41.xml"/><Relationship Id="rId4" Type="http://schemas.openxmlformats.org/officeDocument/2006/relationships/tags" Target="../tags/tag75.xml"/><Relationship Id="rId9" Type="http://schemas.openxmlformats.org/officeDocument/2006/relationships/chart" Target="../charts/chart4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openxmlformats.org/officeDocument/2006/relationships/chart" Target="../charts/chart42.xml"/><Relationship Id="rId3" Type="http://schemas.openxmlformats.org/officeDocument/2006/relationships/tags" Target="../tags/tag80.xml"/><Relationship Id="rId7" Type="http://schemas.openxmlformats.org/officeDocument/2006/relationships/slideLayout" Target="../slideLayouts/slideLayout3.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chart" Target="../charts/chart45.xml"/><Relationship Id="rId5" Type="http://schemas.openxmlformats.org/officeDocument/2006/relationships/tags" Target="../tags/tag82.xml"/><Relationship Id="rId10" Type="http://schemas.openxmlformats.org/officeDocument/2006/relationships/chart" Target="../charts/chart44.xml"/><Relationship Id="rId4" Type="http://schemas.openxmlformats.org/officeDocument/2006/relationships/tags" Target="../tags/tag81.xml"/><Relationship Id="rId9" Type="http://schemas.openxmlformats.org/officeDocument/2006/relationships/chart" Target="../charts/chart43.xml"/></Relationships>
</file>

<file path=ppt/slides/_rels/slide21.xml.rels><?xml version="1.0" encoding="UTF-8" standalone="yes"?>
<Relationships xmlns="http://schemas.openxmlformats.org/package/2006/relationships"><Relationship Id="rId8" Type="http://schemas.openxmlformats.org/officeDocument/2006/relationships/chart" Target="../charts/chart46.xml"/><Relationship Id="rId3" Type="http://schemas.openxmlformats.org/officeDocument/2006/relationships/tags" Target="../tags/tag86.xml"/><Relationship Id="rId7" Type="http://schemas.openxmlformats.org/officeDocument/2006/relationships/slideLayout" Target="../slideLayouts/slideLayout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chart" Target="../charts/chart49.xml"/><Relationship Id="rId5" Type="http://schemas.openxmlformats.org/officeDocument/2006/relationships/tags" Target="../tags/tag88.xml"/><Relationship Id="rId10" Type="http://schemas.openxmlformats.org/officeDocument/2006/relationships/chart" Target="../charts/chart48.xml"/><Relationship Id="rId4" Type="http://schemas.openxmlformats.org/officeDocument/2006/relationships/tags" Target="../tags/tag87.xml"/><Relationship Id="rId9" Type="http://schemas.openxmlformats.org/officeDocument/2006/relationships/chart" Target="../charts/chart47.xml"/></Relationships>
</file>

<file path=ppt/slides/_rels/slide22.xml.rels><?xml version="1.0" encoding="UTF-8" standalone="yes"?>
<Relationships xmlns="http://schemas.openxmlformats.org/package/2006/relationships"><Relationship Id="rId8" Type="http://schemas.openxmlformats.org/officeDocument/2006/relationships/chart" Target="../charts/chart50.xml"/><Relationship Id="rId3" Type="http://schemas.openxmlformats.org/officeDocument/2006/relationships/tags" Target="../tags/tag92.xml"/><Relationship Id="rId7" Type="http://schemas.openxmlformats.org/officeDocument/2006/relationships/slideLayout" Target="../slideLayouts/slideLayout3.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10" Type="http://schemas.openxmlformats.org/officeDocument/2006/relationships/chart" Target="../charts/chart52.xml"/><Relationship Id="rId4" Type="http://schemas.openxmlformats.org/officeDocument/2006/relationships/tags" Target="../tags/tag93.xml"/><Relationship Id="rId9" Type="http://schemas.openxmlformats.org/officeDocument/2006/relationships/chart" Target="../charts/chart51.xml"/></Relationships>
</file>

<file path=ppt/slides/_rels/slide23.xml.rels><?xml version="1.0" encoding="UTF-8" standalone="yes"?>
<Relationships xmlns="http://schemas.openxmlformats.org/package/2006/relationships"><Relationship Id="rId8" Type="http://schemas.openxmlformats.org/officeDocument/2006/relationships/chart" Target="../charts/chart53.xml"/><Relationship Id="rId3" Type="http://schemas.openxmlformats.org/officeDocument/2006/relationships/tags" Target="../tags/tag98.xml"/><Relationship Id="rId7" Type="http://schemas.openxmlformats.org/officeDocument/2006/relationships/slideLayout" Target="../slideLayouts/slideLayout3.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10" Type="http://schemas.openxmlformats.org/officeDocument/2006/relationships/chart" Target="../charts/chart55.xml"/><Relationship Id="rId4" Type="http://schemas.openxmlformats.org/officeDocument/2006/relationships/tags" Target="../tags/tag99.xml"/><Relationship Id="rId9" Type="http://schemas.openxmlformats.org/officeDocument/2006/relationships/chart" Target="../charts/chart54.xml"/></Relationships>
</file>

<file path=ppt/slides/_rels/slide24.xml.rels><?xml version="1.0" encoding="UTF-8" standalone="yes"?>
<Relationships xmlns="http://schemas.openxmlformats.org/package/2006/relationships"><Relationship Id="rId8" Type="http://schemas.openxmlformats.org/officeDocument/2006/relationships/chart" Target="../charts/chart56.xml"/><Relationship Id="rId3" Type="http://schemas.openxmlformats.org/officeDocument/2006/relationships/tags" Target="../tags/tag104.xml"/><Relationship Id="rId7" Type="http://schemas.openxmlformats.org/officeDocument/2006/relationships/slideLayout" Target="../slideLayouts/slideLayout3.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10" Type="http://schemas.openxmlformats.org/officeDocument/2006/relationships/chart" Target="../charts/chart58.xml"/><Relationship Id="rId4" Type="http://schemas.openxmlformats.org/officeDocument/2006/relationships/tags" Target="../tags/tag105.xml"/><Relationship Id="rId9" Type="http://schemas.openxmlformats.org/officeDocument/2006/relationships/chart" Target="../charts/chart57.xml"/></Relationships>
</file>

<file path=ppt/slides/_rels/slide25.xml.rels><?xml version="1.0" encoding="UTF-8" standalone="yes"?>
<Relationships xmlns="http://schemas.openxmlformats.org/package/2006/relationships"><Relationship Id="rId8" Type="http://schemas.openxmlformats.org/officeDocument/2006/relationships/chart" Target="../charts/chart59.xml"/><Relationship Id="rId3" Type="http://schemas.openxmlformats.org/officeDocument/2006/relationships/tags" Target="../tags/tag110.xml"/><Relationship Id="rId7" Type="http://schemas.openxmlformats.org/officeDocument/2006/relationships/slideLayout" Target="../slideLayouts/slideLayout3.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10" Type="http://schemas.openxmlformats.org/officeDocument/2006/relationships/chart" Target="../charts/chart61.xml"/><Relationship Id="rId4" Type="http://schemas.openxmlformats.org/officeDocument/2006/relationships/tags" Target="../tags/tag111.xml"/><Relationship Id="rId9" Type="http://schemas.openxmlformats.org/officeDocument/2006/relationships/chart" Target="../charts/chart60.xml"/></Relationships>
</file>

<file path=ppt/slides/_rels/slide26.xml.rels><?xml version="1.0" encoding="UTF-8" standalone="yes"?>
<Relationships xmlns="http://schemas.openxmlformats.org/package/2006/relationships"><Relationship Id="rId8" Type="http://schemas.openxmlformats.org/officeDocument/2006/relationships/chart" Target="../charts/chart62.xml"/><Relationship Id="rId3" Type="http://schemas.openxmlformats.org/officeDocument/2006/relationships/tags" Target="../tags/tag116.xml"/><Relationship Id="rId7" Type="http://schemas.openxmlformats.org/officeDocument/2006/relationships/slideLayout" Target="../slideLayouts/slideLayout3.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10" Type="http://schemas.openxmlformats.org/officeDocument/2006/relationships/chart" Target="../charts/chart64.xml"/><Relationship Id="rId4" Type="http://schemas.openxmlformats.org/officeDocument/2006/relationships/tags" Target="../tags/tag117.xml"/><Relationship Id="rId9" Type="http://schemas.openxmlformats.org/officeDocument/2006/relationships/chart" Target="../charts/chart63.xml"/></Relationships>
</file>

<file path=ppt/slides/_rels/slide27.xml.rels><?xml version="1.0" encoding="UTF-8" standalone="yes"?>
<Relationships xmlns="http://schemas.openxmlformats.org/package/2006/relationships"><Relationship Id="rId8" Type="http://schemas.openxmlformats.org/officeDocument/2006/relationships/chart" Target="../charts/chart65.xml"/><Relationship Id="rId3" Type="http://schemas.openxmlformats.org/officeDocument/2006/relationships/tags" Target="../tags/tag122.xml"/><Relationship Id="rId7" Type="http://schemas.openxmlformats.org/officeDocument/2006/relationships/slideLayout" Target="../slideLayouts/slideLayout3.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5" Type="http://schemas.openxmlformats.org/officeDocument/2006/relationships/tags" Target="../tags/tag124.xml"/><Relationship Id="rId10" Type="http://schemas.openxmlformats.org/officeDocument/2006/relationships/chart" Target="../charts/chart67.xml"/><Relationship Id="rId4" Type="http://schemas.openxmlformats.org/officeDocument/2006/relationships/tags" Target="../tags/tag123.xml"/><Relationship Id="rId9" Type="http://schemas.openxmlformats.org/officeDocument/2006/relationships/chart" Target="../charts/chart66.xml"/></Relationships>
</file>

<file path=ppt/slides/_rels/slide28.xml.rels><?xml version="1.0" encoding="UTF-8" standalone="yes"?>
<Relationships xmlns="http://schemas.openxmlformats.org/package/2006/relationships"><Relationship Id="rId8" Type="http://schemas.openxmlformats.org/officeDocument/2006/relationships/chart" Target="../charts/chart68.xml"/><Relationship Id="rId3" Type="http://schemas.openxmlformats.org/officeDocument/2006/relationships/tags" Target="../tags/tag128.xml"/><Relationship Id="rId7" Type="http://schemas.openxmlformats.org/officeDocument/2006/relationships/slideLayout" Target="../slideLayouts/slideLayout3.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chart" Target="../charts/chart70.xml"/><Relationship Id="rId4" Type="http://schemas.openxmlformats.org/officeDocument/2006/relationships/tags" Target="../tags/tag129.xml"/><Relationship Id="rId9" Type="http://schemas.openxmlformats.org/officeDocument/2006/relationships/chart" Target="../charts/chart69.xml"/></Relationships>
</file>

<file path=ppt/slides/_rels/slide29.xml.rels><?xml version="1.0" encoding="UTF-8" standalone="yes"?>
<Relationships xmlns="http://schemas.openxmlformats.org/package/2006/relationships"><Relationship Id="rId8" Type="http://schemas.openxmlformats.org/officeDocument/2006/relationships/chart" Target="../charts/chart71.xml"/><Relationship Id="rId3" Type="http://schemas.openxmlformats.org/officeDocument/2006/relationships/tags" Target="../tags/tag134.xml"/><Relationship Id="rId7" Type="http://schemas.openxmlformats.org/officeDocument/2006/relationships/slideLayout" Target="../slideLayouts/slideLayout3.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10" Type="http://schemas.openxmlformats.org/officeDocument/2006/relationships/chart" Target="../charts/chart73.xml"/><Relationship Id="rId4" Type="http://schemas.openxmlformats.org/officeDocument/2006/relationships/tags" Target="../tags/tag135.xml"/><Relationship Id="rId9" Type="http://schemas.openxmlformats.org/officeDocument/2006/relationships/chart" Target="../charts/chart7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8" Type="http://schemas.openxmlformats.org/officeDocument/2006/relationships/chart" Target="../charts/chart74.xml"/><Relationship Id="rId3" Type="http://schemas.openxmlformats.org/officeDocument/2006/relationships/tags" Target="../tags/tag140.xml"/><Relationship Id="rId7" Type="http://schemas.openxmlformats.org/officeDocument/2006/relationships/slideLayout" Target="../slideLayouts/slideLayout3.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5" Type="http://schemas.openxmlformats.org/officeDocument/2006/relationships/tags" Target="../tags/tag142.xml"/><Relationship Id="rId10" Type="http://schemas.openxmlformats.org/officeDocument/2006/relationships/chart" Target="../charts/chart76.xml"/><Relationship Id="rId4" Type="http://schemas.openxmlformats.org/officeDocument/2006/relationships/tags" Target="../tags/tag141.xml"/><Relationship Id="rId9" Type="http://schemas.openxmlformats.org/officeDocument/2006/relationships/chart" Target="../charts/chart75.xml"/></Relationships>
</file>

<file path=ppt/slides/_rels/slide31.xml.rels><?xml version="1.0" encoding="UTF-8" standalone="yes"?>
<Relationships xmlns="http://schemas.openxmlformats.org/package/2006/relationships"><Relationship Id="rId8" Type="http://schemas.openxmlformats.org/officeDocument/2006/relationships/chart" Target="../charts/chart77.xml"/><Relationship Id="rId3" Type="http://schemas.openxmlformats.org/officeDocument/2006/relationships/tags" Target="../tags/tag146.xml"/><Relationship Id="rId7" Type="http://schemas.openxmlformats.org/officeDocument/2006/relationships/slideLayout" Target="../slideLayouts/slideLayout3.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5" Type="http://schemas.openxmlformats.org/officeDocument/2006/relationships/tags" Target="../tags/tag148.xml"/><Relationship Id="rId10" Type="http://schemas.openxmlformats.org/officeDocument/2006/relationships/chart" Target="../charts/chart79.xml"/><Relationship Id="rId4" Type="http://schemas.openxmlformats.org/officeDocument/2006/relationships/tags" Target="../tags/tag147.xml"/><Relationship Id="rId9" Type="http://schemas.openxmlformats.org/officeDocument/2006/relationships/chart" Target="../charts/chart78.xml"/></Relationships>
</file>

<file path=ppt/slides/_rels/slide3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tags" Target="../tags/tag152.xml"/><Relationship Id="rId7" Type="http://schemas.openxmlformats.org/officeDocument/2006/relationships/image" Target="../media/image18.png"/><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image" Target="../media/image17.emf"/><Relationship Id="rId5" Type="http://schemas.openxmlformats.org/officeDocument/2006/relationships/oleObject" Target="../embeddings/oleObject1.bin"/><Relationship Id="rId4"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tags" Target="../tags/tag8.xml"/><Relationship Id="rId7"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chart" Target="../charts/chart4.xml"/><Relationship Id="rId5" Type="http://schemas.openxmlformats.org/officeDocument/2006/relationships/tags" Target="../tags/tag10.xml"/><Relationship Id="rId10" Type="http://schemas.openxmlformats.org/officeDocument/2006/relationships/chart" Target="../charts/chart3.xml"/><Relationship Id="rId4" Type="http://schemas.openxmlformats.org/officeDocument/2006/relationships/tags" Target="../tags/tag9.xml"/><Relationship Id="rId9" Type="http://schemas.openxmlformats.org/officeDocument/2006/relationships/chart" Target="../charts/chart2.xml"/></Relationships>
</file>

<file path=ppt/slides/_rels/slide9.xml.rels><?xml version="1.0" encoding="UTF-8" standalone="yes"?>
<Relationships xmlns="http://schemas.openxmlformats.org/package/2006/relationships"><Relationship Id="rId8" Type="http://schemas.openxmlformats.org/officeDocument/2006/relationships/chart" Target="../charts/chart5.xml"/><Relationship Id="rId3" Type="http://schemas.openxmlformats.org/officeDocument/2006/relationships/tags" Target="../tags/tag14.xml"/><Relationship Id="rId7" Type="http://schemas.openxmlformats.org/officeDocument/2006/relationships/slideLayout" Target="../slideLayouts/slideLayout3.xml"/><Relationship Id="rId12" Type="http://schemas.openxmlformats.org/officeDocument/2006/relationships/chart" Target="../charts/chart9.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chart" Target="../charts/chart8.xml"/><Relationship Id="rId5" Type="http://schemas.openxmlformats.org/officeDocument/2006/relationships/tags" Target="../tags/tag16.xml"/><Relationship Id="rId10" Type="http://schemas.openxmlformats.org/officeDocument/2006/relationships/chart" Target="../charts/chart7.xml"/><Relationship Id="rId4" Type="http://schemas.openxmlformats.org/officeDocument/2006/relationships/tags" Target="../tags/tag15.xml"/><Relationship Id="rId9"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îṧḻïde"/>
        <p:cNvGrpSpPr/>
        <p:nvPr/>
      </p:nvGrpSpPr>
      <p:grpSpPr>
        <a:xfrm>
          <a:off x="0" y="0"/>
          <a:ext cx="0" cy="0"/>
          <a:chOff x="0" y="0"/>
          <a:chExt cx="0" cy="0"/>
        </a:xfrm>
      </p:grpSpPr>
      <p:sp>
        <p:nvSpPr>
          <p:cNvPr id="9" name="îšḻiḋe">
            <a:extLst>
              <a:ext uri="{FF2B5EF4-FFF2-40B4-BE49-F238E27FC236}">
                <a16:creationId xmlns:a16="http://schemas.microsoft.com/office/drawing/2014/main" id="{BFBFCD12-F636-4B20-9A2A-58770D3EF27F}"/>
              </a:ext>
            </a:extLst>
          </p:cNvPr>
          <p:cNvSpPr/>
          <p:nvPr/>
        </p:nvSpPr>
        <p:spPr>
          <a:xfrm>
            <a:off x="720723" y="4254921"/>
            <a:ext cx="2060564" cy="164766"/>
          </a:xfrm>
          <a:prstGeom prst="rect">
            <a:avLst/>
          </a:prstGeom>
          <a:gradFill>
            <a:gsLst>
              <a:gs pos="0">
                <a:schemeClr val="accent4"/>
              </a:gs>
              <a:gs pos="100000">
                <a:schemeClr val="accent4"/>
              </a:gs>
              <a:gs pos="52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 name="îṥḷiďè">
            <a:extLst>
              <a:ext uri="{FF2B5EF4-FFF2-40B4-BE49-F238E27FC236}">
                <a16:creationId xmlns:a16="http://schemas.microsoft.com/office/drawing/2014/main" id="{5AF24602-030D-4483-A040-777528E17A42}"/>
              </a:ext>
            </a:extLst>
          </p:cNvPr>
          <p:cNvSpPr>
            <a:spLocks noGrp="1"/>
          </p:cNvSpPr>
          <p:nvPr>
            <p:ph type="body" sz="quarter" idx="10"/>
          </p:nvPr>
        </p:nvSpPr>
        <p:spPr>
          <a:xfrm>
            <a:off x="669924" y="2691978"/>
            <a:ext cx="9722305" cy="2576707"/>
          </a:xfrm>
        </p:spPr>
        <p:txBody>
          <a:bodyPr/>
          <a:lstStyle/>
          <a:p>
            <a:r>
              <a:rPr lang="en-US" altLang="zh-CN" sz="4000" dirty="0">
                <a:solidFill>
                  <a:schemeClr val="tx1">
                    <a:lumMod val="75000"/>
                    <a:lumOff val="25000"/>
                  </a:schemeClr>
                </a:solidFill>
                <a:latin typeface="+mn-ea"/>
              </a:rPr>
              <a:t>M.A.D.E </a:t>
            </a:r>
            <a:r>
              <a:rPr lang="zh-CN" altLang="en-US" sz="4000" dirty="0">
                <a:solidFill>
                  <a:schemeClr val="tx1">
                    <a:lumMod val="75000"/>
                    <a:lumOff val="25000"/>
                  </a:schemeClr>
                </a:solidFill>
                <a:latin typeface="+mn-ea"/>
              </a:rPr>
              <a:t>产业研究</a:t>
            </a:r>
            <a:endParaRPr lang="en-US" altLang="zh-CN" sz="4000" dirty="0">
              <a:solidFill>
                <a:schemeClr val="tx1">
                  <a:lumMod val="75000"/>
                  <a:lumOff val="25000"/>
                </a:schemeClr>
              </a:solidFill>
              <a:latin typeface="+mn-ea"/>
            </a:endParaRPr>
          </a:p>
          <a:p>
            <a:r>
              <a:rPr lang="en-US" altLang="zh-CN" sz="4000" dirty="0">
                <a:solidFill>
                  <a:schemeClr val="tx1">
                    <a:lumMod val="75000"/>
                    <a:lumOff val="25000"/>
                  </a:schemeClr>
                </a:solidFill>
                <a:latin typeface="+mn-ea"/>
              </a:rPr>
              <a:t>——</a:t>
            </a:r>
            <a:r>
              <a:rPr lang="zh-CN" altLang="en-US" sz="4000" dirty="0">
                <a:solidFill>
                  <a:schemeClr val="tx1">
                    <a:lumMod val="75000"/>
                    <a:lumOff val="25000"/>
                  </a:schemeClr>
                </a:solidFill>
                <a:latin typeface="+mn-ea"/>
              </a:rPr>
              <a:t>价格指数走势分析</a:t>
            </a:r>
          </a:p>
          <a:p>
            <a:r>
              <a:rPr lang="en-US" altLang="zh-CN" sz="2800" b="0" dirty="0">
                <a:solidFill>
                  <a:schemeClr val="tx1">
                    <a:lumMod val="75000"/>
                    <a:lumOff val="25000"/>
                  </a:schemeClr>
                </a:solidFill>
                <a:latin typeface="+mn-ea"/>
              </a:rPr>
              <a:t>2022.10</a:t>
            </a:r>
            <a:endParaRPr lang="zh-CN" altLang="en-US" sz="2800" b="0" dirty="0">
              <a:solidFill>
                <a:schemeClr val="tx1">
                  <a:lumMod val="75000"/>
                  <a:lumOff val="25000"/>
                </a:schemeClr>
              </a:solidFill>
              <a:latin typeface="+mn-ea"/>
            </a:endParaRPr>
          </a:p>
        </p:txBody>
      </p:sp>
      <p:sp>
        <p:nvSpPr>
          <p:cNvPr id="3" name="íṧlîḋe">
            <a:extLst>
              <a:ext uri="{FF2B5EF4-FFF2-40B4-BE49-F238E27FC236}">
                <a16:creationId xmlns:a16="http://schemas.microsoft.com/office/drawing/2014/main" id="{C23168E9-F6CE-4983-BC66-C227542A3565}"/>
              </a:ext>
            </a:extLst>
          </p:cNvPr>
          <p:cNvSpPr>
            <a:spLocks noGrp="1"/>
          </p:cNvSpPr>
          <p:nvPr>
            <p:ph type="body" sz="quarter" idx="11"/>
          </p:nvPr>
        </p:nvSpPr>
        <p:spPr/>
        <p:txBody>
          <a:bodyPr/>
          <a:lstStyle/>
          <a:p>
            <a:r>
              <a:rPr lang="zh-CN" altLang="en-US" dirty="0"/>
              <a:t>全国乘用车市场</a:t>
            </a:r>
          </a:p>
        </p:txBody>
      </p:sp>
      <p:pic>
        <p:nvPicPr>
          <p:cNvPr id="10" name="图片 9">
            <a:extLst>
              <a:ext uri="{FF2B5EF4-FFF2-40B4-BE49-F238E27FC236}">
                <a16:creationId xmlns:a16="http://schemas.microsoft.com/office/drawing/2014/main" id="{45414F3E-686C-4815-A8BE-A999D86E6EE6}"/>
              </a:ext>
            </a:extLst>
          </p:cNvPr>
          <p:cNvPicPr>
            <a:picLocks noChangeAspect="1"/>
          </p:cNvPicPr>
          <p:nvPr/>
        </p:nvPicPr>
        <p:blipFill rotWithShape="1">
          <a:blip r:embed="rId3" cstate="hq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a:xfrm>
            <a:off x="720723" y="390732"/>
            <a:ext cx="599133" cy="522000"/>
          </a:xfrm>
          <a:prstGeom prst="rect">
            <a:avLst/>
          </a:prstGeom>
          <a:effectLst>
            <a:outerShdw blurRad="50800" dist="38100" algn="l" rotWithShape="0">
              <a:prstClr val="black">
                <a:alpha val="40000"/>
              </a:prstClr>
            </a:outerShdw>
          </a:effectLst>
        </p:spPr>
      </p:pic>
      <p:sp>
        <p:nvSpPr>
          <p:cNvPr id="11" name="ïš1iḑe">
            <a:extLst>
              <a:ext uri="{FF2B5EF4-FFF2-40B4-BE49-F238E27FC236}">
                <a16:creationId xmlns:a16="http://schemas.microsoft.com/office/drawing/2014/main" id="{D11F26FF-BA89-4D99-B852-90F5C9629135}"/>
              </a:ext>
            </a:extLst>
          </p:cNvPr>
          <p:cNvSpPr txBox="1">
            <a:spLocks/>
          </p:cNvSpPr>
          <p:nvPr/>
        </p:nvSpPr>
        <p:spPr>
          <a:xfrm>
            <a:off x="9978579" y="6059703"/>
            <a:ext cx="2060575" cy="31115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lumMod val="85000"/>
                    <a:lumOff val="15000"/>
                  </a:schemeClr>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lumMod val="85000"/>
                    <a:lumOff val="15000"/>
                  </a:schemeClr>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lumMod val="85000"/>
                    <a:lumOff val="15000"/>
                  </a:schemeClr>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400" b="0" i="0" u="none" strike="noStrike" kern="1200" cap="none" spc="0" normalizeH="0" baseline="0" noProof="0" dirty="0">
                <a:ln>
                  <a:noFill/>
                </a:ln>
                <a:solidFill>
                  <a:srgbClr val="000000">
                    <a:lumMod val="85000"/>
                    <a:lumOff val="15000"/>
                    <a:alpha val="50000"/>
                  </a:srgbClr>
                </a:solidFill>
                <a:effectLst/>
                <a:uLnTx/>
                <a:uFillTx/>
                <a:latin typeface="Arial"/>
                <a:ea typeface="微软雅黑"/>
                <a:cs typeface="+mn-cs"/>
              </a:rPr>
              <a:t>www.isengine.com.cn</a:t>
            </a:r>
            <a:endParaRPr kumimoji="0" lang="en-US" altLang="en-US" sz="1400" b="0" i="0" u="none" strike="noStrike" kern="1200" cap="none" spc="0" normalizeH="0" baseline="0" noProof="0" dirty="0">
              <a:ln>
                <a:noFill/>
              </a:ln>
              <a:solidFill>
                <a:srgbClr val="000000">
                  <a:lumMod val="85000"/>
                  <a:lumOff val="15000"/>
                  <a:alpha val="50000"/>
                </a:srgbClr>
              </a:solidFill>
              <a:effectLst/>
              <a:uLnTx/>
              <a:uFillTx/>
              <a:latin typeface="Arial"/>
              <a:ea typeface="微软雅黑"/>
              <a:cs typeface="+mn-cs"/>
            </a:endParaRPr>
          </a:p>
        </p:txBody>
      </p:sp>
    </p:spTree>
    <p:custDataLst>
      <p:tags r:id="rId1"/>
    </p:custDataLst>
    <p:extLst>
      <p:ext uri="{BB962C8B-B14F-4D97-AF65-F5344CB8AC3E}">
        <p14:creationId xmlns:p14="http://schemas.microsoft.com/office/powerpoint/2010/main" val="4188713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月轿车市场价格变化指数为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0.02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15.39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本月轿车市场成交均价较上月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下跌</a:t>
            </a:r>
            <a:r>
              <a:rPr lang="en-US" altLang="zh-CN" sz="1400" dirty="0">
                <a:solidFill>
                  <a:srgbClr val="5F5F5F"/>
                </a:solidFill>
                <a:latin typeface="微软雅黑 Light" panose="020B0502040204020203" pitchFamily="34" charset="-122"/>
                <a:ea typeface="微软雅黑 Light" panose="020B0502040204020203" pitchFamily="34" charset="-122"/>
              </a:rPr>
              <a:t>4,600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2.9%</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本月轿车市场中虽然各级别细分市场终端成交均价大多呈现小幅上涨，但由于中高端</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级和</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级两大细分市场本月销量占比出现明显下滑，拖累轿车市场整体成交均价下跌</a:t>
            </a:r>
            <a:endPar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轿车</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价格变化指数</a:t>
            </a:r>
            <a:r>
              <a:rPr lang="en-US" altLang="zh-CN" dirty="0"/>
              <a:t>—</a:t>
            </a:r>
            <a:r>
              <a:rPr lang="zh-CN" altLang="en-US" dirty="0"/>
              <a:t>轿车市场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909365897"/>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185535142"/>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3110642787"/>
              </p:ext>
            </p:extLst>
          </p:nvPr>
        </p:nvGraphicFramePr>
        <p:xfrm>
          <a:off x="9666586"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algn="ctr"/>
                      <a:r>
                        <a:rPr lang="en-US" altLang="zh-CN" sz="900" b="1" dirty="0">
                          <a:solidFill>
                            <a:srgbClr val="C00000"/>
                          </a:solidFill>
                        </a:rPr>
                        <a:t>+0.3%</a:t>
                      </a:r>
                      <a:endParaRPr lang="zh-CN" altLang="en-US" sz="900" b="1" dirty="0">
                        <a:solidFill>
                          <a:srgbClr val="C00000"/>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C00000"/>
                          </a:solidFill>
                          <a:latin typeface="+mn-lt"/>
                          <a:ea typeface="+mn-ea"/>
                          <a:cs typeface="+mn-cs"/>
                        </a:rPr>
                        <a:t>+0.5%</a:t>
                      </a:r>
                      <a:endParaRPr lang="zh-CN" altLang="en-US" sz="900" b="1" kern="1200" dirty="0">
                        <a:solidFill>
                          <a:srgbClr val="C0000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algn="ctr"/>
                      <a:r>
                        <a:rPr lang="en-US" altLang="zh-CN" sz="1000" b="1" dirty="0">
                          <a:solidFill>
                            <a:schemeClr val="tx1">
                              <a:lumMod val="75000"/>
                              <a:lumOff val="25000"/>
                            </a:schemeClr>
                          </a:solidFill>
                        </a:rPr>
                        <a:t>B</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chemeClr val="bg2">
                              <a:lumMod val="50000"/>
                            </a:schemeClr>
                          </a:solidFill>
                          <a:latin typeface="+mn-lt"/>
                          <a:ea typeface="+mn-ea"/>
                          <a:cs typeface="+mn-cs"/>
                        </a:rPr>
                        <a:t>-</a:t>
                      </a:r>
                      <a:endParaRPr lang="zh-CN" altLang="en-US" sz="900" b="1" kern="1200" dirty="0">
                        <a:solidFill>
                          <a:schemeClr val="bg2">
                            <a:lumMod val="50000"/>
                          </a:schemeClr>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C00000"/>
                          </a:solidFill>
                          <a:latin typeface="+mn-lt"/>
                          <a:ea typeface="+mn-ea"/>
                          <a:cs typeface="+mn-cs"/>
                        </a:rPr>
                        <a:t>+0.7%</a:t>
                      </a:r>
                      <a:endParaRPr lang="zh-CN" altLang="en-US" sz="900" b="1" kern="1200" dirty="0">
                        <a:solidFill>
                          <a:srgbClr val="C0000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640106440"/>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sp>
        <p:nvSpPr>
          <p:cNvPr id="46" name="文本框 45">
            <a:extLst>
              <a:ext uri="{FF2B5EF4-FFF2-40B4-BE49-F238E27FC236}">
                <a16:creationId xmlns:a16="http://schemas.microsoft.com/office/drawing/2014/main" id="{83733EB6-1EFF-4B61-93E0-106284FF4F96}"/>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本月轿车市场监测车型销量合计</a:t>
            </a:r>
            <a:r>
              <a:rPr lang="en-US" altLang="zh-CN" sz="900" b="1" dirty="0">
                <a:solidFill>
                  <a:schemeClr val="tx1">
                    <a:lumMod val="75000"/>
                    <a:lumOff val="25000"/>
                  </a:schemeClr>
                </a:solidFill>
              </a:rPr>
              <a:t>60.2</a:t>
            </a:r>
            <a:r>
              <a:rPr lang="zh-CN" altLang="en-US" sz="900" b="1" dirty="0">
                <a:solidFill>
                  <a:schemeClr val="tx1">
                    <a:lumMod val="75000"/>
                    <a:lumOff val="25000"/>
                  </a:schemeClr>
                </a:solidFill>
              </a:rPr>
              <a:t>万辆</a:t>
            </a:r>
          </a:p>
        </p:txBody>
      </p:sp>
      <p:sp>
        <p:nvSpPr>
          <p:cNvPr id="47" name="文本框 46">
            <a:extLst>
              <a:ext uri="{FF2B5EF4-FFF2-40B4-BE49-F238E27FC236}">
                <a16:creationId xmlns:a16="http://schemas.microsoft.com/office/drawing/2014/main" id="{CE504BAA-8019-4E8C-8A9A-35285F07EB11}"/>
              </a:ext>
            </a:extLst>
          </p:cNvPr>
          <p:cNvSpPr txBox="1"/>
          <p:nvPr/>
        </p:nvSpPr>
        <p:spPr>
          <a:xfrm>
            <a:off x="6043271" y="376832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17.1</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28.4%</a:t>
            </a:r>
          </a:p>
        </p:txBody>
      </p:sp>
      <p:sp>
        <p:nvSpPr>
          <p:cNvPr id="48" name="文本框 47">
            <a:extLst>
              <a:ext uri="{FF2B5EF4-FFF2-40B4-BE49-F238E27FC236}">
                <a16:creationId xmlns:a16="http://schemas.microsoft.com/office/drawing/2014/main" id="{6E994FAF-AD17-4C15-AE0F-AC07D57E865C}"/>
              </a:ext>
            </a:extLst>
          </p:cNvPr>
          <p:cNvSpPr txBox="1"/>
          <p:nvPr/>
        </p:nvSpPr>
        <p:spPr>
          <a:xfrm>
            <a:off x="5778099" y="493771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36.9</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61.3%</a:t>
            </a:r>
          </a:p>
        </p:txBody>
      </p:sp>
      <p:sp>
        <p:nvSpPr>
          <p:cNvPr id="49" name="文本框 48">
            <a:extLst>
              <a:ext uri="{FF2B5EF4-FFF2-40B4-BE49-F238E27FC236}">
                <a16:creationId xmlns:a16="http://schemas.microsoft.com/office/drawing/2014/main" id="{B9A9652E-EAF2-4F8B-A05D-79CFAEBB71E5}"/>
              </a:ext>
            </a:extLst>
          </p:cNvPr>
          <p:cNvSpPr txBox="1"/>
          <p:nvPr/>
        </p:nvSpPr>
        <p:spPr>
          <a:xfrm>
            <a:off x="7487676" y="3787444"/>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3.8</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6.2%</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sp>
        <p:nvSpPr>
          <p:cNvPr id="50" name="文本框 49">
            <a:extLst>
              <a:ext uri="{FF2B5EF4-FFF2-40B4-BE49-F238E27FC236}">
                <a16:creationId xmlns:a16="http://schemas.microsoft.com/office/drawing/2014/main" id="{6D967E15-8BBD-42B8-9718-2B11FD2F5B68}"/>
              </a:ext>
            </a:extLst>
          </p:cNvPr>
          <p:cNvSpPr txBox="1"/>
          <p:nvPr/>
        </p:nvSpPr>
        <p:spPr>
          <a:xfrm>
            <a:off x="7487675" y="5123533"/>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2.5</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4.1%</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grpSp>
        <p:nvGrpSpPr>
          <p:cNvPr id="24" name="组合 23">
            <a:extLst>
              <a:ext uri="{FF2B5EF4-FFF2-40B4-BE49-F238E27FC236}">
                <a16:creationId xmlns:a16="http://schemas.microsoft.com/office/drawing/2014/main" id="{384C4A50-FA54-45F0-822D-7E5F5841CC28}"/>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27" name="AutoShape 12">
              <a:extLst>
                <a:ext uri="{FF2B5EF4-FFF2-40B4-BE49-F238E27FC236}">
                  <a16:creationId xmlns:a16="http://schemas.microsoft.com/office/drawing/2014/main" id="{E8C284D6-1DEF-4F0A-AF17-DC54E9FAE61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7" name="Text Box 10">
              <a:extLst>
                <a:ext uri="{FF2B5EF4-FFF2-40B4-BE49-F238E27FC236}">
                  <a16:creationId xmlns:a16="http://schemas.microsoft.com/office/drawing/2014/main" id="{4635D80B-EADA-4DAA-A075-91C07CCF00F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41" name="表格 12">
            <a:extLst>
              <a:ext uri="{FF2B5EF4-FFF2-40B4-BE49-F238E27FC236}">
                <a16:creationId xmlns:a16="http://schemas.microsoft.com/office/drawing/2014/main" id="{4401C35D-E6C8-4C8E-9D20-1952C1AC48EF}"/>
              </a:ext>
            </a:extLst>
          </p:cNvPr>
          <p:cNvGraphicFramePr>
            <a:graphicFrameLocks noGrp="1"/>
          </p:cNvGraphicFramePr>
          <p:nvPr>
            <p:extLst>
              <p:ext uri="{D42A27DB-BD31-4B8C-83A1-F6EECF244321}">
                <p14:modId xmlns:p14="http://schemas.microsoft.com/office/powerpoint/2010/main" val="2315758165"/>
              </p:ext>
            </p:extLst>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51" name="组合 50">
            <a:extLst>
              <a:ext uri="{FF2B5EF4-FFF2-40B4-BE49-F238E27FC236}">
                <a16:creationId xmlns:a16="http://schemas.microsoft.com/office/drawing/2014/main" id="{2BCD5F72-AB76-47C3-9B82-E69C92B5484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52" name="AutoShape 12">
              <a:extLst>
                <a:ext uri="{FF2B5EF4-FFF2-40B4-BE49-F238E27FC236}">
                  <a16:creationId xmlns:a16="http://schemas.microsoft.com/office/drawing/2014/main" id="{D574F05A-A816-4EA2-A4B4-9250668CF643}"/>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3" name="Text Box 10">
              <a:extLst>
                <a:ext uri="{FF2B5EF4-FFF2-40B4-BE49-F238E27FC236}">
                  <a16:creationId xmlns:a16="http://schemas.microsoft.com/office/drawing/2014/main" id="{4480FB34-D367-4F92-9E9E-34BD605F63A5}"/>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月度均价环比变化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1" name="Object 4">
            <a:extLst>
              <a:ext uri="{FF2B5EF4-FFF2-40B4-BE49-F238E27FC236}">
                <a16:creationId xmlns:a16="http://schemas.microsoft.com/office/drawing/2014/main" id="{37439E78-9850-4DBB-9A3E-A1F2D620E544}"/>
              </a:ext>
            </a:extLst>
          </p:cNvPr>
          <p:cNvGraphicFramePr>
            <a:graphicFrameLocks noChangeAspect="1"/>
          </p:cNvGraphicFramePr>
          <p:nvPr>
            <p:custDataLst>
              <p:tags r:id="rId6"/>
            </p:custDataLst>
            <p:extLst>
              <p:ext uri="{D42A27DB-BD31-4B8C-83A1-F6EECF244321}">
                <p14:modId xmlns:p14="http://schemas.microsoft.com/office/powerpoint/2010/main" val="3141572673"/>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Tree>
    <p:custDataLst>
      <p:tags r:id="rId1"/>
    </p:custDataLst>
    <p:extLst>
      <p:ext uri="{BB962C8B-B14F-4D97-AF65-F5344CB8AC3E}">
        <p14:creationId xmlns:p14="http://schemas.microsoft.com/office/powerpoint/2010/main" val="1773633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0.37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2.41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本月轿车市场平均优惠较上月减少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1,500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6.0%</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本月轿车市场整体优惠幅度</a:t>
            </a:r>
            <a:r>
              <a:rPr lang="zh-CN" altLang="en-US" sz="1400" dirty="0">
                <a:solidFill>
                  <a:srgbClr val="5F5F5F"/>
                </a:solidFill>
                <a:latin typeface="微软雅黑 Light" panose="020B0502040204020203" pitchFamily="34" charset="-122"/>
                <a:ea typeface="微软雅黑 Light" panose="020B0502040204020203" pitchFamily="34" charset="-122"/>
              </a:rPr>
              <a:t>继续下滑，除</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级与上月持平以外，其它各级别细分市场终端优惠均有所减少，其中</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级市场下降</a:t>
            </a:r>
            <a:r>
              <a:rPr lang="en-US" altLang="zh-CN" sz="1400" dirty="0">
                <a:solidFill>
                  <a:srgbClr val="5F5F5F"/>
                </a:solidFill>
                <a:latin typeface="微软雅黑 Light" panose="020B0502040204020203" pitchFamily="34" charset="-122"/>
                <a:ea typeface="微软雅黑 Light" panose="020B0502040204020203" pitchFamily="34" charset="-122"/>
              </a:rPr>
              <a:t>0.9%</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级市场下降</a:t>
            </a:r>
            <a:r>
              <a:rPr lang="en-US" altLang="zh-CN" sz="1400" dirty="0">
                <a:solidFill>
                  <a:srgbClr val="5F5F5F"/>
                </a:solidFill>
                <a:latin typeface="微软雅黑 Light" panose="020B0502040204020203" pitchFamily="34" charset="-122"/>
                <a:ea typeface="微软雅黑 Light" panose="020B0502040204020203" pitchFamily="34" charset="-122"/>
              </a:rPr>
              <a:t>6.9%</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级市场下降</a:t>
            </a:r>
            <a:r>
              <a:rPr lang="en-US" altLang="zh-CN" sz="1400" dirty="0">
                <a:solidFill>
                  <a:srgbClr val="5F5F5F"/>
                </a:solidFill>
                <a:latin typeface="微软雅黑 Light" panose="020B0502040204020203" pitchFamily="34" charset="-122"/>
                <a:ea typeface="微软雅黑 Light" panose="020B0502040204020203" pitchFamily="34" charset="-122"/>
              </a:rPr>
              <a:t>1.3%</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extLst>
              <p:ext uri="{D42A27DB-BD31-4B8C-83A1-F6EECF244321}">
                <p14:modId xmlns:p14="http://schemas.microsoft.com/office/powerpoint/2010/main" val="1842508305"/>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轿车</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优惠变化指数</a:t>
            </a:r>
            <a:r>
              <a:rPr lang="en-US" altLang="zh-CN" dirty="0"/>
              <a:t>—</a:t>
            </a:r>
            <a:r>
              <a:rPr lang="zh-CN" altLang="en-US" dirty="0"/>
              <a:t>轿车市场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2349338897"/>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1542180604"/>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2783967411"/>
              </p:ext>
            </p:extLst>
          </p:nvPr>
        </p:nvGraphicFramePr>
        <p:xfrm>
          <a:off x="9666586"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00B050"/>
                          </a:solidFill>
                          <a:latin typeface="+mn-lt"/>
                          <a:ea typeface="+mn-ea"/>
                          <a:cs typeface="+mn-cs"/>
                        </a:rPr>
                        <a:t>-0.9%</a:t>
                      </a:r>
                      <a:endParaRPr lang="zh-CN" altLang="en-US" sz="900" b="1" kern="1200" dirty="0">
                        <a:solidFill>
                          <a:srgbClr val="00B05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00B050"/>
                          </a:solidFill>
                          <a:latin typeface="+mn-lt"/>
                          <a:ea typeface="+mn-ea"/>
                          <a:cs typeface="+mn-cs"/>
                        </a:rPr>
                        <a:t>-6.9%</a:t>
                      </a:r>
                      <a:endParaRPr lang="zh-CN" altLang="en-US" sz="900" b="1" kern="1200" dirty="0">
                        <a:solidFill>
                          <a:srgbClr val="00B05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marL="0" algn="ctr" defTabSz="914354" rtl="0" eaLnBrk="1" latinLnBrk="0" hangingPunct="1"/>
                      <a:r>
                        <a:rPr lang="en-US" altLang="zh-CN" sz="900" b="1" kern="1200" dirty="0">
                          <a:solidFill>
                            <a:schemeClr val="tx1">
                              <a:lumMod val="75000"/>
                              <a:lumOff val="25000"/>
                            </a:schemeClr>
                          </a:solidFill>
                          <a:latin typeface="+mn-lt"/>
                          <a:ea typeface="+mn-ea"/>
                          <a:cs typeface="+mn-cs"/>
                        </a:rPr>
                        <a:t>B</a:t>
                      </a:r>
                      <a:r>
                        <a:rPr lang="zh-CN" altLang="en-US" sz="900" b="1" kern="1200" dirty="0">
                          <a:solidFill>
                            <a:schemeClr val="tx1">
                              <a:lumMod val="75000"/>
                              <a:lumOff val="25000"/>
                            </a:schemeClr>
                          </a:solidFill>
                          <a:latin typeface="+mn-lt"/>
                          <a:ea typeface="+mn-ea"/>
                          <a:cs typeface="+mn-cs"/>
                        </a:rPr>
                        <a:t>级</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en-US" altLang="zh-CN" sz="900" b="1" kern="1200" dirty="0">
                          <a:solidFill>
                            <a:srgbClr val="00B050"/>
                          </a:solidFill>
                          <a:latin typeface="+mn-lt"/>
                          <a:ea typeface="+mn-ea"/>
                          <a:cs typeface="+mn-cs"/>
                        </a:rPr>
                        <a:t>-1.3%</a:t>
                      </a:r>
                      <a:endParaRPr lang="zh-CN" altLang="en-US" sz="900" b="1" kern="1200" dirty="0">
                        <a:solidFill>
                          <a:srgbClr val="00B05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chemeClr val="tx1">
                              <a:lumMod val="75000"/>
                              <a:lumOff val="25000"/>
                            </a:schemeClr>
                          </a:solidFill>
                          <a:latin typeface="+mn-lt"/>
                          <a:ea typeface="+mn-ea"/>
                          <a:cs typeface="+mn-cs"/>
                        </a:rPr>
                        <a:t>-</a:t>
                      </a:r>
                      <a:endParaRPr lang="zh-CN" altLang="en-US" sz="900" b="1" kern="1200" dirty="0">
                        <a:solidFill>
                          <a:schemeClr val="tx1">
                            <a:lumMod val="75000"/>
                            <a:lumOff val="25000"/>
                          </a:schemeClr>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90744198"/>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pSp>
        <p:nvGrpSpPr>
          <p:cNvPr id="24" name="组合 23">
            <a:extLst>
              <a:ext uri="{FF2B5EF4-FFF2-40B4-BE49-F238E27FC236}">
                <a16:creationId xmlns:a16="http://schemas.microsoft.com/office/drawing/2014/main" id="{CC4377D1-C7DC-4E8B-9248-1A9CBFB05C4E}"/>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27" name="AutoShape 12">
              <a:extLst>
                <a:ext uri="{FF2B5EF4-FFF2-40B4-BE49-F238E27FC236}">
                  <a16:creationId xmlns:a16="http://schemas.microsoft.com/office/drawing/2014/main" id="{B7239838-E90A-481B-A19C-68EBCDB9628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7" name="Text Box 10">
              <a:extLst>
                <a:ext uri="{FF2B5EF4-FFF2-40B4-BE49-F238E27FC236}">
                  <a16:creationId xmlns:a16="http://schemas.microsoft.com/office/drawing/2014/main" id="{A60DFA2D-FE1A-4233-AF45-C9A43FBFC92D}"/>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41" name="表格 12">
            <a:extLst>
              <a:ext uri="{FF2B5EF4-FFF2-40B4-BE49-F238E27FC236}">
                <a16:creationId xmlns:a16="http://schemas.microsoft.com/office/drawing/2014/main" id="{52937C81-4CB6-44B2-84AA-149902447607}"/>
              </a:ext>
            </a:extLst>
          </p:cNvPr>
          <p:cNvGraphicFramePr>
            <a:graphicFrameLocks noGrp="1"/>
          </p:cNvGraphicFramePr>
          <p:nvPr>
            <p:extLst>
              <p:ext uri="{D42A27DB-BD31-4B8C-83A1-F6EECF244321}">
                <p14:modId xmlns:p14="http://schemas.microsoft.com/office/powerpoint/2010/main" val="1440316063"/>
              </p:ext>
            </p:extLst>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51" name="组合 50">
            <a:extLst>
              <a:ext uri="{FF2B5EF4-FFF2-40B4-BE49-F238E27FC236}">
                <a16:creationId xmlns:a16="http://schemas.microsoft.com/office/drawing/2014/main" id="{21849B55-9493-412B-89AA-C577DABB0ECE}"/>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52" name="AutoShape 12">
              <a:extLst>
                <a:ext uri="{FF2B5EF4-FFF2-40B4-BE49-F238E27FC236}">
                  <a16:creationId xmlns:a16="http://schemas.microsoft.com/office/drawing/2014/main" id="{81E622EA-9DD4-4615-A4DA-1327C672D84D}"/>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3" name="Text Box 10">
              <a:extLst>
                <a:ext uri="{FF2B5EF4-FFF2-40B4-BE49-F238E27FC236}">
                  <a16:creationId xmlns:a16="http://schemas.microsoft.com/office/drawing/2014/main" id="{E2DC2F11-CE82-4FE3-8DE4-56843883D4D7}"/>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月度优惠环比变化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49" name="Object 4">
            <a:extLst>
              <a:ext uri="{FF2B5EF4-FFF2-40B4-BE49-F238E27FC236}">
                <a16:creationId xmlns:a16="http://schemas.microsoft.com/office/drawing/2014/main" id="{9BCB1C56-B022-47D9-99F5-2945DF731131}"/>
              </a:ext>
            </a:extLst>
          </p:cNvPr>
          <p:cNvGraphicFramePr>
            <a:graphicFrameLocks noChangeAspect="1"/>
          </p:cNvGraphicFramePr>
          <p:nvPr>
            <p:custDataLst>
              <p:tags r:id="rId6"/>
            </p:custDataLst>
            <p:extLst>
              <p:ext uri="{D42A27DB-BD31-4B8C-83A1-F6EECF244321}">
                <p14:modId xmlns:p14="http://schemas.microsoft.com/office/powerpoint/2010/main" val="214026396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
        <p:nvSpPr>
          <p:cNvPr id="9" name="文本框 8">
            <a:extLst>
              <a:ext uri="{FF2B5EF4-FFF2-40B4-BE49-F238E27FC236}">
                <a16:creationId xmlns:a16="http://schemas.microsoft.com/office/drawing/2014/main" id="{170FDADE-701E-BBF1-D1E6-2908AAEED06F}"/>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本月轿车市场监测车型销量合计</a:t>
            </a:r>
            <a:r>
              <a:rPr lang="en-US" altLang="zh-CN" sz="900" b="1" dirty="0">
                <a:solidFill>
                  <a:schemeClr val="tx1">
                    <a:lumMod val="75000"/>
                    <a:lumOff val="25000"/>
                  </a:schemeClr>
                </a:solidFill>
              </a:rPr>
              <a:t>60.2</a:t>
            </a:r>
            <a:r>
              <a:rPr lang="zh-CN" altLang="en-US" sz="900" b="1" dirty="0">
                <a:solidFill>
                  <a:schemeClr val="tx1">
                    <a:lumMod val="75000"/>
                    <a:lumOff val="25000"/>
                  </a:schemeClr>
                </a:solidFill>
              </a:rPr>
              <a:t>万辆</a:t>
            </a:r>
          </a:p>
        </p:txBody>
      </p:sp>
      <p:sp>
        <p:nvSpPr>
          <p:cNvPr id="10" name="文本框 9">
            <a:extLst>
              <a:ext uri="{FF2B5EF4-FFF2-40B4-BE49-F238E27FC236}">
                <a16:creationId xmlns:a16="http://schemas.microsoft.com/office/drawing/2014/main" id="{6E034888-0438-D687-8F0F-D64A077561C7}"/>
              </a:ext>
            </a:extLst>
          </p:cNvPr>
          <p:cNvSpPr txBox="1"/>
          <p:nvPr/>
        </p:nvSpPr>
        <p:spPr>
          <a:xfrm>
            <a:off x="6043271" y="376832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17.1</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28.4%</a:t>
            </a:r>
          </a:p>
        </p:txBody>
      </p:sp>
      <p:sp>
        <p:nvSpPr>
          <p:cNvPr id="11" name="文本框 10">
            <a:extLst>
              <a:ext uri="{FF2B5EF4-FFF2-40B4-BE49-F238E27FC236}">
                <a16:creationId xmlns:a16="http://schemas.microsoft.com/office/drawing/2014/main" id="{59114605-D620-B979-C92F-C72DFB088B81}"/>
              </a:ext>
            </a:extLst>
          </p:cNvPr>
          <p:cNvSpPr txBox="1"/>
          <p:nvPr/>
        </p:nvSpPr>
        <p:spPr>
          <a:xfrm>
            <a:off x="5778099" y="493771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36.9</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61.3%</a:t>
            </a:r>
          </a:p>
        </p:txBody>
      </p:sp>
      <p:sp>
        <p:nvSpPr>
          <p:cNvPr id="12" name="文本框 11">
            <a:extLst>
              <a:ext uri="{FF2B5EF4-FFF2-40B4-BE49-F238E27FC236}">
                <a16:creationId xmlns:a16="http://schemas.microsoft.com/office/drawing/2014/main" id="{3B50A0DC-B64D-F3E0-6A4E-D18E05B40560}"/>
              </a:ext>
            </a:extLst>
          </p:cNvPr>
          <p:cNvSpPr txBox="1"/>
          <p:nvPr/>
        </p:nvSpPr>
        <p:spPr>
          <a:xfrm>
            <a:off x="7487676" y="3787444"/>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3.8</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6.2%</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sp>
        <p:nvSpPr>
          <p:cNvPr id="13" name="文本框 12">
            <a:extLst>
              <a:ext uri="{FF2B5EF4-FFF2-40B4-BE49-F238E27FC236}">
                <a16:creationId xmlns:a16="http://schemas.microsoft.com/office/drawing/2014/main" id="{9F987BC1-F646-E754-0ADF-F8690747FF78}"/>
              </a:ext>
            </a:extLst>
          </p:cNvPr>
          <p:cNvSpPr txBox="1"/>
          <p:nvPr/>
        </p:nvSpPr>
        <p:spPr>
          <a:xfrm>
            <a:off x="7487675" y="5123533"/>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2.5</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4.1%</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spTree>
    <p:custDataLst>
      <p:tags r:id="rId1"/>
    </p:custDataLst>
    <p:extLst>
      <p:ext uri="{BB962C8B-B14F-4D97-AF65-F5344CB8AC3E}">
        <p14:creationId xmlns:p14="http://schemas.microsoft.com/office/powerpoint/2010/main" val="3630194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257617296"/>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995808922"/>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—A0</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8" name="Object 4">
            <a:extLst>
              <a:ext uri="{FF2B5EF4-FFF2-40B4-BE49-F238E27FC236}">
                <a16:creationId xmlns:a16="http://schemas.microsoft.com/office/drawing/2014/main" id="{2077BDBB-EF7D-4932-9BDC-4F71BD2A9CEC}"/>
              </a:ext>
            </a:extLst>
          </p:cNvPr>
          <p:cNvGraphicFramePr>
            <a:graphicFrameLocks noChangeAspect="1"/>
          </p:cNvGraphicFramePr>
          <p:nvPr>
            <p:custDataLst>
              <p:tags r:id="rId3"/>
            </p:custDataLst>
            <p:extLst>
              <p:ext uri="{D42A27DB-BD31-4B8C-83A1-F6EECF244321}">
                <p14:modId xmlns:p14="http://schemas.microsoft.com/office/powerpoint/2010/main" val="1840702934"/>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4"/>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价格</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3860722387"/>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5"/>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-0.02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7.92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级轿车市场成交均价较上月上涨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300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0.3%</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本月高价车型</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POLO</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的销量占比继续提升，但由于低价车型悦翔本月销量占比也出现较明显的上升，因此该级别市场整体成交均价未出现明显波动，继续保持稳定</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3510888790"/>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致炫 </a:t>
                      </a:r>
                      <a:r>
                        <a:rPr lang="en-US" sz="800" b="0" i="0" u="none" strike="noStrike" dirty="0">
                          <a:solidFill>
                            <a:srgbClr val="404040"/>
                          </a:solidFill>
                          <a:effectLst/>
                          <a:latin typeface="等线" panose="02010600030101010101" pitchFamily="2" charset="-122"/>
                          <a:ea typeface="等线" panose="02010600030101010101" pitchFamily="2" charset="-122"/>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78,966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-880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飞度 两厢</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85,859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-255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威驰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72,052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-590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US" sz="800" b="0" i="0" u="none" strike="noStrike" dirty="0">
                          <a:solidFill>
                            <a:srgbClr val="404040"/>
                          </a:solidFill>
                          <a:effectLst/>
                          <a:latin typeface="等线" panose="02010600030101010101" pitchFamily="2" charset="-122"/>
                          <a:ea typeface="等线" panose="02010600030101010101" pitchFamily="2" charset="-122"/>
                        </a:rPr>
                        <a:t>POLO 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98,262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3,176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悦翔</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53,554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2.7%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威驰 </a:t>
                      </a:r>
                      <a:r>
                        <a:rPr lang="en-US" sz="800" b="0" i="0" u="none" strike="noStrike">
                          <a:solidFill>
                            <a:srgbClr val="404040"/>
                          </a:solidFill>
                          <a:effectLst/>
                          <a:latin typeface="等线" panose="02010600030101010101" pitchFamily="2" charset="-122"/>
                          <a:ea typeface="等线" panose="02010600030101010101" pitchFamily="2" charset="-122"/>
                        </a:rPr>
                        <a:t>FS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71,535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-641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致炫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74,041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-935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LIFE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89,952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173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悦纳</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59,511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a:solidFill>
                            <a:srgbClr val="00B050"/>
                          </a:solidFill>
                          <a:effectLst/>
                          <a:latin typeface="等线" panose="02010600030101010101" pitchFamily="2" charset="-122"/>
                          <a:ea typeface="等线" panose="02010600030101010101" pitchFamily="2" charset="-122"/>
                          <a:cs typeface="+mn-cs"/>
                        </a:rPr>
                        <a:t>-186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致享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74,770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6"/>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7" name="文本框 26">
            <a:extLst>
              <a:ext uri="{FF2B5EF4-FFF2-40B4-BE49-F238E27FC236}">
                <a16:creationId xmlns:a16="http://schemas.microsoft.com/office/drawing/2014/main" id="{C39EC3A6-BDBA-46D3-A982-4A320B34FE32}"/>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29" name="文本框 28">
            <a:extLst>
              <a:ext uri="{FF2B5EF4-FFF2-40B4-BE49-F238E27FC236}">
                <a16:creationId xmlns:a16="http://schemas.microsoft.com/office/drawing/2014/main" id="{DDAE78FB-2EA0-4FFA-82FD-9970E9573C58}"/>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spTree>
    <p:custDataLst>
      <p:tags r:id="rId1"/>
    </p:custDataLst>
    <p:extLst>
      <p:ext uri="{BB962C8B-B14F-4D97-AF65-F5344CB8AC3E}">
        <p14:creationId xmlns:p14="http://schemas.microsoft.com/office/powerpoint/2010/main" val="1616293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734553479"/>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818508505"/>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—A0</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3346204116"/>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0.18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1.21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级轿车市场平均优惠较上月减少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0.9%</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级轿车市场整体优惠变化幅度并不明显，虽然销量占比有明显上升的</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POLO</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终端优惠金额较高，但由于致炫</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X</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r>
              <a:rPr lang="zh-CN" altLang="en-US" sz="1400" dirty="0">
                <a:solidFill>
                  <a:srgbClr val="5F5F5F"/>
                </a:solidFill>
                <a:latin typeface="微软雅黑 Light" panose="020B0502040204020203" pitchFamily="34" charset="-122"/>
                <a:ea typeface="微软雅黑 Light" panose="020B0502040204020203" pitchFamily="34" charset="-122"/>
              </a:rPr>
              <a:t>威驰等一系列同样终端优惠力度较大的车型本月销量占比同时出现下滑，因此该级别细分市场整体优化变化不大</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626310443"/>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致炫 </a:t>
                      </a:r>
                      <a:r>
                        <a:rPr lang="en-US" sz="800" b="0" i="0" u="none" strike="noStrike" dirty="0">
                          <a:solidFill>
                            <a:srgbClr val="404040"/>
                          </a:solidFill>
                          <a:effectLst/>
                          <a:latin typeface="等线" panose="02010600030101010101" pitchFamily="2" charset="-122"/>
                          <a:ea typeface="等线" panose="02010600030101010101" pitchFamily="2" charset="-122"/>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13,528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810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飞度 两厢</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6,100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25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威驰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15,340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440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US" sz="800" b="0" i="0" u="none" strike="noStrike" dirty="0">
                          <a:solidFill>
                            <a:srgbClr val="404040"/>
                          </a:solidFill>
                          <a:effectLst/>
                          <a:latin typeface="等线" panose="02010600030101010101" pitchFamily="2" charset="-122"/>
                          <a:ea typeface="等线" panose="02010600030101010101" pitchFamily="2" charset="-122"/>
                        </a:rPr>
                        <a:t>POLO 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14,674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-3,346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3.6%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悦翔</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8,311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2.7%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威驰 </a:t>
                      </a:r>
                      <a:r>
                        <a:rPr lang="en-US" sz="800" b="0" i="0" u="none" strike="noStrike">
                          <a:solidFill>
                            <a:srgbClr val="404040"/>
                          </a:solidFill>
                          <a:effectLst/>
                          <a:latin typeface="等线" panose="02010600030101010101" pitchFamily="2" charset="-122"/>
                          <a:ea typeface="等线" panose="02010600030101010101" pitchFamily="2" charset="-122"/>
                        </a:rPr>
                        <a:t>FS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14,981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398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致炫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14,147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683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LIFE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13,039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116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悦纳</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20,101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致享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14,434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209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5" name="文本框 24">
            <a:extLst>
              <a:ext uri="{FF2B5EF4-FFF2-40B4-BE49-F238E27FC236}">
                <a16:creationId xmlns:a16="http://schemas.microsoft.com/office/drawing/2014/main" id="{F6325F4D-B199-4523-AC6B-1D52CA5230D5}"/>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27" name="文本框 26">
            <a:extLst>
              <a:ext uri="{FF2B5EF4-FFF2-40B4-BE49-F238E27FC236}">
                <a16:creationId xmlns:a16="http://schemas.microsoft.com/office/drawing/2014/main" id="{7E76DBD7-8151-48D7-91A9-672BCD772967}"/>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graphicFrame>
        <p:nvGraphicFramePr>
          <p:cNvPr id="22" name="Object 4">
            <a:extLst>
              <a:ext uri="{FF2B5EF4-FFF2-40B4-BE49-F238E27FC236}">
                <a16:creationId xmlns:a16="http://schemas.microsoft.com/office/drawing/2014/main" id="{FA289857-C779-4329-AABF-06D7108CCD19}"/>
              </a:ext>
            </a:extLst>
          </p:cNvPr>
          <p:cNvGraphicFramePr>
            <a:graphicFrameLocks noChangeAspect="1"/>
          </p:cNvGraphicFramePr>
          <p:nvPr>
            <p:custDataLst>
              <p:tags r:id="rId6"/>
            </p:custDataLst>
            <p:extLst>
              <p:ext uri="{D42A27DB-BD31-4B8C-83A1-F6EECF244321}">
                <p14:modId xmlns:p14="http://schemas.microsoft.com/office/powerpoint/2010/main" val="3616528850"/>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4111934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7F9ED7"/>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0.01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10.94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上涨</a:t>
            </a:r>
            <a:r>
              <a:rPr lang="en-US" altLang="zh-CN" sz="1400" dirty="0">
                <a:solidFill>
                  <a:srgbClr val="5F5F5F"/>
                </a:solidFill>
                <a:latin typeface="微软雅黑 Light" panose="020B0502040204020203" pitchFamily="34" charset="-122"/>
                <a:ea typeface="微软雅黑 Light" panose="020B0502040204020203" pitchFamily="34" charset="-122"/>
              </a:rPr>
              <a:t>5</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0.5%</a:t>
            </a:r>
          </a:p>
          <a:p>
            <a:pPr lvl="0" eaLnBrk="1" hangingPunct="1">
              <a:lnSpc>
                <a:spcPts val="2000"/>
              </a:lnSpc>
              <a:spcAft>
                <a:spcPts val="600"/>
              </a:spcAft>
              <a:buFont typeface="Wingdings" pitchFamily="2" charset="2"/>
              <a:buChar char="Ø"/>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本月中高价车型星瑞、思域的销量占比有明显提升，拉动该级别细分市场</a:t>
            </a:r>
            <a:r>
              <a:rPr lang="en-US" altLang="zh-CN" sz="1400" dirty="0">
                <a:solidFill>
                  <a:srgbClr val="5F5F5F"/>
                </a:solidFill>
                <a:latin typeface="微软雅黑 Light" panose="020B0502040204020203" pitchFamily="34" charset="-122"/>
                <a:ea typeface="微软雅黑 Light" panose="020B0502040204020203" pitchFamily="34" charset="-122"/>
              </a:rPr>
              <a:t>11-14</a:t>
            </a:r>
            <a:r>
              <a:rPr lang="zh-CN" altLang="en-US" sz="1400" dirty="0">
                <a:solidFill>
                  <a:srgbClr val="5F5F5F"/>
                </a:solidFill>
                <a:latin typeface="微软雅黑 Light" panose="020B0502040204020203" pitchFamily="34" charset="-122"/>
                <a:ea typeface="微软雅黑 Light" panose="020B0502040204020203" pitchFamily="34" charset="-122"/>
              </a:rPr>
              <a:t>万价格区间车型销量占比上扬，同时</a:t>
            </a:r>
            <a:r>
              <a:rPr lang="en-US" altLang="zh-CN" sz="1400" dirty="0">
                <a:solidFill>
                  <a:srgbClr val="5F5F5F"/>
                </a:solidFill>
                <a:latin typeface="微软雅黑 Light" panose="020B0502040204020203" pitchFamily="34" charset="-122"/>
                <a:ea typeface="微软雅黑 Light" panose="020B0502040204020203" pitchFamily="34" charset="-122"/>
              </a:rPr>
              <a:t>8</a:t>
            </a:r>
            <a:r>
              <a:rPr lang="zh-CN" altLang="en-US" sz="1400" dirty="0">
                <a:solidFill>
                  <a:srgbClr val="5F5F5F"/>
                </a:solidFill>
                <a:latin typeface="微软雅黑 Light" panose="020B0502040204020203" pitchFamily="34" charset="-122"/>
                <a:ea typeface="微软雅黑 Light" panose="020B0502040204020203" pitchFamily="34" charset="-122"/>
              </a:rPr>
              <a:t>万元以下以及</a:t>
            </a:r>
            <a:r>
              <a:rPr lang="en-US" altLang="zh-CN" sz="1400" dirty="0">
                <a:solidFill>
                  <a:srgbClr val="5F5F5F"/>
                </a:solidFill>
                <a:latin typeface="微软雅黑 Light" panose="020B0502040204020203" pitchFamily="34" charset="-122"/>
                <a:ea typeface="微软雅黑 Light" panose="020B0502040204020203" pitchFamily="34" charset="-122"/>
              </a:rPr>
              <a:t>8-11</a:t>
            </a:r>
            <a:r>
              <a:rPr lang="zh-CN" altLang="en-US" sz="1400" dirty="0">
                <a:solidFill>
                  <a:srgbClr val="5F5F5F"/>
                </a:solidFill>
                <a:latin typeface="微软雅黑 Light" panose="020B0502040204020203" pitchFamily="34" charset="-122"/>
                <a:ea typeface="微软雅黑 Light" panose="020B0502040204020203" pitchFamily="34" charset="-122"/>
              </a:rPr>
              <a:t>万的的中低端车型销量占比也出现明显下滑</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661401314"/>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朗逸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116,073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-612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轩逸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117,145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-1,211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轩逸 经典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90,586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-1,231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速腾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142,426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-2,186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帝豪 三厢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74,277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315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宝来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111,829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-2,400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卡罗拉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99,664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-1,043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星瑞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132,238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119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思域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134,709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487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长安 </a:t>
                      </a:r>
                      <a:r>
                        <a:rPr lang="en-US" sz="800" b="0" i="0" u="none" strike="noStrike">
                          <a:solidFill>
                            <a:srgbClr val="404040"/>
                          </a:solidFill>
                          <a:effectLst/>
                          <a:latin typeface="等线" panose="02010600030101010101" pitchFamily="2" charset="-122"/>
                          <a:ea typeface="等线" panose="02010600030101010101" pitchFamily="2" charset="-122"/>
                        </a:rPr>
                        <a:t>UNI-V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118,556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219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244168971"/>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926972909"/>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graphicFrame>
        <p:nvGraphicFramePr>
          <p:cNvPr id="22" name="Object 4">
            <a:extLst>
              <a:ext uri="{FF2B5EF4-FFF2-40B4-BE49-F238E27FC236}">
                <a16:creationId xmlns:a16="http://schemas.microsoft.com/office/drawing/2014/main" id="{41E70F78-83F5-46F9-BDDE-388C7B88E00A}"/>
              </a:ext>
            </a:extLst>
          </p:cNvPr>
          <p:cNvGraphicFramePr>
            <a:graphicFrameLocks noChangeAspect="1"/>
          </p:cNvGraphicFramePr>
          <p:nvPr>
            <p:custDataLst>
              <p:tags r:id="rId6"/>
            </p:custDataLst>
            <p:extLst>
              <p:ext uri="{D42A27DB-BD31-4B8C-83A1-F6EECF244321}">
                <p14:modId xmlns:p14="http://schemas.microsoft.com/office/powerpoint/2010/main" val="268712506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7064772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896662932"/>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143870581"/>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1488727729"/>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a:t>
            </a:r>
            <a:r>
              <a:rPr lang="en-US" altLang="zh-CN" b="1" dirty="0">
                <a:solidFill>
                  <a:prstClr val="black"/>
                </a:solidFill>
                <a:latin typeface="微软雅黑 Light" panose="020B0502040204020203" pitchFamily="34" charset="-122"/>
                <a:ea typeface="微软雅黑 Light" panose="020B0502040204020203" pitchFamily="34" charset="-122"/>
              </a:rPr>
              <a:t>10</a:t>
            </a:r>
            <a:r>
              <a:rPr lang="zh-CN" altLang="en-US" b="1" dirty="0">
                <a:solidFill>
                  <a:prstClr val="black"/>
                </a:solidFill>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a:t>
            </a:r>
            <a:r>
              <a:rPr lang="zh-CN" altLang="en-US" b="1" dirty="0">
                <a:solidFill>
                  <a:prstClr val="black"/>
                </a:solidFill>
                <a:latin typeface="微软雅黑 Light" panose="020B0502040204020203" pitchFamily="34" charset="-122"/>
                <a:ea typeface="微软雅黑 Light" panose="020B0502040204020203" pitchFamily="34" charset="-122"/>
              </a:rPr>
              <a:t>优惠</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变化指数为</a:t>
            </a:r>
            <a:r>
              <a:rPr lang="en-US" altLang="zh-CN" b="1" dirty="0">
                <a:solidFill>
                  <a:prstClr val="black"/>
                </a:solidFill>
                <a:latin typeface="微软雅黑 Light" panose="020B0502040204020203" pitchFamily="34" charset="-122"/>
                <a:ea typeface="微软雅黑 Light" panose="020B0502040204020203" pitchFamily="34" charset="-122"/>
              </a:rPr>
              <a:t>0.21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1.90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级轿车市场平均优惠较上月减少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1,400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a:t>
            </a:r>
            <a:r>
              <a:rPr lang="zh-CN" altLang="en-US" sz="1400" dirty="0">
                <a:solidFill>
                  <a:srgbClr val="5F5F5F"/>
                </a:solidFill>
                <a:latin typeface="微软雅黑 Light" panose="020B0502040204020203" pitchFamily="34" charset="-122"/>
                <a:ea typeface="微软雅黑 Light" panose="020B0502040204020203" pitchFamily="34" charset="-122"/>
              </a:rPr>
              <a:t>下降</a:t>
            </a:r>
            <a:r>
              <a:rPr lang="en-US" altLang="zh-CN" sz="1400" dirty="0">
                <a:solidFill>
                  <a:srgbClr val="5F5F5F"/>
                </a:solidFill>
                <a:latin typeface="微软雅黑 Light" panose="020B0502040204020203" pitchFamily="34" charset="-122"/>
                <a:ea typeface="微软雅黑 Light" panose="020B0502040204020203" pitchFamily="34" charset="-122"/>
              </a:rPr>
              <a:t>6.9</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由于星瑞、帝豪三厢等本月销量占比提升的车型在终端市场的优惠幅度相对较小，导致</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级轿车市场本月整体优惠出现较明显下降</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3039285519"/>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朗逸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18,020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687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轩逸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13,657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1,177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轩逸 经典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22,799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1,223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速腾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20,885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1,788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帝豪 三厢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9,033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56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宝来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24,470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1,749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卡罗拉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27,296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863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星瑞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3,611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思域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11,677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-254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长安 </a:t>
                      </a:r>
                      <a:r>
                        <a:rPr lang="en-US" sz="800" b="0" i="0" u="none" strike="noStrike">
                          <a:solidFill>
                            <a:srgbClr val="404040"/>
                          </a:solidFill>
                          <a:effectLst/>
                          <a:latin typeface="等线" panose="02010600030101010101" pitchFamily="2" charset="-122"/>
                          <a:ea typeface="等线" panose="02010600030101010101" pitchFamily="2" charset="-122"/>
                        </a:rPr>
                        <a:t>UNI-V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1,419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-147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graphicFrame>
        <p:nvGraphicFramePr>
          <p:cNvPr id="22" name="Object 4">
            <a:extLst>
              <a:ext uri="{FF2B5EF4-FFF2-40B4-BE49-F238E27FC236}">
                <a16:creationId xmlns:a16="http://schemas.microsoft.com/office/drawing/2014/main" id="{563A6E35-94CF-4A0E-88C5-E1F183CAF698}"/>
              </a:ext>
            </a:extLst>
          </p:cNvPr>
          <p:cNvGraphicFramePr>
            <a:graphicFrameLocks noChangeAspect="1"/>
          </p:cNvGraphicFramePr>
          <p:nvPr>
            <p:custDataLst>
              <p:tags r:id="rId6"/>
            </p:custDataLst>
            <p:extLst>
              <p:ext uri="{D42A27DB-BD31-4B8C-83A1-F6EECF244321}">
                <p14:modId xmlns:p14="http://schemas.microsoft.com/office/powerpoint/2010/main" val="2425103799"/>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781294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—B</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2584251202"/>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0.00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20.63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级轿车市场成交均价与上月一致</a:t>
            </a:r>
            <a:endParaRPr lang="en-US" altLang="zh-CN" sz="1400" dirty="0">
              <a:solidFill>
                <a:srgbClr val="5F5F5F"/>
              </a:solidFill>
              <a:latin typeface="微软雅黑 Light" panose="020B0502040204020203" pitchFamily="34" charset="-122"/>
              <a:ea typeface="微软雅黑 Light" panose="020B0502040204020203" pitchFamily="34" charset="-122"/>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本月豪华品牌宝马</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系销量占比出现较大幅度下滑，但同时由于奔驰</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级、凯迪拉克</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CT5</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等车型本月销量占比上升，因此</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级轿车整体成交均价与上月持平，未发生明显变化</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3684864966"/>
              </p:ext>
            </p:extLst>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凯美瑞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185,356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-533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2.7%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帕萨特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186,215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-97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雅阁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180,277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迈腾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195,708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22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天籁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169,703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12,048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奥迪 </a:t>
                      </a:r>
                      <a:r>
                        <a:rPr lang="en-US" sz="800" b="0" i="0" u="none" strike="noStrike">
                          <a:solidFill>
                            <a:srgbClr val="404040"/>
                          </a:solidFill>
                          <a:effectLst/>
                          <a:latin typeface="等线" panose="02010600030101010101" pitchFamily="2" charset="-122"/>
                          <a:ea typeface="等线" panose="02010600030101010101" pitchFamily="2" charset="-122"/>
                        </a:rPr>
                        <a:t>A4L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272,126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-2,910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凯迪拉克 </a:t>
                      </a:r>
                      <a:r>
                        <a:rPr lang="en-US" sz="800" b="0" i="0" u="none" strike="noStrike">
                          <a:solidFill>
                            <a:srgbClr val="404040"/>
                          </a:solidFill>
                          <a:effectLst/>
                          <a:latin typeface="等线" panose="02010600030101010101" pitchFamily="2" charset="-122"/>
                          <a:ea typeface="等线" panose="02010600030101010101" pitchFamily="2" charset="-122"/>
                        </a:rPr>
                        <a:t>CT5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252,792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-705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红旗 </a:t>
                      </a:r>
                      <a:r>
                        <a:rPr lang="en-US" sz="800" b="0" i="0" u="none" strike="noStrike">
                          <a:solidFill>
                            <a:srgbClr val="404040"/>
                          </a:solidFill>
                          <a:effectLst/>
                          <a:latin typeface="等线" panose="02010600030101010101" pitchFamily="2" charset="-122"/>
                          <a:ea typeface="等线" panose="02010600030101010101" pitchFamily="2" charset="-122"/>
                        </a:rPr>
                        <a:t>H5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172,864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2,577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奔驰 </a:t>
                      </a:r>
                      <a:r>
                        <a:rPr lang="en-US" altLang="zh-CN" sz="800" b="0" i="0" u="none" strike="noStrike">
                          <a:solidFill>
                            <a:srgbClr val="404040"/>
                          </a:solidFill>
                          <a:effectLst/>
                          <a:latin typeface="等线" panose="02010600030101010101" pitchFamily="2" charset="-122"/>
                          <a:ea typeface="等线" panose="02010600030101010101" pitchFamily="2" charset="-122"/>
                        </a:rPr>
                        <a:t>C</a:t>
                      </a:r>
                      <a:r>
                        <a:rPr lang="zh-CN" altLang="en-US" sz="800" b="0" i="0" u="none" strike="noStrike">
                          <a:solidFill>
                            <a:srgbClr val="404040"/>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319,626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7,835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宝马 </a:t>
                      </a:r>
                      <a:r>
                        <a:rPr lang="en-US" altLang="zh-CN" sz="800" b="0" i="0" u="none" strike="noStrike">
                          <a:solidFill>
                            <a:srgbClr val="404040"/>
                          </a:solidFill>
                          <a:effectLst/>
                          <a:latin typeface="等线" panose="02010600030101010101" pitchFamily="2" charset="-122"/>
                          <a:ea typeface="等线" panose="02010600030101010101" pitchFamily="2" charset="-122"/>
                        </a:rPr>
                        <a:t>3</a:t>
                      </a:r>
                      <a:r>
                        <a:rPr lang="zh-CN" altLang="en-US" sz="800" b="0" i="0" u="none" strike="noStrike">
                          <a:solidFill>
                            <a:srgbClr val="404040"/>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305,916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-1,287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-4.1%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122225974"/>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824547497"/>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9774A628-408A-4F96-A1F0-8FD85390AE27}"/>
              </a:ext>
            </a:extLst>
          </p:cNvPr>
          <p:cNvGraphicFramePr>
            <a:graphicFrameLocks noChangeAspect="1"/>
          </p:cNvGraphicFramePr>
          <p:nvPr>
            <p:custDataLst>
              <p:tags r:id="rId6"/>
            </p:custDataLst>
            <p:extLst>
              <p:ext uri="{D42A27DB-BD31-4B8C-83A1-F6EECF244321}">
                <p14:modId xmlns:p14="http://schemas.microsoft.com/office/powerpoint/2010/main" val="243705973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2481692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—B</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2957916401"/>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0.47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a:t>
            </a:r>
            <a:r>
              <a:rPr lang="zh-CN" altLang="en-US" b="1" dirty="0">
                <a:solidFill>
                  <a:prstClr val="black"/>
                </a:solidFill>
                <a:latin typeface="微软雅黑 Light" panose="020B0502040204020203" pitchFamily="34" charset="-122"/>
                <a:ea typeface="微软雅黑 Light" panose="020B0502040204020203" pitchFamily="34" charset="-122"/>
              </a:rPr>
              <a:t>平均</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优惠幅度</a:t>
            </a:r>
            <a:r>
              <a:rPr lang="en-US" altLang="zh-CN" b="1" dirty="0">
                <a:solidFill>
                  <a:prstClr val="black"/>
                </a:solidFill>
                <a:latin typeface="微软雅黑 Light" panose="020B0502040204020203" pitchFamily="34" charset="-122"/>
                <a:ea typeface="微软雅黑 Light" panose="020B0502040204020203" pitchFamily="34" charset="-122"/>
              </a:rPr>
              <a:t>2.86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a:t>
            </a:r>
            <a:r>
              <a:rPr lang="zh-CN" altLang="en-US" sz="1400" dirty="0">
                <a:solidFill>
                  <a:srgbClr val="5F5F5F"/>
                </a:solidFill>
                <a:latin typeface="微软雅黑 Light" panose="020B0502040204020203" pitchFamily="34" charset="-122"/>
                <a:ea typeface="微软雅黑 Light" panose="020B0502040204020203" pitchFamily="34" charset="-122"/>
              </a:rPr>
              <a:t>优惠较上月减少</a:t>
            </a:r>
            <a:r>
              <a:rPr lang="en-US" altLang="zh-CN" sz="1400" dirty="0">
                <a:solidFill>
                  <a:srgbClr val="5F5F5F"/>
                </a:solidFill>
                <a:latin typeface="微软雅黑 Light" panose="020B0502040204020203" pitchFamily="34" charset="-122"/>
                <a:ea typeface="微软雅黑 Light" panose="020B0502040204020203" pitchFamily="34" charset="-122"/>
              </a:rPr>
              <a:t>400</a:t>
            </a:r>
            <a:r>
              <a:rPr lang="zh-CN" altLang="en-US" sz="1400" dirty="0">
                <a:solidFill>
                  <a:srgbClr val="5F5F5F"/>
                </a:solidFill>
                <a:latin typeface="微软雅黑 Light" panose="020B0502040204020203" pitchFamily="34" charset="-122"/>
                <a:ea typeface="微软雅黑 Light" panose="020B0502040204020203" pitchFamily="34" charset="-122"/>
              </a:rPr>
              <a:t>元，环比下降</a:t>
            </a:r>
            <a:r>
              <a:rPr lang="en-US" altLang="zh-CN" sz="1400" dirty="0">
                <a:solidFill>
                  <a:srgbClr val="5F5F5F"/>
                </a:solidFill>
                <a:latin typeface="微软雅黑 Light" panose="020B0502040204020203" pitchFamily="34" charset="-122"/>
                <a:ea typeface="微软雅黑 Light" panose="020B0502040204020203" pitchFamily="34" charset="-122"/>
              </a:rPr>
              <a:t>1.3%</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虽然本月凯迪拉克</a:t>
            </a:r>
            <a:r>
              <a:rPr lang="en-US" altLang="zh-CN" sz="1400" dirty="0">
                <a:solidFill>
                  <a:srgbClr val="5F5F5F"/>
                </a:solidFill>
                <a:latin typeface="微软雅黑 Light" panose="020B0502040204020203" pitchFamily="34" charset="-122"/>
                <a:ea typeface="微软雅黑 Light" panose="020B0502040204020203" pitchFamily="34" charset="-122"/>
              </a:rPr>
              <a:t>CT5</a:t>
            </a:r>
            <a:r>
              <a:rPr lang="zh-CN" altLang="en-US" sz="1400" dirty="0">
                <a:solidFill>
                  <a:srgbClr val="5F5F5F"/>
                </a:solidFill>
                <a:latin typeface="微软雅黑 Light" panose="020B0502040204020203" pitchFamily="34" charset="-122"/>
                <a:ea typeface="微软雅黑 Light" panose="020B0502040204020203" pitchFamily="34" charset="-122"/>
              </a:rPr>
              <a:t>、奔驰</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级等终端优惠幅度较大的车型销量占比有所提升，但受宝马</a:t>
            </a:r>
            <a:r>
              <a:rPr lang="en-US" altLang="zh-CN" sz="1400" dirty="0">
                <a:solidFill>
                  <a:srgbClr val="5F5F5F"/>
                </a:solidFill>
                <a:latin typeface="微软雅黑 Light" panose="020B0502040204020203" pitchFamily="34" charset="-122"/>
                <a:ea typeface="微软雅黑 Light" panose="020B0502040204020203" pitchFamily="34" charset="-122"/>
              </a:rPr>
              <a:t>3</a:t>
            </a:r>
            <a:r>
              <a:rPr lang="zh-CN" altLang="en-US" sz="1400" dirty="0">
                <a:solidFill>
                  <a:srgbClr val="5F5F5F"/>
                </a:solidFill>
                <a:latin typeface="微软雅黑 Light" panose="020B0502040204020203" pitchFamily="34" charset="-122"/>
                <a:ea typeface="微软雅黑 Light" panose="020B0502040204020203" pitchFamily="34" charset="-122"/>
              </a:rPr>
              <a:t>系销量占比大幅下滑的影响，</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级轿车市场整体优惠幅度本月继续呈现下降趋势</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345711008"/>
              </p:ext>
            </p:extLst>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凯美瑞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21,421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426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2.7%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帕萨特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24,520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雅阁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16,444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213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迈腾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31,759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-739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天籁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29,719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-3,866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奥迪 </a:t>
                      </a:r>
                      <a:r>
                        <a:rPr lang="en-US" sz="800" b="0" i="0" u="none" strike="noStrike">
                          <a:solidFill>
                            <a:srgbClr val="404040"/>
                          </a:solidFill>
                          <a:effectLst/>
                          <a:latin typeface="等线" panose="02010600030101010101" pitchFamily="2" charset="-122"/>
                          <a:ea typeface="等线" panose="02010600030101010101" pitchFamily="2" charset="-122"/>
                        </a:rPr>
                        <a:t>A4L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64,604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2,007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凯迪拉克 </a:t>
                      </a:r>
                      <a:r>
                        <a:rPr lang="en-US" sz="800" b="0" i="0" u="none" strike="noStrike">
                          <a:solidFill>
                            <a:srgbClr val="404040"/>
                          </a:solidFill>
                          <a:effectLst/>
                          <a:latin typeface="等线" panose="02010600030101010101" pitchFamily="2" charset="-122"/>
                          <a:ea typeface="等线" panose="02010600030101010101" pitchFamily="2" charset="-122"/>
                        </a:rPr>
                        <a:t>CT5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53,406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726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红旗 </a:t>
                      </a:r>
                      <a:r>
                        <a:rPr lang="en-US" sz="800" b="0" i="0" u="none" strike="noStrike">
                          <a:solidFill>
                            <a:srgbClr val="404040"/>
                          </a:solidFill>
                          <a:effectLst/>
                          <a:latin typeface="等线" panose="02010600030101010101" pitchFamily="2" charset="-122"/>
                          <a:ea typeface="等线" panose="02010600030101010101" pitchFamily="2" charset="-122"/>
                        </a:rPr>
                        <a:t>H5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-1,135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奔驰 </a:t>
                      </a:r>
                      <a:r>
                        <a:rPr lang="en-US" altLang="zh-CN" sz="800" b="0" i="0" u="none" strike="noStrike">
                          <a:solidFill>
                            <a:srgbClr val="404040"/>
                          </a:solidFill>
                          <a:effectLst/>
                          <a:latin typeface="等线" panose="02010600030101010101" pitchFamily="2" charset="-122"/>
                          <a:ea typeface="等线" panose="02010600030101010101" pitchFamily="2" charset="-122"/>
                        </a:rPr>
                        <a:t>C</a:t>
                      </a:r>
                      <a:r>
                        <a:rPr lang="zh-CN" altLang="en-US" sz="800" b="0" i="0" u="none" strike="noStrike">
                          <a:solidFill>
                            <a:srgbClr val="404040"/>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30,922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-4,873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宝马 </a:t>
                      </a:r>
                      <a:r>
                        <a:rPr lang="en-US" altLang="zh-CN" sz="800" b="0" i="0" u="none" strike="noStrike">
                          <a:solidFill>
                            <a:srgbClr val="404040"/>
                          </a:solidFill>
                          <a:effectLst/>
                          <a:latin typeface="等线" panose="02010600030101010101" pitchFamily="2" charset="-122"/>
                          <a:ea typeface="等线" panose="02010600030101010101" pitchFamily="2" charset="-122"/>
                        </a:rPr>
                        <a:t>3</a:t>
                      </a:r>
                      <a:r>
                        <a:rPr lang="zh-CN" altLang="en-US" sz="800" b="0" i="0" u="none" strike="noStrike">
                          <a:solidFill>
                            <a:srgbClr val="404040"/>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36,722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461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-4.1%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943659209"/>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860565012"/>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FF4215D0-2EF0-4F4F-911A-2A1472A56F5A}"/>
              </a:ext>
            </a:extLst>
          </p:cNvPr>
          <p:cNvGraphicFramePr>
            <a:graphicFrameLocks noChangeAspect="1"/>
          </p:cNvGraphicFramePr>
          <p:nvPr>
            <p:custDataLst>
              <p:tags r:id="rId6"/>
            </p:custDataLst>
            <p:extLst>
              <p:ext uri="{D42A27DB-BD31-4B8C-83A1-F6EECF244321}">
                <p14:modId xmlns:p14="http://schemas.microsoft.com/office/powerpoint/2010/main" val="2888582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108671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—C</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0.01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40.27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2</a:t>
            </a:r>
            <a:r>
              <a:rPr lang="en-US" altLang="zh-CN" sz="1400" dirty="0">
                <a:solidFill>
                  <a:srgbClr val="5F5F5F"/>
                </a:solidFill>
                <a:latin typeface="微软雅黑 Light" panose="020B0502040204020203" pitchFamily="34" charset="-122"/>
                <a:ea typeface="微软雅黑 Light" panose="020B0502040204020203" pitchFamily="34" charset="-122"/>
              </a:rPr>
              <a:t>,700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a:t>
            </a:r>
            <a:r>
              <a:rPr lang="zh-CN" altLang="en-US" sz="1400" dirty="0">
                <a:solidFill>
                  <a:srgbClr val="5F5F5F"/>
                </a:solidFill>
                <a:latin typeface="微软雅黑 Light" panose="020B0502040204020203" pitchFamily="34" charset="-122"/>
                <a:ea typeface="微软雅黑 Light" panose="020B0502040204020203" pitchFamily="34" charset="-122"/>
              </a:rPr>
              <a:t>上升</a:t>
            </a:r>
            <a:r>
              <a:rPr lang="en-US" altLang="zh-CN" sz="1400" dirty="0">
                <a:solidFill>
                  <a:srgbClr val="5F5F5F"/>
                </a:solidFill>
                <a:latin typeface="微软雅黑 Light" panose="020B0502040204020203" pitchFamily="34" charset="-122"/>
                <a:ea typeface="微软雅黑 Light" panose="020B0502040204020203" pitchFamily="34" charset="-122"/>
              </a:rPr>
              <a:t>0.7%</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级轿车市场整体成交均价小幅上涨，宝马</a:t>
            </a:r>
            <a:r>
              <a:rPr lang="en-US" altLang="zh-CN" sz="1400" dirty="0">
                <a:solidFill>
                  <a:srgbClr val="5F5F5F"/>
                </a:solidFill>
                <a:latin typeface="微软雅黑 Light" panose="020B0502040204020203" pitchFamily="34" charset="-122"/>
                <a:ea typeface="微软雅黑 Light" panose="020B0502040204020203" pitchFamily="34" charset="-122"/>
              </a:rPr>
              <a:t>5</a:t>
            </a:r>
            <a:r>
              <a:rPr lang="zh-CN" altLang="en-US" sz="1400" dirty="0">
                <a:solidFill>
                  <a:srgbClr val="5F5F5F"/>
                </a:solidFill>
                <a:latin typeface="微软雅黑 Light" panose="020B0502040204020203" pitchFamily="34" charset="-122"/>
                <a:ea typeface="微软雅黑 Light" panose="020B0502040204020203" pitchFamily="34" charset="-122"/>
              </a:rPr>
              <a:t>系本月销量占比大增，成为拉动该细分市场成交均价上涨的主要原因，而另两款豪华品牌车型奥迪</a:t>
            </a:r>
            <a:r>
              <a:rPr lang="en-US" altLang="zh-CN" sz="1400" dirty="0">
                <a:solidFill>
                  <a:srgbClr val="5F5F5F"/>
                </a:solidFill>
                <a:latin typeface="微软雅黑 Light" panose="020B0502040204020203" pitchFamily="34" charset="-122"/>
                <a:ea typeface="微软雅黑 Light" panose="020B0502040204020203" pitchFamily="34" charset="-122"/>
              </a:rPr>
              <a:t>A6L</a:t>
            </a:r>
            <a:r>
              <a:rPr lang="zh-CN" altLang="en-US" sz="1400" dirty="0">
                <a:solidFill>
                  <a:srgbClr val="5F5F5F"/>
                </a:solidFill>
                <a:latin typeface="微软雅黑 Light" panose="020B0502040204020203" pitchFamily="34" charset="-122"/>
                <a:ea typeface="微软雅黑 Light" panose="020B0502040204020203" pitchFamily="34" charset="-122"/>
              </a:rPr>
              <a:t>和奔驰</a:t>
            </a:r>
            <a:r>
              <a:rPr lang="en-US" altLang="zh-CN" sz="1400" dirty="0">
                <a:solidFill>
                  <a:srgbClr val="5F5F5F"/>
                </a:solidFill>
                <a:latin typeface="微软雅黑 Light" panose="020B0502040204020203" pitchFamily="34" charset="-122"/>
                <a:ea typeface="微软雅黑 Light" panose="020B0502040204020203" pitchFamily="34" charset="-122"/>
              </a:rPr>
              <a:t>E</a:t>
            </a:r>
            <a:r>
              <a:rPr lang="zh-CN" altLang="en-US" sz="1400" dirty="0">
                <a:solidFill>
                  <a:srgbClr val="5F5F5F"/>
                </a:solidFill>
                <a:latin typeface="微软雅黑 Light" panose="020B0502040204020203" pitchFamily="34" charset="-122"/>
                <a:ea typeface="微软雅黑 Light" panose="020B0502040204020203" pitchFamily="34" charset="-122"/>
              </a:rPr>
              <a:t>级的销量占比有所下滑</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805983523"/>
              </p:ext>
            </p:extLst>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宝马 </a:t>
                      </a:r>
                      <a:r>
                        <a:rPr lang="en-US" altLang="zh-CN" sz="800" b="0" i="0" u="none" strike="noStrike" dirty="0">
                          <a:solidFill>
                            <a:srgbClr val="404040"/>
                          </a:solidFill>
                          <a:effectLst/>
                          <a:latin typeface="等线" panose="02010600030101010101" pitchFamily="2" charset="-122"/>
                          <a:ea typeface="等线" panose="02010600030101010101" pitchFamily="2" charset="-122"/>
                        </a:rPr>
                        <a:t>5</a:t>
                      </a:r>
                      <a:r>
                        <a:rPr lang="zh-CN" altLang="en-US" sz="800" b="0" i="0" u="none" strike="noStrike" dirty="0">
                          <a:solidFill>
                            <a:srgbClr val="404040"/>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409,542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535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奥迪 </a:t>
                      </a:r>
                      <a:r>
                        <a:rPr lang="en-US" sz="800" b="0" i="0" u="none" strike="noStrike">
                          <a:solidFill>
                            <a:srgbClr val="404040"/>
                          </a:solidFill>
                          <a:effectLst/>
                          <a:latin typeface="等线" panose="02010600030101010101" pitchFamily="2" charset="-122"/>
                          <a:ea typeface="等线" panose="02010600030101010101" pitchFamily="2" charset="-122"/>
                        </a:rPr>
                        <a:t>A6L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393,313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7,560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奔驰 </a:t>
                      </a:r>
                      <a:r>
                        <a:rPr lang="en-US" altLang="zh-CN" sz="800" b="0" i="0" u="none" strike="noStrike">
                          <a:solidFill>
                            <a:srgbClr val="404040"/>
                          </a:solidFill>
                          <a:effectLst/>
                          <a:latin typeface="等线" panose="02010600030101010101" pitchFamily="2" charset="-122"/>
                          <a:ea typeface="等线" panose="02010600030101010101" pitchFamily="2" charset="-122"/>
                        </a:rPr>
                        <a:t>E</a:t>
                      </a:r>
                      <a:r>
                        <a:rPr lang="zh-CN" altLang="en-US" sz="800" b="0" i="0" u="none" strike="noStrike">
                          <a:solidFill>
                            <a:srgbClr val="404040"/>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457,940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3,908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奔驰 </a:t>
                      </a:r>
                      <a:r>
                        <a:rPr lang="en-US" altLang="zh-CN" sz="800" b="0" i="0" u="none" strike="noStrike">
                          <a:solidFill>
                            <a:srgbClr val="404040"/>
                          </a:solidFill>
                          <a:effectLst/>
                          <a:latin typeface="等线" panose="02010600030101010101" pitchFamily="2" charset="-122"/>
                          <a:ea typeface="等线" panose="02010600030101010101" pitchFamily="2" charset="-122"/>
                        </a:rPr>
                        <a:t>E</a:t>
                      </a:r>
                      <a:r>
                        <a:rPr lang="zh-CN" altLang="en-US" sz="800" b="0" i="0" u="none" strike="noStrike">
                          <a:solidFill>
                            <a:srgbClr val="404040"/>
                          </a:solidFill>
                          <a:effectLst/>
                          <a:latin typeface="等线" panose="02010600030101010101" pitchFamily="2" charset="-122"/>
                          <a:ea typeface="等线" panose="02010600030101010101" pitchFamily="2" charset="-122"/>
                        </a:rPr>
                        <a:t>级 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458,344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3,961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沃尔沃 </a:t>
                      </a:r>
                      <a:r>
                        <a:rPr lang="en-US" sz="800" b="0" i="0" u="none" strike="noStrike">
                          <a:solidFill>
                            <a:srgbClr val="404040"/>
                          </a:solidFill>
                          <a:effectLst/>
                          <a:latin typeface="等线" panose="02010600030101010101" pitchFamily="2" charset="-122"/>
                          <a:ea typeface="等线" panose="02010600030101010101" pitchFamily="2" charset="-122"/>
                        </a:rPr>
                        <a:t>S90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328,185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-1,136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红旗 </a:t>
                      </a:r>
                      <a:r>
                        <a:rPr lang="en-US" sz="800" b="0" i="0" u="none" strike="noStrike">
                          <a:solidFill>
                            <a:srgbClr val="404040"/>
                          </a:solidFill>
                          <a:effectLst/>
                          <a:latin typeface="等线" panose="02010600030101010101" pitchFamily="2" charset="-122"/>
                          <a:ea typeface="等线" panose="02010600030101010101" pitchFamily="2" charset="-122"/>
                        </a:rPr>
                        <a:t>H9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283,944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-196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捷豹 </a:t>
                      </a:r>
                      <a:r>
                        <a:rPr lang="en-US" sz="800" b="0" i="0" u="none" strike="noStrike">
                          <a:solidFill>
                            <a:srgbClr val="404040"/>
                          </a:solidFill>
                          <a:effectLst/>
                          <a:latin typeface="等线" panose="02010600030101010101" pitchFamily="2" charset="-122"/>
                          <a:ea typeface="等线" panose="02010600030101010101" pitchFamily="2" charset="-122"/>
                        </a:rPr>
                        <a:t>XFL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323,634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-11,658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凯迪拉克 </a:t>
                      </a:r>
                      <a:r>
                        <a:rPr lang="en-US" sz="800" b="0" i="0" u="none" strike="noStrike">
                          <a:solidFill>
                            <a:srgbClr val="404040"/>
                          </a:solidFill>
                          <a:effectLst/>
                          <a:latin typeface="等线" panose="02010600030101010101" pitchFamily="2" charset="-122"/>
                          <a:ea typeface="等线" panose="02010600030101010101" pitchFamily="2" charset="-122"/>
                        </a:rPr>
                        <a:t>CT6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331,637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-1,791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红旗 </a:t>
                      </a:r>
                      <a:r>
                        <a:rPr lang="en-US" sz="800" b="0" i="0" u="none" strike="noStrike">
                          <a:solidFill>
                            <a:srgbClr val="404040"/>
                          </a:solidFill>
                          <a:effectLst/>
                          <a:latin typeface="等线" panose="02010600030101010101" pitchFamily="2" charset="-122"/>
                          <a:ea typeface="等线" panose="02010600030101010101" pitchFamily="2" charset="-122"/>
                        </a:rPr>
                        <a:t>H7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234,150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322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奥迪 </a:t>
                      </a:r>
                      <a:r>
                        <a:rPr lang="en-US" sz="800" b="0" i="0" u="none" strike="noStrike">
                          <a:solidFill>
                            <a:srgbClr val="404040"/>
                          </a:solidFill>
                          <a:effectLst/>
                          <a:latin typeface="等线" panose="02010600030101010101" pitchFamily="2" charset="-122"/>
                          <a:ea typeface="等线" panose="02010600030101010101" pitchFamily="2" charset="-122"/>
                        </a:rPr>
                        <a:t>A7L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568,038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-12,729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537648059"/>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693401302"/>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A2AC2897-705C-485B-A715-64EC9288779C}"/>
              </a:ext>
            </a:extLst>
          </p:cNvPr>
          <p:cNvGraphicFramePr>
            <a:graphicFrameLocks noChangeAspect="1"/>
          </p:cNvGraphicFramePr>
          <p:nvPr>
            <p:custDataLst>
              <p:tags r:id="rId6"/>
            </p:custDataLst>
            <p:extLst>
              <p:ext uri="{D42A27DB-BD31-4B8C-83A1-F6EECF244321}">
                <p14:modId xmlns:p14="http://schemas.microsoft.com/office/powerpoint/2010/main" val="370132982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4558782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—C</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66500761"/>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0.72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6.16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级轿车市场平均优惠与上月一致</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级轿车市场中各车型销量占比变化表现各异，整体优惠幅度与上月持平，没有发生明显变化；终端优惠金额较大的车型中沃尔沃</a:t>
            </a:r>
            <a:r>
              <a:rPr lang="en-US" altLang="zh-CN" sz="1400" dirty="0">
                <a:solidFill>
                  <a:srgbClr val="5F5F5F"/>
                </a:solidFill>
                <a:latin typeface="微软雅黑 Light" panose="020B0502040204020203" pitchFamily="34" charset="-122"/>
                <a:ea typeface="微软雅黑 Light" panose="020B0502040204020203" pitchFamily="34" charset="-122"/>
              </a:rPr>
              <a:t>S90</a:t>
            </a:r>
            <a:r>
              <a:rPr lang="zh-CN" altLang="en-US" sz="1400" dirty="0">
                <a:solidFill>
                  <a:srgbClr val="5F5F5F"/>
                </a:solidFill>
                <a:latin typeface="微软雅黑 Light" panose="020B0502040204020203" pitchFamily="34" charset="-122"/>
                <a:ea typeface="微软雅黑 Light" panose="020B0502040204020203" pitchFamily="34" charset="-122"/>
              </a:rPr>
              <a:t>销量占比出现较明显增加，而捷豹</a:t>
            </a:r>
            <a:r>
              <a:rPr lang="en-US" altLang="zh-CN" sz="1400" dirty="0">
                <a:solidFill>
                  <a:srgbClr val="5F5F5F"/>
                </a:solidFill>
                <a:latin typeface="微软雅黑 Light" panose="020B0502040204020203" pitchFamily="34" charset="-122"/>
                <a:ea typeface="微软雅黑 Light" panose="020B0502040204020203" pitchFamily="34" charset="-122"/>
              </a:rPr>
              <a:t>XFL</a:t>
            </a:r>
            <a:r>
              <a:rPr lang="zh-CN" altLang="en-US" sz="1400" dirty="0">
                <a:solidFill>
                  <a:srgbClr val="5F5F5F"/>
                </a:solidFill>
                <a:latin typeface="微软雅黑 Light" panose="020B0502040204020203" pitchFamily="34" charset="-122"/>
                <a:ea typeface="微软雅黑 Light" panose="020B0502040204020203" pitchFamily="34" charset="-122"/>
              </a:rPr>
              <a:t>、凯迪拉克</a:t>
            </a:r>
            <a:r>
              <a:rPr lang="en-US" altLang="zh-CN" sz="1400" dirty="0">
                <a:solidFill>
                  <a:srgbClr val="5F5F5F"/>
                </a:solidFill>
                <a:latin typeface="微软雅黑 Light" panose="020B0502040204020203" pitchFamily="34" charset="-122"/>
                <a:ea typeface="微软雅黑 Light" panose="020B0502040204020203" pitchFamily="34" charset="-122"/>
              </a:rPr>
              <a:t>CT6</a:t>
            </a:r>
            <a:r>
              <a:rPr lang="zh-CN" altLang="en-US" sz="1400" dirty="0">
                <a:solidFill>
                  <a:srgbClr val="5F5F5F"/>
                </a:solidFill>
                <a:latin typeface="微软雅黑 Light" panose="020B0502040204020203" pitchFamily="34" charset="-122"/>
                <a:ea typeface="微软雅黑 Light" panose="020B0502040204020203" pitchFamily="34" charset="-122"/>
              </a:rPr>
              <a:t>则小幅下降</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2293311"/>
              </p:ext>
            </p:extLst>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宝马 </a:t>
                      </a:r>
                      <a:r>
                        <a:rPr lang="en-US" altLang="zh-CN" sz="800" b="0" i="0" u="none" strike="noStrike" dirty="0">
                          <a:solidFill>
                            <a:srgbClr val="404040"/>
                          </a:solidFill>
                          <a:effectLst/>
                          <a:latin typeface="等线" panose="02010600030101010101" pitchFamily="2" charset="-122"/>
                          <a:ea typeface="等线" panose="02010600030101010101" pitchFamily="2" charset="-122"/>
                        </a:rPr>
                        <a:t>5</a:t>
                      </a:r>
                      <a:r>
                        <a:rPr lang="zh-CN" altLang="en-US" sz="800" b="0" i="0" u="none" strike="noStrike" dirty="0">
                          <a:solidFill>
                            <a:srgbClr val="404040"/>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67,173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2,209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奥迪 </a:t>
                      </a:r>
                      <a:r>
                        <a:rPr lang="en-US" sz="800" b="0" i="0" u="none" strike="noStrike">
                          <a:solidFill>
                            <a:srgbClr val="404040"/>
                          </a:solidFill>
                          <a:effectLst/>
                          <a:latin typeface="等线" panose="02010600030101010101" pitchFamily="2" charset="-122"/>
                          <a:ea typeface="等线" panose="02010600030101010101" pitchFamily="2" charset="-122"/>
                        </a:rPr>
                        <a:t>A6L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64,403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-5,429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奔驰 </a:t>
                      </a:r>
                      <a:r>
                        <a:rPr lang="en-US" altLang="zh-CN" sz="800" b="0" i="0" u="none" strike="noStrike">
                          <a:solidFill>
                            <a:srgbClr val="404040"/>
                          </a:solidFill>
                          <a:effectLst/>
                          <a:latin typeface="等线" panose="02010600030101010101" pitchFamily="2" charset="-122"/>
                          <a:ea typeface="等线" panose="02010600030101010101" pitchFamily="2" charset="-122"/>
                        </a:rPr>
                        <a:t>E</a:t>
                      </a:r>
                      <a:r>
                        <a:rPr lang="zh-CN" altLang="en-US" sz="800" b="0" i="0" u="none" strike="noStrike">
                          <a:solidFill>
                            <a:srgbClr val="404040"/>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40,403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-802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奔驰 </a:t>
                      </a:r>
                      <a:r>
                        <a:rPr lang="en-US" altLang="zh-CN" sz="800" b="0" i="0" u="none" strike="noStrike">
                          <a:solidFill>
                            <a:srgbClr val="404040"/>
                          </a:solidFill>
                          <a:effectLst/>
                          <a:latin typeface="等线" panose="02010600030101010101" pitchFamily="2" charset="-122"/>
                          <a:ea typeface="等线" panose="02010600030101010101" pitchFamily="2" charset="-122"/>
                        </a:rPr>
                        <a:t>E</a:t>
                      </a:r>
                      <a:r>
                        <a:rPr lang="zh-CN" altLang="en-US" sz="800" b="0" i="0" u="none" strike="noStrike">
                          <a:solidFill>
                            <a:srgbClr val="404040"/>
                          </a:solidFill>
                          <a:effectLst/>
                          <a:latin typeface="等线" panose="02010600030101010101" pitchFamily="2" charset="-122"/>
                          <a:ea typeface="等线" panose="02010600030101010101" pitchFamily="2" charset="-122"/>
                        </a:rPr>
                        <a:t>级 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40,503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-745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沃尔沃 </a:t>
                      </a:r>
                      <a:r>
                        <a:rPr lang="en-US" sz="800" b="0" i="0" u="none" strike="noStrike">
                          <a:solidFill>
                            <a:srgbClr val="404040"/>
                          </a:solidFill>
                          <a:effectLst/>
                          <a:latin typeface="等线" panose="02010600030101010101" pitchFamily="2" charset="-122"/>
                          <a:ea typeface="等线" panose="02010600030101010101" pitchFamily="2" charset="-122"/>
                        </a:rPr>
                        <a:t>S90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106,838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913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红旗 </a:t>
                      </a:r>
                      <a:r>
                        <a:rPr lang="en-US" sz="800" b="0" i="0" u="none" strike="noStrike">
                          <a:solidFill>
                            <a:srgbClr val="404040"/>
                          </a:solidFill>
                          <a:effectLst/>
                          <a:latin typeface="等线" panose="02010600030101010101" pitchFamily="2" charset="-122"/>
                          <a:ea typeface="等线" panose="02010600030101010101" pitchFamily="2" charset="-122"/>
                        </a:rPr>
                        <a:t>H9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39,381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45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捷豹 </a:t>
                      </a:r>
                      <a:r>
                        <a:rPr lang="en-US" sz="800" b="0" i="0" u="none" strike="noStrike">
                          <a:solidFill>
                            <a:srgbClr val="404040"/>
                          </a:solidFill>
                          <a:effectLst/>
                          <a:latin typeface="等线" panose="02010600030101010101" pitchFamily="2" charset="-122"/>
                          <a:ea typeface="等线" panose="02010600030101010101" pitchFamily="2" charset="-122"/>
                        </a:rPr>
                        <a:t>XFL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111,543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11,697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凯迪拉克 </a:t>
                      </a:r>
                      <a:r>
                        <a:rPr lang="en-US" sz="800" b="0" i="0" u="none" strike="noStrike">
                          <a:solidFill>
                            <a:srgbClr val="404040"/>
                          </a:solidFill>
                          <a:effectLst/>
                          <a:latin typeface="等线" panose="02010600030101010101" pitchFamily="2" charset="-122"/>
                          <a:ea typeface="等线" panose="02010600030101010101" pitchFamily="2" charset="-122"/>
                        </a:rPr>
                        <a:t>CT6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104,198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1,829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红旗 </a:t>
                      </a:r>
                      <a:r>
                        <a:rPr lang="en-US" sz="800" b="0" i="0" u="none" strike="noStrike">
                          <a:solidFill>
                            <a:srgbClr val="404040"/>
                          </a:solidFill>
                          <a:effectLst/>
                          <a:latin typeface="等线" panose="02010600030101010101" pitchFamily="2" charset="-122"/>
                          <a:ea typeface="等线" panose="02010600030101010101" pitchFamily="2" charset="-122"/>
                        </a:rPr>
                        <a:t>H7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20,411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奥迪 </a:t>
                      </a:r>
                      <a:r>
                        <a:rPr lang="en-US" sz="800" b="0" i="0" u="none" strike="noStrike">
                          <a:solidFill>
                            <a:srgbClr val="404040"/>
                          </a:solidFill>
                          <a:effectLst/>
                          <a:latin typeface="等线" panose="02010600030101010101" pitchFamily="2" charset="-122"/>
                          <a:ea typeface="等线" panose="02010600030101010101" pitchFamily="2" charset="-122"/>
                        </a:rPr>
                        <a:t>A7L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942370865"/>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771236526"/>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ED4B77B1-0ADF-4814-B58D-397572500CE2}"/>
              </a:ext>
            </a:extLst>
          </p:cNvPr>
          <p:cNvGraphicFramePr>
            <a:graphicFrameLocks noChangeAspect="1"/>
          </p:cNvGraphicFramePr>
          <p:nvPr>
            <p:custDataLst>
              <p:tags r:id="rId6"/>
            </p:custDataLst>
            <p:extLst>
              <p:ext uri="{D42A27DB-BD31-4B8C-83A1-F6EECF244321}">
                <p14:modId xmlns:p14="http://schemas.microsoft.com/office/powerpoint/2010/main" val="3141570326"/>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892506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ïṩľîḓè"/>
        <p:cNvGrpSpPr/>
        <p:nvPr/>
      </p:nvGrpSpPr>
      <p:grpSpPr>
        <a:xfrm>
          <a:off x="0" y="0"/>
          <a:ext cx="0" cy="0"/>
          <a:chOff x="0" y="0"/>
          <a:chExt cx="0" cy="0"/>
        </a:xfrm>
      </p:grpSpPr>
      <p:grpSp>
        <p:nvGrpSpPr>
          <p:cNvPr id="2" name="ïSľïḑe">
            <a:extLst>
              <a:ext uri="{FF2B5EF4-FFF2-40B4-BE49-F238E27FC236}">
                <a16:creationId xmlns:a16="http://schemas.microsoft.com/office/drawing/2014/main" id="{C0498D3A-B738-48EC-A39C-94C58B88932B}"/>
              </a:ext>
            </a:extLst>
          </p:cNvPr>
          <p:cNvGrpSpPr/>
          <p:nvPr/>
        </p:nvGrpSpPr>
        <p:grpSpPr>
          <a:xfrm>
            <a:off x="757282" y="1700808"/>
            <a:ext cx="10763205" cy="4083608"/>
            <a:chOff x="757282" y="1700808"/>
            <a:chExt cx="10763205" cy="4083608"/>
          </a:xfrm>
        </p:grpSpPr>
        <p:grpSp>
          <p:nvGrpSpPr>
            <p:cNvPr id="6" name="îṥlíd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A759C196-DA28-4241-ABB5-975367026FE9}"/>
                </a:ext>
              </a:extLst>
            </p:cNvPr>
            <p:cNvGrpSpPr>
              <a:grpSpLocks noChangeAspect="1"/>
            </p:cNvGrpSpPr>
            <p:nvPr>
              <p:custDataLst>
                <p:tags r:id="rId2"/>
              </p:custDataLst>
            </p:nvPr>
          </p:nvGrpSpPr>
          <p:grpSpPr>
            <a:xfrm>
              <a:off x="757282" y="1700808"/>
              <a:ext cx="10763205" cy="4083608"/>
              <a:chOff x="1175743" y="1700808"/>
              <a:chExt cx="10344744" cy="4083608"/>
            </a:xfrm>
          </p:grpSpPr>
          <p:sp>
            <p:nvSpPr>
              <p:cNvPr id="7" name="íṣḷiďe">
                <a:extLst>
                  <a:ext uri="{FF2B5EF4-FFF2-40B4-BE49-F238E27FC236}">
                    <a16:creationId xmlns:a16="http://schemas.microsoft.com/office/drawing/2014/main" id="{48F70259-7598-4270-874A-6F50772D10F6}"/>
                  </a:ext>
                </a:extLst>
              </p:cNvPr>
              <p:cNvSpPr txBox="1"/>
              <p:nvPr/>
            </p:nvSpPr>
            <p:spPr bwMode="auto">
              <a:xfrm>
                <a:off x="3822192" y="1780800"/>
                <a:ext cx="7698295" cy="4003616"/>
              </a:xfrm>
              <a:prstGeom prst="rect">
                <a:avLst/>
              </a:prstGeom>
              <a:noFill/>
            </p:spPr>
            <p:txBody>
              <a:bodyPr wrap="square" tIns="0" anchor="t">
                <a:noAutofit/>
              </a:bodyPr>
              <a:lstStyle>
                <a:defPPr>
                  <a:defRPr lang="zh-CN"/>
                </a:defPPr>
                <a:lvl1pPr>
                  <a:defRPr sz="1600" b="1">
                    <a:latin typeface="Arial" panose="020B0604020202020204" pitchFamily="34" charset="0"/>
                    <a:ea typeface="微软雅黑" panose="020B0503020204020204" pitchFamily="34" charset="-122"/>
                    <a:cs typeface="+mn-ea"/>
                  </a:defRPr>
                </a:lvl1pPr>
                <a:lvl2pPr marL="742950" indent="-285750">
                  <a:defRPr sz="3200" b="1">
                    <a:solidFill>
                      <a:srgbClr val="4D4D4D"/>
                    </a:solidFill>
                    <a:latin typeface="Arial" panose="020B0604020202020204" pitchFamily="34" charset="0"/>
                    <a:ea typeface="黑体" panose="02010609060101010101" pitchFamily="49" charset="-122"/>
                  </a:defRPr>
                </a:lvl2pPr>
                <a:lvl3pPr marL="1143000" indent="-228600">
                  <a:defRPr sz="3200" b="1">
                    <a:solidFill>
                      <a:srgbClr val="4D4D4D"/>
                    </a:solidFill>
                    <a:latin typeface="Arial" panose="020B0604020202020204" pitchFamily="34" charset="0"/>
                    <a:ea typeface="黑体" panose="02010609060101010101" pitchFamily="49" charset="-122"/>
                  </a:defRPr>
                </a:lvl3pPr>
                <a:lvl4pPr marL="1600200" indent="-228600">
                  <a:defRPr sz="3200" b="1">
                    <a:solidFill>
                      <a:srgbClr val="4D4D4D"/>
                    </a:solidFill>
                    <a:latin typeface="Arial" panose="020B0604020202020204" pitchFamily="34" charset="0"/>
                    <a:ea typeface="黑体" panose="02010609060101010101" pitchFamily="49" charset="-122"/>
                  </a:defRPr>
                </a:lvl4pPr>
                <a:lvl5pPr marL="2057400" indent="-228600">
                  <a:defRPr sz="3200" b="1">
                    <a:solidFill>
                      <a:srgbClr val="4D4D4D"/>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9pPr>
              </a:lstStyle>
              <a:p>
                <a:pPr marL="857250" marR="0" lvl="0" indent="-857250" algn="ctr" defTabSz="914400" rtl="0" eaLnBrk="1" fontAlgn="auto" latinLnBrk="0" hangingPunct="1">
                  <a:lnSpc>
                    <a:spcPct val="200000"/>
                  </a:lnSpc>
                  <a:spcBef>
                    <a:spcPts val="0"/>
                  </a:spcBef>
                  <a:spcAft>
                    <a:spcPts val="0"/>
                  </a:spcAft>
                  <a:buClrTx/>
                  <a:buSzTx/>
                  <a:buFont typeface="+mj-lt"/>
                  <a:buAutoNum type="romanUcPeriod"/>
                  <a:tabLst/>
                  <a:defRPr/>
                </a:pPr>
                <a:r>
                  <a:rPr kumimoji="0" lang="zh-CN" altLang="en-US"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rPr>
                  <a:t>价格指数编制说明</a:t>
                </a:r>
                <a:endParaRPr kumimoji="0" lang="en-US" altLang="zh-CN"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endParaRPr>
              </a:p>
              <a:p>
                <a:pPr marL="857250" marR="0" lvl="0" indent="-857250" algn="ctr" defTabSz="914400" rtl="0" eaLnBrk="1" fontAlgn="auto" latinLnBrk="0" hangingPunct="1">
                  <a:lnSpc>
                    <a:spcPct val="200000"/>
                  </a:lnSpc>
                  <a:spcBef>
                    <a:spcPts val="0"/>
                  </a:spcBef>
                  <a:spcAft>
                    <a:spcPts val="0"/>
                  </a:spcAft>
                  <a:buClrTx/>
                  <a:buSzTx/>
                  <a:buFont typeface="+mj-lt"/>
                  <a:buAutoNum type="romanUcPeriod"/>
                  <a:tabLst/>
                  <a:defRPr/>
                </a:pPr>
                <a:r>
                  <a:rPr kumimoji="0" lang="zh-CN" altLang="en-US"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rPr>
                  <a:t>价格指数走势分析</a:t>
                </a:r>
                <a:endParaRPr kumimoji="0" lang="en-US" altLang="zh-CN"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endParaRPr>
              </a:p>
            </p:txBody>
          </p:sp>
          <p:cxnSp>
            <p:nvCxnSpPr>
              <p:cNvPr id="8" name="íṡļîďé">
                <a:extLst>
                  <a:ext uri="{FF2B5EF4-FFF2-40B4-BE49-F238E27FC236}">
                    <a16:creationId xmlns:a16="http://schemas.microsoft.com/office/drawing/2014/main" id="{DA1FB18E-FA01-4588-BEF9-FB96A98A84D4}"/>
                  </a:ext>
                </a:extLst>
              </p:cNvPr>
              <p:cNvCxnSpPr>
                <a:cxnSpLocks/>
              </p:cNvCxnSpPr>
              <p:nvPr/>
            </p:nvCxnSpPr>
            <p:spPr>
              <a:xfrm>
                <a:off x="3696888" y="1780800"/>
                <a:ext cx="0" cy="4003616"/>
              </a:xfrm>
              <a:prstGeom prst="line">
                <a:avLst/>
              </a:prstGeom>
              <a:solidFill>
                <a:srgbClr val="FFCC00"/>
              </a:solidFill>
              <a:ln w="3175" cap="flat" cmpd="sng" algn="ctr">
                <a:solidFill>
                  <a:schemeClr val="bg1">
                    <a:lumMod val="75000"/>
                  </a:schemeClr>
                </a:solidFill>
                <a:prstDash val="solid"/>
                <a:round/>
                <a:headEnd type="none" w="med" len="med"/>
                <a:tailEnd type="none" w="med" len="med"/>
              </a:ln>
              <a:effectLst/>
            </p:spPr>
          </p:cxnSp>
          <p:sp>
            <p:nvSpPr>
              <p:cNvPr id="9" name="iṣľide">
                <a:extLst>
                  <a:ext uri="{FF2B5EF4-FFF2-40B4-BE49-F238E27FC236}">
                    <a16:creationId xmlns:a16="http://schemas.microsoft.com/office/drawing/2014/main" id="{0DB1D0A1-2667-455C-9387-D7ABF0A00B8C}"/>
                  </a:ext>
                </a:extLst>
              </p:cNvPr>
              <p:cNvSpPr txBox="1"/>
              <p:nvPr/>
            </p:nvSpPr>
            <p:spPr>
              <a:xfrm>
                <a:off x="1175743" y="1700808"/>
                <a:ext cx="2521108"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28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CO</a:t>
                </a:r>
                <a:r>
                  <a:rPr kumimoji="0" lang="tr-TR" sz="1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 </a:t>
                </a:r>
                <a:r>
                  <a:rPr kumimoji="0" lang="tr-TR" sz="28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NTE</a:t>
                </a:r>
                <a:r>
                  <a:rPr kumimoji="0" lang="tr-TR" sz="1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 </a:t>
                </a:r>
                <a:r>
                  <a:rPr kumimoji="0" lang="tr-TR" sz="28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NTS</a:t>
                </a:r>
                <a:endParaRPr kumimoji="0" lang="tr-TR" sz="2800" b="1" i="0" u="none" strike="noStrike" kern="1200" cap="none" spc="0" normalizeH="0" baseline="0" noProof="0" dirty="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endParaRPr>
              </a:p>
            </p:txBody>
          </p:sp>
        </p:grpSp>
        <p:sp>
          <p:nvSpPr>
            <p:cNvPr id="10" name="i$líḋé">
              <a:extLst>
                <a:ext uri="{FF2B5EF4-FFF2-40B4-BE49-F238E27FC236}">
                  <a16:creationId xmlns:a16="http://schemas.microsoft.com/office/drawing/2014/main" id="{ADAD6BE3-DC11-4582-9F68-50D831ADD001}"/>
                </a:ext>
              </a:extLst>
            </p:cNvPr>
            <p:cNvSpPr>
              <a:spLocks noChangeAspect="1"/>
            </p:cNvSpPr>
            <p:nvPr/>
          </p:nvSpPr>
          <p:spPr bwMode="auto">
            <a:xfrm>
              <a:off x="2379533" y="4867348"/>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bg1">
                <a:lumMod val="6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lumMod val="95000"/>
                    <a:lumOff val="5000"/>
                  </a:srgbClr>
                </a:solidFill>
                <a:effectLst/>
                <a:uLnTx/>
                <a:uFillTx/>
                <a:latin typeface="Arial"/>
                <a:ea typeface="微软雅黑"/>
                <a:cs typeface="+mn-ea"/>
                <a:sym typeface="+mn-lt"/>
              </a:endParaRPr>
            </a:p>
          </p:txBody>
        </p:sp>
      </p:grpSp>
    </p:spTree>
    <p:custDataLst>
      <p:tags r:id="rId1"/>
    </p:custDataLst>
    <p:extLst>
      <p:ext uri="{BB962C8B-B14F-4D97-AF65-F5344CB8AC3E}">
        <p14:creationId xmlns:p14="http://schemas.microsoft.com/office/powerpoint/2010/main" val="9119331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17.42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下跌</a:t>
            </a:r>
            <a:r>
              <a:rPr lang="en-US" altLang="zh-CN" sz="1400" dirty="0">
                <a:solidFill>
                  <a:srgbClr val="5F5F5F"/>
                </a:solidFill>
                <a:latin typeface="微软雅黑 Light" panose="020B0502040204020203" pitchFamily="34" charset="-122"/>
                <a:ea typeface="微软雅黑 Light" panose="020B0502040204020203" pitchFamily="34" charset="-122"/>
              </a:rPr>
              <a:t>4,700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元，环比下降</a:t>
            </a:r>
            <a:r>
              <a:rPr lang="en-US" altLang="zh-CN" sz="1400" dirty="0">
                <a:solidFill>
                  <a:srgbClr val="5F5F5F"/>
                </a:solidFill>
                <a:latin typeface="微软雅黑 Light" panose="020B0502040204020203" pitchFamily="34" charset="-122"/>
                <a:ea typeface="微软雅黑 Light" panose="020B0502040204020203" pitchFamily="34" charset="-122"/>
              </a:rPr>
              <a:t>2.6</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endPar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市场整体成交均价</a:t>
            </a:r>
            <a:r>
              <a:rPr lang="zh-CN" altLang="en-US" sz="1400" dirty="0">
                <a:solidFill>
                  <a:srgbClr val="5F5F5F"/>
                </a:solidFill>
                <a:latin typeface="微软雅黑 Light" panose="020B0502040204020203" pitchFamily="34" charset="-122"/>
                <a:ea typeface="微软雅黑 Light" panose="020B0502040204020203" pitchFamily="34" charset="-122"/>
              </a:rPr>
              <a:t>出现明显下跌，各细分市场除</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级均价环比上升</a:t>
            </a:r>
            <a:r>
              <a:rPr lang="en-US" altLang="zh-CN" sz="1400" dirty="0">
                <a:solidFill>
                  <a:srgbClr val="5F5F5F"/>
                </a:solidFill>
                <a:latin typeface="微软雅黑 Light" panose="020B0502040204020203" pitchFamily="34" charset="-122"/>
                <a:ea typeface="微软雅黑 Light" panose="020B0502040204020203" pitchFamily="34" charset="-122"/>
              </a:rPr>
              <a:t>2.1%</a:t>
            </a:r>
            <a:r>
              <a:rPr lang="zh-CN" altLang="en-US" sz="1400" dirty="0">
                <a:solidFill>
                  <a:srgbClr val="5F5F5F"/>
                </a:solidFill>
                <a:latin typeface="微软雅黑 Light" panose="020B0502040204020203" pitchFamily="34" charset="-122"/>
                <a:ea typeface="微软雅黑 Light" panose="020B0502040204020203" pitchFamily="34" charset="-122"/>
              </a:rPr>
              <a:t>以外，其余各级市场都出现下降，其中</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级下降</a:t>
            </a:r>
            <a:r>
              <a:rPr lang="en-US" altLang="zh-CN" sz="1400" dirty="0">
                <a:solidFill>
                  <a:srgbClr val="5F5F5F"/>
                </a:solidFill>
                <a:latin typeface="微软雅黑 Light" panose="020B0502040204020203" pitchFamily="34" charset="-122"/>
                <a:ea typeface="微软雅黑 Light" panose="020B0502040204020203" pitchFamily="34" charset="-122"/>
              </a:rPr>
              <a:t>1.3%</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级下降</a:t>
            </a:r>
            <a:r>
              <a:rPr lang="en-US" altLang="zh-CN" sz="1400" dirty="0">
                <a:solidFill>
                  <a:srgbClr val="5F5F5F"/>
                </a:solidFill>
                <a:latin typeface="微软雅黑 Light" panose="020B0502040204020203" pitchFamily="34" charset="-122"/>
                <a:ea typeface="微软雅黑 Light" panose="020B0502040204020203" pitchFamily="34" charset="-122"/>
              </a:rPr>
              <a:t>0.6%</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级下降</a:t>
            </a:r>
            <a:r>
              <a:rPr lang="en-US" altLang="zh-CN" sz="1400" dirty="0">
                <a:solidFill>
                  <a:srgbClr val="5F5F5F"/>
                </a:solidFill>
                <a:latin typeface="微软雅黑 Light" panose="020B0502040204020203" pitchFamily="34" charset="-122"/>
                <a:ea typeface="微软雅黑 Light" panose="020B0502040204020203" pitchFamily="34" charset="-122"/>
              </a:rPr>
              <a:t>1.3%</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extLst>
              <p:ext uri="{D42A27DB-BD31-4B8C-83A1-F6EECF244321}">
                <p14:modId xmlns:p14="http://schemas.microsoft.com/office/powerpoint/2010/main" val="3970189159"/>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价格变化指数</a:t>
            </a:r>
            <a:r>
              <a:rPr lang="en-US" altLang="zh-CN" dirty="0"/>
              <a:t>—SUV</a:t>
            </a:r>
            <a:r>
              <a:rPr lang="zh-CN" altLang="en-US" dirty="0"/>
              <a:t>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1483356441"/>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116792222"/>
              </p:ext>
            </p:extLst>
          </p:nvPr>
        </p:nvGraphicFramePr>
        <p:xfrm>
          <a:off x="10247763"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934966302"/>
              </p:ext>
            </p:extLst>
          </p:nvPr>
        </p:nvGraphicFramePr>
        <p:xfrm>
          <a:off x="9667078"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00B050"/>
                          </a:solidFill>
                          <a:latin typeface="+mn-lt"/>
                          <a:ea typeface="+mn-ea"/>
                          <a:cs typeface="+mn-cs"/>
                        </a:rPr>
                        <a:t>-1.3%</a:t>
                      </a:r>
                      <a:endParaRPr lang="zh-CN" altLang="en-US" sz="900" b="1" kern="1200" dirty="0">
                        <a:solidFill>
                          <a:srgbClr val="00B05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00B050"/>
                          </a:solidFill>
                          <a:latin typeface="+mn-lt"/>
                          <a:ea typeface="+mn-ea"/>
                          <a:cs typeface="+mn-cs"/>
                        </a:rPr>
                        <a:t>-0.6%</a:t>
                      </a:r>
                      <a:endParaRPr lang="zh-CN" altLang="en-US" sz="900" b="1" kern="1200" dirty="0">
                        <a:solidFill>
                          <a:srgbClr val="00B05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algn="ctr"/>
                      <a:r>
                        <a:rPr lang="en-US" altLang="zh-CN" sz="1000" b="1" dirty="0">
                          <a:solidFill>
                            <a:schemeClr val="tx1">
                              <a:lumMod val="75000"/>
                              <a:lumOff val="25000"/>
                            </a:schemeClr>
                          </a:solidFill>
                        </a:rPr>
                        <a:t>B</a:t>
                      </a:r>
                      <a:r>
                        <a:rPr lang="zh-CN" altLang="en-US" sz="1000" b="1" dirty="0">
                          <a:solidFill>
                            <a:schemeClr val="tx1">
                              <a:lumMod val="75000"/>
                              <a:lumOff val="25000"/>
                            </a:schemeClr>
                          </a:solidFill>
                        </a:rPr>
                        <a:t>级</a:t>
                      </a:r>
                      <a:endParaRPr lang="en-US" altLang="zh-CN" sz="1000" b="1" kern="1200" dirty="0">
                        <a:solidFill>
                          <a:schemeClr val="tx1">
                            <a:lumMod val="75000"/>
                            <a:lumOff val="25000"/>
                          </a:schemeClr>
                        </a:solidFill>
                        <a:latin typeface="+mn-lt"/>
                        <a:ea typeface="+mn-ea"/>
                        <a:cs typeface="+mn-cs"/>
                      </a:endParaRPr>
                    </a:p>
                    <a:p>
                      <a:pPr marL="0" algn="ctr" defTabSz="914354" rtl="0" eaLnBrk="1" latinLnBrk="0" hangingPunct="1"/>
                      <a:r>
                        <a:rPr lang="en-US" altLang="zh-CN" sz="900" b="1" kern="1200" dirty="0">
                          <a:solidFill>
                            <a:srgbClr val="00B050"/>
                          </a:solidFill>
                          <a:latin typeface="+mn-lt"/>
                          <a:ea typeface="+mn-ea"/>
                          <a:cs typeface="+mn-cs"/>
                        </a:rPr>
                        <a:t>-1.3%</a:t>
                      </a:r>
                      <a:endParaRPr lang="zh-CN" altLang="en-US" sz="900" b="1" kern="1200" dirty="0">
                        <a:solidFill>
                          <a:srgbClr val="00B05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C00000"/>
                          </a:solidFill>
                          <a:latin typeface="+mn-lt"/>
                          <a:ea typeface="+mn-ea"/>
                          <a:cs typeface="+mn-cs"/>
                        </a:rPr>
                        <a:t>+2.1%</a:t>
                      </a:r>
                      <a:endParaRPr lang="zh-CN" altLang="en-US" sz="900" b="1" kern="1200" dirty="0">
                        <a:solidFill>
                          <a:srgbClr val="C0000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3415683357"/>
              </p:ext>
            </p:extLst>
          </p:nvPr>
        </p:nvGraphicFramePr>
        <p:xfrm>
          <a:off x="8652591"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5" name="表格 12">
            <a:extLst>
              <a:ext uri="{FF2B5EF4-FFF2-40B4-BE49-F238E27FC236}">
                <a16:creationId xmlns:a16="http://schemas.microsoft.com/office/drawing/2014/main" id="{8559C943-ED5B-49C4-8CD8-9C6B03007772}"/>
              </a:ext>
            </a:extLst>
          </p:cNvPr>
          <p:cNvGraphicFramePr>
            <a:graphicFrameLocks noGrp="1"/>
          </p:cNvGraphicFramePr>
          <p:nvPr>
            <p:extLst>
              <p:ext uri="{D42A27DB-BD31-4B8C-83A1-F6EECF244321}">
                <p14:modId xmlns:p14="http://schemas.microsoft.com/office/powerpoint/2010/main" val="3428137577"/>
              </p:ext>
            </p:extLst>
          </p:nvPr>
        </p:nvGraphicFramePr>
        <p:xfrm>
          <a:off x="8521347"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sp>
        <p:nvSpPr>
          <p:cNvPr id="46" name="文本框 45">
            <a:extLst>
              <a:ext uri="{FF2B5EF4-FFF2-40B4-BE49-F238E27FC236}">
                <a16:creationId xmlns:a16="http://schemas.microsoft.com/office/drawing/2014/main" id="{83733EB6-1EFF-4B61-93E0-106284FF4F96}"/>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a:t>
            </a:r>
            <a:r>
              <a:rPr lang="en-US" altLang="zh-CN" sz="900" b="1" dirty="0">
                <a:solidFill>
                  <a:schemeClr val="tx1">
                    <a:lumMod val="75000"/>
                    <a:lumOff val="25000"/>
                  </a:schemeClr>
                </a:solidFill>
              </a:rPr>
              <a:t>SUV</a:t>
            </a:r>
            <a:r>
              <a:rPr lang="zh-CN" altLang="en-US" sz="900" b="1" dirty="0">
                <a:solidFill>
                  <a:schemeClr val="tx1">
                    <a:lumMod val="75000"/>
                    <a:lumOff val="25000"/>
                  </a:schemeClr>
                </a:solidFill>
              </a:rPr>
              <a:t>市场监测车型销量合计</a:t>
            </a:r>
            <a:r>
              <a:rPr lang="en-US" altLang="zh-CN" sz="900" b="1" dirty="0">
                <a:solidFill>
                  <a:schemeClr val="tx1">
                    <a:lumMod val="75000"/>
                    <a:lumOff val="25000"/>
                  </a:schemeClr>
                </a:solidFill>
              </a:rPr>
              <a:t>61.2</a:t>
            </a:r>
            <a:r>
              <a:rPr lang="zh-CN" altLang="en-US" sz="900" b="1" dirty="0">
                <a:solidFill>
                  <a:schemeClr val="tx1">
                    <a:lumMod val="75000"/>
                    <a:lumOff val="25000"/>
                  </a:schemeClr>
                </a:solidFill>
              </a:rPr>
              <a:t>万辆</a:t>
            </a:r>
          </a:p>
        </p:txBody>
      </p:sp>
      <p:sp>
        <p:nvSpPr>
          <p:cNvPr id="47" name="文本框 46">
            <a:extLst>
              <a:ext uri="{FF2B5EF4-FFF2-40B4-BE49-F238E27FC236}">
                <a16:creationId xmlns:a16="http://schemas.microsoft.com/office/drawing/2014/main" id="{CE504BAA-8019-4E8C-8A9A-35285F07EB11}"/>
              </a:ext>
            </a:extLst>
          </p:cNvPr>
          <p:cNvSpPr txBox="1"/>
          <p:nvPr/>
        </p:nvSpPr>
        <p:spPr>
          <a:xfrm>
            <a:off x="6344321" y="3789662"/>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11.5</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18.8%</a:t>
            </a:r>
          </a:p>
        </p:txBody>
      </p:sp>
      <p:sp>
        <p:nvSpPr>
          <p:cNvPr id="48" name="文本框 47">
            <a:extLst>
              <a:ext uri="{FF2B5EF4-FFF2-40B4-BE49-F238E27FC236}">
                <a16:creationId xmlns:a16="http://schemas.microsoft.com/office/drawing/2014/main" id="{6E994FAF-AD17-4C15-AE0F-AC07D57E865C}"/>
              </a:ext>
            </a:extLst>
          </p:cNvPr>
          <p:cNvSpPr txBox="1"/>
          <p:nvPr/>
        </p:nvSpPr>
        <p:spPr>
          <a:xfrm>
            <a:off x="5380660" y="4571877"/>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42.2</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69.0</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49" name="文本框 48">
            <a:extLst>
              <a:ext uri="{FF2B5EF4-FFF2-40B4-BE49-F238E27FC236}">
                <a16:creationId xmlns:a16="http://schemas.microsoft.com/office/drawing/2014/main" id="{B9A9652E-EAF2-4F8B-A05D-79CFAEBB71E5}"/>
              </a:ext>
            </a:extLst>
          </p:cNvPr>
          <p:cNvSpPr txBox="1"/>
          <p:nvPr/>
        </p:nvSpPr>
        <p:spPr>
          <a:xfrm>
            <a:off x="7520348" y="3818575"/>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1.9</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3.2%</a:t>
            </a:r>
          </a:p>
        </p:txBody>
      </p:sp>
      <p:sp>
        <p:nvSpPr>
          <p:cNvPr id="50" name="文本框 49">
            <a:extLst>
              <a:ext uri="{FF2B5EF4-FFF2-40B4-BE49-F238E27FC236}">
                <a16:creationId xmlns:a16="http://schemas.microsoft.com/office/drawing/2014/main" id="{6D967E15-8BBD-42B8-9718-2B11FD2F5B68}"/>
              </a:ext>
            </a:extLst>
          </p:cNvPr>
          <p:cNvSpPr txBox="1"/>
          <p:nvPr/>
        </p:nvSpPr>
        <p:spPr>
          <a:xfrm>
            <a:off x="7487676" y="5220941"/>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5.5</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9.0%</a:t>
            </a:r>
          </a:p>
        </p:txBody>
      </p:sp>
      <p:grpSp>
        <p:nvGrpSpPr>
          <p:cNvPr id="24" name="组合 23">
            <a:extLst>
              <a:ext uri="{FF2B5EF4-FFF2-40B4-BE49-F238E27FC236}">
                <a16:creationId xmlns:a16="http://schemas.microsoft.com/office/drawing/2014/main" id="{375A6276-0274-4165-A4A8-055DFF4FDC5D}"/>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27" name="AutoShape 12">
              <a:extLst>
                <a:ext uri="{FF2B5EF4-FFF2-40B4-BE49-F238E27FC236}">
                  <a16:creationId xmlns:a16="http://schemas.microsoft.com/office/drawing/2014/main" id="{37790DE3-9A50-4D64-8645-243CD9A49F66}"/>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7" name="Text Box 10">
              <a:extLst>
                <a:ext uri="{FF2B5EF4-FFF2-40B4-BE49-F238E27FC236}">
                  <a16:creationId xmlns:a16="http://schemas.microsoft.com/office/drawing/2014/main" id="{EAC0FD23-C82E-4A3E-A173-B3908C85D9A6}"/>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8" name="组合 37">
            <a:extLst>
              <a:ext uri="{FF2B5EF4-FFF2-40B4-BE49-F238E27FC236}">
                <a16:creationId xmlns:a16="http://schemas.microsoft.com/office/drawing/2014/main" id="{BFA9E403-5B2B-4FCB-AEB5-8D8E70366320}"/>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9" name="AutoShape 12">
              <a:extLst>
                <a:ext uri="{FF2B5EF4-FFF2-40B4-BE49-F238E27FC236}">
                  <a16:creationId xmlns:a16="http://schemas.microsoft.com/office/drawing/2014/main" id="{896A4FE6-FF6A-4DD2-AB10-FB1C0F0D7C00}"/>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40" name="Text Box 10">
              <a:extLst>
                <a:ext uri="{FF2B5EF4-FFF2-40B4-BE49-F238E27FC236}">
                  <a16:creationId xmlns:a16="http://schemas.microsoft.com/office/drawing/2014/main" id="{FA09C8F7-41C7-4594-A826-2758D03562A1}"/>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月度均价环比变化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1" name="Object 4">
            <a:extLst>
              <a:ext uri="{FF2B5EF4-FFF2-40B4-BE49-F238E27FC236}">
                <a16:creationId xmlns:a16="http://schemas.microsoft.com/office/drawing/2014/main" id="{31F5A9AC-1CCA-4A7C-8002-FD52E9D8CBD7}"/>
              </a:ext>
            </a:extLst>
          </p:cNvPr>
          <p:cNvGraphicFramePr>
            <a:graphicFrameLocks noChangeAspect="1"/>
          </p:cNvGraphicFramePr>
          <p:nvPr>
            <p:custDataLst>
              <p:tags r:id="rId6"/>
            </p:custDataLst>
            <p:extLst>
              <p:ext uri="{D42A27DB-BD31-4B8C-83A1-F6EECF244321}">
                <p14:modId xmlns:p14="http://schemas.microsoft.com/office/powerpoint/2010/main" val="213484836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Tree>
    <p:custDataLst>
      <p:tags r:id="rId1"/>
    </p:custDataLst>
    <p:extLst>
      <p:ext uri="{BB962C8B-B14F-4D97-AF65-F5344CB8AC3E}">
        <p14:creationId xmlns:p14="http://schemas.microsoft.com/office/powerpoint/2010/main" val="1985828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4197911134"/>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市场优惠变化指数为</a:t>
            </a:r>
            <a:r>
              <a:rPr lang="en-US" altLang="zh-CN" b="1" dirty="0">
                <a:solidFill>
                  <a:prstClr val="black"/>
                </a:solidFill>
                <a:latin typeface="微软雅黑 Light" panose="020B0502040204020203" pitchFamily="34" charset="-122"/>
                <a:ea typeface="微软雅黑 Light" panose="020B0502040204020203" pitchFamily="34" charset="-122"/>
              </a:rPr>
              <a:t>0.34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2.12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市场平均优惠较上月</a:t>
            </a:r>
            <a:r>
              <a:rPr lang="zh-CN" altLang="en-US" sz="1400" dirty="0">
                <a:solidFill>
                  <a:srgbClr val="5F5F5F"/>
                </a:solidFill>
                <a:latin typeface="微软雅黑 Light" panose="020B0502040204020203" pitchFamily="34" charset="-122"/>
                <a:ea typeface="微软雅黑 Light" panose="020B0502040204020203" pitchFamily="34" charset="-122"/>
              </a:rPr>
              <a:t>减少</a:t>
            </a:r>
            <a:r>
              <a:rPr lang="en-US" altLang="zh-CN" sz="1400" dirty="0">
                <a:solidFill>
                  <a:srgbClr val="5F5F5F"/>
                </a:solidFill>
                <a:latin typeface="微软雅黑 Light" panose="020B0502040204020203" pitchFamily="34" charset="-122"/>
                <a:ea typeface="微软雅黑 Light" panose="020B0502040204020203" pitchFamily="34" charset="-122"/>
              </a:rPr>
              <a:t>1,600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7.3%</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市场整体优惠出现较大幅度下降，除</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级市场优惠环比上升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6.0%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以外，其它各级别市场优惠幅度均有所下降，其中</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11.0%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5.5%</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5.2%</a:t>
            </a:r>
          </a:p>
        </p:txBody>
      </p:sp>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优惠变化指数</a:t>
            </a:r>
            <a:r>
              <a:rPr lang="en-US" altLang="zh-CN" dirty="0"/>
              <a:t>—SUV</a:t>
            </a:r>
            <a:r>
              <a:rPr lang="zh-CN" altLang="en-US" dirty="0"/>
              <a:t>市场</a:t>
            </a:r>
          </a:p>
        </p:txBody>
      </p:sp>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369537287"/>
              </p:ext>
            </p:extLst>
          </p:nvPr>
        </p:nvGraphicFramePr>
        <p:xfrm>
          <a:off x="10247763"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974591541"/>
              </p:ext>
            </p:extLst>
          </p:nvPr>
        </p:nvGraphicFramePr>
        <p:xfrm>
          <a:off x="9664931"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00B050"/>
                          </a:solidFill>
                          <a:latin typeface="+mn-lt"/>
                          <a:ea typeface="+mn-ea"/>
                          <a:cs typeface="+mn-cs"/>
                        </a:rPr>
                        <a:t>-11.0%</a:t>
                      </a:r>
                      <a:endParaRPr lang="zh-CN" altLang="en-US" sz="900" b="1" kern="1200" dirty="0">
                        <a:solidFill>
                          <a:srgbClr val="00B05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00B050"/>
                          </a:solidFill>
                          <a:latin typeface="+mn-lt"/>
                          <a:ea typeface="+mn-ea"/>
                          <a:cs typeface="+mn-cs"/>
                        </a:rPr>
                        <a:t>-5.5%</a:t>
                      </a:r>
                      <a:endParaRPr lang="zh-CN" altLang="en-US" sz="900" b="1" kern="1200" dirty="0">
                        <a:solidFill>
                          <a:srgbClr val="00B05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algn="ctr"/>
                      <a:r>
                        <a:rPr lang="en-US" altLang="zh-CN" sz="1000" b="1" dirty="0">
                          <a:solidFill>
                            <a:schemeClr val="tx1">
                              <a:lumMod val="75000"/>
                              <a:lumOff val="25000"/>
                            </a:schemeClr>
                          </a:solidFill>
                        </a:rPr>
                        <a:t>B</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00B050"/>
                          </a:solidFill>
                          <a:latin typeface="+mn-lt"/>
                          <a:ea typeface="+mn-ea"/>
                          <a:cs typeface="+mn-cs"/>
                        </a:rPr>
                        <a:t>-5.2%</a:t>
                      </a:r>
                      <a:endParaRPr lang="zh-CN" altLang="en-US" sz="900" b="1" kern="1200" dirty="0">
                        <a:solidFill>
                          <a:srgbClr val="00B05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C00000"/>
                          </a:solidFill>
                          <a:latin typeface="+mn-lt"/>
                          <a:ea typeface="+mn-ea"/>
                          <a:cs typeface="+mn-cs"/>
                        </a:rPr>
                        <a:t>+6.0%</a:t>
                      </a:r>
                      <a:endParaRPr lang="zh-CN" altLang="en-US" sz="900" b="1" kern="1200" dirty="0">
                        <a:solidFill>
                          <a:srgbClr val="C0000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269783377"/>
              </p:ext>
            </p:extLst>
          </p:nvPr>
        </p:nvGraphicFramePr>
        <p:xfrm>
          <a:off x="8652591"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5" name="表格 12">
            <a:extLst>
              <a:ext uri="{FF2B5EF4-FFF2-40B4-BE49-F238E27FC236}">
                <a16:creationId xmlns:a16="http://schemas.microsoft.com/office/drawing/2014/main" id="{8559C943-ED5B-49C4-8CD8-9C6B03007772}"/>
              </a:ext>
            </a:extLst>
          </p:cNvPr>
          <p:cNvGraphicFramePr>
            <a:graphicFrameLocks noGrp="1"/>
          </p:cNvGraphicFramePr>
          <p:nvPr>
            <p:extLst>
              <p:ext uri="{D42A27DB-BD31-4B8C-83A1-F6EECF244321}">
                <p14:modId xmlns:p14="http://schemas.microsoft.com/office/powerpoint/2010/main" val="1783215920"/>
              </p:ext>
            </p:extLst>
          </p:nvPr>
        </p:nvGraphicFramePr>
        <p:xfrm>
          <a:off x="8523725"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27" name="组合 26">
            <a:extLst>
              <a:ext uri="{FF2B5EF4-FFF2-40B4-BE49-F238E27FC236}">
                <a16:creationId xmlns:a16="http://schemas.microsoft.com/office/drawing/2014/main" id="{6F5D184D-20F8-459C-A30B-0DFAEF8079A9}"/>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7" name="AutoShape 12">
              <a:extLst>
                <a:ext uri="{FF2B5EF4-FFF2-40B4-BE49-F238E27FC236}">
                  <a16:creationId xmlns:a16="http://schemas.microsoft.com/office/drawing/2014/main" id="{789C4639-01B3-4E52-8C9C-AF46B48A62B1}"/>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8" name="Text Box 10">
              <a:extLst>
                <a:ext uri="{FF2B5EF4-FFF2-40B4-BE49-F238E27FC236}">
                  <a16:creationId xmlns:a16="http://schemas.microsoft.com/office/drawing/2014/main" id="{6672FEEA-30C9-4183-8426-EDAF5132942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9" name="组合 38">
            <a:extLst>
              <a:ext uri="{FF2B5EF4-FFF2-40B4-BE49-F238E27FC236}">
                <a16:creationId xmlns:a16="http://schemas.microsoft.com/office/drawing/2014/main" id="{6AAF9352-5734-44F5-BDAA-F78EBD8CADB0}"/>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40" name="AutoShape 12">
              <a:extLst>
                <a:ext uri="{FF2B5EF4-FFF2-40B4-BE49-F238E27FC236}">
                  <a16:creationId xmlns:a16="http://schemas.microsoft.com/office/drawing/2014/main" id="{2687DA4D-DB7E-4784-B239-44C5B59CBCB3}"/>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41" name="Text Box 10">
              <a:extLst>
                <a:ext uri="{FF2B5EF4-FFF2-40B4-BE49-F238E27FC236}">
                  <a16:creationId xmlns:a16="http://schemas.microsoft.com/office/drawing/2014/main" id="{8A084426-DC12-4889-B9C3-7351BE7B0666}"/>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月度优惠环比变化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51" name="表格 50">
            <a:extLst>
              <a:ext uri="{FF2B5EF4-FFF2-40B4-BE49-F238E27FC236}">
                <a16:creationId xmlns:a16="http://schemas.microsoft.com/office/drawing/2014/main" id="{C8CF12A8-883F-47BB-A560-CA1A8E559A63}"/>
              </a:ext>
            </a:extLst>
          </p:cNvPr>
          <p:cNvGraphicFramePr>
            <a:graphicFrameLocks noGrp="1"/>
          </p:cNvGraphicFramePr>
          <p:nvPr>
            <p:extLst>
              <p:ext uri="{D42A27DB-BD31-4B8C-83A1-F6EECF244321}">
                <p14:modId xmlns:p14="http://schemas.microsoft.com/office/powerpoint/2010/main" val="2935652618"/>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54" name="Object 4">
            <a:extLst>
              <a:ext uri="{FF2B5EF4-FFF2-40B4-BE49-F238E27FC236}">
                <a16:creationId xmlns:a16="http://schemas.microsoft.com/office/drawing/2014/main" id="{F0B7C1CE-FA74-4113-8660-C7628E8939BE}"/>
              </a:ext>
            </a:extLst>
          </p:cNvPr>
          <p:cNvGraphicFramePr>
            <a:graphicFrameLocks noChangeAspect="1"/>
          </p:cNvGraphicFramePr>
          <p:nvPr>
            <p:custDataLst>
              <p:tags r:id="rId6"/>
            </p:custDataLst>
            <p:extLst>
              <p:ext uri="{D42A27DB-BD31-4B8C-83A1-F6EECF244321}">
                <p14:modId xmlns:p14="http://schemas.microsoft.com/office/powerpoint/2010/main" val="1894237303"/>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
        <p:nvSpPr>
          <p:cNvPr id="9" name="文本框 8">
            <a:extLst>
              <a:ext uri="{FF2B5EF4-FFF2-40B4-BE49-F238E27FC236}">
                <a16:creationId xmlns:a16="http://schemas.microsoft.com/office/drawing/2014/main" id="{1F295712-8DE6-B142-8581-A785231F1B62}"/>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a:t>
            </a:r>
            <a:r>
              <a:rPr lang="en-US" altLang="zh-CN" sz="900" b="1" dirty="0">
                <a:solidFill>
                  <a:schemeClr val="tx1">
                    <a:lumMod val="75000"/>
                    <a:lumOff val="25000"/>
                  </a:schemeClr>
                </a:solidFill>
              </a:rPr>
              <a:t>SUV</a:t>
            </a:r>
            <a:r>
              <a:rPr lang="zh-CN" altLang="en-US" sz="900" b="1" dirty="0">
                <a:solidFill>
                  <a:schemeClr val="tx1">
                    <a:lumMod val="75000"/>
                    <a:lumOff val="25000"/>
                  </a:schemeClr>
                </a:solidFill>
              </a:rPr>
              <a:t>市场监测车型销量合计</a:t>
            </a:r>
            <a:r>
              <a:rPr lang="en-US" altLang="zh-CN" sz="900" b="1" dirty="0">
                <a:solidFill>
                  <a:schemeClr val="tx1">
                    <a:lumMod val="75000"/>
                    <a:lumOff val="25000"/>
                  </a:schemeClr>
                </a:solidFill>
              </a:rPr>
              <a:t>61.2</a:t>
            </a:r>
            <a:r>
              <a:rPr lang="zh-CN" altLang="en-US" sz="900" b="1" dirty="0">
                <a:solidFill>
                  <a:schemeClr val="tx1">
                    <a:lumMod val="75000"/>
                    <a:lumOff val="25000"/>
                  </a:schemeClr>
                </a:solidFill>
              </a:rPr>
              <a:t>万辆</a:t>
            </a:r>
          </a:p>
        </p:txBody>
      </p:sp>
      <p:sp>
        <p:nvSpPr>
          <p:cNvPr id="10" name="文本框 9">
            <a:extLst>
              <a:ext uri="{FF2B5EF4-FFF2-40B4-BE49-F238E27FC236}">
                <a16:creationId xmlns:a16="http://schemas.microsoft.com/office/drawing/2014/main" id="{19B515BE-DABA-851E-B8FC-B29133AF7E65}"/>
              </a:ext>
            </a:extLst>
          </p:cNvPr>
          <p:cNvSpPr txBox="1"/>
          <p:nvPr/>
        </p:nvSpPr>
        <p:spPr>
          <a:xfrm>
            <a:off x="6344321" y="3789662"/>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11.5</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18.8%</a:t>
            </a:r>
          </a:p>
        </p:txBody>
      </p:sp>
      <p:sp>
        <p:nvSpPr>
          <p:cNvPr id="11" name="文本框 10">
            <a:extLst>
              <a:ext uri="{FF2B5EF4-FFF2-40B4-BE49-F238E27FC236}">
                <a16:creationId xmlns:a16="http://schemas.microsoft.com/office/drawing/2014/main" id="{3B9B7B41-AEEB-8BFE-100A-DF03B9203903}"/>
              </a:ext>
            </a:extLst>
          </p:cNvPr>
          <p:cNvSpPr txBox="1"/>
          <p:nvPr/>
        </p:nvSpPr>
        <p:spPr>
          <a:xfrm>
            <a:off x="5380660" y="4571877"/>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42.2</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69.0</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12" name="文本框 11">
            <a:extLst>
              <a:ext uri="{FF2B5EF4-FFF2-40B4-BE49-F238E27FC236}">
                <a16:creationId xmlns:a16="http://schemas.microsoft.com/office/drawing/2014/main" id="{A3061A00-03EC-BD83-F41D-67F701EF9FB5}"/>
              </a:ext>
            </a:extLst>
          </p:cNvPr>
          <p:cNvSpPr txBox="1"/>
          <p:nvPr/>
        </p:nvSpPr>
        <p:spPr>
          <a:xfrm>
            <a:off x="7520348" y="3818575"/>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1.9</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3.2%</a:t>
            </a:r>
          </a:p>
        </p:txBody>
      </p:sp>
      <p:sp>
        <p:nvSpPr>
          <p:cNvPr id="13" name="文本框 12">
            <a:extLst>
              <a:ext uri="{FF2B5EF4-FFF2-40B4-BE49-F238E27FC236}">
                <a16:creationId xmlns:a16="http://schemas.microsoft.com/office/drawing/2014/main" id="{89E0FA7E-2FE8-7993-75E6-74593A194D8C}"/>
              </a:ext>
            </a:extLst>
          </p:cNvPr>
          <p:cNvSpPr txBox="1"/>
          <p:nvPr/>
        </p:nvSpPr>
        <p:spPr>
          <a:xfrm>
            <a:off x="7487676" y="5220941"/>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5.5</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9.0%</a:t>
            </a:r>
          </a:p>
        </p:txBody>
      </p:sp>
    </p:spTree>
    <p:custDataLst>
      <p:tags r:id="rId1"/>
    </p:custDataLst>
    <p:extLst>
      <p:ext uri="{BB962C8B-B14F-4D97-AF65-F5344CB8AC3E}">
        <p14:creationId xmlns:p14="http://schemas.microsoft.com/office/powerpoint/2010/main" val="1037091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09510776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—A0</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t>
            </a:r>
            <a:r>
              <a:rPr lang="en-US" altLang="zh-CN" b="1" dirty="0">
                <a:solidFill>
                  <a:prstClr val="black"/>
                </a:solidFill>
                <a:latin typeface="微软雅黑 Light" panose="020B0502040204020203" pitchFamily="34" charset="-122"/>
                <a:ea typeface="微软雅黑 Light" panose="020B0502040204020203" pitchFamily="34" charset="-122"/>
              </a:rPr>
              <a:t>0.09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9.70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市场成交均价较上月下跌</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1,300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环比下降</a:t>
            </a:r>
            <a:r>
              <a:rPr lang="en-US" altLang="zh-CN" sz="1400" dirty="0">
                <a:solidFill>
                  <a:srgbClr val="5F5F5F"/>
                </a:solidFill>
                <a:latin typeface="微软雅黑 Light" panose="020B0502040204020203" pitchFamily="34" charset="-122"/>
                <a:ea typeface="微软雅黑 Light" panose="020B0502040204020203" pitchFamily="34" charset="-122"/>
              </a:rPr>
              <a:t>1.3</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市场整体成交均价继续维持下跌趋势，本月高价车型缤智、探影两款车型的销量占比出现大幅下滑，而低价车型缤越则销量占比上涨近</a:t>
            </a:r>
            <a:r>
              <a:rPr lang="en-US" altLang="zh-CN" sz="1400" dirty="0">
                <a:solidFill>
                  <a:srgbClr val="5F5F5F"/>
                </a:solidFill>
                <a:latin typeface="微软雅黑 Light" panose="020B0502040204020203" pitchFamily="34" charset="-122"/>
                <a:ea typeface="微软雅黑 Light" panose="020B0502040204020203" pitchFamily="34" charset="-122"/>
              </a:rPr>
              <a:t>4%</a:t>
            </a:r>
            <a:r>
              <a:rPr lang="zh-CN" altLang="en-US" sz="1400" dirty="0">
                <a:solidFill>
                  <a:srgbClr val="5F5F5F"/>
                </a:solidFill>
                <a:latin typeface="微软雅黑 Light" panose="020B0502040204020203" pitchFamily="34" charset="-122"/>
                <a:ea typeface="微软雅黑 Light" panose="020B0502040204020203" pitchFamily="34" charset="-122"/>
              </a:rPr>
              <a:t>，因而导致该级别细分市场整体均价继续下降</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896665143"/>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缤越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78,591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74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3.9%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长安 </a:t>
                      </a:r>
                      <a:r>
                        <a:rPr lang="en-US" sz="800" b="0" i="0" u="none" strike="noStrike">
                          <a:solidFill>
                            <a:srgbClr val="404040"/>
                          </a:solidFill>
                          <a:effectLst/>
                          <a:latin typeface="等线" panose="02010600030101010101" pitchFamily="2" charset="-122"/>
                          <a:ea typeface="等线" panose="02010600030101010101" pitchFamily="2" charset="-122"/>
                        </a:rPr>
                        <a:t>CS35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81,490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-2,431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领克 </a:t>
                      </a:r>
                      <a:r>
                        <a:rPr lang="en-US" altLang="zh-CN" sz="800" b="0" i="0" u="none" strike="noStrike">
                          <a:solidFill>
                            <a:srgbClr val="404040"/>
                          </a:solidFill>
                          <a:effectLst/>
                          <a:latin typeface="等线" panose="02010600030101010101" pitchFamily="2" charset="-122"/>
                          <a:ea typeface="等线" panose="02010600030101010101" pitchFamily="2" charset="-122"/>
                        </a:rPr>
                        <a:t>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121,894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1,680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缤智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114,386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-493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-4.1%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 XR-V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137,228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-2,360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五菱星驰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82,450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14,992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探影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106,422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-395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传祺 </a:t>
                      </a:r>
                      <a:r>
                        <a:rPr lang="en-US" sz="800" b="0" i="0" u="none" strike="noStrike">
                          <a:solidFill>
                            <a:srgbClr val="404040"/>
                          </a:solidFill>
                          <a:effectLst/>
                          <a:latin typeface="等线" panose="02010600030101010101" pitchFamily="2" charset="-122"/>
                          <a:ea typeface="等线" panose="02010600030101010101" pitchFamily="2" charset="-122"/>
                        </a:rPr>
                        <a:t>GS3 POWER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88,665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851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 C-HR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123,990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-492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创酷</a:t>
                      </a:r>
                      <a:r>
                        <a:rPr lang="en-US" sz="800" b="0" i="0" u="none" strike="noStrike">
                          <a:solidFill>
                            <a:srgbClr val="404040"/>
                          </a:solidFill>
                          <a:effectLst/>
                          <a:latin typeface="等线" panose="02010600030101010101" pitchFamily="2" charset="-122"/>
                          <a:ea typeface="等线" panose="02010600030101010101" pitchFamily="2" charset="-122"/>
                        </a:rPr>
                        <a:t>RS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113,058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-1,458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421002562"/>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D79C312E-CF46-43ED-A067-F1CC59B7E6D4}"/>
              </a:ext>
            </a:extLst>
          </p:cNvPr>
          <p:cNvGraphicFramePr>
            <a:graphicFrameLocks noGrp="1"/>
          </p:cNvGraphicFramePr>
          <p:nvPr>
            <p:extLst>
              <p:ext uri="{D42A27DB-BD31-4B8C-83A1-F6EECF244321}">
                <p14:modId xmlns:p14="http://schemas.microsoft.com/office/powerpoint/2010/main" val="2081066550"/>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9F3B5D22-30E7-483B-A856-4397F2EE9F70}"/>
              </a:ext>
            </a:extLst>
          </p:cNvPr>
          <p:cNvGraphicFramePr>
            <a:graphicFrameLocks noChangeAspect="1"/>
          </p:cNvGraphicFramePr>
          <p:nvPr>
            <p:custDataLst>
              <p:tags r:id="rId6"/>
            </p:custDataLst>
            <p:extLst>
              <p:ext uri="{D42A27DB-BD31-4B8C-83A1-F6EECF244321}">
                <p14:modId xmlns:p14="http://schemas.microsoft.com/office/powerpoint/2010/main" val="90064133"/>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2776731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—A0</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423660796"/>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-0.19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t>
            </a:r>
            <a:r>
              <a:rPr lang="zh-CN" altLang="en-US" b="1" dirty="0">
                <a:solidFill>
                  <a:prstClr val="black"/>
                </a:solidFill>
                <a:latin typeface="微软雅黑 Light" panose="020B0502040204020203" pitchFamily="34" charset="-122"/>
                <a:ea typeface="微软雅黑 Light" panose="020B0502040204020203" pitchFamily="34" charset="-122"/>
              </a:rPr>
              <a:t>市场平均</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1.21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市场平均优惠较上月减少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1,500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22.5%</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继上月</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市场优惠幅度出现大幅减少之后，本月该级别细分市场整体优惠幅度下跌，该市场终端优惠幅度较高的探影、缤智等车型本月的销量占比均出现明显下滑</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942319952"/>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缤越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8,501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-74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3.9%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长安 </a:t>
                      </a:r>
                      <a:r>
                        <a:rPr lang="en-US" sz="800" b="0" i="0" u="none" strike="noStrike">
                          <a:solidFill>
                            <a:srgbClr val="404040"/>
                          </a:solidFill>
                          <a:effectLst/>
                          <a:latin typeface="等线" panose="02010600030101010101" pitchFamily="2" charset="-122"/>
                          <a:ea typeface="等线" panose="02010600030101010101" pitchFamily="2" charset="-122"/>
                        </a:rPr>
                        <a:t>CS35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7,914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2,479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领克 </a:t>
                      </a:r>
                      <a:r>
                        <a:rPr lang="en-US" altLang="zh-CN" sz="800" b="0" i="0" u="none" strike="noStrike">
                          <a:solidFill>
                            <a:srgbClr val="404040"/>
                          </a:solidFill>
                          <a:effectLst/>
                          <a:latin typeface="等线" panose="02010600030101010101" pitchFamily="2" charset="-122"/>
                          <a:ea typeface="等线" panose="02010600030101010101" pitchFamily="2" charset="-122"/>
                        </a:rPr>
                        <a:t>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11,738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-2,246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缤智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26,314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411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-4.1%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 XR-V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5,342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2,360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五菱星驰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2,000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00B050"/>
                          </a:solidFill>
                          <a:effectLst/>
                          <a:latin typeface="等线" panose="02010600030101010101" pitchFamily="2" charset="-122"/>
                          <a:ea typeface="等线" panose="02010600030101010101" pitchFamily="2" charset="-122"/>
                        </a:rPr>
                        <a:t>-1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探影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32,998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传祺 </a:t>
                      </a:r>
                      <a:r>
                        <a:rPr lang="en-US" sz="800" b="0" i="0" u="none" strike="noStrike">
                          <a:solidFill>
                            <a:srgbClr val="404040"/>
                          </a:solidFill>
                          <a:effectLst/>
                          <a:latin typeface="等线" panose="02010600030101010101" pitchFamily="2" charset="-122"/>
                          <a:ea typeface="等线" panose="02010600030101010101" pitchFamily="2" charset="-122"/>
                        </a:rPr>
                        <a:t>GS3 POWER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6,958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-860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 C-HR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26,565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462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创酷</a:t>
                      </a:r>
                      <a:r>
                        <a:rPr lang="en-US" sz="800" b="0" i="0" u="none" strike="noStrike">
                          <a:solidFill>
                            <a:srgbClr val="404040"/>
                          </a:solidFill>
                          <a:effectLst/>
                          <a:latin typeface="等线" panose="02010600030101010101" pitchFamily="2" charset="-122"/>
                          <a:ea typeface="等线" panose="02010600030101010101" pitchFamily="2" charset="-122"/>
                        </a:rPr>
                        <a:t>RS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13,229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1,752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442032285"/>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658016920"/>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C4F2E678-232D-4690-8F37-FB66D07CF2D0}"/>
              </a:ext>
            </a:extLst>
          </p:cNvPr>
          <p:cNvGraphicFramePr>
            <a:graphicFrameLocks noChangeAspect="1"/>
          </p:cNvGraphicFramePr>
          <p:nvPr>
            <p:custDataLst>
              <p:tags r:id="rId6"/>
            </p:custDataLst>
            <p:extLst>
              <p:ext uri="{D42A27DB-BD31-4B8C-83A1-F6EECF244321}">
                <p14:modId xmlns:p14="http://schemas.microsoft.com/office/powerpoint/2010/main" val="718243321"/>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7657762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909741647"/>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a:t>
            </a:r>
            <a:r>
              <a:rPr lang="zh-CN" altLang="en-US" dirty="0"/>
              <a:t>级</a:t>
            </a:r>
            <a:r>
              <a:rPr lang="en-US" altLang="zh-CN" dirty="0"/>
              <a:t>SUV</a:t>
            </a:r>
            <a:endParaRPr lang="zh-CN" altLang="en-US" dirty="0"/>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lang="en-US" altLang="zh-CN" b="1" dirty="0">
                <a:solidFill>
                  <a:prstClr val="black"/>
                </a:solidFill>
                <a:latin typeface="微软雅黑 Light" panose="020B0502040204020203" pitchFamily="34" charset="-122"/>
                <a:ea typeface="微软雅黑 Light" panose="020B0502040204020203" pitchFamily="34" charset="-122"/>
              </a:rPr>
              <a:t>0.02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14.54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市场成交均价较上月下跌</a:t>
            </a:r>
            <a:r>
              <a:rPr lang="en-US" altLang="zh-CN" sz="1400" dirty="0">
                <a:solidFill>
                  <a:srgbClr val="5F5F5F"/>
                </a:solidFill>
                <a:latin typeface="微软雅黑 Light" panose="020B0502040204020203" pitchFamily="34" charset="-122"/>
                <a:ea typeface="微软雅黑 Light" panose="020B0502040204020203" pitchFamily="34" charset="-122"/>
              </a:rPr>
              <a:t>8</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0.6%</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市场成交均价小幅下跌，其中</a:t>
            </a:r>
            <a:r>
              <a:rPr lang="en-US" altLang="zh-CN" sz="1400" dirty="0">
                <a:solidFill>
                  <a:srgbClr val="5F5F5F"/>
                </a:solidFill>
                <a:latin typeface="微软雅黑 Light" panose="020B0502040204020203" pitchFamily="34" charset="-122"/>
                <a:ea typeface="微软雅黑 Light" panose="020B0502040204020203" pitchFamily="34" charset="-122"/>
              </a:rPr>
              <a:t>20</a:t>
            </a:r>
            <a:r>
              <a:rPr lang="zh-CN" altLang="en-US" sz="1400" dirty="0">
                <a:solidFill>
                  <a:srgbClr val="5F5F5F"/>
                </a:solidFill>
                <a:latin typeface="微软雅黑 Light" panose="020B0502040204020203" pitchFamily="34" charset="-122"/>
                <a:ea typeface="微软雅黑 Light" panose="020B0502040204020203" pitchFamily="34" charset="-122"/>
              </a:rPr>
              <a:t>万以上价格区间车型销量占比较上月减少</a:t>
            </a:r>
            <a:r>
              <a:rPr lang="en-US" altLang="zh-CN" sz="1400" dirty="0">
                <a:solidFill>
                  <a:srgbClr val="5F5F5F"/>
                </a:solidFill>
                <a:latin typeface="微软雅黑 Light" panose="020B0502040204020203" pitchFamily="34" charset="-122"/>
                <a:ea typeface="微软雅黑 Light" panose="020B0502040204020203" pitchFamily="34" charset="-122"/>
              </a:rPr>
              <a:t>2%</a:t>
            </a:r>
            <a:r>
              <a:rPr lang="zh-CN" altLang="en-US" sz="1400" dirty="0">
                <a:solidFill>
                  <a:srgbClr val="5F5F5F"/>
                </a:solidFill>
                <a:latin typeface="微软雅黑 Light" panose="020B0502040204020203" pitchFamily="34" charset="-122"/>
                <a:ea typeface="微软雅黑 Light" panose="020B0502040204020203" pitchFamily="34" charset="-122"/>
              </a:rPr>
              <a:t>成为主要原因</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059536749"/>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哈弗 </a:t>
                      </a:r>
                      <a:r>
                        <a:rPr lang="en-US" sz="800" b="0" i="0" u="none" strike="noStrike" dirty="0">
                          <a:solidFill>
                            <a:srgbClr val="404040"/>
                          </a:solidFill>
                          <a:effectLst/>
                          <a:latin typeface="等线" panose="02010600030101010101" pitchFamily="2" charset="-122"/>
                          <a:ea typeface="等线" panose="02010600030101010101" pitchFamily="2" charset="-122"/>
                        </a:rPr>
                        <a:t>H6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107,111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1,389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 CR-V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179,774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-295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逍客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133,062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-1,951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 RAV4</a:t>
                      </a:r>
                      <a:r>
                        <a:rPr lang="zh-CN" altLang="en-US" sz="800" b="0" i="0" u="none" strike="noStrike">
                          <a:solidFill>
                            <a:srgbClr val="404040"/>
                          </a:solidFill>
                          <a:effectLst/>
                          <a:latin typeface="等线" panose="02010600030101010101" pitchFamily="2" charset="-122"/>
                          <a:ea typeface="等线" panose="02010600030101010101" pitchFamily="2" charset="-122"/>
                        </a:rPr>
                        <a:t>荣放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171,014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-1,530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途观</a:t>
                      </a:r>
                      <a:r>
                        <a:rPr lang="en-US" sz="800" b="0" i="0" u="none" strike="noStrike">
                          <a:solidFill>
                            <a:srgbClr val="404040"/>
                          </a:solidFill>
                          <a:effectLst/>
                          <a:latin typeface="等线" panose="02010600030101010101" pitchFamily="2" charset="-122"/>
                          <a:ea typeface="等线" panose="02010600030101010101" pitchFamily="2" charset="-122"/>
                        </a:rPr>
                        <a:t>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214,384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863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星越</a:t>
                      </a:r>
                      <a:r>
                        <a:rPr lang="en-US" sz="800" b="0" i="0" u="none" strike="noStrike">
                          <a:solidFill>
                            <a:srgbClr val="404040"/>
                          </a:solidFill>
                          <a:effectLst/>
                          <a:latin typeface="等线" panose="02010600030101010101" pitchFamily="2" charset="-122"/>
                          <a:ea typeface="等线" panose="02010600030101010101" pitchFamily="2" charset="-122"/>
                        </a:rPr>
                        <a:t>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156,637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-174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长安 </a:t>
                      </a:r>
                      <a:r>
                        <a:rPr lang="en-US" sz="800" b="0" i="0" u="none" strike="noStrike">
                          <a:solidFill>
                            <a:srgbClr val="404040"/>
                          </a:solidFill>
                          <a:effectLst/>
                          <a:latin typeface="等线" panose="02010600030101010101" pitchFamily="2" charset="-122"/>
                          <a:ea typeface="等线" panose="02010600030101010101" pitchFamily="2" charset="-122"/>
                        </a:rPr>
                        <a:t>CS75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125,999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-313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途岳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146,267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-979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长安 </a:t>
                      </a:r>
                      <a:r>
                        <a:rPr lang="en-US" sz="800" b="0" i="0" u="none" strike="noStrike">
                          <a:solidFill>
                            <a:srgbClr val="404040"/>
                          </a:solidFill>
                          <a:effectLst/>
                          <a:latin typeface="等线" panose="02010600030101010101" pitchFamily="2" charset="-122"/>
                          <a:ea typeface="等线" panose="02010600030101010101" pitchFamily="2" charset="-122"/>
                        </a:rPr>
                        <a:t>CS55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106,474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-123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威兰达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188,465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8,455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906444861"/>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4AAD5848-EC87-4BD1-82EC-46E435F24F7D}"/>
              </a:ext>
            </a:extLst>
          </p:cNvPr>
          <p:cNvGraphicFramePr>
            <a:graphicFrameLocks noGrp="1"/>
          </p:cNvGraphicFramePr>
          <p:nvPr>
            <p:extLst>
              <p:ext uri="{D42A27DB-BD31-4B8C-83A1-F6EECF244321}">
                <p14:modId xmlns:p14="http://schemas.microsoft.com/office/powerpoint/2010/main" val="2091442113"/>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1" name="Object 4">
            <a:extLst>
              <a:ext uri="{FF2B5EF4-FFF2-40B4-BE49-F238E27FC236}">
                <a16:creationId xmlns:a16="http://schemas.microsoft.com/office/drawing/2014/main" id="{EED96CC0-91B5-459D-A15D-8B0B2BC7D049}"/>
              </a:ext>
            </a:extLst>
          </p:cNvPr>
          <p:cNvGraphicFramePr>
            <a:graphicFrameLocks noChangeAspect="1"/>
          </p:cNvGraphicFramePr>
          <p:nvPr>
            <p:custDataLst>
              <p:tags r:id="rId6"/>
            </p:custDataLst>
            <p:extLst>
              <p:ext uri="{D42A27DB-BD31-4B8C-83A1-F6EECF244321}">
                <p14:modId xmlns:p14="http://schemas.microsoft.com/office/powerpoint/2010/main" val="602623154"/>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8044552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0.43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1.76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市场平均优惠较上月</a:t>
            </a:r>
            <a:r>
              <a:rPr lang="zh-CN" altLang="en-US" sz="1400" dirty="0">
                <a:solidFill>
                  <a:srgbClr val="5F5F5F"/>
                </a:solidFill>
                <a:latin typeface="微软雅黑 Light" panose="020B0502040204020203" pitchFamily="34" charset="-122"/>
                <a:ea typeface="微软雅黑 Light" panose="020B0502040204020203" pitchFamily="34" charset="-122"/>
              </a:rPr>
              <a:t>减少</a:t>
            </a:r>
            <a:r>
              <a:rPr lang="en-US" altLang="zh-CN" sz="1400" dirty="0">
                <a:solidFill>
                  <a:srgbClr val="5F5F5F"/>
                </a:solidFill>
                <a:latin typeface="微软雅黑 Light" panose="020B0502040204020203" pitchFamily="34" charset="-122"/>
                <a:ea typeface="微软雅黑 Light" panose="020B0502040204020203" pitchFamily="34" charset="-122"/>
              </a:rPr>
              <a:t>1,100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5.5%</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市场整体优惠幅度出现明显下滑，其中优惠区间</a:t>
            </a:r>
            <a:r>
              <a:rPr lang="en-US" altLang="zh-CN" sz="1400" dirty="0">
                <a:solidFill>
                  <a:srgbClr val="5F5F5F"/>
                </a:solidFill>
                <a:latin typeface="微软雅黑 Light" panose="020B0502040204020203" pitchFamily="34" charset="-122"/>
                <a:ea typeface="微软雅黑 Light" panose="020B0502040204020203" pitchFamily="34" charset="-122"/>
              </a:rPr>
              <a:t>5</a:t>
            </a:r>
            <a:r>
              <a:rPr lang="zh-CN" altLang="en-US" sz="1400" dirty="0">
                <a:solidFill>
                  <a:srgbClr val="5F5F5F"/>
                </a:solidFill>
                <a:latin typeface="微软雅黑 Light" panose="020B0502040204020203" pitchFamily="34" charset="-122"/>
                <a:ea typeface="微软雅黑 Light" panose="020B0502040204020203" pitchFamily="34" charset="-122"/>
              </a:rPr>
              <a:t>万以上以及</a:t>
            </a:r>
            <a:r>
              <a:rPr lang="en-US" altLang="zh-CN" sz="1400" dirty="0">
                <a:solidFill>
                  <a:srgbClr val="5F5F5F"/>
                </a:solidFill>
                <a:latin typeface="微软雅黑 Light" panose="020B0502040204020203" pitchFamily="34" charset="-122"/>
                <a:ea typeface="微软雅黑 Light" panose="020B0502040204020203" pitchFamily="34" charset="-122"/>
              </a:rPr>
              <a:t>2-5</a:t>
            </a:r>
            <a:r>
              <a:rPr lang="zh-CN" altLang="en-US" sz="1400" dirty="0">
                <a:solidFill>
                  <a:srgbClr val="5F5F5F"/>
                </a:solidFill>
                <a:latin typeface="微软雅黑 Light" panose="020B0502040204020203" pitchFamily="34" charset="-122"/>
                <a:ea typeface="微软雅黑 Light" panose="020B0502040204020203" pitchFamily="34" charset="-122"/>
              </a:rPr>
              <a:t>万的车型销量占比同时下降</a:t>
            </a:r>
            <a:r>
              <a:rPr lang="en-US" altLang="zh-CN" sz="1400" dirty="0">
                <a:solidFill>
                  <a:srgbClr val="5F5F5F"/>
                </a:solidFill>
                <a:latin typeface="微软雅黑 Light" panose="020B0502040204020203" pitchFamily="34" charset="-122"/>
                <a:ea typeface="微软雅黑 Light" panose="020B0502040204020203" pitchFamily="34" charset="-122"/>
              </a:rPr>
              <a:t>1%</a:t>
            </a:r>
            <a:r>
              <a:rPr lang="zh-CN" altLang="en-US" sz="1400" dirty="0">
                <a:solidFill>
                  <a:srgbClr val="5F5F5F"/>
                </a:solidFill>
                <a:latin typeface="微软雅黑 Light" panose="020B0502040204020203" pitchFamily="34" charset="-122"/>
                <a:ea typeface="微软雅黑 Light" panose="020B0502040204020203" pitchFamily="34" charset="-122"/>
              </a:rPr>
              <a:t>，而优惠金额较低的</a:t>
            </a:r>
            <a:r>
              <a:rPr lang="en-US" altLang="zh-CN" sz="1400" dirty="0">
                <a:solidFill>
                  <a:srgbClr val="5F5F5F"/>
                </a:solidFill>
                <a:latin typeface="微软雅黑 Light" panose="020B0502040204020203" pitchFamily="34" charset="-122"/>
                <a:ea typeface="微软雅黑 Light" panose="020B0502040204020203" pitchFamily="34" charset="-122"/>
              </a:rPr>
              <a:t>1-2</a:t>
            </a:r>
            <a:r>
              <a:rPr lang="zh-CN" altLang="en-US" sz="1400" dirty="0">
                <a:solidFill>
                  <a:srgbClr val="5F5F5F"/>
                </a:solidFill>
                <a:latin typeface="微软雅黑 Light" panose="020B0502040204020203" pitchFamily="34" charset="-122"/>
                <a:ea typeface="微软雅黑 Light" panose="020B0502040204020203" pitchFamily="34" charset="-122"/>
              </a:rPr>
              <a:t>万区间车型销量占比较上月上升了</a:t>
            </a:r>
            <a:r>
              <a:rPr lang="en-US" altLang="zh-CN" sz="1400" dirty="0">
                <a:solidFill>
                  <a:srgbClr val="5F5F5F"/>
                </a:solidFill>
                <a:latin typeface="微软雅黑 Light" panose="020B0502040204020203" pitchFamily="34" charset="-122"/>
                <a:ea typeface="微软雅黑 Light" panose="020B0502040204020203" pitchFamily="34" charset="-122"/>
              </a:rPr>
              <a:t>2</a:t>
            </a:r>
            <a:r>
              <a:rPr lang="zh-CN" altLang="en-US" sz="1400" dirty="0">
                <a:solidFill>
                  <a:srgbClr val="5F5F5F"/>
                </a:solidFill>
                <a:latin typeface="微软雅黑 Light" panose="020B0502040204020203" pitchFamily="34" charset="-122"/>
                <a:ea typeface="微软雅黑 Light" panose="020B0502040204020203" pitchFamily="34" charset="-122"/>
              </a:rPr>
              <a:t>个百分点</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43030780"/>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 哈弗 </a:t>
                      </a:r>
                      <a:r>
                        <a:rPr lang="en-US" sz="800" b="0" i="0" u="none" strike="noStrike" dirty="0">
                          <a:solidFill>
                            <a:srgbClr val="404040"/>
                          </a:solidFill>
                          <a:effectLst/>
                          <a:latin typeface="等线" panose="02010600030101010101" pitchFamily="2" charset="-122"/>
                          <a:ea typeface="等线" panose="02010600030101010101" pitchFamily="2" charset="-122"/>
                        </a:rPr>
                        <a:t>H6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10,531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 CR-V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18,613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逍客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31,936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1,821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 RAV4</a:t>
                      </a:r>
                      <a:r>
                        <a:rPr lang="zh-CN" altLang="en-US" sz="800" b="0" i="0" u="none" strike="noStrike">
                          <a:solidFill>
                            <a:srgbClr val="404040"/>
                          </a:solidFill>
                          <a:effectLst/>
                          <a:latin typeface="等线" panose="02010600030101010101" pitchFamily="2" charset="-122"/>
                          <a:ea typeface="等线" panose="02010600030101010101" pitchFamily="2" charset="-122"/>
                        </a:rPr>
                        <a:t>荣放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21,068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824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途观</a:t>
                      </a:r>
                      <a:r>
                        <a:rPr lang="en-US" sz="800" b="0" i="0" u="none" strike="noStrike">
                          <a:solidFill>
                            <a:srgbClr val="404040"/>
                          </a:solidFill>
                          <a:effectLst/>
                          <a:latin typeface="等线" panose="02010600030101010101" pitchFamily="2" charset="-122"/>
                          <a:ea typeface="等线" panose="02010600030101010101" pitchFamily="2" charset="-122"/>
                        </a:rPr>
                        <a:t>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26,207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-3,645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星越</a:t>
                      </a:r>
                      <a:r>
                        <a:rPr lang="en-US" sz="800" b="0" i="0" u="none" strike="noStrike">
                          <a:solidFill>
                            <a:srgbClr val="404040"/>
                          </a:solidFill>
                          <a:effectLst/>
                          <a:latin typeface="等线" panose="02010600030101010101" pitchFamily="2" charset="-122"/>
                          <a:ea typeface="等线" panose="02010600030101010101" pitchFamily="2" charset="-122"/>
                        </a:rPr>
                        <a:t>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5,181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171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长安 </a:t>
                      </a:r>
                      <a:r>
                        <a:rPr lang="en-US" sz="800" b="0" i="0" u="none" strike="noStrike">
                          <a:solidFill>
                            <a:srgbClr val="404040"/>
                          </a:solidFill>
                          <a:effectLst/>
                          <a:latin typeface="等线" panose="02010600030101010101" pitchFamily="2" charset="-122"/>
                          <a:ea typeface="等线" panose="02010600030101010101" pitchFamily="2" charset="-122"/>
                        </a:rPr>
                        <a:t>CS75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5,654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途岳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31,808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900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长安 </a:t>
                      </a:r>
                      <a:r>
                        <a:rPr lang="en-US" sz="800" b="0" i="0" u="none" strike="noStrike">
                          <a:solidFill>
                            <a:srgbClr val="404040"/>
                          </a:solidFill>
                          <a:effectLst/>
                          <a:latin typeface="等线" panose="02010600030101010101" pitchFamily="2" charset="-122"/>
                          <a:ea typeface="等线" panose="02010600030101010101" pitchFamily="2" charset="-122"/>
                        </a:rPr>
                        <a:t>CS55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5,338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威兰达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24,308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1,377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980681475"/>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612555285"/>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0F381DE3-BDCD-4CD4-9E1C-D7175E8B051C}"/>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9BF4D6EA-13EE-48B5-A10E-AC1DD33CD2A4}"/>
              </a:ext>
            </a:extLst>
          </p:cNvPr>
          <p:cNvGraphicFramePr>
            <a:graphicFrameLocks noChangeAspect="1"/>
          </p:cNvGraphicFramePr>
          <p:nvPr>
            <p:custDataLst>
              <p:tags r:id="rId6"/>
            </p:custDataLst>
            <p:extLst>
              <p:ext uri="{D42A27DB-BD31-4B8C-83A1-F6EECF244321}">
                <p14:modId xmlns:p14="http://schemas.microsoft.com/office/powerpoint/2010/main" val="1773118874"/>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5213986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93464618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—B</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26.65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市场成交均价较上月下跌</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3,600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元，环比下降</a:t>
            </a:r>
            <a:r>
              <a:rPr lang="en-US" altLang="zh-CN" sz="1400" dirty="0">
                <a:solidFill>
                  <a:srgbClr val="5F5F5F"/>
                </a:solidFill>
                <a:latin typeface="微软雅黑 Light" panose="020B0502040204020203" pitchFamily="34" charset="-122"/>
                <a:ea typeface="微软雅黑 Light" panose="020B0502040204020203" pitchFamily="34" charset="-122"/>
              </a:rPr>
              <a:t>1.3</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级细分市场连续第四个月成交均价下跌，本月一线豪华品牌车型奥迪</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Q5L</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、奔驰</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GLC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的销量占比出现下降，而价格较低的车型红旗</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HS5</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本月销量占比上升</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23804204"/>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奔驰 </a:t>
                      </a:r>
                      <a:r>
                        <a:rPr lang="en-US" altLang="zh-CN" sz="800" b="0" i="0" u="none" strike="noStrike" dirty="0">
                          <a:solidFill>
                            <a:srgbClr val="404040"/>
                          </a:solidFill>
                          <a:effectLst/>
                          <a:latin typeface="等线" panose="02010600030101010101" pitchFamily="2" charset="-122"/>
                          <a:ea typeface="等线" panose="02010600030101010101" pitchFamily="2" charset="-122"/>
                        </a:rPr>
                        <a:t>GLC</a:t>
                      </a:r>
                      <a:r>
                        <a:rPr lang="zh-CN" altLang="en-US" sz="800" b="0" i="0" u="none" strike="noStrike" dirty="0">
                          <a:solidFill>
                            <a:srgbClr val="404040"/>
                          </a:solidFill>
                          <a:effectLst/>
                          <a:latin typeface="等线" panose="02010600030101010101" pitchFamily="2" charset="-122"/>
                          <a:ea typeface="等线" panose="02010600030101010101" pitchFamily="2" charset="-122"/>
                        </a:rPr>
                        <a:t>级 长轴距</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374,469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-3,595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红旗 </a:t>
                      </a:r>
                      <a:r>
                        <a:rPr lang="en-US" sz="800" b="0" i="0" u="none" strike="noStrike">
                          <a:solidFill>
                            <a:srgbClr val="404040"/>
                          </a:solidFill>
                          <a:effectLst/>
                          <a:latin typeface="等线" panose="02010600030101010101" pitchFamily="2" charset="-122"/>
                          <a:ea typeface="等线" panose="02010600030101010101" pitchFamily="2" charset="-122"/>
                        </a:rPr>
                        <a:t>HS5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178,920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60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宝马 </a:t>
                      </a:r>
                      <a:r>
                        <a:rPr lang="en-US" sz="800" b="0" i="0" u="none" strike="noStrike">
                          <a:solidFill>
                            <a:srgbClr val="404040"/>
                          </a:solidFill>
                          <a:effectLst/>
                          <a:latin typeface="等线" panose="02010600030101010101" pitchFamily="2" charset="-122"/>
                          <a:ea typeface="等线" panose="02010600030101010101" pitchFamily="2" charset="-122"/>
                        </a:rPr>
                        <a:t>X3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372,066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3,465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奥迪 </a:t>
                      </a:r>
                      <a:r>
                        <a:rPr lang="en-US" sz="800" b="0" i="0" u="none" strike="noStrike">
                          <a:solidFill>
                            <a:srgbClr val="404040"/>
                          </a:solidFill>
                          <a:effectLst/>
                          <a:latin typeface="等线" panose="02010600030101010101" pitchFamily="2" charset="-122"/>
                          <a:ea typeface="等线" panose="02010600030101010101" pitchFamily="2" charset="-122"/>
                        </a:rPr>
                        <a:t>Q5L</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329,709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3,094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沃尔沃 </a:t>
                      </a:r>
                      <a:r>
                        <a:rPr lang="en-US" sz="800" b="0" i="0" u="none" strike="noStrike">
                          <a:solidFill>
                            <a:srgbClr val="404040"/>
                          </a:solidFill>
                          <a:effectLst/>
                          <a:latin typeface="等线" panose="02010600030101010101" pitchFamily="2" charset="-122"/>
                          <a:ea typeface="等线" panose="02010600030101010101" pitchFamily="2" charset="-122"/>
                        </a:rPr>
                        <a:t>XC60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334,564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-286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冠道</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254,945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-358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汉兰达 双擎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322,708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-461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昂科威</a:t>
                      </a:r>
                      <a:r>
                        <a:rPr lang="en-US" sz="800" b="0" i="0" u="none" strike="noStrike">
                          <a:solidFill>
                            <a:srgbClr val="404040"/>
                          </a:solidFill>
                          <a:effectLst/>
                          <a:latin typeface="等线" panose="02010600030101010101" pitchFamily="2" charset="-122"/>
                          <a:ea typeface="等线" panose="02010600030101010101" pitchFamily="2" charset="-122"/>
                        </a:rPr>
                        <a:t>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203,063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-1,069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昂科威</a:t>
                      </a:r>
                      <a:r>
                        <a:rPr lang="en-US" sz="800" b="0" i="0" u="none" strike="noStrike">
                          <a:solidFill>
                            <a:srgbClr val="404040"/>
                          </a:solidFill>
                          <a:effectLst/>
                          <a:latin typeface="等线" panose="02010600030101010101" pitchFamily="2" charset="-122"/>
                          <a:ea typeface="等线" panose="02010600030101010101" pitchFamily="2" charset="-122"/>
                        </a:rPr>
                        <a: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181,986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凯迪拉克 </a:t>
                      </a:r>
                      <a:r>
                        <a:rPr lang="en-US" sz="800" b="0" i="0" u="none" strike="noStrike">
                          <a:solidFill>
                            <a:srgbClr val="404040"/>
                          </a:solidFill>
                          <a:effectLst/>
                          <a:latin typeface="等线" panose="02010600030101010101" pitchFamily="2" charset="-122"/>
                          <a:ea typeface="等线" panose="02010600030101010101" pitchFamily="2" charset="-122"/>
                        </a:rPr>
                        <a:t>XT5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290,099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489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3195015143"/>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74D2CB6F-1239-4CFC-A826-F2F4A04F84BF}"/>
              </a:ext>
            </a:extLst>
          </p:cNvPr>
          <p:cNvGraphicFramePr>
            <a:graphicFrameLocks noGrp="1"/>
          </p:cNvGraphicFramePr>
          <p:nvPr>
            <p:extLst>
              <p:ext uri="{D42A27DB-BD31-4B8C-83A1-F6EECF244321}">
                <p14:modId xmlns:p14="http://schemas.microsoft.com/office/powerpoint/2010/main" val="873838044"/>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B806DC81-D4A6-4893-A7E2-BD6059EBF796}"/>
              </a:ext>
            </a:extLst>
          </p:cNvPr>
          <p:cNvGraphicFramePr>
            <a:graphicFrameLocks noChangeAspect="1"/>
          </p:cNvGraphicFramePr>
          <p:nvPr>
            <p:custDataLst>
              <p:tags r:id="rId6"/>
            </p:custDataLst>
            <p:extLst>
              <p:ext uri="{D42A27DB-BD31-4B8C-83A1-F6EECF244321}">
                <p14:modId xmlns:p14="http://schemas.microsoft.com/office/powerpoint/2010/main" val="393856500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6936781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—B</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0.63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3.97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市场平均优惠较上月</a:t>
            </a:r>
            <a:r>
              <a:rPr lang="zh-CN" altLang="en-US" sz="1400" dirty="0">
                <a:solidFill>
                  <a:srgbClr val="5F5F5F"/>
                </a:solidFill>
                <a:latin typeface="微软雅黑 Light" panose="020B0502040204020203" pitchFamily="34" charset="-122"/>
                <a:ea typeface="微软雅黑 Light" panose="020B0502040204020203" pitchFamily="34" charset="-122"/>
              </a:rPr>
              <a:t>减少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2,100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5</a:t>
            </a:r>
            <a:r>
              <a:rPr lang="en-US" altLang="zh-CN" sz="1400" dirty="0">
                <a:solidFill>
                  <a:srgbClr val="5F5F5F"/>
                </a:solidFill>
                <a:latin typeface="微软雅黑 Light" panose="020B0502040204020203" pitchFamily="34" charset="-122"/>
                <a:ea typeface="微软雅黑 Light" panose="020B0502040204020203" pitchFamily="34" charset="-122"/>
              </a:rPr>
              <a:t>.2</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由于终端优惠幅度较高的奔驰</a:t>
            </a:r>
            <a:r>
              <a:rPr lang="en-US" altLang="zh-CN" sz="1400" dirty="0">
                <a:solidFill>
                  <a:srgbClr val="5F5F5F"/>
                </a:solidFill>
                <a:latin typeface="微软雅黑 Light" panose="020B0502040204020203" pitchFamily="34" charset="-122"/>
                <a:ea typeface="微软雅黑 Light" panose="020B0502040204020203" pitchFamily="34" charset="-122"/>
              </a:rPr>
              <a:t>GLC</a:t>
            </a:r>
            <a:r>
              <a:rPr lang="zh-CN" altLang="en-US" sz="1400" dirty="0">
                <a:solidFill>
                  <a:srgbClr val="5F5F5F"/>
                </a:solidFill>
                <a:latin typeface="微软雅黑 Light" panose="020B0502040204020203" pitchFamily="34" charset="-122"/>
                <a:ea typeface="微软雅黑 Light" panose="020B0502040204020203" pitchFamily="34" charset="-122"/>
              </a:rPr>
              <a:t>、奥迪</a:t>
            </a:r>
            <a:r>
              <a:rPr lang="en-US" altLang="zh-CN" sz="1400" dirty="0">
                <a:solidFill>
                  <a:srgbClr val="5F5F5F"/>
                </a:solidFill>
                <a:latin typeface="微软雅黑 Light" panose="020B0502040204020203" pitchFamily="34" charset="-122"/>
                <a:ea typeface="微软雅黑 Light" panose="020B0502040204020203" pitchFamily="34" charset="-122"/>
              </a:rPr>
              <a:t>Q5L</a:t>
            </a:r>
            <a:r>
              <a:rPr lang="zh-CN" altLang="en-US" sz="1400" dirty="0">
                <a:solidFill>
                  <a:srgbClr val="5F5F5F"/>
                </a:solidFill>
                <a:latin typeface="微软雅黑 Light" panose="020B0502040204020203" pitchFamily="34" charset="-122"/>
                <a:ea typeface="微软雅黑 Light" panose="020B0502040204020203" pitchFamily="34" charset="-122"/>
              </a:rPr>
              <a:t>、凯迪拉克</a:t>
            </a:r>
            <a:r>
              <a:rPr lang="en-US" altLang="zh-CN" sz="1400" dirty="0">
                <a:solidFill>
                  <a:srgbClr val="5F5F5F"/>
                </a:solidFill>
                <a:latin typeface="微软雅黑 Light" panose="020B0502040204020203" pitchFamily="34" charset="-122"/>
                <a:ea typeface="微软雅黑 Light" panose="020B0502040204020203" pitchFamily="34" charset="-122"/>
              </a:rPr>
              <a:t>XT5</a:t>
            </a:r>
            <a:r>
              <a:rPr lang="zh-CN" altLang="en-US" sz="1400" dirty="0">
                <a:solidFill>
                  <a:srgbClr val="5F5F5F"/>
                </a:solidFill>
                <a:latin typeface="微软雅黑 Light" panose="020B0502040204020203" pitchFamily="34" charset="-122"/>
                <a:ea typeface="微软雅黑 Light" panose="020B0502040204020203" pitchFamily="34" charset="-122"/>
              </a:rPr>
              <a:t>等车型本月销量占比均有所下降，因而导致该级别细分市场整体优惠幅度出现下滑</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870505546"/>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奔驰 </a:t>
                      </a:r>
                      <a:r>
                        <a:rPr lang="en-US" altLang="zh-CN" sz="800" b="0" i="0" u="none" strike="noStrike" dirty="0">
                          <a:solidFill>
                            <a:srgbClr val="404040"/>
                          </a:solidFill>
                          <a:effectLst/>
                          <a:latin typeface="等线" panose="02010600030101010101" pitchFamily="2" charset="-122"/>
                          <a:ea typeface="等线" panose="02010600030101010101" pitchFamily="2" charset="-122"/>
                        </a:rPr>
                        <a:t>GLC</a:t>
                      </a:r>
                      <a:r>
                        <a:rPr lang="zh-CN" altLang="en-US" sz="800" b="0" i="0" u="none" strike="noStrike" dirty="0">
                          <a:solidFill>
                            <a:srgbClr val="404040"/>
                          </a:solidFill>
                          <a:effectLst/>
                          <a:latin typeface="等线" panose="02010600030101010101" pitchFamily="2" charset="-122"/>
                          <a:ea typeface="等线" panose="02010600030101010101" pitchFamily="2" charset="-122"/>
                        </a:rPr>
                        <a:t>级 长轴距</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53,004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3,183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红旗 </a:t>
                      </a:r>
                      <a:r>
                        <a:rPr lang="en-US" sz="800" b="0" i="0" u="none" strike="noStrike">
                          <a:solidFill>
                            <a:srgbClr val="404040"/>
                          </a:solidFill>
                          <a:effectLst/>
                          <a:latin typeface="等线" panose="02010600030101010101" pitchFamily="2" charset="-122"/>
                          <a:ea typeface="等线" panose="02010600030101010101" pitchFamily="2" charset="-122"/>
                        </a:rPr>
                        <a:t>HS5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27,995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宝马 </a:t>
                      </a:r>
                      <a:r>
                        <a:rPr lang="en-US" sz="800" b="0" i="0" u="none" strike="noStrike">
                          <a:solidFill>
                            <a:srgbClr val="404040"/>
                          </a:solidFill>
                          <a:effectLst/>
                          <a:latin typeface="等线" panose="02010600030101010101" pitchFamily="2" charset="-122"/>
                          <a:ea typeface="等线" panose="02010600030101010101" pitchFamily="2" charset="-122"/>
                        </a:rPr>
                        <a:t>X3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56,851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-3,969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奥迪 </a:t>
                      </a:r>
                      <a:r>
                        <a:rPr lang="en-US" sz="800" b="0" i="0" u="none" strike="noStrike">
                          <a:solidFill>
                            <a:srgbClr val="404040"/>
                          </a:solidFill>
                          <a:effectLst/>
                          <a:latin typeface="等线" panose="02010600030101010101" pitchFamily="2" charset="-122"/>
                          <a:ea typeface="等线" panose="02010600030101010101" pitchFamily="2" charset="-122"/>
                        </a:rPr>
                        <a:t>Q5L</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76,368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-3,075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沃尔沃 </a:t>
                      </a:r>
                      <a:r>
                        <a:rPr lang="en-US" sz="800" b="0" i="0" u="none" strike="noStrike">
                          <a:solidFill>
                            <a:srgbClr val="404040"/>
                          </a:solidFill>
                          <a:effectLst/>
                          <a:latin typeface="等线" panose="02010600030101010101" pitchFamily="2" charset="-122"/>
                          <a:ea typeface="等线" panose="02010600030101010101" pitchFamily="2" charset="-122"/>
                        </a:rPr>
                        <a:t>XC60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90,111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1,202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冠道</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17,426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367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汉兰达 双擎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 昂科威</a:t>
                      </a:r>
                      <a:r>
                        <a:rPr lang="en-US" sz="800" b="0" i="0" u="none" strike="noStrike">
                          <a:solidFill>
                            <a:srgbClr val="404040"/>
                          </a:solidFill>
                          <a:effectLst/>
                          <a:latin typeface="等线" panose="02010600030101010101" pitchFamily="2" charset="-122"/>
                          <a:ea typeface="等线" panose="02010600030101010101" pitchFamily="2" charset="-122"/>
                        </a:rPr>
                        <a:t>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47,215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596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昂科威</a:t>
                      </a:r>
                      <a:r>
                        <a:rPr lang="en-US" sz="800" b="0" i="0" u="none" strike="noStrike">
                          <a:solidFill>
                            <a:srgbClr val="404040"/>
                          </a:solidFill>
                          <a:effectLst/>
                          <a:latin typeface="等线" panose="02010600030101010101" pitchFamily="2" charset="-122"/>
                          <a:ea typeface="等线" panose="02010600030101010101" pitchFamily="2" charset="-122"/>
                        </a:rPr>
                        <a: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47,653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543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凯迪拉克 </a:t>
                      </a:r>
                      <a:r>
                        <a:rPr lang="en-US" sz="800" b="0" i="0" u="none" strike="noStrike">
                          <a:solidFill>
                            <a:srgbClr val="404040"/>
                          </a:solidFill>
                          <a:effectLst/>
                          <a:latin typeface="等线" panose="02010600030101010101" pitchFamily="2" charset="-122"/>
                          <a:ea typeface="等线" panose="02010600030101010101" pitchFamily="2" charset="-122"/>
                        </a:rPr>
                        <a:t>XT5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74,555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793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081637189"/>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3713074008"/>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EA280C65-1A9B-46E3-B0D6-CD01F4563E8F}"/>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955C8554-738E-414C-B59F-8A1964919C9C}"/>
              </a:ext>
            </a:extLst>
          </p:cNvPr>
          <p:cNvGraphicFramePr>
            <a:graphicFrameLocks noChangeAspect="1"/>
          </p:cNvGraphicFramePr>
          <p:nvPr>
            <p:custDataLst>
              <p:tags r:id="rId6"/>
            </p:custDataLst>
            <p:extLst>
              <p:ext uri="{D42A27DB-BD31-4B8C-83A1-F6EECF244321}">
                <p14:modId xmlns:p14="http://schemas.microsoft.com/office/powerpoint/2010/main" val="3413816541"/>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470201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832096173"/>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—C</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0.38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47.23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9,900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a:t>
            </a:r>
            <a:r>
              <a:rPr lang="zh-CN" altLang="en-US" sz="1400" dirty="0">
                <a:solidFill>
                  <a:srgbClr val="5F5F5F"/>
                </a:solidFill>
                <a:latin typeface="微软雅黑 Light" panose="020B0502040204020203" pitchFamily="34" charset="-122"/>
                <a:ea typeface="微软雅黑 Light" panose="020B0502040204020203" pitchFamily="34" charset="-122"/>
              </a:rPr>
              <a:t>上升</a:t>
            </a:r>
            <a:r>
              <a:rPr lang="en-US" altLang="zh-CN" sz="1400" dirty="0">
                <a:solidFill>
                  <a:srgbClr val="5F5F5F"/>
                </a:solidFill>
                <a:latin typeface="微软雅黑 Light" panose="020B0502040204020203" pitchFamily="34" charset="-122"/>
                <a:ea typeface="微软雅黑 Light" panose="020B0502040204020203" pitchFamily="34" charset="-122"/>
              </a:rPr>
              <a:t>2.1</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本月高价车型宝马</a:t>
            </a:r>
            <a:r>
              <a:rPr lang="en-US" altLang="zh-CN" sz="1400" dirty="0">
                <a:solidFill>
                  <a:srgbClr val="5F5F5F"/>
                </a:solidFill>
                <a:latin typeface="微软雅黑 Light" panose="020B0502040204020203" pitchFamily="34" charset="-122"/>
                <a:ea typeface="微软雅黑 Light" panose="020B0502040204020203" pitchFamily="34" charset="-122"/>
              </a:rPr>
              <a:t>X5</a:t>
            </a:r>
            <a:r>
              <a:rPr lang="zh-CN" altLang="en-US" sz="1400" dirty="0">
                <a:solidFill>
                  <a:srgbClr val="5F5F5F"/>
                </a:solidFill>
                <a:latin typeface="微软雅黑 Light" panose="020B0502040204020203" pitchFamily="34" charset="-122"/>
                <a:ea typeface="微软雅黑 Light" panose="020B0502040204020203" pitchFamily="34" charset="-122"/>
              </a:rPr>
              <a:t>销量占比大幅提升，成为</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整体市场均价上涨的主要原因，揽镜、凯迪拉克</a:t>
            </a:r>
            <a:r>
              <a:rPr lang="en-US" altLang="zh-CN" sz="1400" dirty="0">
                <a:solidFill>
                  <a:srgbClr val="5F5F5F"/>
                </a:solidFill>
                <a:latin typeface="微软雅黑 Light" panose="020B0502040204020203" pitchFamily="34" charset="-122"/>
                <a:ea typeface="微软雅黑 Light" panose="020B0502040204020203" pitchFamily="34" charset="-122"/>
              </a:rPr>
              <a:t>XT6</a:t>
            </a:r>
            <a:r>
              <a:rPr lang="zh-CN" altLang="en-US" sz="1400" dirty="0">
                <a:solidFill>
                  <a:srgbClr val="5F5F5F"/>
                </a:solidFill>
                <a:latin typeface="微软雅黑 Light" panose="020B0502040204020203" pitchFamily="34" charset="-122"/>
                <a:ea typeface="微软雅黑 Light" panose="020B0502040204020203" pitchFamily="34" charset="-122"/>
              </a:rPr>
              <a:t>等车型销量占比有所下降</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472189955"/>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宝马 </a:t>
                      </a:r>
                      <a:r>
                        <a:rPr lang="en-US" sz="800" b="0" i="0" u="none" strike="noStrike" dirty="0">
                          <a:solidFill>
                            <a:srgbClr val="404040"/>
                          </a:solidFill>
                          <a:effectLst/>
                          <a:latin typeface="等线" panose="02010600030101010101" pitchFamily="2" charset="-122"/>
                          <a:ea typeface="等线" panose="02010600030101010101" pitchFamily="2" charset="-122"/>
                        </a:rPr>
                        <a:t>X5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667,049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-6,430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3.5%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坦克</a:t>
                      </a:r>
                      <a:r>
                        <a:rPr lang="en-US" altLang="zh-CN" sz="800" b="0" i="0" u="none" strike="noStrike">
                          <a:solidFill>
                            <a:srgbClr val="404040"/>
                          </a:solidFill>
                          <a:effectLst/>
                          <a:latin typeface="等线" panose="02010600030101010101" pitchFamily="2" charset="-122"/>
                          <a:ea typeface="等线" panose="02010600030101010101" pitchFamily="2" charset="-122"/>
                        </a:rPr>
                        <a:t>500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353,646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12,416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探险者</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332,364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-749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1.8%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揽境</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313,029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1,038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-3.8%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领克 </a:t>
                      </a:r>
                      <a:r>
                        <a:rPr lang="en-US" altLang="zh-CN" sz="800" b="0" i="0" u="none" strike="noStrike">
                          <a:solidFill>
                            <a:srgbClr val="40404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287,318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-253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4.8%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凯迪拉克 </a:t>
                      </a:r>
                      <a:r>
                        <a:rPr lang="en-US" sz="800" b="0" i="0" u="none" strike="noStrike">
                          <a:solidFill>
                            <a:srgbClr val="404040"/>
                          </a:solidFill>
                          <a:effectLst/>
                          <a:latin typeface="等线" panose="02010600030101010101" pitchFamily="2" charset="-122"/>
                          <a:ea typeface="等线" panose="02010600030101010101" pitchFamily="2" charset="-122"/>
                        </a:rPr>
                        <a:t>XT6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356,100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-3,665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-2.8%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红旗 </a:t>
                      </a:r>
                      <a:r>
                        <a:rPr lang="en-US" sz="800" b="0" i="0" u="none" strike="noStrike">
                          <a:solidFill>
                            <a:srgbClr val="404040"/>
                          </a:solidFill>
                          <a:effectLst/>
                          <a:latin typeface="等线" panose="02010600030101010101" pitchFamily="2" charset="-122"/>
                          <a:ea typeface="等线" panose="02010600030101010101" pitchFamily="2" charset="-122"/>
                        </a:rPr>
                        <a:t>HS7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288,321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飞行家</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581,868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4,546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奥迪 </a:t>
                      </a:r>
                      <a:r>
                        <a:rPr lang="en-US" sz="800" b="0" i="0" u="none" strike="noStrike">
                          <a:solidFill>
                            <a:srgbClr val="404040"/>
                          </a:solidFill>
                          <a:effectLst/>
                          <a:latin typeface="等线" panose="02010600030101010101" pitchFamily="2" charset="-122"/>
                          <a:ea typeface="等线" panose="02010600030101010101" pitchFamily="2" charset="-122"/>
                        </a:rPr>
                        <a:t>Q6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499,600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英菲尼迪 </a:t>
                      </a:r>
                      <a:r>
                        <a:rPr lang="en-US" sz="800" b="0" i="0" u="none" strike="noStrike">
                          <a:solidFill>
                            <a:srgbClr val="404040"/>
                          </a:solidFill>
                          <a:effectLst/>
                          <a:latin typeface="等线" panose="02010600030101010101" pitchFamily="2" charset="-122"/>
                          <a:ea typeface="等线" panose="02010600030101010101" pitchFamily="2" charset="-122"/>
                        </a:rPr>
                        <a:t>QX60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469,050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-6,505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lvl="0" algn="ctr">
                <a:spcBef>
                  <a:spcPct val="50000"/>
                </a:spcBef>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lang="zh-CN" altLang="en-US" sz="1700" b="1" kern="0" dirty="0">
                  <a:solidFill>
                    <a:srgbClr val="FFFFFF"/>
                  </a:solidFill>
                  <a:latin typeface="微软雅黑 Light" panose="020B0502040204020203" pitchFamily="34" charset="-122"/>
                  <a:ea typeface="微软雅黑 Light" panose="020B0502040204020203" pitchFamily="34" charset="-122"/>
                </a:rPr>
                <a:t>车型环比变化</a:t>
              </a:r>
              <a:endParaRPr lang="zh-HK" altLang="en-US" sz="1700" b="1" kern="0" dirty="0">
                <a:solidFill>
                  <a:srgbClr val="FFFFFF"/>
                </a:solidFill>
                <a:latin typeface="微软雅黑 Light" panose="020B0502040204020203" pitchFamily="34" charset="-122"/>
                <a:ea typeface="微软雅黑 Light" panose="020B0502040204020203" pitchFamily="34" charset="-122"/>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154659742"/>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E1DB1DCE-BF71-49BD-81D4-808F3AE2C83A}"/>
              </a:ext>
            </a:extLst>
          </p:cNvPr>
          <p:cNvGraphicFramePr>
            <a:graphicFrameLocks noGrp="1"/>
          </p:cNvGraphicFramePr>
          <p:nvPr>
            <p:extLst>
              <p:ext uri="{D42A27DB-BD31-4B8C-83A1-F6EECF244321}">
                <p14:modId xmlns:p14="http://schemas.microsoft.com/office/powerpoint/2010/main" val="1628755761"/>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F3BC132A-6B71-4C51-827C-09C9783D8DAD}"/>
              </a:ext>
            </a:extLst>
          </p:cNvPr>
          <p:cNvGraphicFramePr>
            <a:graphicFrameLocks noChangeAspect="1"/>
          </p:cNvGraphicFramePr>
          <p:nvPr>
            <p:custDataLst>
              <p:tags r:id="rId6"/>
            </p:custDataLst>
            <p:extLst>
              <p:ext uri="{D42A27DB-BD31-4B8C-83A1-F6EECF244321}">
                <p14:modId xmlns:p14="http://schemas.microsoft.com/office/powerpoint/2010/main" val="263869764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24951530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—C</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-0.13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1.44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市场平均优惠较上月增加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800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环比上升</a:t>
            </a:r>
            <a:r>
              <a:rPr lang="en-US" altLang="zh-CN" sz="1400" dirty="0">
                <a:solidFill>
                  <a:srgbClr val="5F5F5F"/>
                </a:solidFill>
                <a:latin typeface="微软雅黑 Light" panose="020B0502040204020203" pitchFamily="34" charset="-122"/>
                <a:ea typeface="微软雅黑 Light" panose="020B0502040204020203" pitchFamily="34" charset="-122"/>
              </a:rPr>
              <a:t>6.0</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本月终端优惠金额较高的凯迪拉克</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XT6</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销量占比下降近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，但由于暂无优惠的坦克</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500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以及优惠出现下滑，同时宝马</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X5</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、领克</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09</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等车型销量占比出现较大幅度提升，因此</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市场整体优惠幅度仍小幅提升</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4102530299"/>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宝马 </a:t>
                      </a:r>
                      <a:r>
                        <a:rPr lang="en-US" sz="800" b="0" i="0" u="none" strike="noStrike" dirty="0">
                          <a:solidFill>
                            <a:srgbClr val="404040"/>
                          </a:solidFill>
                          <a:effectLst/>
                          <a:latin typeface="等线" panose="02010600030101010101" pitchFamily="2" charset="-122"/>
                          <a:ea typeface="等线" panose="02010600030101010101" pitchFamily="2" charset="-122"/>
                        </a:rPr>
                        <a:t>X5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10,576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10,576</a:t>
                      </a:r>
                      <a:r>
                        <a:rPr lang="en-US" altLang="zh-CN" sz="800" b="0" i="0" u="none" strike="noStrike" dirty="0">
                          <a:solidFill>
                            <a:srgbClr val="00B050"/>
                          </a:solidFill>
                          <a:effectLst/>
                          <a:latin typeface="等线" panose="02010600030101010101" pitchFamily="2" charset="-122"/>
                          <a:ea typeface="等线" panose="02010600030101010101" pitchFamily="2" charset="-122"/>
                        </a:rPr>
                        <a:t>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3.5%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坦克</a:t>
                      </a:r>
                      <a:r>
                        <a:rPr lang="en-US" altLang="zh-CN" sz="800" b="0" i="0" u="none" strike="noStrike">
                          <a:solidFill>
                            <a:srgbClr val="404040"/>
                          </a:solidFill>
                          <a:effectLst/>
                          <a:latin typeface="等线" panose="02010600030101010101" pitchFamily="2" charset="-122"/>
                          <a:ea typeface="等线" panose="02010600030101010101" pitchFamily="2" charset="-122"/>
                        </a:rPr>
                        <a:t>500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探险者</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6,636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-1,024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1.8%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揽境</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34,917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-417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-3.8%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领克 </a:t>
                      </a:r>
                      <a:r>
                        <a:rPr lang="en-US" altLang="zh-CN" sz="800" b="0" i="0" u="none" strike="noStrike">
                          <a:solidFill>
                            <a:srgbClr val="40404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5,379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53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4.8%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凯迪拉克 </a:t>
                      </a:r>
                      <a:r>
                        <a:rPr lang="en-US" sz="800" b="0" i="0" u="none" strike="noStrike">
                          <a:solidFill>
                            <a:srgbClr val="404040"/>
                          </a:solidFill>
                          <a:effectLst/>
                          <a:latin typeface="等线" panose="02010600030101010101" pitchFamily="2" charset="-122"/>
                          <a:ea typeface="等线" panose="02010600030101010101" pitchFamily="2" charset="-122"/>
                        </a:rPr>
                        <a:t>XT6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75,884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3,637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-2.8%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红旗 </a:t>
                      </a:r>
                      <a:r>
                        <a:rPr lang="en-US" sz="800" b="0" i="0" u="none" strike="noStrike">
                          <a:solidFill>
                            <a:srgbClr val="404040"/>
                          </a:solidFill>
                          <a:effectLst/>
                          <a:latin typeface="等线" panose="02010600030101010101" pitchFamily="2" charset="-122"/>
                          <a:ea typeface="等线" panose="02010600030101010101" pitchFamily="2" charset="-122"/>
                        </a:rPr>
                        <a:t>HS7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26,708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93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飞行家</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22,308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4,315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奥迪 </a:t>
                      </a:r>
                      <a:r>
                        <a:rPr lang="en-US" sz="800" b="0" i="0" u="none" strike="noStrike">
                          <a:solidFill>
                            <a:srgbClr val="404040"/>
                          </a:solidFill>
                          <a:effectLst/>
                          <a:latin typeface="等线" panose="02010600030101010101" pitchFamily="2" charset="-122"/>
                          <a:ea typeface="等线" panose="02010600030101010101" pitchFamily="2" charset="-122"/>
                        </a:rPr>
                        <a:t>Q6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英菲尼迪 </a:t>
                      </a:r>
                      <a:r>
                        <a:rPr lang="en-US" sz="800" b="0" i="0" u="none" strike="noStrike">
                          <a:solidFill>
                            <a:srgbClr val="404040"/>
                          </a:solidFill>
                          <a:effectLst/>
                          <a:latin typeface="等线" panose="02010600030101010101" pitchFamily="2" charset="-122"/>
                          <a:ea typeface="等线" panose="02010600030101010101" pitchFamily="2" charset="-122"/>
                        </a:rPr>
                        <a:t>QX60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29,465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751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lvl="0" algn="ctr">
                <a:spcBef>
                  <a:spcPct val="50000"/>
                </a:spcBef>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lang="zh-CN" altLang="en-US" sz="1700" b="1" kern="0" dirty="0">
                  <a:solidFill>
                    <a:srgbClr val="FFFFFF"/>
                  </a:solidFill>
                  <a:latin typeface="微软雅黑 Light" panose="020B0502040204020203" pitchFamily="34" charset="-122"/>
                  <a:ea typeface="微软雅黑 Light" panose="020B0502040204020203" pitchFamily="34" charset="-122"/>
                </a:rPr>
                <a:t>车型环比变化</a:t>
              </a:r>
              <a:endParaRPr lang="zh-HK" altLang="en-US" sz="1700" b="1" kern="0" dirty="0">
                <a:solidFill>
                  <a:srgbClr val="FFFFFF"/>
                </a:solidFill>
                <a:latin typeface="微软雅黑 Light" panose="020B0502040204020203" pitchFamily="34" charset="-122"/>
                <a:ea typeface="微软雅黑 Light" panose="020B0502040204020203" pitchFamily="34" charset="-122"/>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84545594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807420115"/>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AC589E68-78EF-44B0-B1E2-B6689256ABFB}"/>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4" name="Object 4">
            <a:extLst>
              <a:ext uri="{FF2B5EF4-FFF2-40B4-BE49-F238E27FC236}">
                <a16:creationId xmlns:a16="http://schemas.microsoft.com/office/drawing/2014/main" id="{F50E5AC8-C24F-48BA-94C3-02643DBAC32B}"/>
              </a:ext>
            </a:extLst>
          </p:cNvPr>
          <p:cNvGraphicFramePr>
            <a:graphicFrameLocks noChangeAspect="1"/>
          </p:cNvGraphicFramePr>
          <p:nvPr>
            <p:custDataLst>
              <p:tags r:id="rId6"/>
            </p:custDataLst>
            <p:extLst>
              <p:ext uri="{D42A27DB-BD31-4B8C-83A1-F6EECF244321}">
                <p14:modId xmlns:p14="http://schemas.microsoft.com/office/powerpoint/2010/main" val="296624034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237877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ïṥ1iḍé"/>
        <p:cNvGrpSpPr/>
        <p:nvPr/>
      </p:nvGrpSpPr>
      <p:grpSpPr>
        <a:xfrm>
          <a:off x="0" y="0"/>
          <a:ext cx="0" cy="0"/>
          <a:chOff x="0" y="0"/>
          <a:chExt cx="0" cy="0"/>
        </a:xfrm>
      </p:grpSpPr>
      <p:sp>
        <p:nvSpPr>
          <p:cNvPr id="3" name="íśľîḋê">
            <a:extLst>
              <a:ext uri="{FF2B5EF4-FFF2-40B4-BE49-F238E27FC236}">
                <a16:creationId xmlns:a16="http://schemas.microsoft.com/office/drawing/2014/main" id="{E42FF03C-65EB-4C16-BDC7-C01A22623017}"/>
              </a:ext>
            </a:extLst>
          </p:cNvPr>
          <p:cNvSpPr>
            <a:spLocks noGrp="1"/>
          </p:cNvSpPr>
          <p:nvPr>
            <p:ph type="title"/>
          </p:nvPr>
        </p:nvSpPr>
        <p:spPr/>
        <p:txBody>
          <a:bodyPr>
            <a:normAutofit/>
          </a:bodyPr>
          <a:lstStyle/>
          <a:p>
            <a:r>
              <a:rPr lang="zh-CN" altLang="en-US" sz="4400" dirty="0">
                <a:solidFill>
                  <a:schemeClr val="tx1">
                    <a:lumMod val="65000"/>
                    <a:lumOff val="35000"/>
                  </a:schemeClr>
                </a:solidFill>
              </a:rPr>
              <a:t>价格指数编制说明</a:t>
            </a:r>
          </a:p>
        </p:txBody>
      </p:sp>
      <p:sp>
        <p:nvSpPr>
          <p:cNvPr id="6" name="íŝļiḍè"/>
          <p:cNvSpPr>
            <a:spLocks noGrp="1"/>
          </p:cNvSpPr>
          <p:nvPr>
            <p:ph type="body" idx="1"/>
          </p:nvPr>
        </p:nvSpPr>
        <p:spPr/>
        <p:txBody>
          <a:bodyPr>
            <a:normAutofit/>
          </a:bodyPr>
          <a:lstStyle/>
          <a:p>
            <a:pPr lvl="0"/>
            <a:r>
              <a:rPr lang="en-US" altLang="zh-CN" sz="1400" dirty="0"/>
              <a:t>Report Specifications</a:t>
            </a:r>
            <a:endParaRPr lang="zh-CN" altLang="en-US" sz="1400" dirty="0"/>
          </a:p>
        </p:txBody>
      </p:sp>
      <p:sp>
        <p:nvSpPr>
          <p:cNvPr id="9" name="ïs1ïḑê">
            <a:extLst>
              <a:ext uri="{FF2B5EF4-FFF2-40B4-BE49-F238E27FC236}">
                <a16:creationId xmlns:a16="http://schemas.microsoft.com/office/drawing/2014/main" id="{04F69230-F3A6-4586-9371-A858F4763E9F}"/>
              </a:ext>
            </a:extLst>
          </p:cNvPr>
          <p:cNvSpPr txBox="1"/>
          <p:nvPr/>
        </p:nvSpPr>
        <p:spPr>
          <a:xfrm>
            <a:off x="10165315" y="1222951"/>
            <a:ext cx="1023516" cy="889909"/>
          </a:xfrm>
          <a:prstGeom prst="rect">
            <a:avLst/>
          </a:prstGeom>
          <a:noFill/>
          <a:ln w="117475">
            <a:noFill/>
          </a:ln>
        </p:spPr>
        <p:txBody>
          <a:bodyPr wrap="none" rtlCol="0">
            <a:prstTxWarp prst="textPlain">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a:t>
            </a:r>
            <a:r>
              <a:rPr kumimoji="0" lang="en-US" altLang="zh-CN" sz="1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  </a:t>
            </a: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01</a:t>
            </a:r>
            <a:endParaRPr kumimoji="0" lang="zh-CN" altLang="en-US"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endParaRPr>
          </a:p>
        </p:txBody>
      </p:sp>
    </p:spTree>
    <p:custDataLst>
      <p:tags r:id="rId1"/>
    </p:custDataLst>
    <p:extLst>
      <p:ext uri="{BB962C8B-B14F-4D97-AF65-F5344CB8AC3E}">
        <p14:creationId xmlns:p14="http://schemas.microsoft.com/office/powerpoint/2010/main" val="2371597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012578044"/>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—MPV</a:t>
            </a:r>
            <a:r>
              <a:rPr lang="zh-CN" altLang="en-US" dirty="0"/>
              <a:t>市场</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MPV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0.33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21.63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下跌</a:t>
            </a:r>
            <a:r>
              <a:rPr lang="en-US" altLang="zh-CN" sz="1400" dirty="0">
                <a:solidFill>
                  <a:srgbClr val="5F5F5F"/>
                </a:solidFill>
                <a:latin typeface="微软雅黑 Light" panose="020B0502040204020203" pitchFamily="34" charset="-122"/>
                <a:ea typeface="微软雅黑 Light" panose="020B0502040204020203" pitchFamily="34" charset="-122"/>
              </a:rPr>
              <a:t>3,000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，环比下降</a:t>
            </a:r>
            <a:r>
              <a:rPr lang="en-US" altLang="zh-CN" sz="1400" dirty="0">
                <a:solidFill>
                  <a:srgbClr val="5F5F5F"/>
                </a:solidFill>
                <a:latin typeface="微软雅黑 Light" panose="020B0502040204020203" pitchFamily="34" charset="-122"/>
                <a:ea typeface="微软雅黑 Light" panose="020B0502040204020203" pitchFamily="34" charset="-122"/>
              </a:rPr>
              <a:t>1.3%</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MPV</a:t>
            </a:r>
            <a:r>
              <a:rPr lang="zh-CN" altLang="en-US" sz="1400" dirty="0">
                <a:solidFill>
                  <a:srgbClr val="5F5F5F"/>
                </a:solidFill>
                <a:latin typeface="微软雅黑 Light" panose="020B0502040204020203" pitchFamily="34" charset="-122"/>
                <a:ea typeface="微软雅黑 Light" panose="020B0502040204020203" pitchFamily="34" charset="-122"/>
              </a:rPr>
              <a:t>市场各车型的销量占比涨跌表现不一，其中高价车型赛那、艾力绅混动等车型销量占比小幅提升，但同时</a:t>
            </a:r>
            <a:r>
              <a:rPr lang="en-US" altLang="zh-CN" sz="1400" dirty="0">
                <a:solidFill>
                  <a:srgbClr val="5F5F5F"/>
                </a:solidFill>
                <a:latin typeface="微软雅黑 Light" panose="020B0502040204020203" pitchFamily="34" charset="-122"/>
                <a:ea typeface="微软雅黑 Light" panose="020B0502040204020203" pitchFamily="34" charset="-122"/>
              </a:rPr>
              <a:t>GL8</a:t>
            </a:r>
            <a:r>
              <a:rPr lang="zh-CN" altLang="en-US" sz="1400" dirty="0">
                <a:solidFill>
                  <a:srgbClr val="5F5F5F"/>
                </a:solidFill>
                <a:latin typeface="微软雅黑 Light" panose="020B0502040204020203" pitchFamily="34" charset="-122"/>
                <a:ea typeface="微软雅黑 Light" panose="020B0502040204020203" pitchFamily="34" charset="-122"/>
              </a:rPr>
              <a:t>陆尊、奥德赛混动等车型销量占比有所下滑，因此该市场整体成交均价本月相对稳定，未出现较明显的波动</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857675716"/>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赛那</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358,242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648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GL8 </a:t>
                      </a:r>
                      <a:r>
                        <a:rPr lang="zh-CN" altLang="en-US" sz="800" b="0" i="0" u="none" strike="noStrike">
                          <a:solidFill>
                            <a:srgbClr val="404040"/>
                          </a:solidFill>
                          <a:effectLst/>
                          <a:latin typeface="等线" panose="02010600030101010101" pitchFamily="2" charset="-122"/>
                          <a:ea typeface="等线" panose="02010600030101010101" pitchFamily="2" charset="-122"/>
                        </a:rPr>
                        <a:t>陆上公务舱</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265,855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五菱宏光 </a:t>
                      </a:r>
                      <a:r>
                        <a:rPr lang="en-US" sz="800" b="0" i="0" u="none" strike="noStrike">
                          <a:solidFill>
                            <a:srgbClr val="404040"/>
                          </a:solidFill>
                          <a:effectLst/>
                          <a:latin typeface="等线" panose="02010600030101010101" pitchFamily="2" charset="-122"/>
                          <a:ea typeface="等线" panose="02010600030101010101" pitchFamily="2" charset="-122"/>
                        </a:rPr>
                        <a: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50,145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315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GL8 ES </a:t>
                      </a:r>
                      <a:r>
                        <a:rPr lang="zh-CN" altLang="en-US" sz="800" b="0" i="0" u="none" strike="noStrike">
                          <a:solidFill>
                            <a:srgbClr val="404040"/>
                          </a:solidFill>
                          <a:effectLst/>
                          <a:latin typeface="等线" panose="02010600030101010101" pitchFamily="2" charset="-122"/>
                          <a:ea typeface="等线" panose="02010600030101010101" pitchFamily="2" charset="-122"/>
                        </a:rPr>
                        <a:t>陆尊</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370,099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480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五菱佳辰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95,138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-100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传祺 </a:t>
                      </a:r>
                      <a:r>
                        <a:rPr lang="en-US" sz="800" b="0" i="0" u="none" strike="noStrike">
                          <a:solidFill>
                            <a:srgbClr val="404040"/>
                          </a:solidFill>
                          <a:effectLst/>
                          <a:latin typeface="等线" panose="02010600030101010101" pitchFamily="2" charset="-122"/>
                          <a:ea typeface="等线" panose="02010600030101010101" pitchFamily="2" charset="-122"/>
                        </a:rPr>
                        <a:t>M8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225,610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-54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五菱宏光 </a:t>
                      </a:r>
                      <a:r>
                        <a:rPr lang="en-US" sz="800" b="0" i="0" u="none" strike="noStrike">
                          <a:solidFill>
                            <a:srgbClr val="404040"/>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56,718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艾力绅 锐</a:t>
                      </a:r>
                      <a:r>
                        <a:rPr lang="en-US" altLang="zh-CN" sz="800" b="0" i="0" u="none" strike="noStrike">
                          <a:solidFill>
                            <a:srgbClr val="404040"/>
                          </a:solidFill>
                          <a:effectLst/>
                          <a:latin typeface="等线" panose="02010600030101010101" pitchFamily="2" charset="-122"/>
                          <a:ea typeface="等线" panose="02010600030101010101" pitchFamily="2" charset="-122"/>
                        </a:rPr>
                        <a:t>·</a:t>
                      </a:r>
                      <a:r>
                        <a:rPr lang="zh-CN" altLang="en-US" sz="800" b="0" i="0" u="none" strike="noStrike">
                          <a:solidFill>
                            <a:srgbClr val="404040"/>
                          </a:solidFill>
                          <a:effectLst/>
                          <a:latin typeface="等线" panose="02010600030101010101" pitchFamily="2" charset="-122"/>
                          <a:ea typeface="等线" panose="02010600030101010101" pitchFamily="2" charset="-122"/>
                        </a:rPr>
                        <a:t>混动</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302,985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-429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奥德赛 锐</a:t>
                      </a:r>
                      <a:r>
                        <a:rPr lang="en-US" altLang="zh-CN" sz="800" b="0" i="0" u="none" strike="noStrike">
                          <a:solidFill>
                            <a:srgbClr val="404040"/>
                          </a:solidFill>
                          <a:effectLst/>
                          <a:latin typeface="等线" panose="02010600030101010101" pitchFamily="2" charset="-122"/>
                          <a:ea typeface="等线" panose="02010600030101010101" pitchFamily="2" charset="-122"/>
                        </a:rPr>
                        <a:t>·</a:t>
                      </a:r>
                      <a:r>
                        <a:rPr lang="zh-CN" altLang="en-US" sz="800" b="0" i="0" u="none" strike="noStrike">
                          <a:solidFill>
                            <a:srgbClr val="404040"/>
                          </a:solidFill>
                          <a:effectLst/>
                          <a:latin typeface="等线" panose="02010600030101010101" pitchFamily="2" charset="-122"/>
                          <a:ea typeface="等线" panose="02010600030101010101" pitchFamily="2" charset="-122"/>
                        </a:rPr>
                        <a:t>混动</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266,662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-3,550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五菱宏光 </a:t>
                      </a:r>
                      <a:r>
                        <a:rPr lang="en-US" sz="800" b="0" i="0" u="none" strike="noStrike">
                          <a:solidFill>
                            <a:srgbClr val="404040"/>
                          </a:solidFill>
                          <a:effectLst/>
                          <a:latin typeface="等线" panose="02010600030101010101" pitchFamily="2" charset="-122"/>
                          <a:ea typeface="等线" panose="02010600030101010101" pitchFamily="2" charset="-122"/>
                        </a:rPr>
                        <a:t>S3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56,878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960799919"/>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7192E540-2935-4E38-9775-585B0CBB7BFE}"/>
              </a:ext>
            </a:extLst>
          </p:cNvPr>
          <p:cNvGraphicFramePr>
            <a:graphicFrameLocks noGrp="1"/>
          </p:cNvGraphicFramePr>
          <p:nvPr>
            <p:extLst>
              <p:ext uri="{D42A27DB-BD31-4B8C-83A1-F6EECF244321}">
                <p14:modId xmlns:p14="http://schemas.microsoft.com/office/powerpoint/2010/main" val="3527180443"/>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MPV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48E306F7-50CE-4314-88F7-4C240CB1FC8B}"/>
              </a:ext>
            </a:extLst>
          </p:cNvPr>
          <p:cNvGraphicFramePr>
            <a:graphicFrameLocks noChangeAspect="1"/>
          </p:cNvGraphicFramePr>
          <p:nvPr>
            <p:custDataLst>
              <p:tags r:id="rId6"/>
            </p:custDataLst>
            <p:extLst>
              <p:ext uri="{D42A27DB-BD31-4B8C-83A1-F6EECF244321}">
                <p14:modId xmlns:p14="http://schemas.microsoft.com/office/powerpoint/2010/main" val="1551622984"/>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6268636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—MPV</a:t>
            </a:r>
            <a:r>
              <a:rPr lang="zh-CN" altLang="en-US" dirty="0"/>
              <a:t>市场</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MPV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-0.30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0.45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a:t>
            </a:r>
            <a:r>
              <a:rPr lang="zh-CN" altLang="en-US" sz="1400" dirty="0">
                <a:solidFill>
                  <a:srgbClr val="5F5F5F"/>
                </a:solidFill>
                <a:latin typeface="微软雅黑 Light" panose="020B0502040204020203" pitchFamily="34" charset="-122"/>
                <a:ea typeface="微软雅黑 Light" panose="020B0502040204020203" pitchFamily="34" charset="-122"/>
              </a:rPr>
              <a:t>较上月增加</a:t>
            </a:r>
            <a:r>
              <a:rPr lang="en-US" altLang="zh-CN" sz="1400" dirty="0">
                <a:solidFill>
                  <a:srgbClr val="5F5F5F"/>
                </a:solidFill>
                <a:latin typeface="微软雅黑 Light" panose="020B0502040204020203" pitchFamily="34" charset="-122"/>
                <a:ea typeface="微软雅黑 Light" panose="020B0502040204020203" pitchFamily="34" charset="-122"/>
              </a:rPr>
              <a:t>100</a:t>
            </a:r>
            <a:r>
              <a:rPr lang="zh-CN" altLang="en-US" sz="1400" dirty="0">
                <a:solidFill>
                  <a:srgbClr val="5F5F5F"/>
                </a:solidFill>
                <a:latin typeface="微软雅黑 Light" panose="020B0502040204020203" pitchFamily="34" charset="-122"/>
                <a:ea typeface="微软雅黑 Light" panose="020B0502040204020203" pitchFamily="34" charset="-122"/>
              </a:rPr>
              <a:t>元，环比上升</a:t>
            </a:r>
            <a:r>
              <a:rPr lang="en-US" altLang="zh-CN" sz="1400" dirty="0">
                <a:solidFill>
                  <a:srgbClr val="5F5F5F"/>
                </a:solidFill>
                <a:latin typeface="微软雅黑 Light" panose="020B0502040204020203" pitchFamily="34" charset="-122"/>
                <a:ea typeface="微软雅黑 Light" panose="020B0502040204020203" pitchFamily="34" charset="-122"/>
              </a:rPr>
              <a:t>2.5%</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目前暂无终端优惠的赛那、</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GL8</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两款车型的销量占比一升一降，而优惠金额较高的艾力绅混动本月销量占比出现小幅上升，整体而言</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市场本月优惠幅度变化并不明显</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48194141"/>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404040"/>
                          </a:solidFill>
                          <a:effectLst/>
                          <a:latin typeface="等线" panose="02010600030101010101" pitchFamily="2" charset="-122"/>
                          <a:ea typeface="等线" panose="02010600030101010101" pitchFamily="2" charset="-122"/>
                        </a:rPr>
                        <a:t>赛那</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404040"/>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GL8 </a:t>
                      </a:r>
                      <a:r>
                        <a:rPr lang="zh-CN" altLang="en-US" sz="800" b="0" i="0" u="none" strike="noStrike">
                          <a:solidFill>
                            <a:srgbClr val="404040"/>
                          </a:solidFill>
                          <a:effectLst/>
                          <a:latin typeface="等线" panose="02010600030101010101" pitchFamily="2" charset="-122"/>
                          <a:ea typeface="等线" panose="02010600030101010101" pitchFamily="2" charset="-122"/>
                        </a:rPr>
                        <a:t>陆上公务舱</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五菱宏光 </a:t>
                      </a:r>
                      <a:r>
                        <a:rPr lang="en-US" sz="800" b="0" i="0" u="none" strike="noStrike">
                          <a:solidFill>
                            <a:srgbClr val="404040"/>
                          </a:solidFill>
                          <a:effectLst/>
                          <a:latin typeface="等线" panose="02010600030101010101" pitchFamily="2" charset="-122"/>
                          <a:ea typeface="等线" panose="02010600030101010101" pitchFamily="2" charset="-122"/>
                        </a:rPr>
                        <a: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3,363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100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C0000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US" sz="800" b="0" i="0" u="none" strike="noStrike">
                          <a:solidFill>
                            <a:srgbClr val="404040"/>
                          </a:solidFill>
                          <a:effectLst/>
                          <a:latin typeface="等线" panose="02010600030101010101" pitchFamily="2" charset="-122"/>
                          <a:ea typeface="等线" panose="02010600030101010101" pitchFamily="2" charset="-122"/>
                        </a:rPr>
                        <a:t>GL8 ES </a:t>
                      </a:r>
                      <a:r>
                        <a:rPr lang="zh-CN" altLang="en-US" sz="800" b="0" i="0" u="none" strike="noStrike">
                          <a:solidFill>
                            <a:srgbClr val="404040"/>
                          </a:solidFill>
                          <a:effectLst/>
                          <a:latin typeface="等线" panose="02010600030101010101" pitchFamily="2" charset="-122"/>
                          <a:ea typeface="等线" panose="02010600030101010101" pitchFamily="2" charset="-122"/>
                        </a:rPr>
                        <a:t>陆尊</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75000"/>
                              <a:lumOff val="25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五菱佳辰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00B050"/>
                          </a:solidFill>
                          <a:effectLst/>
                          <a:latin typeface="等线" panose="02010600030101010101" pitchFamily="2" charset="-122"/>
                          <a:ea typeface="等线" panose="02010600030101010101" pitchFamily="2" charset="-122"/>
                        </a:rPr>
                        <a:t>-1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传祺 </a:t>
                      </a:r>
                      <a:r>
                        <a:rPr lang="en-US" sz="800" b="0" i="0" u="none" strike="noStrike">
                          <a:solidFill>
                            <a:srgbClr val="404040"/>
                          </a:solidFill>
                          <a:effectLst/>
                          <a:latin typeface="等线" panose="02010600030101010101" pitchFamily="2" charset="-122"/>
                          <a:ea typeface="等线" panose="02010600030101010101" pitchFamily="2" charset="-122"/>
                        </a:rPr>
                        <a:t>M8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2,501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23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五菱宏光 </a:t>
                      </a:r>
                      <a:r>
                        <a:rPr lang="en-US" sz="800" b="0" i="0" u="none" strike="noStrike">
                          <a:solidFill>
                            <a:srgbClr val="404040"/>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6,627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122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艾力绅 锐</a:t>
                      </a:r>
                      <a:r>
                        <a:rPr lang="en-US" altLang="zh-CN" sz="800" b="0" i="0" u="none" strike="noStrike">
                          <a:solidFill>
                            <a:srgbClr val="404040"/>
                          </a:solidFill>
                          <a:effectLst/>
                          <a:latin typeface="等线" panose="02010600030101010101" pitchFamily="2" charset="-122"/>
                          <a:ea typeface="等线" panose="02010600030101010101" pitchFamily="2" charset="-122"/>
                        </a:rPr>
                        <a:t>·</a:t>
                      </a:r>
                      <a:r>
                        <a:rPr lang="zh-CN" altLang="en-US" sz="800" b="0" i="0" u="none" strike="noStrike">
                          <a:solidFill>
                            <a:srgbClr val="404040"/>
                          </a:solidFill>
                          <a:effectLst/>
                          <a:latin typeface="等线" panose="02010600030101010101" pitchFamily="2" charset="-122"/>
                          <a:ea typeface="等线" panose="02010600030101010101" pitchFamily="2" charset="-122"/>
                        </a:rPr>
                        <a:t>混动</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10,374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159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奥德赛 锐</a:t>
                      </a:r>
                      <a:r>
                        <a:rPr lang="en-US" altLang="zh-CN" sz="800" b="0" i="0" u="none" strike="noStrike">
                          <a:solidFill>
                            <a:srgbClr val="404040"/>
                          </a:solidFill>
                          <a:effectLst/>
                          <a:latin typeface="等线" panose="02010600030101010101" pitchFamily="2" charset="-122"/>
                          <a:ea typeface="等线" panose="02010600030101010101" pitchFamily="2" charset="-122"/>
                        </a:rPr>
                        <a:t>·</a:t>
                      </a:r>
                      <a:r>
                        <a:rPr lang="zh-CN" altLang="en-US" sz="800" b="0" i="0" u="none" strike="noStrike">
                          <a:solidFill>
                            <a:srgbClr val="404040"/>
                          </a:solidFill>
                          <a:effectLst/>
                          <a:latin typeface="等线" panose="02010600030101010101" pitchFamily="2" charset="-122"/>
                          <a:ea typeface="等线" panose="02010600030101010101" pitchFamily="2" charset="-122"/>
                        </a:rPr>
                        <a:t>混动</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6,643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C00000"/>
                          </a:solidFill>
                          <a:effectLst/>
                          <a:latin typeface="等线" panose="02010600030101010101" pitchFamily="2" charset="-122"/>
                          <a:ea typeface="等线" panose="02010600030101010101" pitchFamily="2" charset="-122"/>
                          <a:cs typeface="+mn-cs"/>
                        </a:rPr>
                        <a:t>117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00B05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404040"/>
                          </a:solidFill>
                          <a:effectLst/>
                          <a:latin typeface="等线" panose="02010600030101010101" pitchFamily="2" charset="-122"/>
                          <a:ea typeface="等线" panose="02010600030101010101" pitchFamily="2" charset="-122"/>
                        </a:rPr>
                        <a:t>五菱宏光 </a:t>
                      </a:r>
                      <a:r>
                        <a:rPr lang="en-US" sz="800" b="0" i="0" u="none" strike="noStrike">
                          <a:solidFill>
                            <a:srgbClr val="404040"/>
                          </a:solidFill>
                          <a:effectLst/>
                          <a:latin typeface="等线" panose="02010600030101010101" pitchFamily="2" charset="-122"/>
                          <a:ea typeface="等线" panose="02010600030101010101" pitchFamily="2" charset="-122"/>
                        </a:rPr>
                        <a:t>S3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404040"/>
                          </a:solidFill>
                          <a:effectLst/>
                          <a:latin typeface="等线" panose="02010600030101010101" pitchFamily="2" charset="-122"/>
                          <a:ea typeface="等线" panose="02010600030101010101" pitchFamily="2" charset="-122"/>
                        </a:rPr>
                        <a:t>8,822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C0000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64693597"/>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3480751751"/>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3" name="表格 22">
            <a:extLst>
              <a:ext uri="{FF2B5EF4-FFF2-40B4-BE49-F238E27FC236}">
                <a16:creationId xmlns:a16="http://schemas.microsoft.com/office/drawing/2014/main" id="{90F2E4A5-454B-460B-8AE3-EAA08B5D6186}"/>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MPV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extLst>
                  <a:ext uri="{0D108BD9-81ED-4DB2-BD59-A6C34878D82A}">
                    <a16:rowId xmlns:a16="http://schemas.microsoft.com/office/drawing/2014/main" val="1800613724"/>
                  </a:ext>
                </a:extLst>
              </a:tr>
            </a:tbl>
          </a:graphicData>
        </a:graphic>
      </p:graphicFrame>
      <p:graphicFrame>
        <p:nvGraphicFramePr>
          <p:cNvPr id="24" name="Object 4">
            <a:extLst>
              <a:ext uri="{FF2B5EF4-FFF2-40B4-BE49-F238E27FC236}">
                <a16:creationId xmlns:a16="http://schemas.microsoft.com/office/drawing/2014/main" id="{2D3E3713-7D7C-4D2D-9098-F2A943878F74}"/>
              </a:ext>
            </a:extLst>
          </p:cNvPr>
          <p:cNvGraphicFramePr>
            <a:graphicFrameLocks noChangeAspect="1"/>
          </p:cNvGraphicFramePr>
          <p:nvPr>
            <p:custDataLst>
              <p:tags r:id="rId6"/>
            </p:custDataLst>
            <p:extLst>
              <p:ext uri="{D42A27DB-BD31-4B8C-83A1-F6EECF244321}">
                <p14:modId xmlns:p14="http://schemas.microsoft.com/office/powerpoint/2010/main" val="3050379416"/>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6967158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îşḷïḑe"/>
        <p:cNvGrpSpPr/>
        <p:nvPr/>
      </p:nvGrpSpPr>
      <p:grpSpPr>
        <a:xfrm>
          <a:off x="0" y="0"/>
          <a:ext cx="0" cy="0"/>
          <a:chOff x="0" y="0"/>
          <a:chExt cx="0" cy="0"/>
        </a:xfrm>
      </p:grpSpPr>
      <p:graphicFrame>
        <p:nvGraphicFramePr>
          <p:cNvPr id="3" name="î$ḻiḑê" hidden="1">
            <a:extLst>
              <a:ext uri="{FF2B5EF4-FFF2-40B4-BE49-F238E27FC236}">
                <a16:creationId xmlns:a16="http://schemas.microsoft.com/office/drawing/2014/main" id="{A6A819F1-33AF-45D7-8BF6-2B0A9769CAD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47" imgH="348" progId="TCLayout.ActiveDocument.1">
                  <p:embed/>
                </p:oleObj>
              </mc:Choice>
              <mc:Fallback>
                <p:oleObj name="think-cell Slide" r:id="rId5" imgW="347" imgH="348" progId="TCLayout.ActiveDocument.1">
                  <p:embed/>
                  <p:pic>
                    <p:nvPicPr>
                      <p:cNvPr id="3" name="î$ḻiḑê" hidden="1">
                        <a:extLst>
                          <a:ext uri="{FF2B5EF4-FFF2-40B4-BE49-F238E27FC236}">
                            <a16:creationId xmlns:a16="http://schemas.microsoft.com/office/drawing/2014/main" id="{A6A819F1-33AF-45D7-8BF6-2B0A9769CAD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îṡľíḋè" hidden="1">
            <a:extLst>
              <a:ext uri="{FF2B5EF4-FFF2-40B4-BE49-F238E27FC236}">
                <a16:creationId xmlns:a16="http://schemas.microsoft.com/office/drawing/2014/main" id="{FF51F16D-1BAD-46EE-A6F4-B8B94C9DF628}"/>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endParaRPr kumimoji="0" lang="en-US" altLang="zh-CN"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 name="íṧḷîḍe"/>
          <p:cNvSpPr>
            <a:spLocks noGrp="1"/>
          </p:cNvSpPr>
          <p:nvPr>
            <p:ph type="ctrTitle"/>
          </p:nvPr>
        </p:nvSpPr>
        <p:spPr/>
        <p:txBody>
          <a:bodyPr/>
          <a:lstStyle/>
          <a:p>
            <a:r>
              <a:rPr lang="en-US" altLang="zh-CN" dirty="0"/>
              <a:t>THAN</a:t>
            </a:r>
            <a:r>
              <a:rPr lang="en-US" altLang="zh-CN" sz="100" dirty="0"/>
              <a:t> </a:t>
            </a:r>
            <a:r>
              <a:rPr lang="en-US" altLang="zh-CN" dirty="0"/>
              <a:t>KS</a:t>
            </a:r>
            <a:endParaRPr lang="zh-CN" altLang="en-US" dirty="0"/>
          </a:p>
        </p:txBody>
      </p:sp>
      <p:sp>
        <p:nvSpPr>
          <p:cNvPr id="7" name="îSḷïḑè"/>
          <p:cNvSpPr>
            <a:spLocks noGrp="1"/>
          </p:cNvSpPr>
          <p:nvPr>
            <p:ph type="body" sz="quarter" idx="18"/>
          </p:nvPr>
        </p:nvSpPr>
        <p:spPr/>
        <p:txBody>
          <a:bodyPr/>
          <a:lstStyle/>
          <a:p>
            <a:r>
              <a:rPr lang="en-US" altLang="zh-CN" dirty="0"/>
              <a:t>www.isengine.com.cn</a:t>
            </a:r>
            <a:endParaRPr lang="en-US" altLang="en-US" dirty="0"/>
          </a:p>
        </p:txBody>
      </p:sp>
      <p:sp>
        <p:nvSpPr>
          <p:cNvPr id="6" name="isļíḑe"/>
          <p:cNvSpPr>
            <a:spLocks noGrp="1"/>
          </p:cNvSpPr>
          <p:nvPr>
            <p:ph type="body" sz="quarter" idx="10"/>
          </p:nvPr>
        </p:nvSpPr>
        <p:spPr/>
        <p:txBody>
          <a:bodyPr/>
          <a:lstStyle/>
          <a:p>
            <a:r>
              <a:rPr lang="zh-CN" altLang="en-US" dirty="0"/>
              <a:t>安路勤 </a:t>
            </a:r>
            <a:r>
              <a:rPr lang="en-US" altLang="zh-CN" dirty="0"/>
              <a:t>-</a:t>
            </a:r>
            <a:r>
              <a:rPr lang="zh-CN" altLang="en-US" dirty="0"/>
              <a:t> 数据智能咨询服务商</a:t>
            </a:r>
            <a:endParaRPr lang="en-US" altLang="zh-CN" dirty="0"/>
          </a:p>
        </p:txBody>
      </p:sp>
      <p:sp>
        <p:nvSpPr>
          <p:cNvPr id="4" name="íṧļiḓe">
            <a:extLst>
              <a:ext uri="{FF2B5EF4-FFF2-40B4-BE49-F238E27FC236}">
                <a16:creationId xmlns:a16="http://schemas.microsoft.com/office/drawing/2014/main" id="{F28C753D-36DA-46EC-B254-928A189F4B9C}"/>
              </a:ext>
            </a:extLst>
          </p:cNvPr>
          <p:cNvSpPr/>
          <p:nvPr/>
        </p:nvSpPr>
        <p:spPr>
          <a:xfrm>
            <a:off x="673098" y="3494268"/>
            <a:ext cx="2060564" cy="164766"/>
          </a:xfrm>
          <a:prstGeom prst="rect">
            <a:avLst/>
          </a:prstGeom>
          <a:gradFill>
            <a:gsLst>
              <a:gs pos="0">
                <a:schemeClr val="accent4"/>
              </a:gs>
              <a:gs pos="100000">
                <a:schemeClr val="accent4"/>
              </a:gs>
              <a:gs pos="52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文本框 7">
            <a:extLst>
              <a:ext uri="{FF2B5EF4-FFF2-40B4-BE49-F238E27FC236}">
                <a16:creationId xmlns:a16="http://schemas.microsoft.com/office/drawing/2014/main" id="{27127C80-BFE3-FAC2-0C0F-B251784390A8}"/>
              </a:ext>
            </a:extLst>
          </p:cNvPr>
          <p:cNvSpPr txBox="1"/>
          <p:nvPr/>
        </p:nvSpPr>
        <p:spPr>
          <a:xfrm>
            <a:off x="9182097" y="6269864"/>
            <a:ext cx="763693" cy="256417"/>
          </a:xfrm>
          <a:prstGeom prst="rect">
            <a:avLst/>
          </a:prstGeom>
          <a:noFill/>
        </p:spPr>
        <p:txBody>
          <a:bodyPr wrap="square" rtlCol="0">
            <a:spAutoFit/>
          </a:bodyPr>
          <a:lstStyle/>
          <a:p>
            <a:pPr algn="ctr" defTabSz="1218565" eaLnBrk="0" fontAlgn="base" hangingPunct="0">
              <a:lnSpc>
                <a:spcPct val="80000"/>
              </a:lnSpc>
              <a:spcBef>
                <a:spcPct val="20000"/>
              </a:spcBef>
              <a:spcAft>
                <a:spcPct val="0"/>
              </a:spcAft>
            </a:pPr>
            <a:r>
              <a:rPr lang="zh-CN" altLang="en-US" sz="1335" b="1" dirty="0">
                <a:latin typeface="Microsoft YaHei" panose="020B0503020204020204" pitchFamily="34" charset="-122"/>
                <a:ea typeface="Microsoft YaHei" panose="020B0503020204020204" pitchFamily="34" charset="-122"/>
              </a:rPr>
              <a:t>网址</a:t>
            </a:r>
          </a:p>
        </p:txBody>
      </p:sp>
      <p:sp>
        <p:nvSpPr>
          <p:cNvPr id="9" name="文本框 8">
            <a:extLst>
              <a:ext uri="{FF2B5EF4-FFF2-40B4-BE49-F238E27FC236}">
                <a16:creationId xmlns:a16="http://schemas.microsoft.com/office/drawing/2014/main" id="{74C7E3C3-0B30-6804-D1C7-EA449F5F15D5}"/>
              </a:ext>
            </a:extLst>
          </p:cNvPr>
          <p:cNvSpPr txBox="1"/>
          <p:nvPr/>
        </p:nvSpPr>
        <p:spPr>
          <a:xfrm>
            <a:off x="10595651" y="6269864"/>
            <a:ext cx="1079500" cy="256417"/>
          </a:xfrm>
          <a:prstGeom prst="rect">
            <a:avLst/>
          </a:prstGeom>
          <a:noFill/>
        </p:spPr>
        <p:txBody>
          <a:bodyPr wrap="square" rtlCol="0">
            <a:spAutoFit/>
          </a:bodyPr>
          <a:lstStyle/>
          <a:p>
            <a:pPr algn="ctr" defTabSz="1218565" eaLnBrk="0" fontAlgn="base" hangingPunct="0">
              <a:lnSpc>
                <a:spcPct val="80000"/>
              </a:lnSpc>
              <a:spcBef>
                <a:spcPct val="20000"/>
              </a:spcBef>
              <a:spcAft>
                <a:spcPct val="0"/>
              </a:spcAft>
            </a:pPr>
            <a:r>
              <a:rPr lang="zh-CN" altLang="en-US" sz="1335" b="1" dirty="0">
                <a:latin typeface="Microsoft YaHei" panose="020B0503020204020204" pitchFamily="34" charset="-122"/>
                <a:ea typeface="Microsoft YaHei" panose="020B0503020204020204" pitchFamily="34" charset="-122"/>
              </a:rPr>
              <a:t>公众号</a:t>
            </a:r>
          </a:p>
        </p:txBody>
      </p:sp>
      <p:pic>
        <p:nvPicPr>
          <p:cNvPr id="10" name="图片 9" descr="ise官网二维码">
            <a:extLst>
              <a:ext uri="{FF2B5EF4-FFF2-40B4-BE49-F238E27FC236}">
                <a16:creationId xmlns:a16="http://schemas.microsoft.com/office/drawing/2014/main" id="{0558676D-48F3-FFB6-83D6-429C1DD5FEAF}"/>
              </a:ext>
            </a:extLst>
          </p:cNvPr>
          <p:cNvPicPr>
            <a:picLocks noChangeAspect="1"/>
          </p:cNvPicPr>
          <p:nvPr/>
        </p:nvPicPr>
        <p:blipFill>
          <a:blip r:embed="rId7"/>
          <a:stretch>
            <a:fillRect/>
          </a:stretch>
        </p:blipFill>
        <p:spPr>
          <a:xfrm>
            <a:off x="9161257" y="5386734"/>
            <a:ext cx="792480" cy="792480"/>
          </a:xfrm>
          <a:prstGeom prst="rect">
            <a:avLst/>
          </a:prstGeom>
        </p:spPr>
      </p:pic>
      <p:pic>
        <p:nvPicPr>
          <p:cNvPr id="11" name="图片 10" descr="公众号二维码">
            <a:extLst>
              <a:ext uri="{FF2B5EF4-FFF2-40B4-BE49-F238E27FC236}">
                <a16:creationId xmlns:a16="http://schemas.microsoft.com/office/drawing/2014/main" id="{77809B3F-8F92-41C8-D368-D44E2D8B37F0}"/>
              </a:ext>
            </a:extLst>
          </p:cNvPr>
          <p:cNvPicPr>
            <a:picLocks noChangeAspect="1"/>
          </p:cNvPicPr>
          <p:nvPr/>
        </p:nvPicPr>
        <p:blipFill>
          <a:blip r:embed="rId8"/>
          <a:stretch>
            <a:fillRect/>
          </a:stretch>
        </p:blipFill>
        <p:spPr>
          <a:xfrm>
            <a:off x="10727635" y="5386734"/>
            <a:ext cx="802640" cy="802640"/>
          </a:xfrm>
          <a:prstGeom prst="rect">
            <a:avLst/>
          </a:prstGeom>
        </p:spPr>
      </p:pic>
    </p:spTree>
    <p:custDataLst>
      <p:tags r:id="rId1"/>
    </p:custDataLst>
    <p:extLst>
      <p:ext uri="{BB962C8B-B14F-4D97-AF65-F5344CB8AC3E}">
        <p14:creationId xmlns:p14="http://schemas.microsoft.com/office/powerpoint/2010/main" val="1259043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78AEE8-A969-4916-B511-FECABC5BCDA1}"/>
              </a:ext>
            </a:extLst>
          </p:cNvPr>
          <p:cNvSpPr>
            <a:spLocks noGrp="1"/>
          </p:cNvSpPr>
          <p:nvPr>
            <p:ph type="title"/>
          </p:nvPr>
        </p:nvSpPr>
        <p:spPr/>
        <p:txBody>
          <a:bodyPr/>
          <a:lstStyle/>
          <a:p>
            <a:r>
              <a:rPr lang="zh-CN" altLang="en-US" dirty="0"/>
              <a:t>价格指数编制说明</a:t>
            </a:r>
          </a:p>
        </p:txBody>
      </p:sp>
      <p:sp>
        <p:nvSpPr>
          <p:cNvPr id="4" name="灯片编号占位符 3">
            <a:extLst>
              <a:ext uri="{FF2B5EF4-FFF2-40B4-BE49-F238E27FC236}">
                <a16:creationId xmlns:a16="http://schemas.microsoft.com/office/drawing/2014/main" id="{C3CB031E-D204-4B59-A726-CAFDDFE318B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
        <p:nvSpPr>
          <p:cNvPr id="5" name="内容占位符 2">
            <a:extLst>
              <a:ext uri="{FF2B5EF4-FFF2-40B4-BE49-F238E27FC236}">
                <a16:creationId xmlns:a16="http://schemas.microsoft.com/office/drawing/2014/main" id="{CEC5B0D2-23FA-4516-8134-C0F59273412E}"/>
              </a:ext>
            </a:extLst>
          </p:cNvPr>
          <p:cNvSpPr txBox="1">
            <a:spLocks/>
          </p:cNvSpPr>
          <p:nvPr/>
        </p:nvSpPr>
        <p:spPr>
          <a:xfrm>
            <a:off x="2276003" y="1181234"/>
            <a:ext cx="9180000" cy="360000"/>
          </a:xfrm>
          <a:prstGeom prst="rect">
            <a:avLst/>
          </a:prstGeom>
          <a:noFill/>
        </p:spPr>
        <p:txBody>
          <a:bodyPr anchor="ctr"/>
          <a:lstStyle/>
          <a:p>
            <a:pPr marL="0" marR="0" lvl="0" indent="0" algn="l" defTabSz="914400" rtl="0" eaLnBrk="0" fontAlgn="base" latinLnBrk="0" hangingPunct="0">
              <a:lnSpc>
                <a:spcPct val="120000"/>
              </a:lnSpc>
              <a:spcBef>
                <a:spcPct val="20000"/>
              </a:spcBef>
              <a:spcAft>
                <a:spcPct val="0"/>
              </a:spcAft>
              <a:buClr>
                <a:srgbClr val="275C9D"/>
              </a:buClr>
              <a:buSzPct val="75000"/>
              <a:buFontTx/>
              <a:buNone/>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参加研究的城市包括北京、上海、广州、成都、武汉等</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46</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个覆盖全国乘用车主销区域的一、二、三线城市</a:t>
            </a:r>
          </a:p>
        </p:txBody>
      </p:sp>
      <p:sp>
        <p:nvSpPr>
          <p:cNvPr id="6" name="内容占位符 2">
            <a:extLst>
              <a:ext uri="{FF2B5EF4-FFF2-40B4-BE49-F238E27FC236}">
                <a16:creationId xmlns:a16="http://schemas.microsoft.com/office/drawing/2014/main" id="{414C0C5F-A145-45A4-96F2-DE400D2E2216}"/>
              </a:ext>
            </a:extLst>
          </p:cNvPr>
          <p:cNvSpPr txBox="1">
            <a:spLocks/>
          </p:cNvSpPr>
          <p:nvPr/>
        </p:nvSpPr>
        <p:spPr bwMode="auto">
          <a:xfrm>
            <a:off x="2276003" y="1906102"/>
            <a:ext cx="9180000" cy="360000"/>
          </a:xfrm>
          <a:prstGeom prst="rect">
            <a:avLst/>
          </a:prstGeom>
          <a:noFill/>
          <a:ln w="9525">
            <a:noFill/>
            <a:miter lim="800000"/>
            <a:headEnd/>
            <a:tailEnd/>
          </a:ln>
          <a:effectLst/>
        </p:spPr>
        <p:txBody>
          <a:bodyPr anchor="ctr"/>
          <a:lstStyle/>
          <a:p>
            <a:pPr marL="0" marR="0" lvl="0" indent="0" algn="l" defTabSz="914400" rtl="0" eaLnBrk="0" fontAlgn="base" latinLnBrk="0" hangingPunct="0">
              <a:lnSpc>
                <a:spcPct val="80000"/>
              </a:lnSpc>
              <a:spcBef>
                <a:spcPct val="20000"/>
              </a:spcBef>
              <a:spcAft>
                <a:spcPct val="0"/>
              </a:spcAft>
              <a:buClr>
                <a:srgbClr val="275C9D"/>
              </a:buClr>
              <a:buSzPct val="75000"/>
              <a:buFontTx/>
              <a:buNone/>
              <a:tabLst/>
              <a:defRPr/>
            </a:pPr>
            <a:r>
              <a:rPr kumimoji="0" lang="zh-CN" altLang="en-US" sz="1400" b="0"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参考国际通用的分级标准，个别品牌因车价差异有所调整</a:t>
            </a:r>
          </a:p>
        </p:txBody>
      </p:sp>
      <p:sp>
        <p:nvSpPr>
          <p:cNvPr id="7" name="内容占位符 2">
            <a:extLst>
              <a:ext uri="{FF2B5EF4-FFF2-40B4-BE49-F238E27FC236}">
                <a16:creationId xmlns:a16="http://schemas.microsoft.com/office/drawing/2014/main" id="{0F3B00E4-EDC0-4E83-BE44-3CBCD7245E7B}"/>
              </a:ext>
            </a:extLst>
          </p:cNvPr>
          <p:cNvSpPr txBox="1">
            <a:spLocks/>
          </p:cNvSpPr>
          <p:nvPr/>
        </p:nvSpPr>
        <p:spPr bwMode="auto">
          <a:xfrm>
            <a:off x="2276002" y="2650020"/>
            <a:ext cx="9322931" cy="532514"/>
          </a:xfrm>
          <a:prstGeom prst="rect">
            <a:avLst/>
          </a:prstGeom>
          <a:noFill/>
        </p:spPr>
        <p:txBody>
          <a:bodyPr anchor="ct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pPr marL="0" marR="0" lvl="0" indent="0" algn="l" defTabSz="914400" rtl="0" eaLnBrk="0" fontAlgn="base" latinLnBrk="0" hangingPunct="0">
              <a:lnSpc>
                <a:spcPct val="120000"/>
              </a:lnSpc>
              <a:spcBef>
                <a:spcPct val="20000"/>
              </a:spcBef>
              <a:spcAft>
                <a:spcPct val="0"/>
              </a:spcAft>
              <a:buClr>
                <a:srgbClr val="275C9D"/>
              </a:buClr>
              <a:buSzPct val="75000"/>
              <a:buFont typeface="Wingdings" pitchFamily="2" charset="2"/>
              <a:buNone/>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本报告内价格指剔除所有优惠项目后的真实成交价格，包括现金折让、物料赠送、政策补贴以及相关可量化金额服 务项目等</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8" name="Text Box 1785">
            <a:extLst>
              <a:ext uri="{FF2B5EF4-FFF2-40B4-BE49-F238E27FC236}">
                <a16:creationId xmlns:a16="http://schemas.microsoft.com/office/drawing/2014/main" id="{1AE4C816-A88F-4ADA-AACD-D7DCEE62A8AD}"/>
              </a:ext>
            </a:extLst>
          </p:cNvPr>
          <p:cNvSpPr txBox="1">
            <a:spLocks noChangeArrowheads="1"/>
          </p:cNvSpPr>
          <p:nvPr/>
        </p:nvSpPr>
        <p:spPr bwMode="auto">
          <a:xfrm>
            <a:off x="1302094" y="1178902"/>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研究城市</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9" name="Text Box 1785">
            <a:extLst>
              <a:ext uri="{FF2B5EF4-FFF2-40B4-BE49-F238E27FC236}">
                <a16:creationId xmlns:a16="http://schemas.microsoft.com/office/drawing/2014/main" id="{E5025C33-930B-4F2C-BAFB-978BCD921F7F}"/>
              </a:ext>
            </a:extLst>
          </p:cNvPr>
          <p:cNvSpPr txBox="1">
            <a:spLocks noChangeArrowheads="1"/>
          </p:cNvSpPr>
          <p:nvPr/>
        </p:nvSpPr>
        <p:spPr bwMode="auto">
          <a:xfrm>
            <a:off x="1302094" y="1906285"/>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分级标准</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10" name="Text Box 1785">
            <a:extLst>
              <a:ext uri="{FF2B5EF4-FFF2-40B4-BE49-F238E27FC236}">
                <a16:creationId xmlns:a16="http://schemas.microsoft.com/office/drawing/2014/main" id="{FD50AA32-63DE-4A26-877F-26BACA004A75}"/>
              </a:ext>
            </a:extLst>
          </p:cNvPr>
          <p:cNvSpPr txBox="1">
            <a:spLocks noChangeArrowheads="1"/>
          </p:cNvSpPr>
          <p:nvPr/>
        </p:nvSpPr>
        <p:spPr bwMode="auto">
          <a:xfrm>
            <a:off x="1302095" y="2660744"/>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价格说明</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11" name="Freeform 12">
            <a:extLst>
              <a:ext uri="{FF2B5EF4-FFF2-40B4-BE49-F238E27FC236}">
                <a16:creationId xmlns:a16="http://schemas.microsoft.com/office/drawing/2014/main" id="{ADC5D818-4796-485C-B49A-E37E2F0B70CC}"/>
              </a:ext>
            </a:extLst>
          </p:cNvPr>
          <p:cNvSpPr>
            <a:spLocks/>
          </p:cNvSpPr>
          <p:nvPr/>
        </p:nvSpPr>
        <p:spPr bwMode="auto">
          <a:xfrm>
            <a:off x="724794" y="119429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2" name="AutoShape 5">
            <a:extLst>
              <a:ext uri="{FF2B5EF4-FFF2-40B4-BE49-F238E27FC236}">
                <a16:creationId xmlns:a16="http://schemas.microsoft.com/office/drawing/2014/main" id="{8EAA3E97-8D69-447B-8301-2B053135F77F}"/>
              </a:ext>
            </a:extLst>
          </p:cNvPr>
          <p:cNvSpPr>
            <a:spLocks noChangeAspect="1" noChangeArrowheads="1"/>
          </p:cNvSpPr>
          <p:nvPr/>
        </p:nvSpPr>
        <p:spPr bwMode="auto">
          <a:xfrm rot="10800000">
            <a:off x="4358711" y="4152152"/>
            <a:ext cx="2832865"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marR="0" lvl="0" indent="-12700" algn="ctr" defTabSz="914400" rtl="0" eaLnBrk="0" fontAlgn="base" latinLnBrk="0" hangingPunct="0">
              <a:lnSpc>
                <a:spcPct val="110000"/>
              </a:lnSpc>
              <a:spcBef>
                <a:spcPct val="20000"/>
              </a:spcBef>
              <a:spcAft>
                <a:spcPct val="0"/>
              </a:spcAft>
              <a:buClrTx/>
              <a:buSzTx/>
              <a:buFont typeface="Arial" charset="0"/>
              <a:buNone/>
              <a:tabLst/>
              <a:defRPr/>
            </a:pPr>
            <a:endParaRPr kumimoji="0" lang="en-ZA" altLang="zh-CN" sz="1400" b="0" i="0" u="none" strike="noStrike" kern="1200" cap="none" spc="0" normalizeH="0" baseline="0" noProof="0" dirty="0">
              <a:ln>
                <a:noFill/>
              </a:ln>
              <a:solidFill>
                <a:srgbClr val="275C9D"/>
              </a:solidFill>
              <a:effectLst/>
              <a:uLnTx/>
              <a:uFillTx/>
              <a:latin typeface="微软雅黑 Light" panose="020B0502040204020203" pitchFamily="34" charset="-122"/>
              <a:ea typeface="微软雅黑 Light" panose="020B0502040204020203" pitchFamily="34" charset="-122"/>
              <a:cs typeface="+mn-cs"/>
            </a:endParaRPr>
          </a:p>
        </p:txBody>
      </p:sp>
      <p:sp>
        <p:nvSpPr>
          <p:cNvPr id="14" name="Freeform 12">
            <a:extLst>
              <a:ext uri="{FF2B5EF4-FFF2-40B4-BE49-F238E27FC236}">
                <a16:creationId xmlns:a16="http://schemas.microsoft.com/office/drawing/2014/main" id="{CDBF3A22-A50A-41D7-9FBC-27683436C5CA}"/>
              </a:ext>
            </a:extLst>
          </p:cNvPr>
          <p:cNvSpPr>
            <a:spLocks/>
          </p:cNvSpPr>
          <p:nvPr/>
        </p:nvSpPr>
        <p:spPr bwMode="auto">
          <a:xfrm>
            <a:off x="724794" y="266543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5" name="Freeform 12">
            <a:extLst>
              <a:ext uri="{FF2B5EF4-FFF2-40B4-BE49-F238E27FC236}">
                <a16:creationId xmlns:a16="http://schemas.microsoft.com/office/drawing/2014/main" id="{9AA4E3A3-EE82-4790-93FA-A6B74A7E56B4}"/>
              </a:ext>
            </a:extLst>
          </p:cNvPr>
          <p:cNvSpPr>
            <a:spLocks/>
          </p:cNvSpPr>
          <p:nvPr/>
        </p:nvSpPr>
        <p:spPr bwMode="auto">
          <a:xfrm>
            <a:off x="724794" y="192986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6" name="Rectangle 8">
            <a:extLst>
              <a:ext uri="{FF2B5EF4-FFF2-40B4-BE49-F238E27FC236}">
                <a16:creationId xmlns:a16="http://schemas.microsoft.com/office/drawing/2014/main" id="{BC157607-8036-48BD-BA08-6EEF781CC3A9}"/>
              </a:ext>
            </a:extLst>
          </p:cNvPr>
          <p:cNvSpPr>
            <a:spLocks noChangeArrowheads="1"/>
          </p:cNvSpPr>
          <p:nvPr/>
        </p:nvSpPr>
        <p:spPr bwMode="auto">
          <a:xfrm>
            <a:off x="762894" y="4800237"/>
            <a:ext cx="10724585" cy="1206164"/>
          </a:xfrm>
          <a:prstGeom prst="rect">
            <a:avLst/>
          </a:prstGeom>
          <a:noFill/>
          <a:ln w="9525">
            <a:solidFill>
              <a:srgbClr val="B2B2B2"/>
            </a:solidFill>
            <a:prstDash val="dash"/>
            <a:miter lim="800000"/>
            <a:headEnd/>
            <a:tailEnd/>
          </a:ln>
        </p:spPr>
        <p:txBody>
          <a:bodyPr wrap="square">
            <a:spAutoFit/>
          </a:bodyPr>
          <a:lstStyle/>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安路勤价格监测体系中的市场在售乘用车车型，以乘联会公布市场</a:t>
            </a:r>
            <a:r>
              <a:rPr lang="zh-CN" altLang="en-US" sz="1100" dirty="0">
                <a:solidFill>
                  <a:srgbClr val="4D4D4D"/>
                </a:solidFill>
                <a:latin typeface="微软雅黑 Light" panose="020B0502040204020203" pitchFamily="34" charset="-122"/>
                <a:ea typeface="微软雅黑 Light" panose="020B0502040204020203" pitchFamily="34" charset="-122"/>
              </a:rPr>
              <a:t>销量数据为计算依据</a:t>
            </a:r>
            <a:endPar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a:p>
            <a:pPr marL="0" marR="0" lvl="0" indent="180975" algn="l" defTabSz="914400" rtl="0" eaLnBrk="1" fontAlgn="auto" latinLnBrk="0" hangingPunct="1">
              <a:lnSpc>
                <a:spcPct val="130000"/>
              </a:lnSpc>
              <a:spcBef>
                <a:spcPct val="50000"/>
              </a:spcBef>
              <a:spcAft>
                <a:spcPts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目前不对纯电动、插电混动以及燃料电池等</a:t>
            </a:r>
            <a:r>
              <a:rPr kumimoji="0" lang="zh-CN" altLang="en-US" sz="1100" b="0" i="0" u="none" strike="noStrike" kern="1200" cap="none" spc="0" normalizeH="0" baseline="0" noProof="0">
                <a:ln>
                  <a:noFill/>
                </a:ln>
                <a:solidFill>
                  <a:srgbClr val="4D4D4D"/>
                </a:solidFill>
                <a:effectLst/>
                <a:uLnTx/>
                <a:uFillTx/>
                <a:latin typeface="微软雅黑 Light" panose="020B0502040204020203" pitchFamily="34" charset="-122"/>
                <a:ea typeface="微软雅黑 Light" panose="020B0502040204020203" pitchFamily="34" charset="-122"/>
                <a:cs typeface="+mn-cs"/>
              </a:rPr>
              <a:t>动力形式的新能源车型</a:t>
            </a: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进行跟踪监测</a:t>
            </a:r>
            <a:endPar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a:p>
            <a:pPr marL="0" marR="0" lvl="0" indent="180975" algn="l" defTabSz="914400" rtl="0" eaLnBrk="1" fontAlgn="auto" latinLnBrk="0" hangingPunct="1">
              <a:lnSpc>
                <a:spcPct val="130000"/>
              </a:lnSpc>
              <a:spcBef>
                <a:spcPct val="50000"/>
              </a:spcBef>
              <a:spcAft>
                <a:spcPts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目前不对</a:t>
            </a:r>
            <a:r>
              <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A00</a:t>
            </a: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级别细分市场进行价格跟踪监测</a:t>
            </a:r>
            <a:endPar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a:p>
            <a:pPr marL="0" marR="0" lvl="0" indent="180975" algn="l" defTabSz="914400" rtl="0" eaLnBrk="1" fontAlgn="auto" latinLnBrk="0" hangingPunct="1">
              <a:lnSpc>
                <a:spcPct val="130000"/>
              </a:lnSpc>
              <a:spcBef>
                <a:spcPct val="50000"/>
              </a:spcBef>
              <a:spcAft>
                <a:spcPts val="0"/>
              </a:spcAft>
              <a:buClrTx/>
              <a:buSzPct val="80000"/>
              <a:buFont typeface="Wingdings" pitchFamily="2" charset="2"/>
              <a:buChar char="l"/>
              <a:tabLst/>
              <a:defRPr/>
            </a:pPr>
            <a:endPar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Freeform 12">
            <a:extLst>
              <a:ext uri="{FF2B5EF4-FFF2-40B4-BE49-F238E27FC236}">
                <a16:creationId xmlns:a16="http://schemas.microsoft.com/office/drawing/2014/main" id="{19D5A745-6A32-45C0-9F64-B46565533A3A}"/>
              </a:ext>
            </a:extLst>
          </p:cNvPr>
          <p:cNvSpPr>
            <a:spLocks/>
          </p:cNvSpPr>
          <p:nvPr/>
        </p:nvSpPr>
        <p:spPr bwMode="auto">
          <a:xfrm>
            <a:off x="724794" y="340100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9" name="Text Box 1785">
            <a:extLst>
              <a:ext uri="{FF2B5EF4-FFF2-40B4-BE49-F238E27FC236}">
                <a16:creationId xmlns:a16="http://schemas.microsoft.com/office/drawing/2014/main" id="{F67B7EA0-5D0A-465A-B673-5757EF5A18E5}"/>
              </a:ext>
            </a:extLst>
          </p:cNvPr>
          <p:cNvSpPr txBox="1">
            <a:spLocks noChangeArrowheads="1"/>
          </p:cNvSpPr>
          <p:nvPr/>
        </p:nvSpPr>
        <p:spPr bwMode="auto">
          <a:xfrm>
            <a:off x="1302094" y="3385612"/>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研究车型</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20" name="内容占位符 2">
            <a:extLst>
              <a:ext uri="{FF2B5EF4-FFF2-40B4-BE49-F238E27FC236}">
                <a16:creationId xmlns:a16="http://schemas.microsoft.com/office/drawing/2014/main" id="{397B5943-7967-48C3-9ED6-ABE518E3AF29}"/>
              </a:ext>
            </a:extLst>
          </p:cNvPr>
          <p:cNvSpPr txBox="1">
            <a:spLocks/>
          </p:cNvSpPr>
          <p:nvPr/>
        </p:nvSpPr>
        <p:spPr bwMode="auto">
          <a:xfrm>
            <a:off x="2276003" y="3374888"/>
            <a:ext cx="9506422" cy="360000"/>
          </a:xfrm>
          <a:prstGeom prst="rect">
            <a:avLst/>
          </a:prstGeom>
          <a:noFill/>
        </p:spPr>
        <p:txBody>
          <a:bodyPr anchor="ct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pPr marL="0" marR="0" lvl="0" indent="0" algn="l" defTabSz="914400" rtl="0" eaLnBrk="0" fontAlgn="base" latinLnBrk="0" hangingPunct="0">
              <a:lnSpc>
                <a:spcPct val="120000"/>
              </a:lnSpc>
              <a:spcBef>
                <a:spcPct val="20000"/>
              </a:spcBef>
              <a:spcAft>
                <a:spcPct val="0"/>
              </a:spcAft>
              <a:buClr>
                <a:srgbClr val="275C9D"/>
              </a:buClr>
              <a:buSzPct val="75000"/>
              <a:buFont typeface="Wingdings" pitchFamily="2" charset="2"/>
              <a:buNone/>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为反映真实市场价格变化，</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MADE</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价格指数将监测全国乘用车全市场各车身形式以及旗下各级别细分市场的车型产品</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Tree>
    <p:extLst>
      <p:ext uri="{BB962C8B-B14F-4D97-AF65-F5344CB8AC3E}">
        <p14:creationId xmlns:p14="http://schemas.microsoft.com/office/powerpoint/2010/main" val="456090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BD3763-D35C-4919-BD17-D2521E0176C0}"/>
              </a:ext>
            </a:extLst>
          </p:cNvPr>
          <p:cNvSpPr>
            <a:spLocks noGrp="1"/>
          </p:cNvSpPr>
          <p:nvPr>
            <p:ph type="title"/>
          </p:nvPr>
        </p:nvSpPr>
        <p:spPr/>
        <p:txBody>
          <a:bodyPr>
            <a:normAutofit/>
          </a:bodyPr>
          <a:lstStyle/>
          <a:p>
            <a:r>
              <a:rPr lang="en-US" altLang="zh-CN" sz="2400" dirty="0"/>
              <a:t>MADE·</a:t>
            </a:r>
            <a:r>
              <a:rPr lang="zh-CN" altLang="en-US" sz="2400" dirty="0"/>
              <a:t>价格变化指数简称价格指数</a:t>
            </a:r>
            <a:br>
              <a:rPr lang="en-US" altLang="zh-CN" sz="2400" dirty="0"/>
            </a:br>
            <a:r>
              <a:rPr lang="zh-CN" altLang="en-US" sz="2400" dirty="0"/>
              <a:t>其反映乘用车市场在售车型实际销售价格变化的综合指数体系</a:t>
            </a:r>
          </a:p>
        </p:txBody>
      </p:sp>
      <p:sp>
        <p:nvSpPr>
          <p:cNvPr id="3" name="页脚占位符 2">
            <a:extLst>
              <a:ext uri="{FF2B5EF4-FFF2-40B4-BE49-F238E27FC236}">
                <a16:creationId xmlns:a16="http://schemas.microsoft.com/office/drawing/2014/main" id="{33563531-B4D6-4768-AECD-F209F51961A2}"/>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灯片编号占位符 3">
            <a:extLst>
              <a:ext uri="{FF2B5EF4-FFF2-40B4-BE49-F238E27FC236}">
                <a16:creationId xmlns:a16="http://schemas.microsoft.com/office/drawing/2014/main" id="{FEE61432-7477-43FC-84D1-824123A5F126}"/>
              </a:ext>
            </a:extLst>
          </p:cNvPr>
          <p:cNvSpPr>
            <a:spLocks noGrp="1"/>
          </p:cNvSpPr>
          <p:nvPr>
            <p:ph type="sldNum" sz="quarter" idx="12"/>
          </p:nvPr>
        </p:nvSpPr>
        <p:spPr>
          <a:xfrm>
            <a:off x="9303624" y="6524243"/>
            <a:ext cx="2909888" cy="206381"/>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
        <p:nvSpPr>
          <p:cNvPr id="5" name="Line 136">
            <a:extLst>
              <a:ext uri="{FF2B5EF4-FFF2-40B4-BE49-F238E27FC236}">
                <a16:creationId xmlns:a16="http://schemas.microsoft.com/office/drawing/2014/main" id="{FCCB760E-F363-47DA-A253-9F2890D97365}"/>
              </a:ext>
            </a:extLst>
          </p:cNvPr>
          <p:cNvSpPr>
            <a:spLocks noChangeShapeType="1"/>
          </p:cNvSpPr>
          <p:nvPr/>
        </p:nvSpPr>
        <p:spPr bwMode="auto">
          <a:xfrm rot="5400000" flipH="1" flipV="1">
            <a:off x="5649969" y="2447418"/>
            <a:ext cx="2951" cy="713262"/>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 name="Line 136">
            <a:extLst>
              <a:ext uri="{FF2B5EF4-FFF2-40B4-BE49-F238E27FC236}">
                <a16:creationId xmlns:a16="http://schemas.microsoft.com/office/drawing/2014/main" id="{B6694E83-F24B-438E-A68B-777A80B89009}"/>
              </a:ext>
            </a:extLst>
          </p:cNvPr>
          <p:cNvSpPr>
            <a:spLocks noChangeShapeType="1"/>
          </p:cNvSpPr>
          <p:nvPr/>
        </p:nvSpPr>
        <p:spPr bwMode="auto">
          <a:xfrm rot="5400000" flipH="1" flipV="1">
            <a:off x="6615215" y="2492367"/>
            <a:ext cx="6325" cy="626735"/>
          </a:xfrm>
          <a:prstGeom prst="line">
            <a:avLst/>
          </a:prstGeom>
          <a:noFill/>
          <a:ln w="63500">
            <a:solidFill>
              <a:srgbClr val="275C9D"/>
            </a:solidFill>
            <a:round/>
            <a:headEnd type="oval" w="sm"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7" name="Group 212">
            <a:extLst>
              <a:ext uri="{FF2B5EF4-FFF2-40B4-BE49-F238E27FC236}">
                <a16:creationId xmlns:a16="http://schemas.microsoft.com/office/drawing/2014/main" id="{146F9F54-13DA-4A02-8046-1F4A40530EAF}"/>
              </a:ext>
            </a:extLst>
          </p:cNvPr>
          <p:cNvGraphicFramePr>
            <a:graphicFrameLocks noGrp="1"/>
          </p:cNvGraphicFramePr>
          <p:nvPr>
            <p:extLst>
              <p:ext uri="{D42A27DB-BD31-4B8C-83A1-F6EECF244321}">
                <p14:modId xmlns:p14="http://schemas.microsoft.com/office/powerpoint/2010/main" val="960086935"/>
              </p:ext>
            </p:extLst>
          </p:nvPr>
        </p:nvGraphicFramePr>
        <p:xfrm>
          <a:off x="1099215" y="1846268"/>
          <a:ext cx="3888001" cy="1933196"/>
        </p:xfrm>
        <a:graphic>
          <a:graphicData uri="http://schemas.openxmlformats.org/drawingml/2006/table">
            <a:tbl>
              <a:tblPr>
                <a:effectLst>
                  <a:outerShdw blurRad="50800" dist="38100" dir="2700000" algn="tl" rotWithShape="0">
                    <a:prstClr val="black">
                      <a:alpha val="40000"/>
                    </a:prstClr>
                  </a:outerShdw>
                </a:effectLst>
              </a:tblPr>
              <a:tblGrid>
                <a:gridCol w="656874">
                  <a:extLst>
                    <a:ext uri="{9D8B030D-6E8A-4147-A177-3AD203B41FA5}">
                      <a16:colId xmlns:a16="http://schemas.microsoft.com/office/drawing/2014/main" val="20000"/>
                    </a:ext>
                  </a:extLst>
                </a:gridCol>
                <a:gridCol w="656872">
                  <a:extLst>
                    <a:ext uri="{9D8B030D-6E8A-4147-A177-3AD203B41FA5}">
                      <a16:colId xmlns:a16="http://schemas.microsoft.com/office/drawing/2014/main" val="20001"/>
                    </a:ext>
                  </a:extLst>
                </a:gridCol>
                <a:gridCol w="702416">
                  <a:extLst>
                    <a:ext uri="{9D8B030D-6E8A-4147-A177-3AD203B41FA5}">
                      <a16:colId xmlns:a16="http://schemas.microsoft.com/office/drawing/2014/main" val="20002"/>
                    </a:ext>
                  </a:extLst>
                </a:gridCol>
                <a:gridCol w="656872">
                  <a:extLst>
                    <a:ext uri="{9D8B030D-6E8A-4147-A177-3AD203B41FA5}">
                      <a16:colId xmlns:a16="http://schemas.microsoft.com/office/drawing/2014/main" val="20003"/>
                    </a:ext>
                  </a:extLst>
                </a:gridCol>
                <a:gridCol w="1214967">
                  <a:extLst>
                    <a:ext uri="{9D8B030D-6E8A-4147-A177-3AD203B41FA5}">
                      <a16:colId xmlns:a16="http://schemas.microsoft.com/office/drawing/2014/main" val="20004"/>
                    </a:ext>
                  </a:extLst>
                </a:gridCol>
              </a:tblGrid>
              <a:tr h="349763">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5937">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5937">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5937">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5937">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5937">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5937">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graphicFrame>
        <p:nvGraphicFramePr>
          <p:cNvPr id="8" name="Group 225">
            <a:extLst>
              <a:ext uri="{FF2B5EF4-FFF2-40B4-BE49-F238E27FC236}">
                <a16:creationId xmlns:a16="http://schemas.microsoft.com/office/drawing/2014/main" id="{E8087B56-19F4-452E-ABCB-251BD1AC26E1}"/>
              </a:ext>
            </a:extLst>
          </p:cNvPr>
          <p:cNvGraphicFramePr>
            <a:graphicFrameLocks noGrp="1"/>
          </p:cNvGraphicFramePr>
          <p:nvPr>
            <p:extLst>
              <p:ext uri="{D42A27DB-BD31-4B8C-83A1-F6EECF244321}">
                <p14:modId xmlns:p14="http://schemas.microsoft.com/office/powerpoint/2010/main" val="3692877808"/>
              </p:ext>
            </p:extLst>
          </p:nvPr>
        </p:nvGraphicFramePr>
        <p:xfrm>
          <a:off x="1099216" y="4416426"/>
          <a:ext cx="5487353" cy="1960640"/>
        </p:xfrm>
        <a:graphic>
          <a:graphicData uri="http://schemas.openxmlformats.org/drawingml/2006/table">
            <a:tbl>
              <a:tblPr>
                <a:effectLst>
                  <a:outerShdw blurRad="50800" dist="38100" dir="2700000" algn="tl" rotWithShape="0">
                    <a:prstClr val="black">
                      <a:alpha val="40000"/>
                    </a:prstClr>
                  </a:outerShdw>
                </a:effectLst>
              </a:tblPr>
              <a:tblGrid>
                <a:gridCol w="647811">
                  <a:extLst>
                    <a:ext uri="{9D8B030D-6E8A-4147-A177-3AD203B41FA5}">
                      <a16:colId xmlns:a16="http://schemas.microsoft.com/office/drawing/2014/main" val="20000"/>
                    </a:ext>
                  </a:extLst>
                </a:gridCol>
                <a:gridCol w="548498">
                  <a:extLst>
                    <a:ext uri="{9D8B030D-6E8A-4147-A177-3AD203B41FA5}">
                      <a16:colId xmlns:a16="http://schemas.microsoft.com/office/drawing/2014/main" val="20001"/>
                    </a:ext>
                  </a:extLst>
                </a:gridCol>
                <a:gridCol w="666750">
                  <a:extLst>
                    <a:ext uri="{9D8B030D-6E8A-4147-A177-3AD203B41FA5}">
                      <a16:colId xmlns:a16="http://schemas.microsoft.com/office/drawing/2014/main" val="20002"/>
                    </a:ext>
                  </a:extLst>
                </a:gridCol>
                <a:gridCol w="638175">
                  <a:extLst>
                    <a:ext uri="{9D8B030D-6E8A-4147-A177-3AD203B41FA5}">
                      <a16:colId xmlns:a16="http://schemas.microsoft.com/office/drawing/2014/main" val="20003"/>
                    </a:ext>
                  </a:extLst>
                </a:gridCol>
                <a:gridCol w="962025">
                  <a:extLst>
                    <a:ext uri="{9D8B030D-6E8A-4147-A177-3AD203B41FA5}">
                      <a16:colId xmlns:a16="http://schemas.microsoft.com/office/drawing/2014/main" val="20004"/>
                    </a:ext>
                  </a:extLst>
                </a:gridCol>
                <a:gridCol w="1117156">
                  <a:extLst>
                    <a:ext uri="{9D8B030D-6E8A-4147-A177-3AD203B41FA5}">
                      <a16:colId xmlns:a16="http://schemas.microsoft.com/office/drawing/2014/main" val="20005"/>
                    </a:ext>
                  </a:extLst>
                </a:gridCol>
                <a:gridCol w="906938">
                  <a:extLst>
                    <a:ext uri="{9D8B030D-6E8A-4147-A177-3AD203B41FA5}">
                      <a16:colId xmlns:a16="http://schemas.microsoft.com/office/drawing/2014/main" val="20006"/>
                    </a:ext>
                  </a:extLst>
                </a:gridCol>
              </a:tblGrid>
              <a:tr h="35648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rowSpan="10">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824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5.62%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4.49%</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11.24%</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12.92%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824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19.10%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22.47%</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7.30%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9" name="AutoShape 133">
            <a:extLst>
              <a:ext uri="{FF2B5EF4-FFF2-40B4-BE49-F238E27FC236}">
                <a16:creationId xmlns:a16="http://schemas.microsoft.com/office/drawing/2014/main" id="{20D92E9D-73B2-4AE9-87F6-8570A5B14A32}"/>
              </a:ext>
            </a:extLst>
          </p:cNvPr>
          <p:cNvSpPr>
            <a:spLocks noChangeArrowheads="1"/>
          </p:cNvSpPr>
          <p:nvPr/>
        </p:nvSpPr>
        <p:spPr bwMode="auto">
          <a:xfrm>
            <a:off x="4610100" y="4416426"/>
            <a:ext cx="1057275" cy="1981200"/>
          </a:xfrm>
          <a:prstGeom prst="rightArrow">
            <a:avLst>
              <a:gd name="adj1" fmla="val 54880"/>
              <a:gd name="adj2" fmla="val 55000"/>
            </a:avLst>
          </a:prstGeom>
          <a:solidFill>
            <a:srgbClr val="275C9D"/>
          </a:solidFill>
          <a:ln w="50800" algn="ctr">
            <a:noFill/>
            <a:prstDash val="sysDot"/>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p:txBody>
      </p:sp>
      <p:sp>
        <p:nvSpPr>
          <p:cNvPr id="10" name="Text Box 134">
            <a:extLst>
              <a:ext uri="{FF2B5EF4-FFF2-40B4-BE49-F238E27FC236}">
                <a16:creationId xmlns:a16="http://schemas.microsoft.com/office/drawing/2014/main" id="{D8EDAF12-1D72-46E5-92F8-F4806069964C}"/>
              </a:ext>
            </a:extLst>
          </p:cNvPr>
          <p:cNvSpPr txBox="1">
            <a:spLocks noChangeArrowheads="1"/>
          </p:cNvSpPr>
          <p:nvPr/>
        </p:nvSpPr>
        <p:spPr bwMode="auto">
          <a:xfrm>
            <a:off x="4610100" y="5237396"/>
            <a:ext cx="962025" cy="400110"/>
          </a:xfrm>
          <a:prstGeom prst="rect">
            <a:avLst/>
          </a:prstGeom>
          <a:noFill/>
          <a:ln w="50800" algn="ctr">
            <a:noFill/>
            <a:prstDash val="sysDot"/>
            <a:miter lim="800000"/>
            <a:headEnd/>
            <a:tailEnd/>
          </a:ln>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 typeface="Arial" charset="0"/>
              <a:buNone/>
              <a:tabLst/>
              <a:defRPr/>
            </a:pPr>
            <a:r>
              <a:rPr kumimoji="0" lang="zh-CN" altLang="en-US" sz="1000" b="1"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以车型占整体比重为权重</a:t>
            </a:r>
          </a:p>
        </p:txBody>
      </p:sp>
      <p:sp>
        <p:nvSpPr>
          <p:cNvPr id="11" name="Line 135">
            <a:extLst>
              <a:ext uri="{FF2B5EF4-FFF2-40B4-BE49-F238E27FC236}">
                <a16:creationId xmlns:a16="http://schemas.microsoft.com/office/drawing/2014/main" id="{5743F852-E9C2-4DF7-B1C9-D28E1D094807}"/>
              </a:ext>
            </a:extLst>
          </p:cNvPr>
          <p:cNvSpPr>
            <a:spLocks noChangeShapeType="1"/>
          </p:cNvSpPr>
          <p:nvPr/>
        </p:nvSpPr>
        <p:spPr bwMode="auto">
          <a:xfrm flipV="1">
            <a:off x="6096000" y="2818856"/>
            <a:ext cx="4752" cy="1475829"/>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12" name="Rectangle 137">
            <a:extLst>
              <a:ext uri="{FF2B5EF4-FFF2-40B4-BE49-F238E27FC236}">
                <a16:creationId xmlns:a16="http://schemas.microsoft.com/office/drawing/2014/main" id="{FF4D5A26-93A5-413D-94E0-83F2B5912E5A}"/>
              </a:ext>
            </a:extLst>
          </p:cNvPr>
          <p:cNvSpPr>
            <a:spLocks noChangeArrowheads="1"/>
          </p:cNvSpPr>
          <p:nvPr/>
        </p:nvSpPr>
        <p:spPr bwMode="auto">
          <a:xfrm>
            <a:off x="5772150" y="2560096"/>
            <a:ext cx="647700" cy="468312"/>
          </a:xfrm>
          <a:prstGeom prst="rect">
            <a:avLst/>
          </a:prstGeom>
          <a:solidFill>
            <a:schemeClr val="bg1"/>
          </a:solidFill>
          <a:ln w="19050" algn="ctr">
            <a:solidFill>
              <a:srgbClr val="275C9D"/>
            </a:solidFill>
            <a:miter lim="800000"/>
            <a:headEnd/>
            <a:tailEnd/>
          </a:ln>
          <a:effectLst>
            <a:outerShdw blurRad="50800" dist="38100" dir="2700000" algn="tl" rotWithShape="0">
              <a:prstClr val="black">
                <a:alpha val="40000"/>
              </a:prstClr>
            </a:outerShdw>
          </a:effectLst>
        </p:spPr>
        <p:txBody>
          <a:bodyPr lIns="54000" rIns="54000" anchor="ct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zh-CN" altLang="en-US" sz="10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根据细分匹配</a:t>
            </a:r>
          </a:p>
        </p:txBody>
      </p:sp>
      <p:graphicFrame>
        <p:nvGraphicFramePr>
          <p:cNvPr id="13" name="Group 213">
            <a:extLst>
              <a:ext uri="{FF2B5EF4-FFF2-40B4-BE49-F238E27FC236}">
                <a16:creationId xmlns:a16="http://schemas.microsoft.com/office/drawing/2014/main" id="{AC011AE3-AEB6-46E2-8A03-F90E36513FC9}"/>
              </a:ext>
            </a:extLst>
          </p:cNvPr>
          <p:cNvGraphicFramePr>
            <a:graphicFrameLocks noGrp="1"/>
          </p:cNvGraphicFramePr>
          <p:nvPr>
            <p:extLst>
              <p:ext uri="{D42A27DB-BD31-4B8C-83A1-F6EECF244321}">
                <p14:modId xmlns:p14="http://schemas.microsoft.com/office/powerpoint/2010/main" val="187883725"/>
              </p:ext>
            </p:extLst>
          </p:nvPr>
        </p:nvGraphicFramePr>
        <p:xfrm>
          <a:off x="7219950" y="1846268"/>
          <a:ext cx="3888000" cy="1933200"/>
        </p:xfrm>
        <a:graphic>
          <a:graphicData uri="http://schemas.openxmlformats.org/drawingml/2006/table">
            <a:tbl>
              <a:tblPr>
                <a:effectLst>
                  <a:outerShdw blurRad="50800" dist="38100" dir="2700000" algn="tl" rotWithShape="0">
                    <a:prstClr val="black">
                      <a:alpha val="40000"/>
                    </a:prstClr>
                  </a:outerShdw>
                </a:effectLst>
              </a:tblPr>
              <a:tblGrid>
                <a:gridCol w="431997">
                  <a:extLst>
                    <a:ext uri="{9D8B030D-6E8A-4147-A177-3AD203B41FA5}">
                      <a16:colId xmlns:a16="http://schemas.microsoft.com/office/drawing/2014/main" val="20000"/>
                    </a:ext>
                  </a:extLst>
                </a:gridCol>
                <a:gridCol w="431997">
                  <a:extLst>
                    <a:ext uri="{9D8B030D-6E8A-4147-A177-3AD203B41FA5}">
                      <a16:colId xmlns:a16="http://schemas.microsoft.com/office/drawing/2014/main" val="20001"/>
                    </a:ext>
                  </a:extLst>
                </a:gridCol>
                <a:gridCol w="431997">
                  <a:extLst>
                    <a:ext uri="{9D8B030D-6E8A-4147-A177-3AD203B41FA5}">
                      <a16:colId xmlns:a16="http://schemas.microsoft.com/office/drawing/2014/main" val="20002"/>
                    </a:ext>
                  </a:extLst>
                </a:gridCol>
                <a:gridCol w="431997">
                  <a:extLst>
                    <a:ext uri="{9D8B030D-6E8A-4147-A177-3AD203B41FA5}">
                      <a16:colId xmlns:a16="http://schemas.microsoft.com/office/drawing/2014/main" val="20003"/>
                    </a:ext>
                  </a:extLst>
                </a:gridCol>
                <a:gridCol w="1367991">
                  <a:extLst>
                    <a:ext uri="{9D8B030D-6E8A-4147-A177-3AD203B41FA5}">
                      <a16:colId xmlns:a16="http://schemas.microsoft.com/office/drawing/2014/main" val="20004"/>
                    </a:ext>
                  </a:extLst>
                </a:gridCol>
                <a:gridCol w="792021">
                  <a:extLst>
                    <a:ext uri="{9D8B030D-6E8A-4147-A177-3AD203B41FA5}">
                      <a16:colId xmlns:a16="http://schemas.microsoft.com/office/drawing/2014/main" val="20005"/>
                    </a:ext>
                  </a:extLst>
                </a:gridCol>
              </a:tblGrid>
              <a:tr h="348768">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车型权重</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6048">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6048">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6048">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6048">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6048">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6048">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14" name="Rectangle 203">
            <a:extLst>
              <a:ext uri="{FF2B5EF4-FFF2-40B4-BE49-F238E27FC236}">
                <a16:creationId xmlns:a16="http://schemas.microsoft.com/office/drawing/2014/main" id="{677F12A9-5112-43FB-91FF-E09690494C21}"/>
              </a:ext>
            </a:extLst>
          </p:cNvPr>
          <p:cNvSpPr>
            <a:spLocks noChangeArrowheads="1"/>
          </p:cNvSpPr>
          <p:nvPr/>
        </p:nvSpPr>
        <p:spPr bwMode="auto">
          <a:xfrm>
            <a:off x="7546288" y="4486280"/>
            <a:ext cx="3311525" cy="360363"/>
          </a:xfrm>
          <a:prstGeom prst="rect">
            <a:avLst/>
          </a:prstGeom>
          <a:solidFill>
            <a:srgbClr val="275C9D"/>
          </a:solidFill>
          <a:ln w="12700" algn="ctr">
            <a:noFill/>
            <a:miter lim="800000"/>
            <a:headEnd/>
            <a:tailEnd/>
          </a:ln>
          <a:effectLst>
            <a:outerShdw blurRad="50800" dist="38100" dir="2700000" algn="tl" rotWithShape="0">
              <a:prstClr val="black">
                <a:alpha val="40000"/>
              </a:prstClr>
            </a:outerShdw>
          </a:effectLst>
        </p:spPr>
        <p:txBody>
          <a:bodyPr wrap="none" tIns="10800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加权计算得</a:t>
            </a:r>
            <a:r>
              <a:rPr kumimoji="0" lang="zh-CN" altLang="en-US"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市场整体成交价：</a:t>
            </a:r>
            <a:r>
              <a:rPr kumimoji="0" lang="en-US" altLang="zh-CN"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17.64</a:t>
            </a:r>
            <a:r>
              <a:rPr kumimoji="0" lang="zh-CN" altLang="en-US"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万</a:t>
            </a:r>
          </a:p>
        </p:txBody>
      </p:sp>
      <p:sp>
        <p:nvSpPr>
          <p:cNvPr id="15" name="Rectangle 205">
            <a:extLst>
              <a:ext uri="{FF2B5EF4-FFF2-40B4-BE49-F238E27FC236}">
                <a16:creationId xmlns:a16="http://schemas.microsoft.com/office/drawing/2014/main" id="{732110DA-14F1-4D99-A40A-6E55B205C41A}"/>
              </a:ext>
            </a:extLst>
          </p:cNvPr>
          <p:cNvSpPr>
            <a:spLocks noChangeArrowheads="1"/>
          </p:cNvSpPr>
          <p:nvPr/>
        </p:nvSpPr>
        <p:spPr bwMode="auto">
          <a:xfrm>
            <a:off x="7546288" y="5575300"/>
            <a:ext cx="3311525" cy="649288"/>
          </a:xfrm>
          <a:prstGeom prst="rect">
            <a:avLst/>
          </a:prstGeom>
          <a:solidFill>
            <a:srgbClr val="275C9D"/>
          </a:solidFill>
          <a:ln w="12700" algn="ctr">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设基值为</a:t>
            </a:r>
            <a:r>
              <a:rPr kumimoji="0" lang="en-US" altLang="zh-CN"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16</a:t>
            </a:r>
            <a:r>
              <a:rPr kumimoji="0" lang="zh-CN" altLang="en-US"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万，则价格变化指数为：</a:t>
            </a:r>
          </a:p>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17.64/16-1</a:t>
            </a:r>
            <a:r>
              <a:rPr kumimoji="0" lang="zh-CN" altLang="en-US" sz="1400" b="1"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cs typeface="+mn-cs"/>
              </a:rPr>
              <a:t>）* </a:t>
            </a:r>
            <a:r>
              <a:rPr kumimoji="0" lang="en-US" altLang="zh-CN"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100 = 10.25</a:t>
            </a:r>
          </a:p>
        </p:txBody>
      </p:sp>
      <p:sp>
        <p:nvSpPr>
          <p:cNvPr id="16" name="AutoShape 8">
            <a:extLst>
              <a:ext uri="{FF2B5EF4-FFF2-40B4-BE49-F238E27FC236}">
                <a16:creationId xmlns:a16="http://schemas.microsoft.com/office/drawing/2014/main" id="{3BF38DEA-8D62-4183-9DCC-FCFB83A925E1}"/>
              </a:ext>
            </a:extLst>
          </p:cNvPr>
          <p:cNvSpPr>
            <a:spLocks noChangeArrowheads="1"/>
          </p:cNvSpPr>
          <p:nvPr/>
        </p:nvSpPr>
        <p:spPr bwMode="auto">
          <a:xfrm rot="10800000">
            <a:off x="8157648" y="3992563"/>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Rectangle 8">
            <a:extLst>
              <a:ext uri="{FF2B5EF4-FFF2-40B4-BE49-F238E27FC236}">
                <a16:creationId xmlns:a16="http://schemas.microsoft.com/office/drawing/2014/main" id="{4F46C764-D572-4BBF-B67D-DE311718D4BA}"/>
              </a:ext>
            </a:extLst>
          </p:cNvPr>
          <p:cNvSpPr>
            <a:spLocks noChangeArrowheads="1"/>
          </p:cNvSpPr>
          <p:nvPr/>
        </p:nvSpPr>
        <p:spPr bwMode="auto">
          <a:xfrm>
            <a:off x="1374752" y="1475209"/>
            <a:ext cx="3235348"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车型平均成交价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Rectangle 8">
            <a:extLst>
              <a:ext uri="{FF2B5EF4-FFF2-40B4-BE49-F238E27FC236}">
                <a16:creationId xmlns:a16="http://schemas.microsoft.com/office/drawing/2014/main" id="{B5E622BE-F07B-439C-84E5-4D6DB63A5181}"/>
              </a:ext>
            </a:extLst>
          </p:cNvPr>
          <p:cNvSpPr>
            <a:spLocks noChangeArrowheads="1"/>
          </p:cNvSpPr>
          <p:nvPr/>
        </p:nvSpPr>
        <p:spPr bwMode="auto">
          <a:xfrm>
            <a:off x="7495487" y="1475209"/>
            <a:ext cx="3312000"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计算市场整体成交价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0" name="AutoShape 8">
            <a:extLst>
              <a:ext uri="{FF2B5EF4-FFF2-40B4-BE49-F238E27FC236}">
                <a16:creationId xmlns:a16="http://schemas.microsoft.com/office/drawing/2014/main" id="{521C0940-690D-4422-A5B0-9E5F9F853049}"/>
              </a:ext>
            </a:extLst>
          </p:cNvPr>
          <p:cNvSpPr>
            <a:spLocks noChangeArrowheads="1"/>
          </p:cNvSpPr>
          <p:nvPr/>
        </p:nvSpPr>
        <p:spPr bwMode="auto">
          <a:xfrm rot="10800000">
            <a:off x="8157648" y="5163860"/>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22" name="Rectangle 8">
            <a:extLst>
              <a:ext uri="{FF2B5EF4-FFF2-40B4-BE49-F238E27FC236}">
                <a16:creationId xmlns:a16="http://schemas.microsoft.com/office/drawing/2014/main" id="{1AD87FB4-B0C8-4CFB-923E-33F0A2276F01}"/>
              </a:ext>
            </a:extLst>
          </p:cNvPr>
          <p:cNvSpPr>
            <a:spLocks noChangeArrowheads="1"/>
          </p:cNvSpPr>
          <p:nvPr/>
        </p:nvSpPr>
        <p:spPr bwMode="auto">
          <a:xfrm>
            <a:off x="1374752" y="4067593"/>
            <a:ext cx="3230596"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14400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车型细分销量</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Tree>
    <p:extLst>
      <p:ext uri="{BB962C8B-B14F-4D97-AF65-F5344CB8AC3E}">
        <p14:creationId xmlns:p14="http://schemas.microsoft.com/office/powerpoint/2010/main" val="968301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 name="Group 225">
            <a:extLst>
              <a:ext uri="{FF2B5EF4-FFF2-40B4-BE49-F238E27FC236}">
                <a16:creationId xmlns:a16="http://schemas.microsoft.com/office/drawing/2014/main" id="{689F542A-17BD-4ADC-9C22-F831D17BB3EB}"/>
              </a:ext>
            </a:extLst>
          </p:cNvPr>
          <p:cNvGraphicFramePr>
            <a:graphicFrameLocks noGrp="1"/>
          </p:cNvGraphicFramePr>
          <p:nvPr>
            <p:extLst>
              <p:ext uri="{D42A27DB-BD31-4B8C-83A1-F6EECF244321}">
                <p14:modId xmlns:p14="http://schemas.microsoft.com/office/powerpoint/2010/main" val="2872425166"/>
              </p:ext>
            </p:extLst>
          </p:nvPr>
        </p:nvGraphicFramePr>
        <p:xfrm>
          <a:off x="1099216" y="4416426"/>
          <a:ext cx="5487353" cy="1960640"/>
        </p:xfrm>
        <a:graphic>
          <a:graphicData uri="http://schemas.openxmlformats.org/drawingml/2006/table">
            <a:tbl>
              <a:tblPr>
                <a:effectLst>
                  <a:outerShdw blurRad="50800" dist="38100" dir="2700000" algn="tl" rotWithShape="0">
                    <a:prstClr val="black">
                      <a:alpha val="40000"/>
                    </a:prstClr>
                  </a:outerShdw>
                </a:effectLst>
              </a:tblPr>
              <a:tblGrid>
                <a:gridCol w="647811">
                  <a:extLst>
                    <a:ext uri="{9D8B030D-6E8A-4147-A177-3AD203B41FA5}">
                      <a16:colId xmlns:a16="http://schemas.microsoft.com/office/drawing/2014/main" val="20000"/>
                    </a:ext>
                  </a:extLst>
                </a:gridCol>
                <a:gridCol w="548498">
                  <a:extLst>
                    <a:ext uri="{9D8B030D-6E8A-4147-A177-3AD203B41FA5}">
                      <a16:colId xmlns:a16="http://schemas.microsoft.com/office/drawing/2014/main" val="20001"/>
                    </a:ext>
                  </a:extLst>
                </a:gridCol>
                <a:gridCol w="666750">
                  <a:extLst>
                    <a:ext uri="{9D8B030D-6E8A-4147-A177-3AD203B41FA5}">
                      <a16:colId xmlns:a16="http://schemas.microsoft.com/office/drawing/2014/main" val="20002"/>
                    </a:ext>
                  </a:extLst>
                </a:gridCol>
                <a:gridCol w="638175">
                  <a:extLst>
                    <a:ext uri="{9D8B030D-6E8A-4147-A177-3AD203B41FA5}">
                      <a16:colId xmlns:a16="http://schemas.microsoft.com/office/drawing/2014/main" val="20003"/>
                    </a:ext>
                  </a:extLst>
                </a:gridCol>
                <a:gridCol w="962025">
                  <a:extLst>
                    <a:ext uri="{9D8B030D-6E8A-4147-A177-3AD203B41FA5}">
                      <a16:colId xmlns:a16="http://schemas.microsoft.com/office/drawing/2014/main" val="20004"/>
                    </a:ext>
                  </a:extLst>
                </a:gridCol>
                <a:gridCol w="1117156">
                  <a:extLst>
                    <a:ext uri="{9D8B030D-6E8A-4147-A177-3AD203B41FA5}">
                      <a16:colId xmlns:a16="http://schemas.microsoft.com/office/drawing/2014/main" val="20005"/>
                    </a:ext>
                  </a:extLst>
                </a:gridCol>
                <a:gridCol w="906938">
                  <a:extLst>
                    <a:ext uri="{9D8B030D-6E8A-4147-A177-3AD203B41FA5}">
                      <a16:colId xmlns:a16="http://schemas.microsoft.com/office/drawing/2014/main" val="20006"/>
                    </a:ext>
                  </a:extLst>
                </a:gridCol>
              </a:tblGrid>
              <a:tr h="35648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rowSpan="10">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824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5.62%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4.49%</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11.24%</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12.92%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824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19.10%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22.47%</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7.30%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63" name="Line 136">
            <a:extLst>
              <a:ext uri="{FF2B5EF4-FFF2-40B4-BE49-F238E27FC236}">
                <a16:creationId xmlns:a16="http://schemas.microsoft.com/office/drawing/2014/main" id="{2D9A3D31-39D6-4A0A-9DEC-42EE6F125D16}"/>
              </a:ext>
            </a:extLst>
          </p:cNvPr>
          <p:cNvSpPr>
            <a:spLocks noChangeShapeType="1"/>
          </p:cNvSpPr>
          <p:nvPr/>
        </p:nvSpPr>
        <p:spPr bwMode="auto">
          <a:xfrm rot="5400000" flipH="1" flipV="1">
            <a:off x="5649969" y="2447418"/>
            <a:ext cx="2951" cy="713262"/>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4" name="Line 136">
            <a:extLst>
              <a:ext uri="{FF2B5EF4-FFF2-40B4-BE49-F238E27FC236}">
                <a16:creationId xmlns:a16="http://schemas.microsoft.com/office/drawing/2014/main" id="{91821D73-5AE6-4CE7-B281-8FC377513467}"/>
              </a:ext>
            </a:extLst>
          </p:cNvPr>
          <p:cNvSpPr>
            <a:spLocks noChangeShapeType="1"/>
          </p:cNvSpPr>
          <p:nvPr/>
        </p:nvSpPr>
        <p:spPr bwMode="auto">
          <a:xfrm rot="5400000" flipH="1" flipV="1">
            <a:off x="6615215" y="2492367"/>
            <a:ext cx="6325" cy="626735"/>
          </a:xfrm>
          <a:prstGeom prst="line">
            <a:avLst/>
          </a:prstGeom>
          <a:noFill/>
          <a:ln w="63500">
            <a:solidFill>
              <a:srgbClr val="275C9D"/>
            </a:solidFill>
            <a:round/>
            <a:headEnd type="oval" w="sm"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5" name="Line 135">
            <a:extLst>
              <a:ext uri="{FF2B5EF4-FFF2-40B4-BE49-F238E27FC236}">
                <a16:creationId xmlns:a16="http://schemas.microsoft.com/office/drawing/2014/main" id="{66C92D7E-9F2F-4D6F-B2F7-0D7F62F80E8F}"/>
              </a:ext>
            </a:extLst>
          </p:cNvPr>
          <p:cNvSpPr>
            <a:spLocks noChangeShapeType="1"/>
          </p:cNvSpPr>
          <p:nvPr/>
        </p:nvSpPr>
        <p:spPr bwMode="auto">
          <a:xfrm flipV="1">
            <a:off x="6096000" y="2818856"/>
            <a:ext cx="4752" cy="1475829"/>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2" name="标题 1">
            <a:extLst>
              <a:ext uri="{FF2B5EF4-FFF2-40B4-BE49-F238E27FC236}">
                <a16:creationId xmlns:a16="http://schemas.microsoft.com/office/drawing/2014/main" id="{0EBD3763-D35C-4919-BD17-D2521E0176C0}"/>
              </a:ext>
            </a:extLst>
          </p:cNvPr>
          <p:cNvSpPr>
            <a:spLocks noGrp="1"/>
          </p:cNvSpPr>
          <p:nvPr>
            <p:ph type="title"/>
          </p:nvPr>
        </p:nvSpPr>
        <p:spPr/>
        <p:txBody>
          <a:bodyPr>
            <a:normAutofit/>
          </a:bodyPr>
          <a:lstStyle/>
          <a:p>
            <a:r>
              <a:rPr lang="en-US" altLang="zh-CN" sz="2400" dirty="0"/>
              <a:t>MADE·</a:t>
            </a:r>
            <a:r>
              <a:rPr lang="zh-CN" altLang="en-US" sz="2400" dirty="0"/>
              <a:t>优惠变化指数简称优惠指数</a:t>
            </a:r>
            <a:br>
              <a:rPr lang="en-US" altLang="zh-CN" sz="2400" dirty="0"/>
            </a:br>
            <a:r>
              <a:rPr lang="zh-CN" altLang="en-US" sz="2400" dirty="0"/>
              <a:t>其反映乘用车市场在售车型实际优惠变化的综合指数体系</a:t>
            </a:r>
          </a:p>
        </p:txBody>
      </p:sp>
      <p:sp>
        <p:nvSpPr>
          <p:cNvPr id="3" name="页脚占位符 2">
            <a:extLst>
              <a:ext uri="{FF2B5EF4-FFF2-40B4-BE49-F238E27FC236}">
                <a16:creationId xmlns:a16="http://schemas.microsoft.com/office/drawing/2014/main" id="{33563531-B4D6-4768-AECD-F209F51961A2}"/>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灯片编号占位符 3">
            <a:extLst>
              <a:ext uri="{FF2B5EF4-FFF2-40B4-BE49-F238E27FC236}">
                <a16:creationId xmlns:a16="http://schemas.microsoft.com/office/drawing/2014/main" id="{FEE61432-7477-43FC-84D1-824123A5F126}"/>
              </a:ext>
            </a:extLst>
          </p:cNvPr>
          <p:cNvSpPr>
            <a:spLocks noGrp="1"/>
          </p:cNvSpPr>
          <p:nvPr>
            <p:ph type="sldNum" sz="quarter" idx="12"/>
          </p:nvPr>
        </p:nvSpPr>
        <p:spPr>
          <a:xfrm>
            <a:off x="9303624" y="6524243"/>
            <a:ext cx="2909888" cy="206381"/>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aphicFrame>
        <p:nvGraphicFramePr>
          <p:cNvPr id="42" name="Group 212">
            <a:extLst>
              <a:ext uri="{FF2B5EF4-FFF2-40B4-BE49-F238E27FC236}">
                <a16:creationId xmlns:a16="http://schemas.microsoft.com/office/drawing/2014/main" id="{AC0BAB06-50A2-43DF-B78A-C8E5DDD9B570}"/>
              </a:ext>
            </a:extLst>
          </p:cNvPr>
          <p:cNvGraphicFramePr>
            <a:graphicFrameLocks noGrp="1"/>
          </p:cNvGraphicFramePr>
          <p:nvPr>
            <p:extLst>
              <p:ext uri="{D42A27DB-BD31-4B8C-83A1-F6EECF244321}">
                <p14:modId xmlns:p14="http://schemas.microsoft.com/office/powerpoint/2010/main" val="2815415226"/>
              </p:ext>
            </p:extLst>
          </p:nvPr>
        </p:nvGraphicFramePr>
        <p:xfrm>
          <a:off x="1099215" y="1846267"/>
          <a:ext cx="3886967" cy="1933197"/>
        </p:xfrm>
        <a:graphic>
          <a:graphicData uri="http://schemas.openxmlformats.org/drawingml/2006/table">
            <a:tbl>
              <a:tblPr>
                <a:effectLst>
                  <a:outerShdw blurRad="50800" dist="38100" dir="2700000" algn="tl" rotWithShape="0">
                    <a:prstClr val="black">
                      <a:alpha val="40000"/>
                    </a:prstClr>
                  </a:outerShdw>
                </a:effectLst>
              </a:tblPr>
              <a:tblGrid>
                <a:gridCol w="565049">
                  <a:extLst>
                    <a:ext uri="{9D8B030D-6E8A-4147-A177-3AD203B41FA5}">
                      <a16:colId xmlns:a16="http://schemas.microsoft.com/office/drawing/2014/main" val="20000"/>
                    </a:ext>
                  </a:extLst>
                </a:gridCol>
                <a:gridCol w="565047">
                  <a:extLst>
                    <a:ext uri="{9D8B030D-6E8A-4147-A177-3AD203B41FA5}">
                      <a16:colId xmlns:a16="http://schemas.microsoft.com/office/drawing/2014/main" val="20001"/>
                    </a:ext>
                  </a:extLst>
                </a:gridCol>
                <a:gridCol w="604224">
                  <a:extLst>
                    <a:ext uri="{9D8B030D-6E8A-4147-A177-3AD203B41FA5}">
                      <a16:colId xmlns:a16="http://schemas.microsoft.com/office/drawing/2014/main" val="20002"/>
                    </a:ext>
                  </a:extLst>
                </a:gridCol>
                <a:gridCol w="565047">
                  <a:extLst>
                    <a:ext uri="{9D8B030D-6E8A-4147-A177-3AD203B41FA5}">
                      <a16:colId xmlns:a16="http://schemas.microsoft.com/office/drawing/2014/main" val="20003"/>
                    </a:ext>
                  </a:extLst>
                </a:gridCol>
                <a:gridCol w="759600">
                  <a:extLst>
                    <a:ext uri="{9D8B030D-6E8A-4147-A177-3AD203B41FA5}">
                      <a16:colId xmlns:a16="http://schemas.microsoft.com/office/drawing/2014/main" val="20004"/>
                    </a:ext>
                  </a:extLst>
                </a:gridCol>
                <a:gridCol w="828000">
                  <a:extLst>
                    <a:ext uri="{9D8B030D-6E8A-4147-A177-3AD203B41FA5}">
                      <a16:colId xmlns:a16="http://schemas.microsoft.com/office/drawing/2014/main" val="3779894667"/>
                    </a:ext>
                  </a:extLst>
                </a:gridCol>
              </a:tblGrid>
              <a:tr h="347397">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620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620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620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620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620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620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graphicFrame>
        <p:nvGraphicFramePr>
          <p:cNvPr id="47" name="Group 213">
            <a:extLst>
              <a:ext uri="{FF2B5EF4-FFF2-40B4-BE49-F238E27FC236}">
                <a16:creationId xmlns:a16="http://schemas.microsoft.com/office/drawing/2014/main" id="{AD8F8215-F395-4FEE-B9FE-FA2C31618330}"/>
              </a:ext>
            </a:extLst>
          </p:cNvPr>
          <p:cNvGraphicFramePr>
            <a:graphicFrameLocks noGrp="1"/>
          </p:cNvGraphicFramePr>
          <p:nvPr>
            <p:extLst>
              <p:ext uri="{D42A27DB-BD31-4B8C-83A1-F6EECF244321}">
                <p14:modId xmlns:p14="http://schemas.microsoft.com/office/powerpoint/2010/main" val="2756140882"/>
              </p:ext>
            </p:extLst>
          </p:nvPr>
        </p:nvGraphicFramePr>
        <p:xfrm>
          <a:off x="7219950" y="1846268"/>
          <a:ext cx="3888000" cy="1931994"/>
        </p:xfrm>
        <a:graphic>
          <a:graphicData uri="http://schemas.openxmlformats.org/drawingml/2006/table">
            <a:tbl>
              <a:tblPr>
                <a:effectLst>
                  <a:outerShdw blurRad="50800" dist="38100" dir="2700000" algn="tl" rotWithShape="0">
                    <a:prstClr val="black">
                      <a:alpha val="40000"/>
                    </a:prstClr>
                  </a:outerShdw>
                </a:effectLst>
              </a:tblPr>
              <a:tblGrid>
                <a:gridCol w="431997">
                  <a:extLst>
                    <a:ext uri="{9D8B030D-6E8A-4147-A177-3AD203B41FA5}">
                      <a16:colId xmlns:a16="http://schemas.microsoft.com/office/drawing/2014/main" val="20000"/>
                    </a:ext>
                  </a:extLst>
                </a:gridCol>
                <a:gridCol w="431997">
                  <a:extLst>
                    <a:ext uri="{9D8B030D-6E8A-4147-A177-3AD203B41FA5}">
                      <a16:colId xmlns:a16="http://schemas.microsoft.com/office/drawing/2014/main" val="20001"/>
                    </a:ext>
                  </a:extLst>
                </a:gridCol>
                <a:gridCol w="431997">
                  <a:extLst>
                    <a:ext uri="{9D8B030D-6E8A-4147-A177-3AD203B41FA5}">
                      <a16:colId xmlns:a16="http://schemas.microsoft.com/office/drawing/2014/main" val="20002"/>
                    </a:ext>
                  </a:extLst>
                </a:gridCol>
                <a:gridCol w="431997">
                  <a:extLst>
                    <a:ext uri="{9D8B030D-6E8A-4147-A177-3AD203B41FA5}">
                      <a16:colId xmlns:a16="http://schemas.microsoft.com/office/drawing/2014/main" val="20003"/>
                    </a:ext>
                  </a:extLst>
                </a:gridCol>
                <a:gridCol w="1367991">
                  <a:extLst>
                    <a:ext uri="{9D8B030D-6E8A-4147-A177-3AD203B41FA5}">
                      <a16:colId xmlns:a16="http://schemas.microsoft.com/office/drawing/2014/main" val="20004"/>
                    </a:ext>
                  </a:extLst>
                </a:gridCol>
                <a:gridCol w="792021">
                  <a:extLst>
                    <a:ext uri="{9D8B030D-6E8A-4147-A177-3AD203B41FA5}">
                      <a16:colId xmlns:a16="http://schemas.microsoft.com/office/drawing/2014/main" val="20005"/>
                    </a:ext>
                  </a:extLst>
                </a:gridCol>
              </a:tblGrid>
              <a:tr h="34560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6266">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6266">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6266">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6266">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6266">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6266">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48" name="AutoShape 8">
            <a:extLst>
              <a:ext uri="{FF2B5EF4-FFF2-40B4-BE49-F238E27FC236}">
                <a16:creationId xmlns:a16="http://schemas.microsoft.com/office/drawing/2014/main" id="{3429EF94-9669-426E-B4CD-F031BB31CBC8}"/>
              </a:ext>
            </a:extLst>
          </p:cNvPr>
          <p:cNvSpPr>
            <a:spLocks noChangeArrowheads="1"/>
          </p:cNvSpPr>
          <p:nvPr/>
        </p:nvSpPr>
        <p:spPr bwMode="auto">
          <a:xfrm rot="10800000">
            <a:off x="8157648" y="3898919"/>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52" name="AutoShape 8">
            <a:extLst>
              <a:ext uri="{FF2B5EF4-FFF2-40B4-BE49-F238E27FC236}">
                <a16:creationId xmlns:a16="http://schemas.microsoft.com/office/drawing/2014/main" id="{38079954-61E5-4951-A9A4-C3AF71519C6F}"/>
              </a:ext>
            </a:extLst>
          </p:cNvPr>
          <p:cNvSpPr>
            <a:spLocks noChangeArrowheads="1"/>
          </p:cNvSpPr>
          <p:nvPr/>
        </p:nvSpPr>
        <p:spPr bwMode="auto">
          <a:xfrm rot="10800000">
            <a:off x="8157648" y="4739291"/>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53" name="Rectangle 214">
            <a:extLst>
              <a:ext uri="{FF2B5EF4-FFF2-40B4-BE49-F238E27FC236}">
                <a16:creationId xmlns:a16="http://schemas.microsoft.com/office/drawing/2014/main" id="{9A44EA9C-7BE2-4657-8AFA-F120A04DC14D}"/>
              </a:ext>
            </a:extLst>
          </p:cNvPr>
          <p:cNvSpPr>
            <a:spLocks noChangeArrowheads="1"/>
          </p:cNvSpPr>
          <p:nvPr/>
        </p:nvSpPr>
        <p:spPr bwMode="auto">
          <a:xfrm>
            <a:off x="7546288" y="4209620"/>
            <a:ext cx="3311525" cy="360363"/>
          </a:xfrm>
          <a:prstGeom prst="rect">
            <a:avLst/>
          </a:prstGeom>
          <a:solidFill>
            <a:srgbClr val="275C9D"/>
          </a:solidFill>
          <a:ln w="12700" algn="ctr">
            <a:solidFill>
              <a:srgbClr val="275C9D"/>
            </a:solidFill>
            <a:miter lim="800000"/>
            <a:headEnd/>
            <a:tailEnd/>
          </a:ln>
          <a:effectLst>
            <a:outerShdw blurRad="50800" dist="38100" dir="2700000" algn="tl" rotWithShape="0">
              <a:prstClr val="black">
                <a:alpha val="40000"/>
              </a:prstClr>
            </a:outerShdw>
          </a:effectLst>
        </p:spPr>
        <p:txBody>
          <a:bodyPr wrap="none" anchor="ctr"/>
          <a:lstStyle/>
          <a:p>
            <a:pPr algn="ctr" eaLnBrk="0" hangingPunct="0">
              <a:lnSpc>
                <a:spcPct val="80000"/>
              </a:lnSpc>
              <a:spcBef>
                <a:spcPct val="20000"/>
              </a:spcBef>
              <a:buFont typeface="Arial" charset="0"/>
              <a:buNone/>
              <a:defRPr/>
            </a:pPr>
            <a:r>
              <a:rPr lang="zh-CN" altLang="en-US" sz="1200" dirty="0">
                <a:solidFill>
                  <a:schemeClr val="bg1"/>
                </a:solidFill>
                <a:latin typeface="微软雅黑 Light" panose="020B0502040204020203" pitchFamily="34" charset="-122"/>
                <a:ea typeface="微软雅黑 Light" panose="020B0502040204020203" pitchFamily="34" charset="-122"/>
              </a:rPr>
              <a:t>加权计算得</a:t>
            </a:r>
            <a:r>
              <a:rPr lang="zh-CN" altLang="en-US" sz="1200" b="1" dirty="0">
                <a:solidFill>
                  <a:schemeClr val="bg1"/>
                </a:solidFill>
                <a:latin typeface="微软雅黑 Light" panose="020B0502040204020203" pitchFamily="34" charset="-122"/>
                <a:ea typeface="微软雅黑 Light" panose="020B0502040204020203" pitchFamily="34" charset="-122"/>
              </a:rPr>
              <a:t>市场整体优惠幅度：</a:t>
            </a:r>
            <a:r>
              <a:rPr lang="en-US" altLang="zh-CN" sz="1200" b="1" dirty="0">
                <a:solidFill>
                  <a:schemeClr val="bg1"/>
                </a:solidFill>
                <a:latin typeface="微软雅黑 Light" panose="020B0502040204020203" pitchFamily="34" charset="-122"/>
                <a:ea typeface="微软雅黑 Light" panose="020B0502040204020203" pitchFamily="34" charset="-122"/>
              </a:rPr>
              <a:t>8548</a:t>
            </a:r>
            <a:r>
              <a:rPr lang="zh-CN" altLang="en-US" sz="1200" b="1" dirty="0">
                <a:solidFill>
                  <a:schemeClr val="bg1"/>
                </a:solidFill>
                <a:latin typeface="微软雅黑 Light" panose="020B0502040204020203" pitchFamily="34" charset="-122"/>
                <a:ea typeface="微软雅黑 Light" panose="020B0502040204020203" pitchFamily="34" charset="-122"/>
              </a:rPr>
              <a:t>元</a:t>
            </a:r>
          </a:p>
        </p:txBody>
      </p:sp>
      <p:sp>
        <p:nvSpPr>
          <p:cNvPr id="54" name="Rectangle 215">
            <a:extLst>
              <a:ext uri="{FF2B5EF4-FFF2-40B4-BE49-F238E27FC236}">
                <a16:creationId xmlns:a16="http://schemas.microsoft.com/office/drawing/2014/main" id="{94C29E44-FD19-4840-92FC-C8FCE42982D6}"/>
              </a:ext>
            </a:extLst>
          </p:cNvPr>
          <p:cNvSpPr>
            <a:spLocks noChangeArrowheads="1"/>
          </p:cNvSpPr>
          <p:nvPr/>
        </p:nvSpPr>
        <p:spPr bwMode="auto">
          <a:xfrm>
            <a:off x="7546288" y="5745321"/>
            <a:ext cx="3311525" cy="614363"/>
          </a:xfrm>
          <a:prstGeom prst="rect">
            <a:avLst/>
          </a:prstGeom>
          <a:solidFill>
            <a:srgbClr val="275C9D"/>
          </a:solidFill>
          <a:ln w="12700" algn="ctr">
            <a:solidFill>
              <a:srgbClr val="275C9D"/>
            </a:solidFill>
            <a:miter lim="800000"/>
            <a:headEnd/>
            <a:tailEnd/>
          </a:ln>
          <a:effectLst>
            <a:outerShdw blurRad="50800" dist="38100" dir="2700000" algn="tl" rotWithShape="0">
              <a:prstClr val="black">
                <a:alpha val="40000"/>
              </a:prstClr>
            </a:outerShdw>
          </a:effectLst>
        </p:spPr>
        <p:txBody>
          <a:bodyPr wrap="none" anchor="ctr"/>
          <a:lstStyle/>
          <a:p>
            <a:pPr algn="ctr" eaLnBrk="0" hangingPunct="0">
              <a:lnSpc>
                <a:spcPct val="80000"/>
              </a:lnSpc>
              <a:spcBef>
                <a:spcPct val="20000"/>
              </a:spcBef>
              <a:buFont typeface="Arial" charset="0"/>
              <a:buNone/>
              <a:defRPr/>
            </a:pPr>
            <a:r>
              <a:rPr lang="zh-CN" altLang="en-US" sz="1200" b="1" dirty="0">
                <a:solidFill>
                  <a:schemeClr val="bg1"/>
                </a:solidFill>
                <a:latin typeface="微软雅黑 Light" panose="020B0502040204020203" pitchFamily="34" charset="-122"/>
                <a:ea typeface="微软雅黑 Light" panose="020B0502040204020203" pitchFamily="34" charset="-122"/>
              </a:rPr>
              <a:t>设基值为</a:t>
            </a:r>
            <a:r>
              <a:rPr lang="en-US" altLang="zh-CN" sz="1200" b="1" dirty="0">
                <a:solidFill>
                  <a:schemeClr val="bg1"/>
                </a:solidFill>
                <a:latin typeface="微软雅黑 Light" panose="020B0502040204020203" pitchFamily="34" charset="-122"/>
                <a:ea typeface="微软雅黑 Light" panose="020B0502040204020203" pitchFamily="34" charset="-122"/>
              </a:rPr>
              <a:t>16</a:t>
            </a:r>
            <a:r>
              <a:rPr lang="zh-CN" altLang="en-US" sz="1200" b="1" dirty="0">
                <a:solidFill>
                  <a:schemeClr val="bg1"/>
                </a:solidFill>
                <a:latin typeface="微软雅黑 Light" panose="020B0502040204020203" pitchFamily="34" charset="-122"/>
                <a:ea typeface="微软雅黑 Light" panose="020B0502040204020203" pitchFamily="34" charset="-122"/>
              </a:rPr>
              <a:t>万，则优惠变化指数为：</a:t>
            </a:r>
          </a:p>
          <a:p>
            <a:pPr algn="ctr" eaLnBrk="0" hangingPunct="0">
              <a:lnSpc>
                <a:spcPct val="80000"/>
              </a:lnSpc>
              <a:spcBef>
                <a:spcPct val="20000"/>
              </a:spcBef>
              <a:buFont typeface="Arial" charset="0"/>
              <a:buNone/>
              <a:defRPr/>
            </a:pPr>
            <a:r>
              <a:rPr lang="en-US" altLang="zh-CN" sz="1200" b="1" dirty="0">
                <a:solidFill>
                  <a:schemeClr val="bg1"/>
                </a:solidFill>
                <a:latin typeface="微软雅黑 Light" panose="020B0502040204020203" pitchFamily="34" charset="-122"/>
                <a:ea typeface="微软雅黑 Light" panose="020B0502040204020203" pitchFamily="34" charset="-122"/>
              </a:rPr>
              <a:t>5348/160000*100 = 3.34</a:t>
            </a:r>
          </a:p>
        </p:txBody>
      </p:sp>
      <p:sp>
        <p:nvSpPr>
          <p:cNvPr id="55" name="Rectangle 217">
            <a:extLst>
              <a:ext uri="{FF2B5EF4-FFF2-40B4-BE49-F238E27FC236}">
                <a16:creationId xmlns:a16="http://schemas.microsoft.com/office/drawing/2014/main" id="{D7DB9887-E7F7-4D8B-8AD8-6052A0840BDD}"/>
              </a:ext>
            </a:extLst>
          </p:cNvPr>
          <p:cNvSpPr>
            <a:spLocks noChangeArrowheads="1"/>
          </p:cNvSpPr>
          <p:nvPr/>
        </p:nvSpPr>
        <p:spPr bwMode="auto">
          <a:xfrm>
            <a:off x="7546288" y="5073814"/>
            <a:ext cx="3311525" cy="544513"/>
          </a:xfrm>
          <a:prstGeom prst="rect">
            <a:avLst/>
          </a:prstGeom>
          <a:solidFill>
            <a:srgbClr val="275C9D"/>
          </a:solidFill>
          <a:ln w="12700" algn="ctr">
            <a:solidFill>
              <a:srgbClr val="275C9D"/>
            </a:solidFill>
            <a:miter lim="800000"/>
            <a:headEnd/>
            <a:tailEnd/>
          </a:ln>
          <a:effectLst>
            <a:outerShdw blurRad="50800" dist="38100" dir="2700000" algn="tl" rotWithShape="0">
              <a:prstClr val="black">
                <a:alpha val="40000"/>
              </a:prstClr>
            </a:outerShdw>
          </a:effectLst>
        </p:spPr>
        <p:txBody>
          <a:bodyPr wrap="none" anchor="ctr"/>
          <a:lstStyle/>
          <a:p>
            <a:pPr algn="ctr" eaLnBrk="0" hangingPunct="0">
              <a:lnSpc>
                <a:spcPct val="80000"/>
              </a:lnSpc>
              <a:spcBef>
                <a:spcPct val="20000"/>
              </a:spcBef>
              <a:buFont typeface="Arial" charset="0"/>
              <a:buNone/>
              <a:defRPr/>
            </a:pPr>
            <a:r>
              <a:rPr lang="zh-CN" altLang="en-US" sz="1200" b="1" dirty="0">
                <a:solidFill>
                  <a:schemeClr val="bg1"/>
                </a:solidFill>
                <a:latin typeface="微软雅黑 Light" panose="020B0502040204020203" pitchFamily="34" charset="-122"/>
                <a:ea typeface="微软雅黑 Light" panose="020B0502040204020203" pitchFamily="34" charset="-122"/>
              </a:rPr>
              <a:t>与基期比较的市场整体优惠幅度：</a:t>
            </a:r>
            <a:endParaRPr lang="en-US" altLang="zh-CN" sz="1200" b="1" dirty="0">
              <a:solidFill>
                <a:schemeClr val="bg1"/>
              </a:solidFill>
              <a:latin typeface="微软雅黑 Light" panose="020B0502040204020203" pitchFamily="34" charset="-122"/>
              <a:ea typeface="微软雅黑 Light" panose="020B0502040204020203" pitchFamily="34" charset="-122"/>
            </a:endParaRPr>
          </a:p>
          <a:p>
            <a:pPr algn="ctr" eaLnBrk="0" hangingPunct="0">
              <a:lnSpc>
                <a:spcPct val="80000"/>
              </a:lnSpc>
              <a:spcBef>
                <a:spcPct val="20000"/>
              </a:spcBef>
              <a:buFont typeface="Arial" charset="0"/>
              <a:buNone/>
              <a:defRPr/>
            </a:pPr>
            <a:r>
              <a:rPr lang="en-US" altLang="zh-CN" sz="1200" b="1" dirty="0">
                <a:solidFill>
                  <a:schemeClr val="bg1"/>
                </a:solidFill>
                <a:latin typeface="微软雅黑 Light" panose="020B0502040204020203" pitchFamily="34" charset="-122"/>
                <a:ea typeface="微软雅黑 Light" panose="020B0502040204020203" pitchFamily="34" charset="-122"/>
              </a:rPr>
              <a:t>8548-(3200)(</a:t>
            </a:r>
            <a:r>
              <a:rPr lang="zh-CN" altLang="en-US" sz="1200" b="1" dirty="0">
                <a:solidFill>
                  <a:schemeClr val="bg1"/>
                </a:solidFill>
                <a:latin typeface="微软雅黑 Light" panose="020B0502040204020203" pitchFamily="34" charset="-122"/>
                <a:ea typeface="微软雅黑 Light" panose="020B0502040204020203" pitchFamily="34" charset="-122"/>
              </a:rPr>
              <a:t>基期</a:t>
            </a:r>
            <a:r>
              <a:rPr lang="en-US" altLang="zh-CN" sz="1200" b="1" dirty="0">
                <a:solidFill>
                  <a:schemeClr val="bg1"/>
                </a:solidFill>
                <a:latin typeface="微软雅黑 Light" panose="020B0502040204020203" pitchFamily="34" charset="-122"/>
                <a:ea typeface="微软雅黑 Light" panose="020B0502040204020203" pitchFamily="34" charset="-122"/>
              </a:rPr>
              <a:t>)=5348</a:t>
            </a:r>
            <a:r>
              <a:rPr lang="zh-CN" altLang="en-US" sz="1200" b="1" dirty="0">
                <a:solidFill>
                  <a:schemeClr val="bg1"/>
                </a:solidFill>
                <a:latin typeface="微软雅黑 Light" panose="020B0502040204020203" pitchFamily="34" charset="-122"/>
                <a:ea typeface="微软雅黑 Light" panose="020B0502040204020203" pitchFamily="34" charset="-122"/>
              </a:rPr>
              <a:t>元</a:t>
            </a:r>
          </a:p>
        </p:txBody>
      </p:sp>
      <p:sp>
        <p:nvSpPr>
          <p:cNvPr id="56" name="Rectangle 8">
            <a:extLst>
              <a:ext uri="{FF2B5EF4-FFF2-40B4-BE49-F238E27FC236}">
                <a16:creationId xmlns:a16="http://schemas.microsoft.com/office/drawing/2014/main" id="{A8363805-9A9C-4B24-9446-7BEAB347DA7A}"/>
              </a:ext>
            </a:extLst>
          </p:cNvPr>
          <p:cNvSpPr>
            <a:spLocks noChangeArrowheads="1"/>
          </p:cNvSpPr>
          <p:nvPr/>
        </p:nvSpPr>
        <p:spPr bwMode="auto">
          <a:xfrm>
            <a:off x="1374752" y="1475209"/>
            <a:ext cx="3235348"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车型平均成交价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7" name="Rectangle 8">
            <a:extLst>
              <a:ext uri="{FF2B5EF4-FFF2-40B4-BE49-F238E27FC236}">
                <a16:creationId xmlns:a16="http://schemas.microsoft.com/office/drawing/2014/main" id="{51C5CBE7-DF4F-401F-9F2E-EE7B6A3C8EF7}"/>
              </a:ext>
            </a:extLst>
          </p:cNvPr>
          <p:cNvSpPr>
            <a:spLocks noChangeArrowheads="1"/>
          </p:cNvSpPr>
          <p:nvPr/>
        </p:nvSpPr>
        <p:spPr bwMode="auto">
          <a:xfrm>
            <a:off x="7495487" y="1475209"/>
            <a:ext cx="3312000"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计算市场整体成交价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8" name="Rectangle 8">
            <a:extLst>
              <a:ext uri="{FF2B5EF4-FFF2-40B4-BE49-F238E27FC236}">
                <a16:creationId xmlns:a16="http://schemas.microsoft.com/office/drawing/2014/main" id="{562B0B37-5C80-48E6-BDD3-7A370C44B5EE}"/>
              </a:ext>
            </a:extLst>
          </p:cNvPr>
          <p:cNvSpPr>
            <a:spLocks noChangeArrowheads="1"/>
          </p:cNvSpPr>
          <p:nvPr/>
        </p:nvSpPr>
        <p:spPr bwMode="auto">
          <a:xfrm>
            <a:off x="1374752" y="4067593"/>
            <a:ext cx="3230596"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14400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车型细分销量</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62" name="Rectangle 137">
            <a:extLst>
              <a:ext uri="{FF2B5EF4-FFF2-40B4-BE49-F238E27FC236}">
                <a16:creationId xmlns:a16="http://schemas.microsoft.com/office/drawing/2014/main" id="{E24B830C-31C8-46B1-A084-764CE2E526BA}"/>
              </a:ext>
            </a:extLst>
          </p:cNvPr>
          <p:cNvSpPr>
            <a:spLocks noChangeArrowheads="1"/>
          </p:cNvSpPr>
          <p:nvPr/>
        </p:nvSpPr>
        <p:spPr bwMode="auto">
          <a:xfrm>
            <a:off x="5772150" y="2560096"/>
            <a:ext cx="647700" cy="468312"/>
          </a:xfrm>
          <a:prstGeom prst="rect">
            <a:avLst/>
          </a:prstGeom>
          <a:solidFill>
            <a:schemeClr val="bg1"/>
          </a:solidFill>
          <a:ln w="19050" algn="ctr">
            <a:solidFill>
              <a:srgbClr val="275C9D"/>
            </a:solidFill>
            <a:miter lim="800000"/>
            <a:headEnd/>
            <a:tailEnd/>
          </a:ln>
          <a:effectLst>
            <a:outerShdw blurRad="50800" dist="38100" dir="2700000" algn="tl" rotWithShape="0">
              <a:prstClr val="black">
                <a:alpha val="40000"/>
              </a:prstClr>
            </a:outerShdw>
          </a:effectLst>
        </p:spPr>
        <p:txBody>
          <a:bodyPr lIns="54000" rIns="54000" anchor="ct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zh-CN" altLang="en-US" sz="10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根据细分匹配</a:t>
            </a:r>
          </a:p>
        </p:txBody>
      </p:sp>
      <p:sp>
        <p:nvSpPr>
          <p:cNvPr id="67" name="AutoShape 133">
            <a:extLst>
              <a:ext uri="{FF2B5EF4-FFF2-40B4-BE49-F238E27FC236}">
                <a16:creationId xmlns:a16="http://schemas.microsoft.com/office/drawing/2014/main" id="{6F9C11E2-5D69-45EF-9310-121D9D962893}"/>
              </a:ext>
            </a:extLst>
          </p:cNvPr>
          <p:cNvSpPr>
            <a:spLocks noChangeArrowheads="1"/>
          </p:cNvSpPr>
          <p:nvPr/>
        </p:nvSpPr>
        <p:spPr bwMode="auto">
          <a:xfrm>
            <a:off x="4610100" y="4416426"/>
            <a:ext cx="1057275" cy="1981200"/>
          </a:xfrm>
          <a:prstGeom prst="rightArrow">
            <a:avLst>
              <a:gd name="adj1" fmla="val 54880"/>
              <a:gd name="adj2" fmla="val 55000"/>
            </a:avLst>
          </a:prstGeom>
          <a:solidFill>
            <a:srgbClr val="275C9D"/>
          </a:solidFill>
          <a:ln w="50800" algn="ctr">
            <a:noFill/>
            <a:prstDash val="sysDot"/>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8" name="Text Box 134">
            <a:extLst>
              <a:ext uri="{FF2B5EF4-FFF2-40B4-BE49-F238E27FC236}">
                <a16:creationId xmlns:a16="http://schemas.microsoft.com/office/drawing/2014/main" id="{29F42DBC-EB69-4EC4-A60C-1990C65AC09E}"/>
              </a:ext>
            </a:extLst>
          </p:cNvPr>
          <p:cNvSpPr txBox="1">
            <a:spLocks noChangeArrowheads="1"/>
          </p:cNvSpPr>
          <p:nvPr/>
        </p:nvSpPr>
        <p:spPr bwMode="auto">
          <a:xfrm>
            <a:off x="4610100" y="5237396"/>
            <a:ext cx="962025" cy="400110"/>
          </a:xfrm>
          <a:prstGeom prst="rect">
            <a:avLst/>
          </a:prstGeom>
          <a:noFill/>
          <a:ln w="50800" algn="ctr">
            <a:noFill/>
            <a:prstDash val="sysDot"/>
            <a:miter lim="800000"/>
            <a:headEnd/>
            <a:tailEnd/>
          </a:ln>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 typeface="Arial" charset="0"/>
              <a:buNone/>
              <a:tabLst/>
              <a:defRPr/>
            </a:pPr>
            <a:r>
              <a:rPr kumimoji="0" lang="zh-CN" altLang="en-US" sz="1000" b="1"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以车型占整体比重为权重</a:t>
            </a:r>
          </a:p>
        </p:txBody>
      </p:sp>
    </p:spTree>
    <p:extLst>
      <p:ext uri="{BB962C8B-B14F-4D97-AF65-F5344CB8AC3E}">
        <p14:creationId xmlns:p14="http://schemas.microsoft.com/office/powerpoint/2010/main" val="1419501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ïṥ1iḍé"/>
        <p:cNvGrpSpPr/>
        <p:nvPr/>
      </p:nvGrpSpPr>
      <p:grpSpPr>
        <a:xfrm>
          <a:off x="0" y="0"/>
          <a:ext cx="0" cy="0"/>
          <a:chOff x="0" y="0"/>
          <a:chExt cx="0" cy="0"/>
        </a:xfrm>
      </p:grpSpPr>
      <p:sp>
        <p:nvSpPr>
          <p:cNvPr id="3" name="íśľîḋê">
            <a:extLst>
              <a:ext uri="{FF2B5EF4-FFF2-40B4-BE49-F238E27FC236}">
                <a16:creationId xmlns:a16="http://schemas.microsoft.com/office/drawing/2014/main" id="{E42FF03C-65EB-4C16-BDC7-C01A22623017}"/>
              </a:ext>
            </a:extLst>
          </p:cNvPr>
          <p:cNvSpPr>
            <a:spLocks noGrp="1"/>
          </p:cNvSpPr>
          <p:nvPr>
            <p:ph type="title"/>
          </p:nvPr>
        </p:nvSpPr>
        <p:spPr/>
        <p:txBody>
          <a:bodyPr>
            <a:normAutofit/>
          </a:bodyPr>
          <a:lstStyle/>
          <a:p>
            <a:r>
              <a:rPr lang="zh-CN" altLang="en-US" sz="4400" dirty="0">
                <a:solidFill>
                  <a:schemeClr val="tx1">
                    <a:lumMod val="65000"/>
                    <a:lumOff val="35000"/>
                  </a:schemeClr>
                </a:solidFill>
              </a:rPr>
              <a:t>价格指数走势分析</a:t>
            </a:r>
          </a:p>
        </p:txBody>
      </p:sp>
      <p:sp>
        <p:nvSpPr>
          <p:cNvPr id="6" name="íŝļiḍè"/>
          <p:cNvSpPr>
            <a:spLocks noGrp="1"/>
          </p:cNvSpPr>
          <p:nvPr>
            <p:ph type="body" idx="1"/>
          </p:nvPr>
        </p:nvSpPr>
        <p:spPr/>
        <p:txBody>
          <a:bodyPr>
            <a:normAutofit/>
          </a:bodyPr>
          <a:lstStyle/>
          <a:p>
            <a:pPr lvl="0"/>
            <a:r>
              <a:rPr lang="en-US" altLang="zh-CN" sz="1400" dirty="0"/>
              <a:t>Report Specifications</a:t>
            </a:r>
            <a:endParaRPr lang="zh-CN" altLang="en-US" sz="1400" dirty="0"/>
          </a:p>
        </p:txBody>
      </p:sp>
      <p:sp>
        <p:nvSpPr>
          <p:cNvPr id="9" name="ïs1ïḑê">
            <a:extLst>
              <a:ext uri="{FF2B5EF4-FFF2-40B4-BE49-F238E27FC236}">
                <a16:creationId xmlns:a16="http://schemas.microsoft.com/office/drawing/2014/main" id="{04F69230-F3A6-4586-9371-A858F4763E9F}"/>
              </a:ext>
            </a:extLst>
          </p:cNvPr>
          <p:cNvSpPr txBox="1"/>
          <p:nvPr/>
        </p:nvSpPr>
        <p:spPr>
          <a:xfrm>
            <a:off x="10165315" y="1222951"/>
            <a:ext cx="1023516" cy="889909"/>
          </a:xfrm>
          <a:prstGeom prst="rect">
            <a:avLst/>
          </a:prstGeom>
          <a:noFill/>
          <a:ln w="117475">
            <a:noFill/>
          </a:ln>
        </p:spPr>
        <p:txBody>
          <a:bodyPr wrap="none" rtlCol="0">
            <a:prstTxWarp prst="textPlain">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a:t>
            </a:r>
            <a:r>
              <a:rPr kumimoji="0" lang="en-US" altLang="zh-CN" sz="1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  </a:t>
            </a: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02</a:t>
            </a:r>
            <a:endParaRPr kumimoji="0" lang="zh-CN" altLang="en-US"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endParaRPr>
          </a:p>
        </p:txBody>
      </p:sp>
    </p:spTree>
    <p:custDataLst>
      <p:tags r:id="rId1"/>
    </p:custDataLst>
    <p:extLst>
      <p:ext uri="{BB962C8B-B14F-4D97-AF65-F5344CB8AC3E}">
        <p14:creationId xmlns:p14="http://schemas.microsoft.com/office/powerpoint/2010/main" val="147188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月整体市场价格变化指数为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0.05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16.70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本月市场整体成交均价较上月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下跌</a:t>
            </a:r>
            <a:r>
              <a:rPr lang="en-US" altLang="zh-CN" sz="1400" dirty="0">
                <a:solidFill>
                  <a:srgbClr val="5F5F5F"/>
                </a:solidFill>
                <a:latin typeface="微软雅黑 Light" panose="020B0502040204020203" pitchFamily="34" charset="-122"/>
                <a:ea typeface="微软雅黑 Light" panose="020B0502040204020203" pitchFamily="34" charset="-122"/>
              </a:rPr>
              <a:t>4,400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环比下降</a:t>
            </a:r>
            <a:r>
              <a:rPr lang="en-US" altLang="zh-CN" sz="1400" dirty="0">
                <a:solidFill>
                  <a:srgbClr val="5F5F5F"/>
                </a:solidFill>
                <a:latin typeface="微软雅黑 Light" panose="020B0502040204020203" pitchFamily="34" charset="-122"/>
                <a:ea typeface="微软雅黑 Light" panose="020B0502040204020203" pitchFamily="34" charset="-122"/>
              </a:rPr>
              <a:t>2.6</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en-US" altLang="zh-CN" sz="1400" dirty="0">
                <a:solidFill>
                  <a:srgbClr val="5F5F5F"/>
                </a:solidFill>
                <a:latin typeface="微软雅黑 Light" panose="020B0502040204020203" pitchFamily="34" charset="-122"/>
                <a:ea typeface="微软雅黑 Light" panose="020B0502040204020203" pitchFamily="34" charset="-122"/>
              </a:rPr>
              <a:t>10</a:t>
            </a:r>
            <a:r>
              <a:rPr lang="zh-CN" altLang="en-US" sz="1400" dirty="0">
                <a:solidFill>
                  <a:srgbClr val="5F5F5F"/>
                </a:solidFill>
                <a:latin typeface="微软雅黑 Light" panose="020B0502040204020203" pitchFamily="34" charset="-122"/>
                <a:ea typeface="微软雅黑 Light" panose="020B0502040204020203" pitchFamily="34" charset="-122"/>
              </a:rPr>
              <a:t>月全国乘用车市场整体成交均价出现较为明显的下跌，三大车身形式市场终端成交均价环比均有所下降，其中轿车市场下降</a:t>
            </a:r>
            <a:r>
              <a:rPr lang="en-US" altLang="zh-CN" sz="1400" dirty="0">
                <a:solidFill>
                  <a:srgbClr val="5F5F5F"/>
                </a:solidFill>
                <a:latin typeface="微软雅黑 Light" panose="020B0502040204020203" pitchFamily="34" charset="-122"/>
                <a:ea typeface="微软雅黑 Light" panose="020B0502040204020203" pitchFamily="34" charset="-122"/>
              </a:rPr>
              <a:t>2.9%</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市场下降</a:t>
            </a:r>
            <a:r>
              <a:rPr lang="en-US" altLang="zh-CN" sz="1400" dirty="0">
                <a:solidFill>
                  <a:srgbClr val="5F5F5F"/>
                </a:solidFill>
                <a:latin typeface="微软雅黑 Light" panose="020B0502040204020203" pitchFamily="34" charset="-122"/>
                <a:ea typeface="微软雅黑 Light" panose="020B0502040204020203" pitchFamily="34" charset="-122"/>
              </a:rPr>
              <a:t>2.6%</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MPV</a:t>
            </a:r>
            <a:r>
              <a:rPr lang="zh-CN" altLang="en-US" sz="1400" dirty="0">
                <a:solidFill>
                  <a:srgbClr val="5F5F5F"/>
                </a:solidFill>
                <a:latin typeface="微软雅黑 Light" panose="020B0502040204020203" pitchFamily="34" charset="-122"/>
                <a:ea typeface="微软雅黑 Light" panose="020B0502040204020203" pitchFamily="34" charset="-122"/>
              </a:rPr>
              <a:t>市场下降</a:t>
            </a:r>
            <a:r>
              <a:rPr lang="en-US" altLang="zh-CN" sz="1400" dirty="0">
                <a:solidFill>
                  <a:srgbClr val="5F5F5F"/>
                </a:solidFill>
                <a:latin typeface="微软雅黑 Light" panose="020B0502040204020203" pitchFamily="34" charset="-122"/>
                <a:ea typeface="微软雅黑 Light" panose="020B0502040204020203" pitchFamily="34" charset="-122"/>
              </a:rPr>
              <a:t>1.3%</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整体</a:t>
                      </a:r>
                      <a:endParaRPr lang="en-US" altLang="zh-CN"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endParaRPr>
                    </a:p>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轿车</a:t>
                      </a:r>
                      <a:endParaRPr lang="en-US" altLang="zh-CN"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endParaRPr>
                    </a:p>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轿车</a:t>
                      </a:r>
                      <a:endParaRPr lang="en-US" altLang="zh-CN"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endParaRPr>
                    </a:p>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1" name="组合 30">
            <a:extLst>
              <a:ext uri="{FF2B5EF4-FFF2-40B4-BE49-F238E27FC236}">
                <a16:creationId xmlns:a16="http://schemas.microsoft.com/office/drawing/2014/main" id="{25836129-D1A3-44C8-B185-3783C7D9FDC8}"/>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2" name="AutoShape 12">
              <a:extLst>
                <a:ext uri="{FF2B5EF4-FFF2-40B4-BE49-F238E27FC236}">
                  <a16:creationId xmlns:a16="http://schemas.microsoft.com/office/drawing/2014/main" id="{F62E31A5-2B31-4610-83DC-ABCE39C48E4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BB29C640-2B4E-4259-92C7-52212CF88453}"/>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价格变化指数</a:t>
            </a:r>
            <a:r>
              <a:rPr lang="en-US" altLang="zh-CN" dirty="0"/>
              <a:t>—</a:t>
            </a:r>
            <a:r>
              <a:rPr lang="zh-CN" altLang="en-US" dirty="0"/>
              <a:t>整体市场</a:t>
            </a:r>
          </a:p>
        </p:txBody>
      </p:sp>
      <p:sp>
        <p:nvSpPr>
          <p:cNvPr id="24" name="文本框 23">
            <a:extLst>
              <a:ext uri="{FF2B5EF4-FFF2-40B4-BE49-F238E27FC236}">
                <a16:creationId xmlns:a16="http://schemas.microsoft.com/office/drawing/2014/main" id="{70ECCF9F-A9C5-45B3-AE2D-A29D585EB835}"/>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本月整体市场监测车型销量合计</a:t>
            </a:r>
            <a:r>
              <a:rPr kumimoji="0" lang="en-US" altLang="zh-CN"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128.3</a:t>
            </a: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万辆</a:t>
            </a:r>
          </a:p>
        </p:txBody>
      </p:sp>
      <p:graphicFrame>
        <p:nvGraphicFramePr>
          <p:cNvPr id="53" name="图表 52">
            <a:extLst>
              <a:ext uri="{FF2B5EF4-FFF2-40B4-BE49-F238E27FC236}">
                <a16:creationId xmlns:a16="http://schemas.microsoft.com/office/drawing/2014/main" id="{2228AA2C-8BFB-458A-8976-2B4E05A1D12B}"/>
              </a:ext>
            </a:extLst>
          </p:cNvPr>
          <p:cNvGraphicFramePr/>
          <p:nvPr>
            <p:extLst>
              <p:ext uri="{D42A27DB-BD31-4B8C-83A1-F6EECF244321}">
                <p14:modId xmlns:p14="http://schemas.microsoft.com/office/powerpoint/2010/main" val="3474091494"/>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54" name="表格 11">
            <a:extLst>
              <a:ext uri="{FF2B5EF4-FFF2-40B4-BE49-F238E27FC236}">
                <a16:creationId xmlns:a16="http://schemas.microsoft.com/office/drawing/2014/main" id="{D97DF4FB-BF83-4DCB-B60C-E9D49684A793}"/>
              </a:ext>
            </a:extLst>
          </p:cNvPr>
          <p:cNvGraphicFramePr>
            <a:graphicFrameLocks noGrp="1"/>
          </p:cNvGraphicFramePr>
          <p:nvPr>
            <p:extLst>
              <p:ext uri="{D42A27DB-BD31-4B8C-83A1-F6EECF244321}">
                <p14:modId xmlns:p14="http://schemas.microsoft.com/office/powerpoint/2010/main" val="2504342719"/>
              </p:ext>
            </p:extLst>
          </p:nvPr>
        </p:nvGraphicFramePr>
        <p:xfrm>
          <a:off x="9668341" y="3658876"/>
          <a:ext cx="646981" cy="2315205"/>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771735">
                <a:tc>
                  <a:txBody>
                    <a:bodyPr/>
                    <a:lstStyle/>
                    <a:p>
                      <a:pPr algn="ctr"/>
                      <a:r>
                        <a:rPr lang="zh-CN" altLang="en-US" sz="1000" b="1" dirty="0">
                          <a:solidFill>
                            <a:schemeClr val="tx1">
                              <a:lumMod val="75000"/>
                              <a:lumOff val="25000"/>
                            </a:schemeClr>
                          </a:solidFill>
                        </a:rPr>
                        <a:t>轿车</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00B050"/>
                          </a:solidFill>
                          <a:latin typeface="+mn-lt"/>
                          <a:ea typeface="+mn-ea"/>
                          <a:cs typeface="+mn-cs"/>
                        </a:rPr>
                        <a:t>-2.9%</a:t>
                      </a:r>
                      <a:endParaRPr lang="zh-CN" altLang="en-US" sz="900" b="1" kern="1200" dirty="0">
                        <a:solidFill>
                          <a:srgbClr val="00B05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771735">
                <a:tc>
                  <a:txBody>
                    <a:bodyPr/>
                    <a:lstStyle/>
                    <a:p>
                      <a:pPr algn="ctr"/>
                      <a:r>
                        <a:rPr lang="en-US" altLang="zh-CN" sz="1000" b="1" dirty="0">
                          <a:solidFill>
                            <a:schemeClr val="tx1">
                              <a:lumMod val="75000"/>
                              <a:lumOff val="25000"/>
                            </a:schemeClr>
                          </a:solidFill>
                        </a:rPr>
                        <a:t>SUV</a:t>
                      </a:r>
                    </a:p>
                    <a:p>
                      <a:pPr marL="0" algn="ctr" defTabSz="914354" rtl="0" eaLnBrk="1" latinLnBrk="0" hangingPunct="1"/>
                      <a:r>
                        <a:rPr lang="en-US" altLang="zh-CN" sz="900" b="1" kern="1200" dirty="0">
                          <a:solidFill>
                            <a:srgbClr val="00B050"/>
                          </a:solidFill>
                          <a:latin typeface="+mn-lt"/>
                          <a:ea typeface="+mn-ea"/>
                          <a:cs typeface="+mn-cs"/>
                        </a:rPr>
                        <a:t>-2.6%</a:t>
                      </a:r>
                      <a:endParaRPr lang="zh-CN" altLang="en-US" sz="900" b="1" kern="1200" dirty="0">
                        <a:solidFill>
                          <a:srgbClr val="00B05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771735">
                <a:tc>
                  <a:txBody>
                    <a:bodyPr/>
                    <a:lstStyle/>
                    <a:p>
                      <a:pPr marL="0" algn="ctr" defTabSz="914354" rtl="0" eaLnBrk="1" latinLnBrk="0" hangingPunct="1"/>
                      <a:r>
                        <a:rPr lang="en-US" altLang="zh-CN" sz="1000" b="1" kern="1200" dirty="0">
                          <a:solidFill>
                            <a:schemeClr val="tx1">
                              <a:lumMod val="75000"/>
                              <a:lumOff val="25000"/>
                            </a:schemeClr>
                          </a:solidFill>
                          <a:latin typeface="+mn-lt"/>
                          <a:ea typeface="+mn-ea"/>
                          <a:cs typeface="+mn-cs"/>
                        </a:rPr>
                        <a:t>MPV</a:t>
                      </a:r>
                    </a:p>
                    <a:p>
                      <a:pPr marL="0" algn="ctr" defTabSz="914354" rtl="0" eaLnBrk="1" latinLnBrk="0" hangingPunct="1"/>
                      <a:r>
                        <a:rPr lang="en-US" altLang="zh-CN" sz="900" b="1" kern="1200" dirty="0">
                          <a:solidFill>
                            <a:srgbClr val="00B050"/>
                          </a:solidFill>
                          <a:latin typeface="+mn-lt"/>
                          <a:ea typeface="+mn-ea"/>
                          <a:cs typeface="+mn-cs"/>
                        </a:rPr>
                        <a:t>-1.3%</a:t>
                      </a:r>
                      <a:endParaRPr lang="zh-CN" altLang="en-US" sz="900" b="1" kern="1200" dirty="0">
                        <a:solidFill>
                          <a:srgbClr val="00B05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bl>
          </a:graphicData>
        </a:graphic>
      </p:graphicFrame>
      <p:graphicFrame>
        <p:nvGraphicFramePr>
          <p:cNvPr id="56" name="表格 12">
            <a:extLst>
              <a:ext uri="{FF2B5EF4-FFF2-40B4-BE49-F238E27FC236}">
                <a16:creationId xmlns:a16="http://schemas.microsoft.com/office/drawing/2014/main" id="{6A329976-9B05-40CF-8853-107D5AFD73A0}"/>
              </a:ext>
            </a:extLst>
          </p:cNvPr>
          <p:cNvGraphicFramePr>
            <a:graphicFrameLocks noGrp="1"/>
          </p:cNvGraphicFramePr>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车身形式</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60" name="组合 59">
            <a:extLst>
              <a:ext uri="{FF2B5EF4-FFF2-40B4-BE49-F238E27FC236}">
                <a16:creationId xmlns:a16="http://schemas.microsoft.com/office/drawing/2014/main" id="{7F506500-AC5B-4685-9987-E83B8121FC4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61" name="AutoShape 12">
              <a:extLst>
                <a:ext uri="{FF2B5EF4-FFF2-40B4-BE49-F238E27FC236}">
                  <a16:creationId xmlns:a16="http://schemas.microsoft.com/office/drawing/2014/main" id="{235E1009-3B96-43B5-9D45-8DB41F770F1F}"/>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62" name="Text Box 10">
              <a:extLst>
                <a:ext uri="{FF2B5EF4-FFF2-40B4-BE49-F238E27FC236}">
                  <a16:creationId xmlns:a16="http://schemas.microsoft.com/office/drawing/2014/main" id="{F313B4A0-A09E-46B5-814A-F5218D19569C}"/>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月度均价环比变化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63" name="图表 62">
            <a:extLst>
              <a:ext uri="{FF2B5EF4-FFF2-40B4-BE49-F238E27FC236}">
                <a16:creationId xmlns:a16="http://schemas.microsoft.com/office/drawing/2014/main" id="{B3F872AB-1D4D-4D73-8500-A6A8FBD73ABC}"/>
              </a:ext>
            </a:extLst>
          </p:cNvPr>
          <p:cNvGraphicFramePr/>
          <p:nvPr>
            <p:extLst>
              <p:ext uri="{D42A27DB-BD31-4B8C-83A1-F6EECF244321}">
                <p14:modId xmlns:p14="http://schemas.microsoft.com/office/powerpoint/2010/main" val="1622625396"/>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9"/>
          </a:graphicData>
        </a:graphic>
      </p:graphicFrame>
      <p:sp>
        <p:nvSpPr>
          <p:cNvPr id="64" name="文本框 63">
            <a:extLst>
              <a:ext uri="{FF2B5EF4-FFF2-40B4-BE49-F238E27FC236}">
                <a16:creationId xmlns:a16="http://schemas.microsoft.com/office/drawing/2014/main" id="{C8B9F24B-B0C8-4BF7-9504-2E0266B118F3}"/>
              </a:ext>
            </a:extLst>
          </p:cNvPr>
          <p:cNvSpPr txBox="1"/>
          <p:nvPr/>
        </p:nvSpPr>
        <p:spPr>
          <a:xfrm>
            <a:off x="5927934" y="3884616"/>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轿车</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60.2</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46.9%</a:t>
            </a:r>
          </a:p>
        </p:txBody>
      </p:sp>
      <p:sp>
        <p:nvSpPr>
          <p:cNvPr id="65" name="文本框 64">
            <a:extLst>
              <a:ext uri="{FF2B5EF4-FFF2-40B4-BE49-F238E27FC236}">
                <a16:creationId xmlns:a16="http://schemas.microsoft.com/office/drawing/2014/main" id="{513193DD-3F9E-46FE-8A2B-B3C91258C94C}"/>
              </a:ext>
            </a:extLst>
          </p:cNvPr>
          <p:cNvSpPr txBox="1"/>
          <p:nvPr/>
        </p:nvSpPr>
        <p:spPr>
          <a:xfrm>
            <a:off x="5927934" y="4900451"/>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SUV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61.2</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47.7%</a:t>
            </a:r>
          </a:p>
        </p:txBody>
      </p:sp>
      <p:sp>
        <p:nvSpPr>
          <p:cNvPr id="66" name="文本框 65">
            <a:extLst>
              <a:ext uri="{FF2B5EF4-FFF2-40B4-BE49-F238E27FC236}">
                <a16:creationId xmlns:a16="http://schemas.microsoft.com/office/drawing/2014/main" id="{85475477-09B4-454E-AFC9-04E31F06BC89}"/>
              </a:ext>
            </a:extLst>
          </p:cNvPr>
          <p:cNvSpPr txBox="1"/>
          <p:nvPr/>
        </p:nvSpPr>
        <p:spPr>
          <a:xfrm>
            <a:off x="7358578" y="5231500"/>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MPV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7</a:t>
            </a:r>
            <a:r>
              <a:rPr lang="en-US" altLang="zh-CN" sz="700" dirty="0">
                <a:solidFill>
                  <a:srgbClr val="000000">
                    <a:lumMod val="75000"/>
                    <a:lumOff val="25000"/>
                  </a:srgbClr>
                </a:solidFill>
                <a:latin typeface="微软雅黑"/>
                <a:ea typeface="微软雅黑"/>
              </a:rPr>
              <a:t>.0</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5.4%</a:t>
            </a:r>
          </a:p>
        </p:txBody>
      </p:sp>
      <p:graphicFrame>
        <p:nvGraphicFramePr>
          <p:cNvPr id="27" name="Object 4">
            <a:extLst>
              <a:ext uri="{FF2B5EF4-FFF2-40B4-BE49-F238E27FC236}">
                <a16:creationId xmlns:a16="http://schemas.microsoft.com/office/drawing/2014/main" id="{AD3E712D-22A3-4C57-8A63-20AF4E2B556B}"/>
              </a:ext>
            </a:extLst>
          </p:cNvPr>
          <p:cNvGraphicFramePr>
            <a:graphicFrameLocks noChangeAspect="1"/>
          </p:cNvGraphicFramePr>
          <p:nvPr>
            <p:custDataLst>
              <p:tags r:id="rId6"/>
            </p:custDataLst>
            <p:extLst>
              <p:ext uri="{D42A27DB-BD31-4B8C-83A1-F6EECF244321}">
                <p14:modId xmlns:p14="http://schemas.microsoft.com/office/powerpoint/2010/main" val="575250186"/>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34" name="图表 33">
            <a:extLst>
              <a:ext uri="{FF2B5EF4-FFF2-40B4-BE49-F238E27FC236}">
                <a16:creationId xmlns:a16="http://schemas.microsoft.com/office/drawing/2014/main" id="{DB0D2216-6F1E-4B3B-B794-7FFC89CAD035}"/>
              </a:ext>
            </a:extLst>
          </p:cNvPr>
          <p:cNvGraphicFramePr/>
          <p:nvPr>
            <p:extLst>
              <p:ext uri="{D42A27DB-BD31-4B8C-83A1-F6EECF244321}">
                <p14:modId xmlns:p14="http://schemas.microsoft.com/office/powerpoint/2010/main" val="1146326480"/>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1"/>
          </a:graphicData>
        </a:graphic>
      </p:graphicFrame>
    </p:spTree>
    <p:custDataLst>
      <p:tags r:id="rId1"/>
    </p:custDataLst>
    <p:extLst>
      <p:ext uri="{BB962C8B-B14F-4D97-AF65-F5344CB8AC3E}">
        <p14:creationId xmlns:p14="http://schemas.microsoft.com/office/powerpoint/2010/main" val="3844837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MADE·10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月整体市场优惠变化指数为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0.34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2.16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本月市场整体优惠幅度较上月</a:t>
            </a:r>
            <a:r>
              <a:rPr lang="zh-CN" altLang="en-US" sz="1400" dirty="0">
                <a:solidFill>
                  <a:srgbClr val="5F5F5F"/>
                </a:solidFill>
                <a:latin typeface="微软雅黑 Light" panose="020B0502040204020203" pitchFamily="34" charset="-122"/>
                <a:ea typeface="微软雅黑 Light" panose="020B0502040204020203" pitchFamily="34" charset="-122"/>
              </a:rPr>
              <a:t>减少</a:t>
            </a:r>
            <a:r>
              <a:rPr lang="en-US" altLang="zh-CN" sz="1400" dirty="0">
                <a:solidFill>
                  <a:srgbClr val="5F5F5F"/>
                </a:solidFill>
                <a:latin typeface="微软雅黑 Light" panose="020B0502040204020203" pitchFamily="34" charset="-122"/>
                <a:ea typeface="微软雅黑 Light" panose="020B0502040204020203" pitchFamily="34" charset="-122"/>
              </a:rPr>
              <a:t>1,500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元，环比下降</a:t>
            </a:r>
            <a:r>
              <a:rPr lang="en-US" altLang="zh-CN" sz="1400" dirty="0">
                <a:solidFill>
                  <a:srgbClr val="5F5F5F"/>
                </a:solidFill>
                <a:latin typeface="微软雅黑 Light" panose="020B0502040204020203" pitchFamily="34" charset="-122"/>
                <a:ea typeface="微软雅黑 Light" panose="020B0502040204020203" pitchFamily="34" charset="-122"/>
              </a:rPr>
              <a:t>6.4</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本月乘用车市场整体优惠</a:t>
            </a:r>
            <a:r>
              <a:rPr lang="zh-CN" altLang="en-US" sz="1400" dirty="0">
                <a:solidFill>
                  <a:srgbClr val="5F5F5F"/>
                </a:solidFill>
                <a:latin typeface="微软雅黑 Light" panose="020B0502040204020203" pitchFamily="34" charset="-122"/>
                <a:ea typeface="微软雅黑 Light" panose="020B0502040204020203" pitchFamily="34" charset="-122"/>
              </a:rPr>
              <a:t>幅度下降趋势继续扩大，其中轿车和</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市场整体优惠幅度较上月分别减少</a:t>
            </a:r>
            <a:r>
              <a:rPr lang="en-US" altLang="zh-CN" sz="1400" dirty="0">
                <a:solidFill>
                  <a:srgbClr val="5F5F5F"/>
                </a:solidFill>
                <a:latin typeface="微软雅黑 Light" panose="020B0502040204020203" pitchFamily="34" charset="-122"/>
                <a:ea typeface="微软雅黑 Light" panose="020B0502040204020203" pitchFamily="34" charset="-122"/>
              </a:rPr>
              <a:t>6.0%</a:t>
            </a:r>
            <a:r>
              <a:rPr lang="zh-CN" altLang="en-US" sz="1400" dirty="0">
                <a:solidFill>
                  <a:srgbClr val="5F5F5F"/>
                </a:solidFill>
                <a:latin typeface="微软雅黑 Light" panose="020B0502040204020203" pitchFamily="34" charset="-122"/>
                <a:ea typeface="微软雅黑 Light" panose="020B0502040204020203" pitchFamily="34" charset="-122"/>
              </a:rPr>
              <a:t>和</a:t>
            </a:r>
            <a:r>
              <a:rPr lang="en-US" altLang="zh-CN" sz="1400" dirty="0">
                <a:solidFill>
                  <a:srgbClr val="5F5F5F"/>
                </a:solidFill>
                <a:latin typeface="微软雅黑 Light" panose="020B0502040204020203" pitchFamily="34" charset="-122"/>
                <a:ea typeface="微软雅黑 Light" panose="020B0502040204020203" pitchFamily="34" charset="-122"/>
              </a:rPr>
              <a:t>7.3%</a:t>
            </a:r>
            <a:r>
              <a:rPr lang="zh-CN" altLang="en-US" sz="1400" dirty="0">
                <a:solidFill>
                  <a:srgbClr val="5F5F5F"/>
                </a:solidFill>
                <a:latin typeface="微软雅黑 Light" panose="020B0502040204020203" pitchFamily="34" charset="-122"/>
                <a:ea typeface="微软雅黑 Light" panose="020B0502040204020203" pitchFamily="34" charset="-122"/>
              </a:rPr>
              <a:t>，而</a:t>
            </a:r>
            <a:r>
              <a:rPr lang="en-US" altLang="zh-CN" sz="1400" dirty="0">
                <a:solidFill>
                  <a:srgbClr val="5F5F5F"/>
                </a:solidFill>
                <a:latin typeface="微软雅黑 Light" panose="020B0502040204020203" pitchFamily="34" charset="-122"/>
                <a:ea typeface="微软雅黑 Light" panose="020B0502040204020203" pitchFamily="34" charset="-122"/>
              </a:rPr>
              <a:t>MPV</a:t>
            </a:r>
            <a:r>
              <a:rPr lang="zh-CN" altLang="en-US" sz="1400" dirty="0">
                <a:solidFill>
                  <a:srgbClr val="5F5F5F"/>
                </a:solidFill>
                <a:latin typeface="微软雅黑 Light" panose="020B0502040204020203" pitchFamily="34" charset="-122"/>
                <a:ea typeface="微软雅黑 Light" panose="020B0502040204020203" pitchFamily="34" charset="-122"/>
              </a:rPr>
              <a:t>市场优惠幅度则小幅增加</a:t>
            </a:r>
            <a:r>
              <a:rPr lang="en-US" altLang="zh-CN" sz="1400" dirty="0">
                <a:solidFill>
                  <a:srgbClr val="5F5F5F"/>
                </a:solidFill>
                <a:latin typeface="微软雅黑 Light" panose="020B0502040204020203" pitchFamily="34" charset="-122"/>
                <a:ea typeface="微软雅黑 Light" panose="020B0502040204020203" pitchFamily="34" charset="-122"/>
              </a:rPr>
              <a:t>2.5%</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整体</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1" name="组合 30">
            <a:extLst>
              <a:ext uri="{FF2B5EF4-FFF2-40B4-BE49-F238E27FC236}">
                <a16:creationId xmlns:a16="http://schemas.microsoft.com/office/drawing/2014/main" id="{25836129-D1A3-44C8-B185-3783C7D9FDC8}"/>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2" name="AutoShape 12">
              <a:extLst>
                <a:ext uri="{FF2B5EF4-FFF2-40B4-BE49-F238E27FC236}">
                  <a16:creationId xmlns:a16="http://schemas.microsoft.com/office/drawing/2014/main" id="{F62E31A5-2B31-4610-83DC-ABCE39C48E4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BB29C640-2B4E-4259-92C7-52212CF88453}"/>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优惠变化指数</a:t>
            </a:r>
            <a:r>
              <a:rPr lang="en-US" altLang="zh-CN" dirty="0"/>
              <a:t>—</a:t>
            </a:r>
            <a:r>
              <a:rPr lang="zh-CN" altLang="en-US" dirty="0"/>
              <a:t>整体市场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633623454"/>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1484764668"/>
              </p:ext>
            </p:extLst>
          </p:nvPr>
        </p:nvGraphicFramePr>
        <p:xfrm>
          <a:off x="9668341" y="3658876"/>
          <a:ext cx="646981" cy="2315205"/>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771735">
                <a:tc>
                  <a:txBody>
                    <a:bodyPr/>
                    <a:lstStyle/>
                    <a:p>
                      <a:pPr algn="ctr"/>
                      <a:r>
                        <a:rPr lang="zh-CN" altLang="en-US" sz="1000" b="1" dirty="0">
                          <a:solidFill>
                            <a:schemeClr val="tx1">
                              <a:lumMod val="75000"/>
                              <a:lumOff val="25000"/>
                            </a:schemeClr>
                          </a:solidFill>
                        </a:rPr>
                        <a:t>轿车</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00B050"/>
                          </a:solidFill>
                          <a:latin typeface="+mn-lt"/>
                          <a:ea typeface="+mn-ea"/>
                          <a:cs typeface="+mn-cs"/>
                        </a:rPr>
                        <a:t>-6.0%</a:t>
                      </a:r>
                      <a:endParaRPr lang="zh-CN" altLang="en-US" sz="900" b="1" kern="1200" dirty="0">
                        <a:solidFill>
                          <a:srgbClr val="00B05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771735">
                <a:tc>
                  <a:txBody>
                    <a:bodyPr/>
                    <a:lstStyle/>
                    <a:p>
                      <a:pPr algn="ctr"/>
                      <a:r>
                        <a:rPr lang="en-US" altLang="zh-CN" sz="1000" b="1" dirty="0">
                          <a:solidFill>
                            <a:schemeClr val="tx1">
                              <a:lumMod val="75000"/>
                              <a:lumOff val="25000"/>
                            </a:schemeClr>
                          </a:solidFill>
                        </a:rPr>
                        <a:t>SUV</a:t>
                      </a:r>
                    </a:p>
                    <a:p>
                      <a:pPr marL="0" algn="ctr" defTabSz="914354" rtl="0" eaLnBrk="1" latinLnBrk="0" hangingPunct="1"/>
                      <a:r>
                        <a:rPr lang="en-US" altLang="zh-CN" sz="900" b="1" kern="1200" dirty="0">
                          <a:solidFill>
                            <a:srgbClr val="00B050"/>
                          </a:solidFill>
                          <a:latin typeface="+mn-lt"/>
                          <a:ea typeface="+mn-ea"/>
                          <a:cs typeface="+mn-cs"/>
                        </a:rPr>
                        <a:t>-7.3%</a:t>
                      </a:r>
                      <a:endParaRPr lang="zh-CN" altLang="en-US" sz="900" b="1" kern="1200" dirty="0">
                        <a:solidFill>
                          <a:srgbClr val="00B05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771735">
                <a:tc>
                  <a:txBody>
                    <a:bodyPr/>
                    <a:lstStyle/>
                    <a:p>
                      <a:pPr algn="ctr"/>
                      <a:r>
                        <a:rPr lang="en-US" altLang="zh-CN" sz="1000" b="1" dirty="0">
                          <a:solidFill>
                            <a:schemeClr val="tx1">
                              <a:lumMod val="75000"/>
                              <a:lumOff val="25000"/>
                            </a:schemeClr>
                          </a:solidFill>
                        </a:rPr>
                        <a:t>MPV</a:t>
                      </a:r>
                    </a:p>
                    <a:p>
                      <a:pPr marL="0" algn="ctr" defTabSz="914354" rtl="0" eaLnBrk="1" latinLnBrk="0" hangingPunct="1"/>
                      <a:r>
                        <a:rPr lang="en-US" altLang="zh-CN" sz="900" b="1" kern="1200" dirty="0">
                          <a:solidFill>
                            <a:srgbClr val="C00000"/>
                          </a:solidFill>
                          <a:latin typeface="+mn-lt"/>
                          <a:ea typeface="+mn-ea"/>
                          <a:cs typeface="+mn-cs"/>
                        </a:rPr>
                        <a:t>+2.5%</a:t>
                      </a:r>
                      <a:endParaRPr lang="zh-CN" altLang="en-US" sz="900" b="1" kern="1200" dirty="0">
                        <a:solidFill>
                          <a:srgbClr val="C0000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466969461"/>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5" name="表格 12">
            <a:extLst>
              <a:ext uri="{FF2B5EF4-FFF2-40B4-BE49-F238E27FC236}">
                <a16:creationId xmlns:a16="http://schemas.microsoft.com/office/drawing/2014/main" id="{8559C943-ED5B-49C4-8CD8-9C6B03007772}"/>
              </a:ext>
            </a:extLst>
          </p:cNvPr>
          <p:cNvGraphicFramePr>
            <a:graphicFrameLocks noGrp="1"/>
          </p:cNvGraphicFramePr>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车身形式</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46" name="组合 45">
            <a:extLst>
              <a:ext uri="{FF2B5EF4-FFF2-40B4-BE49-F238E27FC236}">
                <a16:creationId xmlns:a16="http://schemas.microsoft.com/office/drawing/2014/main" id="{1E34F54D-2F9B-48C6-AEF4-D297A01568EF}"/>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47" name="AutoShape 12">
              <a:extLst>
                <a:ext uri="{FF2B5EF4-FFF2-40B4-BE49-F238E27FC236}">
                  <a16:creationId xmlns:a16="http://schemas.microsoft.com/office/drawing/2014/main" id="{C053A6AE-D3D9-4302-AC12-B39ADE77D3D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48" name="Text Box 10">
              <a:extLst>
                <a:ext uri="{FF2B5EF4-FFF2-40B4-BE49-F238E27FC236}">
                  <a16:creationId xmlns:a16="http://schemas.microsoft.com/office/drawing/2014/main" id="{4DE7DEF9-39EA-40DB-BF06-05960894698A}"/>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9" name="图表 38">
            <a:extLst>
              <a:ext uri="{FF2B5EF4-FFF2-40B4-BE49-F238E27FC236}">
                <a16:creationId xmlns:a16="http://schemas.microsoft.com/office/drawing/2014/main" id="{A0E9ED5B-C38B-4D02-9939-CDE33E27B198}"/>
              </a:ext>
            </a:extLst>
          </p:cNvPr>
          <p:cNvGraphicFramePr/>
          <p:nvPr>
            <p:extLst>
              <p:ext uri="{D42A27DB-BD31-4B8C-83A1-F6EECF244321}">
                <p14:modId xmlns:p14="http://schemas.microsoft.com/office/powerpoint/2010/main" val="996037840"/>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27" name="Object 4">
            <a:extLst>
              <a:ext uri="{FF2B5EF4-FFF2-40B4-BE49-F238E27FC236}">
                <a16:creationId xmlns:a16="http://schemas.microsoft.com/office/drawing/2014/main" id="{6C561893-2558-4EAB-9588-B9572ACC9103}"/>
              </a:ext>
            </a:extLst>
          </p:cNvPr>
          <p:cNvGraphicFramePr>
            <a:graphicFrameLocks noChangeAspect="1"/>
          </p:cNvGraphicFramePr>
          <p:nvPr>
            <p:custDataLst>
              <p:tags r:id="rId6"/>
            </p:custDataLst>
            <p:extLst>
              <p:ext uri="{D42A27DB-BD31-4B8C-83A1-F6EECF244321}">
                <p14:modId xmlns:p14="http://schemas.microsoft.com/office/powerpoint/2010/main" val="310244481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2"/>
          </a:graphicData>
        </a:graphic>
      </p:graphicFrame>
      <p:sp>
        <p:nvSpPr>
          <p:cNvPr id="8" name="文本框 7">
            <a:extLst>
              <a:ext uri="{FF2B5EF4-FFF2-40B4-BE49-F238E27FC236}">
                <a16:creationId xmlns:a16="http://schemas.microsoft.com/office/drawing/2014/main" id="{CC77C623-F9F1-C0D6-4818-DE373F795C1D}"/>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本月整体市场监测车型销量合计</a:t>
            </a:r>
            <a:r>
              <a:rPr kumimoji="0" lang="en-US" altLang="zh-CN"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128.3</a:t>
            </a: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万辆</a:t>
            </a:r>
          </a:p>
        </p:txBody>
      </p:sp>
      <p:sp>
        <p:nvSpPr>
          <p:cNvPr id="9" name="文本框 8">
            <a:extLst>
              <a:ext uri="{FF2B5EF4-FFF2-40B4-BE49-F238E27FC236}">
                <a16:creationId xmlns:a16="http://schemas.microsoft.com/office/drawing/2014/main" id="{785CC3BA-60B7-C9F6-5B4A-6F6E6C749982}"/>
              </a:ext>
            </a:extLst>
          </p:cNvPr>
          <p:cNvSpPr txBox="1"/>
          <p:nvPr/>
        </p:nvSpPr>
        <p:spPr>
          <a:xfrm>
            <a:off x="5927934" y="3884616"/>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轿车</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60.2</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46.9%</a:t>
            </a:r>
          </a:p>
        </p:txBody>
      </p:sp>
      <p:sp>
        <p:nvSpPr>
          <p:cNvPr id="10" name="文本框 9">
            <a:extLst>
              <a:ext uri="{FF2B5EF4-FFF2-40B4-BE49-F238E27FC236}">
                <a16:creationId xmlns:a16="http://schemas.microsoft.com/office/drawing/2014/main" id="{B665C92E-DE43-5EA8-3BEA-97E340C58969}"/>
              </a:ext>
            </a:extLst>
          </p:cNvPr>
          <p:cNvSpPr txBox="1"/>
          <p:nvPr/>
        </p:nvSpPr>
        <p:spPr>
          <a:xfrm>
            <a:off x="5927934" y="4900451"/>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SUV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61.2</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47.7%</a:t>
            </a:r>
          </a:p>
        </p:txBody>
      </p:sp>
      <p:sp>
        <p:nvSpPr>
          <p:cNvPr id="11" name="文本框 10">
            <a:extLst>
              <a:ext uri="{FF2B5EF4-FFF2-40B4-BE49-F238E27FC236}">
                <a16:creationId xmlns:a16="http://schemas.microsoft.com/office/drawing/2014/main" id="{5A6D35EC-99E4-21DF-A9F4-0AB51FEF081C}"/>
              </a:ext>
            </a:extLst>
          </p:cNvPr>
          <p:cNvSpPr txBox="1"/>
          <p:nvPr/>
        </p:nvSpPr>
        <p:spPr>
          <a:xfrm>
            <a:off x="7358578" y="5231500"/>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MPV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7</a:t>
            </a:r>
            <a:r>
              <a:rPr lang="en-US" altLang="zh-CN" sz="700" dirty="0">
                <a:solidFill>
                  <a:srgbClr val="000000">
                    <a:lumMod val="75000"/>
                    <a:lumOff val="25000"/>
                  </a:srgbClr>
                </a:solidFill>
                <a:latin typeface="微软雅黑"/>
                <a:ea typeface="微软雅黑"/>
              </a:rPr>
              <a:t>.0</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5.4%</a:t>
            </a:r>
          </a:p>
        </p:txBody>
      </p:sp>
    </p:spTree>
    <p:custDataLst>
      <p:tags r:id="rId1"/>
    </p:custDataLst>
    <p:extLst>
      <p:ext uri="{BB962C8B-B14F-4D97-AF65-F5344CB8AC3E}">
        <p14:creationId xmlns:p14="http://schemas.microsoft.com/office/powerpoint/2010/main" val="39965934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VCG41155156545;"/>
  <p:tag name="ISLIDE.THEME" val="https://www.islide.cc;"/>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0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0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1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2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3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3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4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0.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1Smkff3fSzGMOuItfjj3F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2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3.xml><?xml version="1.0" encoding="utf-8"?>
<p:tagLst xmlns:a="http://schemas.openxmlformats.org/drawingml/2006/main" xmlns:r="http://schemas.openxmlformats.org/officeDocument/2006/relationships" xmlns:p="http://schemas.openxmlformats.org/presentationml/2006/main">
  <p:tag name="ISLIDE.DIAGRAM" val="2b751056-6b97-492c-b763-340acee7e99d"/>
</p:tagLst>
</file>

<file path=ppt/tags/tag3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4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4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5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7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7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9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heme/theme1.xml><?xml version="1.0" encoding="utf-8"?>
<a:theme xmlns:a="http://schemas.openxmlformats.org/drawingml/2006/main" name="1_主题5">
  <a:themeElements>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2" id="{67B8195C-78B5-4655-B8E8-C8B7BE717FE7}" vid="{3B971AAA-797F-4F55-B7B0-B3003B7CB0CD}"/>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50698</TotalTime>
  <Words>8774</Words>
  <Application>Microsoft Office PowerPoint</Application>
  <PresentationFormat>宽屏</PresentationFormat>
  <Paragraphs>3057</Paragraphs>
  <Slides>32</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2" baseType="lpstr">
      <vt:lpstr>等线</vt:lpstr>
      <vt:lpstr>Microsoft YaHei</vt:lpstr>
      <vt:lpstr>Microsoft YaHei</vt:lpstr>
      <vt:lpstr>微软雅黑 Light</vt:lpstr>
      <vt:lpstr>Arial</vt:lpstr>
      <vt:lpstr>Calibri</vt:lpstr>
      <vt:lpstr>Impact</vt:lpstr>
      <vt:lpstr>Wingdings</vt:lpstr>
      <vt:lpstr>1_主题5</vt:lpstr>
      <vt:lpstr>think-cell Slide</vt:lpstr>
      <vt:lpstr>PowerPoint 演示文稿</vt:lpstr>
      <vt:lpstr>PowerPoint 演示文稿</vt:lpstr>
      <vt:lpstr>价格指数编制说明</vt:lpstr>
      <vt:lpstr>价格指数编制说明</vt:lpstr>
      <vt:lpstr>MADE·价格变化指数简称价格指数 其反映乘用车市场在售车型实际销售价格变化的综合指数体系</vt:lpstr>
      <vt:lpstr>MADE·优惠变化指数简称优惠指数 其反映乘用车市场在售车型实际优惠变化的综合指数体系</vt:lpstr>
      <vt:lpstr>价格指数走势分析</vt:lpstr>
      <vt:lpstr>价格变化指数—整体市场</vt:lpstr>
      <vt:lpstr>优惠变化指数—整体市场</vt:lpstr>
      <vt:lpstr>价格变化指数—轿车市场</vt:lpstr>
      <vt:lpstr>优惠变化指数—轿车市场</vt:lpstr>
      <vt:lpstr>价格变化指数—A0级轿车</vt:lpstr>
      <vt:lpstr>优惠变化指数—A0级轿车</vt:lpstr>
      <vt:lpstr>价格变化指数—A级轿车</vt:lpstr>
      <vt:lpstr>优惠变化指数—A级轿车</vt:lpstr>
      <vt:lpstr>价格变化指数—B级轿车</vt:lpstr>
      <vt:lpstr>优惠变化指数—B级轿车</vt:lpstr>
      <vt:lpstr>价格变化指数—C级轿车</vt:lpstr>
      <vt:lpstr>优惠变化指数—C级轿车</vt:lpstr>
      <vt:lpstr>价格变化指数—SUV市场</vt:lpstr>
      <vt:lpstr>优惠变化指数—SUV市场</vt:lpstr>
      <vt:lpstr>价格变化指数—A0级SUV</vt:lpstr>
      <vt:lpstr>优惠变化指数—A0级SUV</vt:lpstr>
      <vt:lpstr>价格变化指数—A级SUV</vt:lpstr>
      <vt:lpstr>优惠变化指数—A级SUV</vt:lpstr>
      <vt:lpstr>价格变化指数—B级SUV</vt:lpstr>
      <vt:lpstr>优惠变化指数—B级SUV</vt:lpstr>
      <vt:lpstr>价格变化指数—C级SUV</vt:lpstr>
      <vt:lpstr>优惠变化指数—C级SUV</vt:lpstr>
      <vt:lpstr>价格变化指数—MPV市场</vt:lpstr>
      <vt:lpstr>优惠变化指数—MPV市场</vt:lpstr>
      <vt:lpstr>THAN 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 Ryan</dc:creator>
  <cp:lastModifiedBy>Gu Ryan</cp:lastModifiedBy>
  <cp:revision>788</cp:revision>
  <dcterms:created xsi:type="dcterms:W3CDTF">2021-02-24T02:22:54Z</dcterms:created>
  <dcterms:modified xsi:type="dcterms:W3CDTF">2022-12-05T05:48:31Z</dcterms:modified>
</cp:coreProperties>
</file>