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sldIdLst>
    <p:sldId id="257" r:id="rId3"/>
    <p:sldId id="293" r:id="rId4"/>
    <p:sldId id="331" r:id="rId5"/>
    <p:sldId id="386" r:id="rId6"/>
    <p:sldId id="387" r:id="rId7"/>
    <p:sldId id="385" r:id="rId8"/>
    <p:sldId id="389" r:id="rId9"/>
    <p:sldId id="391" r:id="rId10"/>
    <p:sldId id="390" r:id="rId11"/>
    <p:sldId id="397" r:id="rId12"/>
    <p:sldId id="392" r:id="rId13"/>
    <p:sldId id="395" r:id="rId14"/>
    <p:sldId id="396" r:id="rId15"/>
    <p:sldId id="394" r:id="rId16"/>
    <p:sldId id="388" r:id="rId17"/>
    <p:sldId id="311" r:id="rId18"/>
  </p:sldIdLst>
  <p:sldSz cx="9144000" cy="5143500" type="screen16x9"/>
  <p:notesSz cx="6858000" cy="9144000"/>
  <p:custDataLst>
    <p:tags r:id="rId2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cstate="print"/>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cstate="print"/>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cstate="print"/>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 xmlns:a14="http://schemas.microsoft.com/office/drawing/2010/main" w="9525">
                <a:solidFill>
                  <a:srgbClr val="808080"/>
                </a:solidFill>
                <a:bevel/>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2022/12/12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2022/12/12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2022/12/12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12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2022</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年促进汽车消费的</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政策措施及成效综合分析</a:t>
            </a:r>
          </a:p>
        </p:txBody>
      </p:sp>
    </p:spTree>
  </p:cSld>
  <p:clrMapOvr>
    <a:masterClrMapping/>
  </p:clrMapOvr>
  <mc:AlternateContent xmlns:mc="http://schemas.openxmlformats.org/markup-compatibility/2006">
    <mc:Choice xmlns=""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年国家有关部委出台的促进汽车消费的政策分析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10004"/>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年继续开展新能源汽车下乡活动</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关于举办中国新能源汽车耐力赛的通知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年开始举办“中国新能源汽车耐力赛”，通过赛事提升中国品牌产品在消费者心中的地位和形象，进而推动中国新能源汽车产业发展，为实现“双碳”目标做出贡献。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年度新能源汽车下乡车型申报通知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，推动更多适应农村消费特性的新能源车型进入下乡车型目录。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日，工业和信息化部等三部委办公厅和国家能源局综合司联合印发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新能源汽车下乡活动的通知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。确定自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月，在山西、吉林、江苏、浙江、河南、山东、湖北、湖南、海南、四川、甘肃等地，选择三四线城市、县区举办若干场专场、巡展、企业活动。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家汽车生产企业和旗下共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款新能源汽车车型参加本轮下乡活动。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日，中汽协会印发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年度新能源汽车下乡第二批车型目录申报的通知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，明确申报车型应满足的基本要求。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年新能源汽车下乡活动分别在江苏昆山、湖南株洲、湖南郴州启动。据中国汽车工业协会统计，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年新能源汽车下乡车型累计销售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142.6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万辆，预计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年销量将继续增长。</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年国家有关部委出台的促进汽车消费的政策分析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10004"/>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关于减征部分乘用车车辆购置税的公告</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关于减征部分乘用车车辆购置税的公告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，旨在促进汽车消费，支持汽车产业发展。有关政策包括：一、对购置日期在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日期间内且单车价格（不含增值税）不超过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升及以下排量乘用车，减半征收车辆购置税。二、本公告所称乘用车，是指在设计、制造和技术特性上主要用于载运乘客及其随身行李和（或）临时物品，包括驾驶员座位在内最多不超过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座位的汽车。三、本公告所称单车价格，以车辆购置税应税车辆的计税价格为准。四、乘用车购置日期按照机动车销售统一发票或海关关税专用缴款书等有效凭证的开具日期确定。五、乘用车排量、座位数，按照</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中华人民共和国机动车整车出厂合格证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电子信息或者进口机动车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车辆电子信息单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电子信息所载的排量、额定载客（人）数确定。</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日，国务院常务会议明确，阶段性减征部分乘用车购置税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亿元。两部门此次发布的公告旨在具体落实国务院这一部署。虽然有不超过</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万元的价格限制，但这是我国首次对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升及以下排量乘用车减半征收车辆购置税，有望进一步提振汽车消费。</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年国家有关部委出台的促进汽车消费的政策分析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10004"/>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关于搞活汽车流通 扩大汽车消费若干措施的通知（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日，商务部等十七部委印发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关于搞活汽车流通 扩大汽车消费若干措施的通知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，提出六方面共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条具体举措。一是支持新能源汽车购买使用。各地区不得设定本地新能源汽车车型备案目录等要求。研究免征新能源汽车车辆购置税政策到期后延期问题。深入开展新能源汽车下乡活动，促进农村地区新能源汽车消费使用。加快推进充电设施建设，提高充电使用便利性。引导充电桩运营企业适当下调充电服务费，降低车辆使用成本。二是加快活跃二手车市场。提出取消对开展二手车经销的不合理限制，明确登记注册住所和经营场所在二手车交易市场以外的企业可以开展二手车销售业务。明确在全国范围取消对符合国五排放标准小型非营运二手车的迁入限制。要求完善二手车交易登记相关管理规定，推动行业转型升级和做大做强。三是促进汽车更新消费。鼓励各地综合运用经济、技术等手段推动老旧车辆退出，有条件的地区可以开展汽车以旧换新，加快老旧车辆淘汰更新。完善报废机动车回收利用体系，支持符合条件的企业获得报废机动车回收资质；明确企业建设项目用地性质原则上为工业用地，对已取得资质的企业及在建项目，按已确定的用途使用土地。</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年国家有关部委出台的促进汽车消费的政策分析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10004"/>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关于搞活汽车流通 扩大汽车消费若干措施的通知（</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四是推动汽车平行进口持续健康发展。汽车整车进口口岸地区经报备汽车平行进口工作方案，即可开展汽车平行进口业务。允许企业对车辆排放达标作出承诺，在环保信息公开环节，延续执行对平行进口汽车车载诊断系统（</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OBD</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试验和数据信息的有关政策要求。五是优化汽车使用环境。加强城市停车设施建设，结合城镇老旧小区改造等城市更新行动，积极扩建新建停车设施。合理利用人防工程、公园绿地地下空间等，挖潜增建停车设施。各地健全完善停车收费政策，强化资金用地政策支持。发展汽车文化旅游等消费，在用地等方面支持汽车运动赛事、汽车自驾运动营地等项目建设运营。研究制定传统经典车辆认定条件。六是丰富汽车金融服务。鼓励金融机构加大汽车消费信贷支持，有序发展汽车融资租赁，增加汽车金融服务供给。</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若干措施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的出台是对国务院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扎实稳住经济的一揽子政策措施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稳定增加汽车消费相关政策措施的细化落实。同时，针对二手车市场“小散弱”、交易登记有待优化，新能源汽车市场存在地方保护、车辆充电不够便利等问题，提出更多有力举措，进一步促进汽车市场潜力释放。</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年国家有关部委出台的促进汽车消费的政策分析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10004"/>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关于延续新能源汽车免征车辆购置税政策的公告</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日，国务院常务会议会议决定，一是将已两次延期实施、今年底到期的免征新能源汽车购置税政策，再延期实施至明年底，预计新增免税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亿元。二是保持新能源汽车消费其他相关支持政策稳定，继续免征车船税和消费税。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日，财政部、税务总局、工信部发布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关于延续新能源汽车免征车辆购置税政策的公告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的有关事项包括：一、对购置日期在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日期间内的新能源汽车，免征车辆购置税。二、免征车辆购置税的新能源汽车，通过工业和信息化部、税务总局发布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免征车辆购置税的新能源汽车车型目录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）实施管理。自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发布之日起购置的，列入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的纯电动汽车、插电式混合动力（含增程式）汽车、燃料电池汽车，属于符合免税条件的新能源汽车。三、购置日期按照机动车销售统一发票或海关关税专用缴款书等有效凭证的开具日期确定。四、</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日前已列入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的新能源汽车可按照本公告继续适用免征车辆购置税政策。新能源汽车免征车辆购置税的其他事项，按照财政部等三部委公告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号和公告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号等文件有关规定执行。</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年国家有关部委出台的促进汽车消费的政策分析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20762"/>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国家一揽子稳经济措施和促进汽车消费政策的实施成效分析</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年，在国家一揽子稳经济措施和促进汽车消费政策持续推动下，汽车产业实现高质量发展。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第一、汽车产销稳定增长，新能源汽车产销同比翻番。据中国汽车工业协会统计，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月，汽车产销分别完成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2462.8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2430.2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；新能源汽车产销分别完成</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625.3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606.7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万辆，同比均增长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倍，市场占有率达到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，全年产销量有望达到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第二、外贸保稳提质政策推动整车出口实现跨越式发展。据中国汽车工业协会统计，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月，汽车整车出口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278.5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55.3%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。其中，新能源汽车出口</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59.3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第三、新能源汽车下乡活动和减征部分乘用车车购税政策，促进乘用车产品提质增效。据乘联会统计，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月，全国乘用车累计零售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1836.7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万辆，同比净增</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zh-CN" altLang="en-US" sz="1500" smtClean="0">
                <a:latin typeface="微软雅黑" panose="020B0503020204020204" pitchFamily="34" charset="-122"/>
                <a:ea typeface="微软雅黑" panose="020B0503020204020204" pitchFamily="34" charset="-122"/>
                <a:cs typeface="微软雅黑" panose="020B0503020204020204" pitchFamily="34" charset="-122"/>
                <a:sym typeface="+mn-ea"/>
              </a:rPr>
              <a:t>。其中车购税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减半政策启动以来的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月，同比增加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万辆。减征部分乘用车车购税对消费升级的高端消费促进较大。</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第四、延续新能源汽车免征车辆购置税政策，为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年继续促进新能源汽车消费带来利好。截至今年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日，累计免征新能源汽车车购税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686.2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720763"/>
            <a:ext cx="8555878" cy="4013406"/>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进入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年以来，面对复杂严峻的国内外形势和诸多风险挑战，党中央、国务院审时度势，统筹疫情防控和经济社会发展，扎实推进稳住经济一揽子政策，保持了</a:t>
            </a:r>
            <a:r>
              <a:rPr lang="zh-CN" altLang="en-US" sz="1600" dirty="0" smtClean="0"/>
              <a:t>经济回升向好趋势。制造业是经济增长的主体和引擎，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汽车制造业是国民经济重要的战略性、支柱性产业，是稳增长、促消费的重要领域。因此，党中央、国务院高度重视汽车产业高质量发展。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在推动消费持续恢复中提出，继续支持新能源汽车消费。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日，国务院召开常务会议，进一步部署稳经济一揽子措施。会议决定，实施六方面三十三项措施。其中，与汽车产业直接相关的政策措施有：对货车车贷支持银行年内延期还本付息；汽车央企发放的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亿元商用货车贷款，要银企联动延期半年还本付息；放宽汽车限购，阶段性减征部分乘用车购置税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亿元。此后，国务院常委会议又多次部署涉及促进汽车消费的政策措施。国家有关部委跟进落实国务院部署，在相继出台的有关国家宏观政策中，提出涉及促进汽车消费的政策措施。同时，国家有关部委按照国务院部署相继出台了促进汽车消费的具体政策措施，保障了汽车消费市场稳定增长。因此，有必要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年促进汽车消费的政策措施及成效进行综合分析，以期对分析明年国家汽车消费政策取向有所借鉴。</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年国家宏观政策涉及的促进汽车消费的政策分析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20762"/>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关于进一步释放消费潜力促进消费持续恢复的意见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月，因</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省新冠疫情快速扩散，全国生产、消费和物流都受到严重影响。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月份，我国汽车产销同比分别下降</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日，国务院常务会议确定，鼓励汽车、家电等大宗消费，各地不得新增汽车限购措施，已实施限购的逐步增加汽车增量指标。支持新能源汽车消费和充电桩建设。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关于进一步释放消费潜力促进消费持续恢复的意见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促进汽车消费的举措有以下几点：一是大力发展绿色消费。提出，倡导绿色出行，提高城市公共汽电车出行占比，推动公共服务车辆电动化。支持新能源汽车加快发展。二是充分挖掘县乡消费潜力。提出，以汽车、家电为重点，引导企业面向农村开展促销，鼓励有条件的地区开展新能源汽车和绿色智能家电下乡，推进充电桩（站）等配套设施建设。三是破除限制消费障碍壁垒。提出，稳定增加汽车等大宗消费，各地区不得新增汽车限购措施，已实施限购的地区逐步增加汽车增量指标数量。建立健全汽车改装行业管理机制，加快发展汽车后市场。全面取消二手车限迁政策，落实小型非营运二手车交易登记跨省通办措施。对皮卡车进城实施精细化管理，研究进一步放宽皮卡车进城限制。</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年国家宏观政策涉及的促进汽车消费的政策分析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10004"/>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国务院办公厅关于推动外贸保稳提质的意见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日，国务院办公厅关于推动外贸保稳提质的意见，旨在深入贯彻落实党中央、国务院决策部署，帮扶外贸企业应对困难挑战，实现进出口保稳提质任务目标，助力稳经济稳产业链供应链。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十三项具体政策措施，包括，加强外贸企业生产经营保障，促进外贸货物运输保通保畅，增强海运物流服务稳外贸功能，推动跨境电商加快发展提质增效，加大出口信用保险支持，加大进出口信贷支持，进一步加强对中小微外贸企业金融支持，加快提升外贸企业应对汇率风险能力，持续优化跨境贸易人民币结算环境，促进企业用好线上渠道扩大贸易成交，鼓励创新、绿色、高附加值产品开拓国际市场，加强进口促进平台培育建设，支持加工贸易稳定发展。其中与汽车行业直接相关的有两项。一是在第十项中提出，鼓励有条件的中资银行境外机构在依法合规、风险可控的前提下，积极提供境外消费金融产品，支持国外消费者购买中国品牌汽车。支持更多地区开展二手车出口业务，扩大二手车出口规模，提升二手车出口质量。二是在第十三项中提出，探索在综合保税区内开展汽车发动机、变速箱等产品保税再制造试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年国家宏观政策涉及的促进汽车消费的政策分析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20762"/>
            <a:ext cx="8660429"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国务院关于印发扎实稳住经济一揽子政策措施的通知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日，国务院关于印发扎实稳住经济一揽子政策措施的通知，提出六个方面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项具体政策措施及分工安排。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要求各地区、各部门落实各项政策措施，保持经济运行在合理区间，以实际行动迎接党的二十大胜利召开。</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与汽车产业相关的政策是稳定增加汽车等大宗消费，具体包括以下几点：一是各地区不得新增汽车限购措施，已实施限购的地区逐步增加汽车增量指标数量、放宽购车人员资格限制，鼓励实施城区、郊区指标差异化政策。二是加快出台推动汽车由购买管理向使用管理转变的政策文件。 三是全面取消二手车限迁政策，在全国范围取消对符合国五排放标准小型非营运二手车的迁入限制，完善二手车市场主体登记注册、备案和车辆交易登记管理规定。四是支持汽车整车进口口岸地区开展平行进口业务，完善平行进口汽车环保信息公开制度。 五是对皮卡车进城实施精细化管理，研究进一步放宽皮卡车进城限制。六是研究今年内对一定排量以下乘用车减征车辆购置税的支持政策。七是优化新能源汽车充电桩（站）投资建设运营模式，逐步实现所有小区和经营性停车场充电设施全覆盖，加快推进高速公路服务区、客运枢纽等区域充电桩（站）建设。</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年国家宏观政策涉及的促进汽车消费的政策分析</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88488"/>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财政支持做好碳达峰碳中和工作的意见</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财政支持做好碳达峰碳中和工作的意见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包括总体要求、支持重点方向和领域、财政政策措施、保障措施共四个方面。作为构建碳达峰碳中和“</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1+N”</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策体系其中一项，是财政部门贯彻落实党中央、国务院相关重大决策部署的顶层设计文件，是“碳达峰、碳中和”的重要保障方案。其中，与汽车产业直接相关的意见有以下四点：一是支持重点行业领域绿色低碳转型。提出，深化城乡交通运输一体化示范县创建，提升城乡交通运输服务均等化水平。支持优化调整运输结构。大力支持发展新能源汽车，完善充换电基础设施支持政策，稳妥推动燃料电池汽车示范应用工作。二是支持绿色低碳生活和资源节约利用。提出，建立健全汽车、电器电子产品的生产者责任延伸制度，促进再生资源回收行业健康发展。三是发挥税收政策激励约束作用。提出，落实环境保护税、资源税、消费税、车船税、车辆购置税、增值税、企业所得税等税收政策。四是完善政府绿色采购政策。提出，加大新能源、清洁能源公务用车和用船政府采购力度，机要通信等公务用车除特殊地理环境等因素外原则上采购新能源汽车，优先采购提供新能源汽车的租赁服务。</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年国家宏观政策涉及的促进汽车消费的政策分析</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88488"/>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第十次全国深化“放管服”改革电视电话会议重点任务分工方案</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日，李克强总理在第十次全国深化“放管服”改革电视电话会议上发表重要讲话，部署持续深化“放管服”改革，稳住宏观经济大盘，推动经济运行保持在合理区间。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日，国务院办公厅通知印发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第十次全国深化“放管服”改革电视电话会议重点任务分工方案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方案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着力推动已出台政策落地见效的三个方面共二十一项措施，每项措施又提出了具体举措，共计四十项具体举措。其中与汽车产业直接有关的有以下两点：一是依靠改革开放释放经济增长潜力。提出，落实好阶段性减征部分乘用车购置税、延续免征新能源汽车购置税、放宽二手车迁入限制等政策。具体举措：延续实施新能源汽车免征车辆购置税政策，组织开展新能源汽车下乡和汽车“品牌向上”系列活动，支持新能源汽车产业发展，促进汽车消费。二是提升面向市场主体和人民群众的政务服务效能。提出，再推出一批便民服务措施，解决好与人民群众日常生活密切相关的“关键小事”。具体举措：延长允许货车在城市道路上通行的时间，放宽通行吨位限制，推动取消皮卡车进城限制，对新能源配送货车扩大通行范围、延长通行时间，进一步便利货车在城市道路通行。</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4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年国家宏观政策涉及的促进汽车消费的政策分析</a:t>
            </a:r>
            <a:endPar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88488"/>
            <a:ext cx="8638914" cy="4013406"/>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关于巩固回升向好趋势加力振作工业经济的通知</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日，工业和信息化部、国家发展改革委、国务院国资委印发</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关于巩固回升向好趋势加力振作工业经济的通知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。其中与汽车产业直接相关的内容有以下几点：一是深挖市场潜能扩大消费需求。进一步扩大汽车消费，落实好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升及以下排量乘用车阶段性减半征收购置税、新能源汽车免征购置税延续等优惠政策，启动公共领域车辆全面电动化城市试点。二是稳定工业产品出口。加快推动通过中欧班列运输新能源汽车和动力电池，支持跨境电商、海外仓等外贸新业态发展。三是提升产业链供应链韧性和安全水平。统筹推动汽车芯片推广应用、技术攻关、产能提升等工作，进一步拓展供应渠道。四是推动原材料行业提质增效。进一步完善废旧动力电池等再生资源回收利用体系。五是巩固装备制造业良好势头。发挥新能源汽车产业发展部际协调机制作用，突破关键核心技术，构建新型产业生态，完善基础设施建设，推动新能源汽车产业高质量可持续发展。六是加大政策扶持力度优化发展环境。加强产业政策与金融政策协同，发挥产融合作平台作用，综合运用信贷、债券、基金、保险、专项再贷款等各类金融工具，促进新能源汽车等重点产业创新发展。</a:t>
            </a: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1" y="197485"/>
            <a:ext cx="7376982" cy="40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年国家有关部委出台的促进汽车消费的政策分析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710004"/>
            <a:ext cx="8638914" cy="3970318"/>
          </a:xfrm>
          <a:prstGeom prst="rect">
            <a:avLst/>
          </a:prstGeom>
          <a:noFill/>
          <a:extLst>
            <a:ext uri="{909E8E84-426E-40DD-AFC4-6F175D3DCCD1}">
              <a14:hiddenFill xmlns="" xmlns:a14="http://schemas.microsoft.com/office/drawing/2010/main">
                <a:solidFill>
                  <a:schemeClr val="bg2"/>
                </a:solidFill>
              </a14:hiddenFill>
            </a:ext>
          </a:extLst>
        </p:spPr>
        <p:txBody>
          <a:bodyPr wrap="square">
            <a:spAutoFit/>
          </a:bodyPr>
          <a:lstStyle/>
          <a:p>
            <a:pPr>
              <a:lnSpc>
                <a:spcPct val="140000"/>
              </a:lnSpc>
            </a:pP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年新能源汽车推广应用财政补贴政策</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日，财政部等四部委联合发布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年新能源汽车推广应用财政补贴政策的通知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的有关事项包括：一、保持技术指标体系稳定，坚持平缓补贴退坡力度。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年，新能源汽车补贴标准在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年基础上退坡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；城市公交、道路客运、出租（含网约车）、环卫、城市物流配送、邮政快递、民航机场以及党政机关公务领域符合要求的车辆，补贴标准在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年基础上退坡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。明确了不同类型、不同领域车辆产品的补贴标准。二、明确政策终止日期，做好政策收尾工作。</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年新能源汽车购置补贴政策于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日终止，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日之后上牌的车辆不再给予补贴。三、加强产品安全监管引导，确保质量和信息安全。健全新能源汽车安全监管体系，进一步压实新能源汽车生产企业主体责任。四、关于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年新能源汽车产品技术指标要求。</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年购置补贴政策维持动力电池系统能量密度、续驶里程、能耗等技术指标门槛不变，稳定企业预期。另外，截至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月先后共发布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批</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推荐车型目录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，入选新能源汽车车型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2328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款，其中符合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年补贴标准的共计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1819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款，其他新能源车型</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509</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款。</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927</TotalTime>
  <Words>4435</Words>
  <Application>Microsoft Office PowerPoint</Application>
  <PresentationFormat>全屏显示(16:9)</PresentationFormat>
  <Paragraphs>97</Paragraphs>
  <Slides>16</Slides>
  <Notes>16</Notes>
  <HiddenSlides>0</HiddenSlides>
  <MMClips>0</MMClips>
  <ScaleCrop>false</ScaleCrop>
  <HeadingPairs>
    <vt:vector size="4" baseType="variant">
      <vt:variant>
        <vt:lpstr>主题</vt:lpstr>
      </vt:variant>
      <vt:variant>
        <vt:i4>2</vt:i4>
      </vt:variant>
      <vt:variant>
        <vt:lpstr>幻灯片标题</vt:lpstr>
      </vt:variant>
      <vt:variant>
        <vt:i4>16</vt:i4>
      </vt:variant>
    </vt:vector>
  </HeadingPairs>
  <TitlesOfParts>
    <vt:vector size="18"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283</cp:revision>
  <dcterms:created xsi:type="dcterms:W3CDTF">2017-08-15T01:04:00Z</dcterms:created>
  <dcterms:modified xsi:type="dcterms:W3CDTF">2022-12-12T02:17:37Z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