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288" r:id="rId3"/>
    <p:sldId id="307" r:id="rId4"/>
    <p:sldId id="312" r:id="rId5"/>
    <p:sldId id="304" r:id="rId6"/>
    <p:sldId id="310" r:id="rId7"/>
    <p:sldId id="309" r:id="rId8"/>
    <p:sldId id="305" r:id="rId9"/>
    <p:sldId id="311" r:id="rId10"/>
    <p:sldId id="306" r:id="rId11"/>
    <p:sldId id="322" r:id="rId1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63" d="100"/>
          <a:sy n="63" d="100"/>
        </p:scale>
        <p:origin x="76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  <c:pt idx="7">
                  <c:v>65840</c:v>
                </c:pt>
                <c:pt idx="8">
                  <c:v>64810</c:v>
                </c:pt>
                <c:pt idx="9">
                  <c:v>46444</c:v>
                </c:pt>
                <c:pt idx="10">
                  <c:v>46227</c:v>
                </c:pt>
                <c:pt idx="11">
                  <c:v>68042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27653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1EC-8CF1-5A304C8479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53862</c:v>
                      </c:pt>
                      <c:pt idx="1">
                        <c:v>29242</c:v>
                      </c:pt>
                      <c:pt idx="2">
                        <c:v>61872</c:v>
                      </c:pt>
                      <c:pt idx="3">
                        <c:v>58419</c:v>
                      </c:pt>
                      <c:pt idx="4">
                        <c:v>53626</c:v>
                      </c:pt>
                      <c:pt idx="5">
                        <c:v>63445</c:v>
                      </c:pt>
                      <c:pt idx="6">
                        <c:v>61775</c:v>
                      </c:pt>
                      <c:pt idx="7">
                        <c:v>58069</c:v>
                      </c:pt>
                      <c:pt idx="8">
                        <c:v>56871</c:v>
                      </c:pt>
                      <c:pt idx="9">
                        <c:v>48210</c:v>
                      </c:pt>
                      <c:pt idx="10">
                        <c:v>49201</c:v>
                      </c:pt>
                      <c:pt idx="11">
                        <c:v>66538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3146040993898315"/>
          <c:h val="0.10382364896702123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2023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埃安</c:v>
                </c:pt>
                <c:pt idx="1">
                  <c:v>丰田</c:v>
                </c:pt>
                <c:pt idx="2">
                  <c:v>大众</c:v>
                </c:pt>
                <c:pt idx="3">
                  <c:v>smart</c:v>
                </c:pt>
                <c:pt idx="4">
                  <c:v>小鹏</c:v>
                </c:pt>
                <c:pt idx="5">
                  <c:v>宝马</c:v>
                </c:pt>
                <c:pt idx="6">
                  <c:v>北汽新能源</c:v>
                </c:pt>
                <c:pt idx="7">
                  <c:v>蔚来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82</c:v>
                </c:pt>
                <c:pt idx="1">
                  <c:v>90</c:v>
                </c:pt>
                <c:pt idx="2">
                  <c:v>123</c:v>
                </c:pt>
                <c:pt idx="3">
                  <c:v>139</c:v>
                </c:pt>
                <c:pt idx="4">
                  <c:v>166</c:v>
                </c:pt>
                <c:pt idx="5">
                  <c:v>277</c:v>
                </c:pt>
                <c:pt idx="6">
                  <c:v>280</c:v>
                </c:pt>
                <c:pt idx="7">
                  <c:v>457</c:v>
                </c:pt>
                <c:pt idx="8">
                  <c:v>806</c:v>
                </c:pt>
                <c:pt idx="9">
                  <c:v>1521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2022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12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别克</c:v>
                </c:pt>
                <c:pt idx="1">
                  <c:v>国金</c:v>
                </c:pt>
                <c:pt idx="2">
                  <c:v>宝马</c:v>
                </c:pt>
                <c:pt idx="3">
                  <c:v>小鹏</c:v>
                </c:pt>
                <c:pt idx="4">
                  <c:v>ARCFOX</c:v>
                </c:pt>
                <c:pt idx="5">
                  <c:v>大众</c:v>
                </c:pt>
                <c:pt idx="6">
                  <c:v>蔚来</c:v>
                </c:pt>
                <c:pt idx="7">
                  <c:v>特斯拉</c:v>
                </c:pt>
                <c:pt idx="8">
                  <c:v>北汽新能源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546</c:v>
                </c:pt>
                <c:pt idx="1">
                  <c:v>600</c:v>
                </c:pt>
                <c:pt idx="2">
                  <c:v>604</c:v>
                </c:pt>
                <c:pt idx="3">
                  <c:v>624</c:v>
                </c:pt>
                <c:pt idx="4">
                  <c:v>628</c:v>
                </c:pt>
                <c:pt idx="5">
                  <c:v>645</c:v>
                </c:pt>
                <c:pt idx="6">
                  <c:v>807</c:v>
                </c:pt>
                <c:pt idx="7">
                  <c:v>1336</c:v>
                </c:pt>
                <c:pt idx="8">
                  <c:v>2476</c:v>
                </c:pt>
                <c:pt idx="9">
                  <c:v>4634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63572</c:v>
                </c:pt>
                <c:pt idx="7">
                  <c:v>65935</c:v>
                </c:pt>
                <c:pt idx="8">
                  <c:v>67079</c:v>
                </c:pt>
                <c:pt idx="9">
                  <c:v>45343</c:v>
                </c:pt>
                <c:pt idx="10">
                  <c:v>38774</c:v>
                </c:pt>
                <c:pt idx="11">
                  <c:v>39719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4950-4175-867F-BCFB3A31E272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34230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5-4641-B9EB-EE44E3B133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rgbClr val="92D05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rgbClr val="FFC00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46121</c:v>
                      </c:pt>
                      <c:pt idx="1">
                        <c:v>26325</c:v>
                      </c:pt>
                      <c:pt idx="2">
                        <c:v>71769</c:v>
                      </c:pt>
                      <c:pt idx="3">
                        <c:v>67053</c:v>
                      </c:pt>
                      <c:pt idx="4">
                        <c:v>56468</c:v>
                      </c:pt>
                      <c:pt idx="5">
                        <c:v>66148</c:v>
                      </c:pt>
                      <c:pt idx="6">
                        <c:v>68508</c:v>
                      </c:pt>
                      <c:pt idx="7">
                        <c:v>66170</c:v>
                      </c:pt>
                      <c:pt idx="8">
                        <c:v>59548</c:v>
                      </c:pt>
                      <c:pt idx="9">
                        <c:v>48663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  <c:pt idx="7">
                  <c:v>0.1338</c:v>
                </c:pt>
                <c:pt idx="8">
                  <c:v>0.1396</c:v>
                </c:pt>
                <c:pt idx="9">
                  <c:v>-3.6600000000000001E-2</c:v>
                </c:pt>
                <c:pt idx="10">
                  <c:v>-6.0400000000000002E-2</c:v>
                </c:pt>
                <c:pt idx="11">
                  <c:v>2.2599999999999999E-2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2023年</c:v>
                </c:pt>
              </c:strCache>
            </c:strRef>
          </c:tx>
          <c:spPr>
            <a:ln w="3175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2CB6935E-313F-4787-B952-C59358E6B2C5}" type="VALUE">
                      <a:rPr lang="en-US" altLang="zh-CN">
                        <a:solidFill>
                          <a:schemeClr val="tx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3C3-4EEE-A5CA-1065F222C2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0.00%</c:formatCode>
                <c:ptCount val="12"/>
                <c:pt idx="0">
                  <c:v>-0.46879999999999999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3-4EEE-A5CA-1065F222C2E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800" b="1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4.0175000000000001</c:v>
                      </c:pt>
                      <c:pt idx="2">
                        <c:v>1.1467000000000001</c:v>
                      </c:pt>
                      <c:pt idx="3">
                        <c:v>0.1578</c:v>
                      </c:pt>
                      <c:pt idx="4">
                        <c:v>-7.8E-2</c:v>
                      </c:pt>
                      <c:pt idx="5">
                        <c:v>0.27900000000000003</c:v>
                      </c:pt>
                      <c:pt idx="6">
                        <c:v>0.29349999999999998</c:v>
                      </c:pt>
                      <c:pt idx="7">
                        <c:v>2.8299999999999999E-2</c:v>
                      </c:pt>
                      <c:pt idx="8">
                        <c:v>-0.1933</c:v>
                      </c:pt>
                      <c:pt idx="9">
                        <c:v>-0.25190000000000001</c:v>
                      </c:pt>
                      <c:pt idx="10">
                        <c:v>-0.29299999999999998</c:v>
                      </c:pt>
                      <c:pt idx="11">
                        <c:v>-0.27550000000000002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0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556212101032435"/>
          <c:y val="0.17054995583782412"/>
          <c:w val="0.25023469966813455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别克</c:v>
                </c:pt>
                <c:pt idx="1">
                  <c:v>日产</c:v>
                </c:pt>
                <c:pt idx="2">
                  <c:v>特斯拉</c:v>
                </c:pt>
                <c:pt idx="3">
                  <c:v>本田</c:v>
                </c:pt>
                <c:pt idx="4">
                  <c:v>奥迪</c:v>
                </c:pt>
                <c:pt idx="5">
                  <c:v>奔驰</c:v>
                </c:pt>
                <c:pt idx="6">
                  <c:v>比亚迪</c:v>
                </c:pt>
                <c:pt idx="7">
                  <c:v>宝马</c:v>
                </c:pt>
                <c:pt idx="8">
                  <c:v>丰田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717</c:v>
                </c:pt>
                <c:pt idx="1">
                  <c:v>757</c:v>
                </c:pt>
                <c:pt idx="2">
                  <c:v>806</c:v>
                </c:pt>
                <c:pt idx="3">
                  <c:v>968</c:v>
                </c:pt>
                <c:pt idx="4">
                  <c:v>1233</c:v>
                </c:pt>
                <c:pt idx="5">
                  <c:v>1786</c:v>
                </c:pt>
                <c:pt idx="6">
                  <c:v>1913</c:v>
                </c:pt>
                <c:pt idx="7">
                  <c:v>1941</c:v>
                </c:pt>
                <c:pt idx="8">
                  <c:v>2338</c:v>
                </c:pt>
                <c:pt idx="9">
                  <c:v>2418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长安</c:v>
                </c:pt>
                <c:pt idx="1">
                  <c:v>雪佛兰</c:v>
                </c:pt>
                <c:pt idx="2">
                  <c:v>奥迪</c:v>
                </c:pt>
                <c:pt idx="3">
                  <c:v>别克</c:v>
                </c:pt>
                <c:pt idx="4">
                  <c:v>北汽新能源</c:v>
                </c:pt>
                <c:pt idx="5">
                  <c:v>宝马</c:v>
                </c:pt>
                <c:pt idx="6">
                  <c:v>本田</c:v>
                </c:pt>
                <c:pt idx="7">
                  <c:v>丰田</c:v>
                </c:pt>
                <c:pt idx="8">
                  <c:v>比亚迪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1710</c:v>
                </c:pt>
                <c:pt idx="1">
                  <c:v>1872</c:v>
                </c:pt>
                <c:pt idx="2">
                  <c:v>2128</c:v>
                </c:pt>
                <c:pt idx="3">
                  <c:v>2309</c:v>
                </c:pt>
                <c:pt idx="4">
                  <c:v>2476</c:v>
                </c:pt>
                <c:pt idx="5">
                  <c:v>2852</c:v>
                </c:pt>
                <c:pt idx="6">
                  <c:v>2865</c:v>
                </c:pt>
                <c:pt idx="7">
                  <c:v>5244</c:v>
                </c:pt>
                <c:pt idx="8">
                  <c:v>5277</c:v>
                </c:pt>
                <c:pt idx="9">
                  <c:v>9015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  <c:pt idx="7">
                  <c:v>4380</c:v>
                </c:pt>
                <c:pt idx="8">
                  <c:v>4194</c:v>
                </c:pt>
                <c:pt idx="9">
                  <c:v>3212</c:v>
                </c:pt>
                <c:pt idx="10">
                  <c:v>2762</c:v>
                </c:pt>
                <c:pt idx="11">
                  <c:v>2802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2925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0-4831-80F6-585F7B81CE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5036</c:v>
                      </c:pt>
                      <c:pt idx="1">
                        <c:v>3138</c:v>
                      </c:pt>
                      <c:pt idx="2">
                        <c:v>5538</c:v>
                      </c:pt>
                      <c:pt idx="3">
                        <c:v>5246</c:v>
                      </c:pt>
                      <c:pt idx="4">
                        <c:v>4951</c:v>
                      </c:pt>
                      <c:pt idx="5">
                        <c:v>5853</c:v>
                      </c:pt>
                      <c:pt idx="6">
                        <c:v>5970</c:v>
                      </c:pt>
                      <c:pt idx="7">
                        <c:v>5211</c:v>
                      </c:pt>
                      <c:pt idx="8">
                        <c:v>4878</c:v>
                      </c:pt>
                      <c:pt idx="9">
                        <c:v>3761</c:v>
                      </c:pt>
                      <c:pt idx="10">
                        <c:v>3767</c:v>
                      </c:pt>
                      <c:pt idx="11">
                        <c:v>4911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5"/>
              <c:layout>
                <c:manualLayout>
                  <c:x val="-3.9847009735744086E-2"/>
                  <c:y val="7.864277623092500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0A-4282-9645-4BB034DCE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Sheet1!$A$2:$A$26</c:f>
              <c:strCache>
                <c:ptCount val="24"/>
                <c:pt idx="0">
                  <c:v>2月</c:v>
                </c:pt>
                <c:pt idx="1">
                  <c:v>3月</c:v>
                </c:pt>
                <c:pt idx="2">
                  <c:v>4月</c:v>
                </c:pt>
                <c:pt idx="3">
                  <c:v>5月</c:v>
                </c:pt>
                <c:pt idx="4">
                  <c:v>6月</c:v>
                </c:pt>
                <c:pt idx="5">
                  <c:v>7月</c:v>
                </c:pt>
                <c:pt idx="6">
                  <c:v>8月</c:v>
                </c:pt>
                <c:pt idx="7">
                  <c:v>9月</c:v>
                </c:pt>
                <c:pt idx="8">
                  <c:v>10月</c:v>
                </c:pt>
                <c:pt idx="9">
                  <c:v>11月</c:v>
                </c:pt>
                <c:pt idx="10">
                  <c:v>12月</c:v>
                </c:pt>
                <c:pt idx="11">
                  <c:v>2022年1月</c:v>
                </c:pt>
                <c:pt idx="12">
                  <c:v>2月</c:v>
                </c:pt>
                <c:pt idx="13">
                  <c:v>3月</c:v>
                </c:pt>
                <c:pt idx="14">
                  <c:v>4月</c:v>
                </c:pt>
                <c:pt idx="15">
                  <c:v>5月</c:v>
                </c:pt>
                <c:pt idx="16">
                  <c:v>6月</c:v>
                </c:pt>
                <c:pt idx="17">
                  <c:v>7月</c:v>
                </c:pt>
                <c:pt idx="18">
                  <c:v>8月</c:v>
                </c:pt>
                <c:pt idx="19">
                  <c:v>9月</c:v>
                </c:pt>
                <c:pt idx="20">
                  <c:v>10月</c:v>
                </c:pt>
                <c:pt idx="21">
                  <c:v>11月</c:v>
                </c:pt>
                <c:pt idx="22">
                  <c:v>12月</c:v>
                </c:pt>
                <c:pt idx="23">
                  <c:v>2023年1月</c:v>
                </c:pt>
              </c:strCache>
            </c:strRef>
          </c:cat>
          <c:val>
            <c:numRef>
              <c:f>Sheet1!$B$2:$B$26</c:f>
              <c:numCache>
                <c:formatCode>0.00%</c:formatCode>
                <c:ptCount val="24"/>
                <c:pt idx="0">
                  <c:v>0.10730000000000001</c:v>
                </c:pt>
                <c:pt idx="1">
                  <c:v>8.9499999999999996E-2</c:v>
                </c:pt>
                <c:pt idx="2">
                  <c:v>8.9800000000000005E-2</c:v>
                </c:pt>
                <c:pt idx="3">
                  <c:v>9.2299999999999993E-2</c:v>
                </c:pt>
                <c:pt idx="4">
                  <c:v>9.2299999999999993E-2</c:v>
                </c:pt>
                <c:pt idx="5">
                  <c:v>9.6600000000000005E-2</c:v>
                </c:pt>
                <c:pt idx="6">
                  <c:v>8.9700000000000002E-2</c:v>
                </c:pt>
                <c:pt idx="7">
                  <c:v>8.5800000000000001E-2</c:v>
                </c:pt>
                <c:pt idx="8">
                  <c:v>7.8E-2</c:v>
                </c:pt>
                <c:pt idx="9">
                  <c:v>7.6600000000000001E-2</c:v>
                </c:pt>
                <c:pt idx="10">
                  <c:v>7.3800000000000004E-2</c:v>
                </c:pt>
                <c:pt idx="11">
                  <c:v>8.48E-2</c:v>
                </c:pt>
                <c:pt idx="12">
                  <c:v>8.2400000000000001E-2</c:v>
                </c:pt>
                <c:pt idx="13">
                  <c:v>7.8899999999999998E-2</c:v>
                </c:pt>
                <c:pt idx="14">
                  <c:v>9.2399999999999996E-2</c:v>
                </c:pt>
                <c:pt idx="15">
                  <c:v>6.4500000000000002E-2</c:v>
                </c:pt>
                <c:pt idx="16">
                  <c:v>6.3200000000000006E-2</c:v>
                </c:pt>
                <c:pt idx="17">
                  <c:v>6.7599999999999993E-2</c:v>
                </c:pt>
                <c:pt idx="18">
                  <c:v>6.6500000000000004E-2</c:v>
                </c:pt>
                <c:pt idx="19">
                  <c:v>6.4699999999999994E-2</c:v>
                </c:pt>
                <c:pt idx="20">
                  <c:v>6.9199999999999998E-2</c:v>
                </c:pt>
                <c:pt idx="21">
                  <c:v>5.9700000000000003E-2</c:v>
                </c:pt>
                <c:pt idx="22">
                  <c:v>4.1200000000000001E-2</c:v>
                </c:pt>
                <c:pt idx="23">
                  <c:v>0.10580000000000001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2023</a:t>
            </a:r>
            <a:r>
              <a:rPr lang="zh-CN" sz="2000" b="1" dirty="0"/>
              <a:t>年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6356007313"/>
          <c:y val="4.2187417335030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迷你</c:v>
                </c:pt>
                <c:pt idx="2">
                  <c:v>丰田</c:v>
                </c:pt>
                <c:pt idx="3">
                  <c:v>沃尔沃</c:v>
                </c:pt>
                <c:pt idx="4">
                  <c:v>雷克萨斯</c:v>
                </c:pt>
                <c:pt idx="5">
                  <c:v>奥迪</c:v>
                </c:pt>
                <c:pt idx="6">
                  <c:v>路虎</c:v>
                </c:pt>
                <c:pt idx="7">
                  <c:v>保时捷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64</c:v>
                </c:pt>
                <c:pt idx="1">
                  <c:v>72</c:v>
                </c:pt>
                <c:pt idx="2">
                  <c:v>98</c:v>
                </c:pt>
                <c:pt idx="3">
                  <c:v>148</c:v>
                </c:pt>
                <c:pt idx="4">
                  <c:v>244</c:v>
                </c:pt>
                <c:pt idx="5">
                  <c:v>265</c:v>
                </c:pt>
                <c:pt idx="6">
                  <c:v>286</c:v>
                </c:pt>
                <c:pt idx="7">
                  <c:v>325</c:v>
                </c:pt>
                <c:pt idx="8">
                  <c:v>445</c:v>
                </c:pt>
                <c:pt idx="9">
                  <c:v>751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</a:t>
            </a:r>
            <a:r>
              <a:rPr lang="en-US" altLang="zh-CN" sz="2000" b="1" dirty="0"/>
              <a:t>12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丰田</c:v>
                </c:pt>
                <c:pt idx="2">
                  <c:v>迷你</c:v>
                </c:pt>
                <c:pt idx="3">
                  <c:v>沃尔沃</c:v>
                </c:pt>
                <c:pt idx="4">
                  <c:v>奥迪</c:v>
                </c:pt>
                <c:pt idx="5">
                  <c:v>路虎</c:v>
                </c:pt>
                <c:pt idx="6">
                  <c:v>保时捷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75</c:v>
                </c:pt>
                <c:pt idx="1">
                  <c:v>88</c:v>
                </c:pt>
                <c:pt idx="2">
                  <c:v>123</c:v>
                </c:pt>
                <c:pt idx="3">
                  <c:v>170</c:v>
                </c:pt>
                <c:pt idx="4">
                  <c:v>212</c:v>
                </c:pt>
                <c:pt idx="5">
                  <c:v>228</c:v>
                </c:pt>
                <c:pt idx="6">
                  <c:v>377</c:v>
                </c:pt>
                <c:pt idx="7">
                  <c:v>383</c:v>
                </c:pt>
                <c:pt idx="8">
                  <c:v>391</c:v>
                </c:pt>
                <c:pt idx="9">
                  <c:v>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  <c:pt idx="7">
                  <c:v>22518</c:v>
                </c:pt>
                <c:pt idx="8">
                  <c:v>24310</c:v>
                </c:pt>
                <c:pt idx="9">
                  <c:v>16579</c:v>
                </c:pt>
                <c:pt idx="10">
                  <c:v>19641</c:v>
                </c:pt>
                <c:pt idx="11">
                  <c:v>25049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8351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1-468D-97AE-97B8F704B0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11928</c:v>
                      </c:pt>
                      <c:pt idx="1">
                        <c:v>5696</c:v>
                      </c:pt>
                      <c:pt idx="2">
                        <c:v>9127</c:v>
                      </c:pt>
                      <c:pt idx="3">
                        <c:v>9790</c:v>
                      </c:pt>
                      <c:pt idx="4">
                        <c:v>11159</c:v>
                      </c:pt>
                      <c:pt idx="5">
                        <c:v>18196</c:v>
                      </c:pt>
                      <c:pt idx="6">
                        <c:v>17423</c:v>
                      </c:pt>
                      <c:pt idx="7">
                        <c:v>17547</c:v>
                      </c:pt>
                      <c:pt idx="8">
                        <c:v>19001</c:v>
                      </c:pt>
                      <c:pt idx="9">
                        <c:v>13534</c:v>
                      </c:pt>
                      <c:pt idx="10">
                        <c:v>14557</c:v>
                      </c:pt>
                      <c:pt idx="11">
                        <c:v>18680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856222523422754"/>
          <c:h val="8.3325930576697321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2023/2/26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2023/2/26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22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2023/2/26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2286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3.42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13.82%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28.86%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1.24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3423122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algn="just"/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月份受春节假期及部分消费需求提前透支影响，叠加传统燃油车购置税优惠和新能源汽车补贴政策退出，北京新旧车销售同环比均呈现大幅下降趋势。新车销售受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年年底消费透支影响最为明显，环比下降近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60%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，降幅巨大，同时又受春节前后人员集中离京回家过年，汽车消费需求明显下降影响，同比降福也近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50%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。做为北京汽车消费亮点的新能源汽车今年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月也首次出现同环比大幅下降的情况，新能源汽车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月的销量环比下降幅度甚至达到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66.67%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，超过新车整体下滑水平。新能源汽车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月销量下降与新能源汽车补贴政策退出及北京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年新能源汽车指标基本释放完成有极大关系，同时新能源汽车价格的变动也使部分消费者处于观望之中。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年持续走低的进口车销售进入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月销售表现反而有所增强，是唯一环比正增长的车型，市场占有率明显回升。二手车销量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月份也出现同环比下降趋势，但因为主要是受春节放假影响，二手车下降幅度明显低于新车下降幅度，处于预想范围之内，随着全国疫情防控的放开，北京二手车交易将逐步恢复。</a:t>
            </a:r>
            <a:endParaRPr lang="en-US" altLang="zh-CN" sz="16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月份北京新旧车销售将明显好于同期，往年受春节因素影响，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往往是全年中交易量最底的月份，但今年随春节提前及节后消费市场的全面复苏，北京的汽车消费将逐步走出低谷，旧车交易将率先实现稳步增长，但新能源汽车销售受购车指标影响还将维持低位运行，短期难以恢复快速增长。</a:t>
            </a:r>
            <a:endParaRPr lang="en-US" altLang="zh-CN" sz="16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2765656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158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2.77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59.36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46.88%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0876672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9558470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6928120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98178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16198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2925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4.39%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33.73%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6413965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793136" y="1787114"/>
            <a:ext cx="2921344" cy="2496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10.58%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，占有率环比上涨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6.46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个百分点，同比上涨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7428124"/>
              </p:ext>
            </p:extLst>
          </p:nvPr>
        </p:nvGraphicFramePr>
        <p:xfrm>
          <a:off x="477520" y="1483360"/>
          <a:ext cx="848360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5051756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4821933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2882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8351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66.67%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24.68%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30.2%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4900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58.68%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7968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95.41%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651862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4538252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3162160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57110</TotalTime>
  <Words>742</Words>
  <Application>Microsoft Office PowerPoint</Application>
  <PresentationFormat>宽屏</PresentationFormat>
  <Paragraphs>67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  <vt:lpstr>2023年北京汽车交易情况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116</cp:revision>
  <dcterms:created xsi:type="dcterms:W3CDTF">2021-12-26T04:02:55Z</dcterms:created>
  <dcterms:modified xsi:type="dcterms:W3CDTF">2023-03-02T00:29:35Z</dcterms:modified>
</cp:coreProperties>
</file>