
<file path=[Content_Types].xml><?xml version="1.0" encoding="utf-8"?>
<Types xmlns="http://schemas.openxmlformats.org/package/2006/content-types">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79" r:id="rId1"/>
    <p:sldMasterId id="2147483705" r:id="rId2"/>
    <p:sldMasterId id="2147483716" r:id="rId3"/>
  </p:sldMasterIdLst>
  <p:notesMasterIdLst>
    <p:notesMasterId r:id="rId15"/>
  </p:notesMasterIdLst>
  <p:handoutMasterIdLst>
    <p:handoutMasterId r:id="rId16"/>
  </p:handoutMasterIdLst>
  <p:sldIdLst>
    <p:sldId id="302" r:id="rId4"/>
    <p:sldId id="1665" r:id="rId5"/>
    <p:sldId id="1666" r:id="rId6"/>
    <p:sldId id="1667" r:id="rId7"/>
    <p:sldId id="1668" r:id="rId8"/>
    <p:sldId id="1669" r:id="rId9"/>
    <p:sldId id="1670" r:id="rId10"/>
    <p:sldId id="1671" r:id="rId11"/>
    <p:sldId id="1672" r:id="rId12"/>
    <p:sldId id="781" r:id="rId13"/>
    <p:sldId id="1664" r:id="rId1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2" orient="horz" pos="981" userDrawn="1">
          <p15:clr>
            <a:srgbClr val="A4A3A4"/>
          </p15:clr>
        </p15:guide>
        <p15:guide id="5" pos="7525" userDrawn="1">
          <p15:clr>
            <a:srgbClr val="A4A3A4"/>
          </p15:clr>
        </p15:guide>
        <p15:guide id="6" userDrawn="1">
          <p15:clr>
            <a:srgbClr val="A4A3A4"/>
          </p15:clr>
        </p15:guide>
        <p15:guide id="7" pos="155" userDrawn="1">
          <p15:clr>
            <a:srgbClr val="A4A3A4"/>
          </p15:clr>
        </p15:guide>
        <p15:guide id="8" pos="3840" userDrawn="1">
          <p15:clr>
            <a:srgbClr val="A4A3A4"/>
          </p15:clr>
        </p15:guide>
        <p15:guide id="10" orient="horz" pos="4065" userDrawn="1">
          <p15:clr>
            <a:srgbClr val="A4A3A4"/>
          </p15:clr>
        </p15:guide>
        <p15:guide id="11" orient="horz" pos="4156"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AM" initials="C" lastIdx="0" clrIdx="0">
    <p:extLst>
      <p:ext uri="{19B8F6BF-5375-455C-9EA6-DF929625EA0E}">
        <p15:presenceInfo xmlns:p15="http://schemas.microsoft.com/office/powerpoint/2012/main" userId="CAM"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72129"/>
    <a:srgbClr val="D9D9D9"/>
    <a:srgbClr val="BCD9F0"/>
    <a:srgbClr val="B8D7EE"/>
    <a:srgbClr val="BFDCF1"/>
    <a:srgbClr val="BDDAF0"/>
    <a:srgbClr val="B7D6ED"/>
    <a:srgbClr val="BCDAF0"/>
    <a:srgbClr val="000000"/>
    <a:srgbClr val="7F7F7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7DF18680-E054-41AD-8BC1-D1AEF772440D}" styleName="中度样式 2 - 强调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5BE263C-DBD7-4A20-BB59-AAB30ACAA65A}" styleName="中度样式 3 - 强调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0E3FDE45-AF77-4B5C-9715-49D594BDF05E}" styleName="浅色样式 1 - 强调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9D7B26C5-4107-4FEC-AEDC-1716B250A1EF}" styleName="浅色样式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3B4B98B0-60AC-42C2-AFA5-B58CD77FA1E5}" styleName="浅色样式 1 - 强调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D27102A9-8310-4765-A935-A1911B00CA55}" styleName="浅色样式 1 - 强调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21E4AEA4-8DFA-4A89-87EB-49C32662AFE0}" styleName="中度样式 2 - 强调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8EC20E35-A176-4012-BC5E-935CFFF8708E}" styleName="中度样式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5758FB7-9AC5-4552-8A53-C91805E547FA}" styleName="主题样式 1 - 强调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9706" autoAdjust="0"/>
    <p:restoredTop sz="95056" autoAdjust="0"/>
  </p:normalViewPr>
  <p:slideViewPr>
    <p:cSldViewPr>
      <p:cViewPr varScale="1">
        <p:scale>
          <a:sx n="112" d="100"/>
          <a:sy n="112" d="100"/>
        </p:scale>
        <p:origin x="774" y="102"/>
      </p:cViewPr>
      <p:guideLst>
        <p:guide orient="horz" pos="981"/>
        <p:guide pos="7525"/>
        <p:guide/>
        <p:guide pos="155"/>
        <p:guide pos="3840"/>
        <p:guide orient="horz" pos="4065"/>
        <p:guide orient="horz" pos="4156"/>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p:cViewPr varScale="1">
        <p:scale>
          <a:sx n="87" d="100"/>
          <a:sy n="87" d="100"/>
        </p:scale>
        <p:origin x="3840" y="7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presProps" Target="presProps.xml"/><Relationship Id="rId3" Type="http://schemas.openxmlformats.org/officeDocument/2006/relationships/slideMaster" Target="slideMasters/slideMaster3.xml"/><Relationship Id="rId21" Type="http://schemas.openxmlformats.org/officeDocument/2006/relationships/tableStyles" Target="tableStyle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commentAuthors" Target="commentAuthors.xml"/><Relationship Id="rId2" Type="http://schemas.openxmlformats.org/officeDocument/2006/relationships/slideMaster" Target="slideMasters/slideMaster2.xml"/><Relationship Id="rId16" Type="http://schemas.openxmlformats.org/officeDocument/2006/relationships/handoutMaster" Target="handoutMasters/handout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5" Type="http://schemas.openxmlformats.org/officeDocument/2006/relationships/slide" Target="slides/slide2.xml"/><Relationship Id="rId15" Type="http://schemas.openxmlformats.org/officeDocument/2006/relationships/notesMaster" Target="notesMasters/notesMaster1.xml"/><Relationship Id="rId10" Type="http://schemas.openxmlformats.org/officeDocument/2006/relationships/slide" Target="slides/slide7.xml"/><Relationship Id="rId19" Type="http://schemas.openxmlformats.org/officeDocument/2006/relationships/viewProps" Target="viewProp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C96C0672-9A1D-49E4-9AC5-60ECB5BB9DE7}" type="datetimeFigureOut">
              <a:rPr lang="zh-CN" altLang="en-US" smtClean="0"/>
              <a:pPr/>
              <a:t>2023/4/4</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D9681B76-3745-4F94-971A-EF7EB41BCF18}" type="slidenum">
              <a:rPr lang="zh-CN" altLang="en-US" smtClean="0"/>
              <a:pPr/>
              <a:t>‹#›</a:t>
            </a:fld>
            <a:endParaRPr lang="zh-CN" altLang="en-US"/>
          </a:p>
        </p:txBody>
      </p:sp>
    </p:spTree>
    <p:extLst>
      <p:ext uri="{BB962C8B-B14F-4D97-AF65-F5344CB8AC3E}">
        <p14:creationId xmlns:p14="http://schemas.microsoft.com/office/powerpoint/2010/main" val="277709916"/>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B693C18-DA8C-4128-A6C2-E7A22FCADE8E}" type="datetimeFigureOut">
              <a:rPr lang="zh-CN" altLang="en-US" smtClean="0"/>
              <a:pPr/>
              <a:t>2023/4/4</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A9E7C05-A6E1-4D8D-A2C1-452CA84F84F7}" type="slidenum">
              <a:rPr lang="zh-CN" altLang="en-US" smtClean="0"/>
              <a:pPr/>
              <a:t>‹#›</a:t>
            </a:fld>
            <a:endParaRPr lang="zh-CN" altLang="en-US"/>
          </a:p>
        </p:txBody>
      </p:sp>
    </p:spTree>
    <p:extLst>
      <p:ext uri="{BB962C8B-B14F-4D97-AF65-F5344CB8AC3E}">
        <p14:creationId xmlns:p14="http://schemas.microsoft.com/office/powerpoint/2010/main" val="1778630691"/>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A9E7C05-A6E1-4D8D-A2C1-452CA84F84F7}" type="slidenum">
              <a:rPr lang="zh-CN" altLang="en-US" smtClean="0"/>
              <a:pPr/>
              <a:t>10</a:t>
            </a:fld>
            <a:endParaRPr lang="zh-CN" altLang="en-US"/>
          </a:p>
        </p:txBody>
      </p:sp>
    </p:spTree>
    <p:extLst>
      <p:ext uri="{BB962C8B-B14F-4D97-AF65-F5344CB8AC3E}">
        <p14:creationId xmlns:p14="http://schemas.microsoft.com/office/powerpoint/2010/main" val="202994001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表格">
    <p:spTree>
      <p:nvGrpSpPr>
        <p:cNvPr id="1" name=""/>
        <p:cNvGrpSpPr/>
        <p:nvPr/>
      </p:nvGrpSpPr>
      <p:grpSpPr>
        <a:xfrm>
          <a:off x="0" y="0"/>
          <a:ext cx="0" cy="0"/>
          <a:chOff x="0" y="0"/>
          <a:chExt cx="0" cy="0"/>
        </a:xfrm>
      </p:grpSpPr>
      <p:sp>
        <p:nvSpPr>
          <p:cNvPr id="8" name="灯片编号占位符 7">
            <a:extLst>
              <a:ext uri="{FF2B5EF4-FFF2-40B4-BE49-F238E27FC236}">
                <a16:creationId xmlns:a16="http://schemas.microsoft.com/office/drawing/2014/main" id="{2CB20BA6-18EA-4A2C-AF50-1A9CA49B5FA4}"/>
              </a:ext>
            </a:extLst>
          </p:cNvPr>
          <p:cNvSpPr>
            <a:spLocks noGrp="1"/>
          </p:cNvSpPr>
          <p:nvPr>
            <p:ph type="sldNum" sz="quarter" idx="15"/>
          </p:nvPr>
        </p:nvSpPr>
        <p:spPr/>
        <p:txBody>
          <a:bodyPr/>
          <a:lstStyle/>
          <a:p>
            <a:fld id="{F71E1782-A91A-44D1-8FB4-C38984F10C6E}" type="slidenum">
              <a:rPr lang="zh-CN" altLang="en-US" smtClean="0"/>
              <a:pPr/>
              <a:t>‹#›</a:t>
            </a:fld>
            <a:endParaRPr lang="zh-CN" altLang="en-US"/>
          </a:p>
        </p:txBody>
      </p:sp>
      <p:sp>
        <p:nvSpPr>
          <p:cNvPr id="9" name="标题 8">
            <a:extLst>
              <a:ext uri="{FF2B5EF4-FFF2-40B4-BE49-F238E27FC236}">
                <a16:creationId xmlns:a16="http://schemas.microsoft.com/office/drawing/2014/main" id="{15B68D9C-4BD0-43BB-B9D4-ECF8525D9919}"/>
              </a:ext>
            </a:extLst>
          </p:cNvPr>
          <p:cNvSpPr>
            <a:spLocks noGrp="1"/>
          </p:cNvSpPr>
          <p:nvPr>
            <p:ph type="title"/>
          </p:nvPr>
        </p:nvSpPr>
        <p:spPr/>
        <p:txBody>
          <a:bodyPr/>
          <a:lstStyle/>
          <a:p>
            <a:r>
              <a:rPr lang="zh-CN" altLang="en-US" dirty="0"/>
              <a:t>单击此处编辑母版标题样式</a:t>
            </a:r>
          </a:p>
        </p:txBody>
      </p:sp>
      <p:sp>
        <p:nvSpPr>
          <p:cNvPr id="6" name="文本占位符 12">
            <a:extLst>
              <a:ext uri="{FF2B5EF4-FFF2-40B4-BE49-F238E27FC236}">
                <a16:creationId xmlns:a16="http://schemas.microsoft.com/office/drawing/2014/main" id="{1E11247B-8B0B-9EA2-3EAB-8B74EBDC71B5}"/>
              </a:ext>
            </a:extLst>
          </p:cNvPr>
          <p:cNvSpPr>
            <a:spLocks noGrp="1"/>
          </p:cNvSpPr>
          <p:nvPr>
            <p:ph type="body" sz="quarter" idx="16" hasCustomPrompt="1"/>
          </p:nvPr>
        </p:nvSpPr>
        <p:spPr>
          <a:xfrm>
            <a:off x="258763" y="659080"/>
            <a:ext cx="11704637" cy="337015"/>
          </a:xfrm>
          <a:prstGeom prst="rect">
            <a:avLst/>
          </a:prstGeom>
          <a:noFill/>
        </p:spPr>
        <p:txBody>
          <a:bodyPr>
            <a:spAutoFit/>
          </a:bodyPr>
          <a:lstStyle>
            <a:lvl1pPr marL="360000" indent="-172800">
              <a:lnSpc>
                <a:spcPct val="125000"/>
              </a:lnSpc>
              <a:spcBef>
                <a:spcPts val="600"/>
              </a:spcBef>
              <a:buFont typeface="Wingdings" panose="05000000000000000000" pitchFamily="2" charset="2"/>
              <a:buChar char="n"/>
              <a:defRPr sz="1400" b="1" spc="60" baseline="0">
                <a:solidFill>
                  <a:schemeClr val="tx1"/>
                </a:solidFill>
                <a:latin typeface="微软雅黑" panose="020B0503020204020204" pitchFamily="34" charset="-122"/>
                <a:ea typeface="微软雅黑" panose="020B0503020204020204" pitchFamily="34" charset="-122"/>
              </a:defRPr>
            </a:lvl1pPr>
            <a:lvl2pPr>
              <a:defRPr sz="1800">
                <a:latin typeface="微软雅黑" panose="020B0503020204020204" pitchFamily="34" charset="-122"/>
                <a:ea typeface="微软雅黑" panose="020B0503020204020204" pitchFamily="34" charset="-122"/>
              </a:defRPr>
            </a:lvl2pPr>
            <a:lvl3pPr>
              <a:defRPr sz="1600">
                <a:latin typeface="微软雅黑" panose="020B0503020204020204" pitchFamily="34" charset="-122"/>
                <a:ea typeface="微软雅黑" panose="020B0503020204020204" pitchFamily="34" charset="-122"/>
              </a:defRPr>
            </a:lvl3pPr>
            <a:lvl4pPr>
              <a:defRPr sz="1400">
                <a:latin typeface="微软雅黑" panose="020B0503020204020204" pitchFamily="34" charset="-122"/>
                <a:ea typeface="微软雅黑" panose="020B0503020204020204" pitchFamily="34" charset="-122"/>
              </a:defRPr>
            </a:lvl4pPr>
            <a:lvl5pPr>
              <a:defRPr sz="1400">
                <a:latin typeface="微软雅黑" panose="020B0503020204020204" pitchFamily="34" charset="-122"/>
                <a:ea typeface="微软雅黑" panose="020B0503020204020204" pitchFamily="34" charset="-122"/>
              </a:defRPr>
            </a:lvl5pPr>
          </a:lstStyle>
          <a:p>
            <a:pPr lvl="0"/>
            <a:r>
              <a:rPr lang="zh-CN" altLang="en-US" dirty="0"/>
              <a:t>单机此处输入观点</a:t>
            </a:r>
          </a:p>
        </p:txBody>
      </p:sp>
    </p:spTree>
    <p:extLst>
      <p:ext uri="{BB962C8B-B14F-4D97-AF65-F5344CB8AC3E}">
        <p14:creationId xmlns:p14="http://schemas.microsoft.com/office/powerpoint/2010/main" val="256714824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
        <p:nvSpPr>
          <p:cNvPr id="7" name="灯片编号占位符 6">
            <a:extLst>
              <a:ext uri="{FF2B5EF4-FFF2-40B4-BE49-F238E27FC236}">
                <a16:creationId xmlns:a16="http://schemas.microsoft.com/office/drawing/2014/main" id="{02253A2B-C644-4CA5-B5F8-932E914ED540}"/>
              </a:ext>
            </a:extLst>
          </p:cNvPr>
          <p:cNvSpPr>
            <a:spLocks noGrp="1"/>
          </p:cNvSpPr>
          <p:nvPr>
            <p:ph type="sldNum" sz="quarter" idx="12"/>
          </p:nvPr>
        </p:nvSpPr>
        <p:spPr/>
        <p:txBody>
          <a:bodyPr/>
          <a:lstStyle/>
          <a:p>
            <a:fld id="{F71E1782-A91A-44D1-8FB4-C38984F10C6E}" type="slidenum">
              <a:rPr lang="zh-CN" altLang="en-US" smtClean="0"/>
              <a:pPr/>
              <a:t>‹#›</a:t>
            </a:fld>
            <a:endParaRPr lang="zh-CN" altLang="en-US" dirty="0"/>
          </a:p>
        </p:txBody>
      </p:sp>
      <p:sp>
        <p:nvSpPr>
          <p:cNvPr id="8" name="标题 7">
            <a:extLst>
              <a:ext uri="{FF2B5EF4-FFF2-40B4-BE49-F238E27FC236}">
                <a16:creationId xmlns:a16="http://schemas.microsoft.com/office/drawing/2014/main" id="{101D706D-5BBF-4D54-9C37-95E3E18E83C0}"/>
              </a:ext>
            </a:extLst>
          </p:cNvPr>
          <p:cNvSpPr>
            <a:spLocks noGrp="1"/>
          </p:cNvSpPr>
          <p:nvPr>
            <p:ph type="title"/>
          </p:nvPr>
        </p:nvSpPr>
        <p:spPr/>
        <p:txBody>
          <a:bodyPr/>
          <a:lstStyle/>
          <a:p>
            <a:r>
              <a:rPr lang="zh-CN" altLang="en-US" dirty="0"/>
              <a:t>单击此处编辑母版标题样式</a:t>
            </a:r>
          </a:p>
        </p:txBody>
      </p:sp>
    </p:spTree>
    <p:extLst>
      <p:ext uri="{BB962C8B-B14F-4D97-AF65-F5344CB8AC3E}">
        <p14:creationId xmlns:p14="http://schemas.microsoft.com/office/powerpoint/2010/main" val="411577973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1_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37625010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内容编辑">
    <p:spTree>
      <p:nvGrpSpPr>
        <p:cNvPr id="1" name=""/>
        <p:cNvGrpSpPr/>
        <p:nvPr/>
      </p:nvGrpSpPr>
      <p:grpSpPr>
        <a:xfrm>
          <a:off x="0" y="0"/>
          <a:ext cx="0" cy="0"/>
          <a:chOff x="0" y="0"/>
          <a:chExt cx="0" cy="0"/>
        </a:xfrm>
      </p:grpSpPr>
      <p:sp>
        <p:nvSpPr>
          <p:cNvPr id="6" name="标题 5">
            <a:extLst>
              <a:ext uri="{FF2B5EF4-FFF2-40B4-BE49-F238E27FC236}">
                <a16:creationId xmlns:a16="http://schemas.microsoft.com/office/drawing/2014/main" id="{35238083-AEE8-4A3D-922C-113BF90C35FE}"/>
              </a:ext>
            </a:extLst>
          </p:cNvPr>
          <p:cNvSpPr>
            <a:spLocks noGrp="1"/>
          </p:cNvSpPr>
          <p:nvPr>
            <p:ph type="title"/>
          </p:nvPr>
        </p:nvSpPr>
        <p:spPr/>
        <p:txBody>
          <a:bodyPr/>
          <a:lstStyle/>
          <a:p>
            <a:r>
              <a:rPr lang="zh-CN" altLang="en-US"/>
              <a:t>单击此处编辑母版标题样式</a:t>
            </a:r>
          </a:p>
        </p:txBody>
      </p:sp>
      <p:sp>
        <p:nvSpPr>
          <p:cNvPr id="9" name="灯片编号占位符 8">
            <a:extLst>
              <a:ext uri="{FF2B5EF4-FFF2-40B4-BE49-F238E27FC236}">
                <a16:creationId xmlns:a16="http://schemas.microsoft.com/office/drawing/2014/main" id="{D5513098-3178-4D2B-800D-AADE382783AD}"/>
              </a:ext>
            </a:extLst>
          </p:cNvPr>
          <p:cNvSpPr>
            <a:spLocks noGrp="1"/>
          </p:cNvSpPr>
          <p:nvPr>
            <p:ph type="sldNum" sz="quarter" idx="15"/>
          </p:nvPr>
        </p:nvSpPr>
        <p:spPr/>
        <p:txBody>
          <a:bodyPr/>
          <a:lstStyle/>
          <a:p>
            <a:fld id="{F71E1782-A91A-44D1-8FB4-C38984F10C6E}" type="slidenum">
              <a:rPr lang="zh-CN" altLang="en-US" smtClean="0"/>
              <a:pPr/>
              <a:t>‹#›</a:t>
            </a:fld>
            <a:endParaRPr lang="zh-CN" altLang="en-US"/>
          </a:p>
        </p:txBody>
      </p:sp>
      <p:sp>
        <p:nvSpPr>
          <p:cNvPr id="11" name="Content Placeholder 2">
            <a:extLst>
              <a:ext uri="{FF2B5EF4-FFF2-40B4-BE49-F238E27FC236}">
                <a16:creationId xmlns:a16="http://schemas.microsoft.com/office/drawing/2014/main" id="{14F7B971-BA67-4135-952E-7C874AA373B5}"/>
              </a:ext>
            </a:extLst>
          </p:cNvPr>
          <p:cNvSpPr>
            <a:spLocks noGrp="1"/>
          </p:cNvSpPr>
          <p:nvPr>
            <p:ph idx="1"/>
          </p:nvPr>
        </p:nvSpPr>
        <p:spPr>
          <a:xfrm>
            <a:off x="258349" y="1295400"/>
            <a:ext cx="11704463" cy="5114926"/>
          </a:xfrm>
          <a:prstGeom prst="rect">
            <a:avLst/>
          </a:prstGeom>
        </p:spPr>
        <p:txBody>
          <a:bodyPr/>
          <a:lstStyle>
            <a:lvl1pPr marL="284400" indent="-252000">
              <a:lnSpc>
                <a:spcPct val="100000"/>
              </a:lnSpc>
              <a:spcBef>
                <a:spcPts val="600"/>
              </a:spcBef>
              <a:defRPr sz="1000">
                <a:solidFill>
                  <a:schemeClr val="bg2">
                    <a:lumMod val="50000"/>
                  </a:schemeClr>
                </a:solidFill>
                <a:latin typeface="微软雅黑" panose="020B0503020204020204" pitchFamily="34" charset="-122"/>
                <a:ea typeface="微软雅黑" panose="020B0503020204020204" pitchFamily="34" charset="-122"/>
              </a:defRPr>
            </a:lvl1pPr>
            <a:lvl2pPr marL="576000">
              <a:lnSpc>
                <a:spcPct val="150000"/>
              </a:lnSpc>
              <a:spcBef>
                <a:spcPts val="400"/>
              </a:spcBef>
              <a:defRPr sz="1000">
                <a:solidFill>
                  <a:schemeClr val="bg2">
                    <a:lumMod val="50000"/>
                  </a:schemeClr>
                </a:solidFill>
                <a:latin typeface="微软雅黑" panose="020B0503020204020204" pitchFamily="34" charset="-122"/>
                <a:ea typeface="微软雅黑" panose="020B0503020204020204" pitchFamily="34" charset="-122"/>
              </a:defRPr>
            </a:lvl2pPr>
            <a:lvl3pPr marL="864000">
              <a:lnSpc>
                <a:spcPct val="150000"/>
              </a:lnSpc>
              <a:spcBef>
                <a:spcPts val="200"/>
              </a:spcBef>
              <a:defRPr sz="1000">
                <a:solidFill>
                  <a:schemeClr val="bg2">
                    <a:lumMod val="50000"/>
                  </a:schemeClr>
                </a:solidFill>
                <a:latin typeface="微软雅黑" panose="020B0503020204020204" pitchFamily="34" charset="-122"/>
                <a:ea typeface="微软雅黑" panose="020B0503020204020204" pitchFamily="34" charset="-122"/>
              </a:defRPr>
            </a:lvl3pPr>
            <a:lvl4pPr marL="1152000">
              <a:lnSpc>
                <a:spcPct val="150000"/>
              </a:lnSpc>
              <a:spcBef>
                <a:spcPts val="0"/>
              </a:spcBef>
              <a:defRPr sz="1000">
                <a:solidFill>
                  <a:schemeClr val="bg2">
                    <a:lumMod val="50000"/>
                  </a:schemeClr>
                </a:solidFill>
                <a:latin typeface="微软雅黑" panose="020B0503020204020204" pitchFamily="34" charset="-122"/>
                <a:ea typeface="微软雅黑" panose="020B0503020204020204" pitchFamily="34" charset="-122"/>
              </a:defRPr>
            </a:lvl4pPr>
            <a:lvl5pPr marL="1440000">
              <a:lnSpc>
                <a:spcPct val="150000"/>
              </a:lnSpc>
              <a:spcBef>
                <a:spcPts val="0"/>
              </a:spcBef>
              <a:defRPr sz="1000">
                <a:solidFill>
                  <a:schemeClr val="bg2">
                    <a:lumMod val="50000"/>
                  </a:schemeClr>
                </a:solidFill>
                <a:latin typeface="微软雅黑" panose="020B0503020204020204" pitchFamily="34" charset="-122"/>
                <a:ea typeface="微软雅黑" panose="020B0503020204020204" pitchFamily="34" charset="-122"/>
              </a:defRPr>
            </a:lvl5p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endParaRPr lang="en-US" dirty="0"/>
          </a:p>
        </p:txBody>
      </p:sp>
      <p:sp>
        <p:nvSpPr>
          <p:cNvPr id="12" name="文本占位符 12">
            <a:extLst>
              <a:ext uri="{FF2B5EF4-FFF2-40B4-BE49-F238E27FC236}">
                <a16:creationId xmlns:a16="http://schemas.microsoft.com/office/drawing/2014/main" id="{3B43FDF2-281C-4562-83C1-FC699235F95B}"/>
              </a:ext>
            </a:extLst>
          </p:cNvPr>
          <p:cNvSpPr>
            <a:spLocks noGrp="1"/>
          </p:cNvSpPr>
          <p:nvPr>
            <p:ph type="body" sz="quarter" idx="16" hasCustomPrompt="1"/>
          </p:nvPr>
        </p:nvSpPr>
        <p:spPr>
          <a:xfrm>
            <a:off x="258763" y="658800"/>
            <a:ext cx="11704637" cy="478800"/>
          </a:xfrm>
          <a:prstGeom prst="rect">
            <a:avLst/>
          </a:prstGeom>
          <a:noFill/>
        </p:spPr>
        <p:txBody>
          <a:bodyPr/>
          <a:lstStyle>
            <a:lvl1pPr marL="360000" indent="-172800">
              <a:lnSpc>
                <a:spcPct val="100000"/>
              </a:lnSpc>
              <a:spcBef>
                <a:spcPts val="600"/>
              </a:spcBef>
              <a:buFont typeface="Wingdings" panose="05000000000000000000" pitchFamily="2" charset="2"/>
              <a:buChar char="n"/>
              <a:defRPr sz="1200" b="1" spc="60" baseline="0">
                <a:solidFill>
                  <a:schemeClr val="tx1"/>
                </a:solidFill>
                <a:latin typeface="微软雅黑" panose="020B0503020204020204" pitchFamily="34" charset="-122"/>
                <a:ea typeface="微软雅黑" panose="020B0503020204020204" pitchFamily="34" charset="-122"/>
              </a:defRPr>
            </a:lvl1pPr>
            <a:lvl2pPr>
              <a:defRPr sz="1800">
                <a:latin typeface="微软雅黑" panose="020B0503020204020204" pitchFamily="34" charset="-122"/>
                <a:ea typeface="微软雅黑" panose="020B0503020204020204" pitchFamily="34" charset="-122"/>
              </a:defRPr>
            </a:lvl2pPr>
            <a:lvl3pPr>
              <a:defRPr sz="1600">
                <a:latin typeface="微软雅黑" panose="020B0503020204020204" pitchFamily="34" charset="-122"/>
                <a:ea typeface="微软雅黑" panose="020B0503020204020204" pitchFamily="34" charset="-122"/>
              </a:defRPr>
            </a:lvl3pPr>
            <a:lvl4pPr>
              <a:defRPr sz="1400">
                <a:latin typeface="微软雅黑" panose="020B0503020204020204" pitchFamily="34" charset="-122"/>
                <a:ea typeface="微软雅黑" panose="020B0503020204020204" pitchFamily="34" charset="-122"/>
              </a:defRPr>
            </a:lvl4pPr>
            <a:lvl5pPr>
              <a:defRPr sz="1400">
                <a:latin typeface="微软雅黑" panose="020B0503020204020204" pitchFamily="34" charset="-122"/>
                <a:ea typeface="微软雅黑" panose="020B0503020204020204" pitchFamily="34" charset="-122"/>
              </a:defRPr>
            </a:lvl5pPr>
          </a:lstStyle>
          <a:p>
            <a:pPr lvl="0"/>
            <a:r>
              <a:rPr lang="zh-CN" altLang="en-US" dirty="0"/>
              <a:t>单机此处输入观点</a:t>
            </a:r>
          </a:p>
        </p:txBody>
      </p:sp>
    </p:spTree>
    <p:extLst>
      <p:ext uri="{BB962C8B-B14F-4D97-AF65-F5344CB8AC3E}">
        <p14:creationId xmlns:p14="http://schemas.microsoft.com/office/powerpoint/2010/main" val="24377420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文本编辑">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6194425" y="925812"/>
            <a:ext cx="5704285" cy="309600"/>
          </a:xfrm>
          <a:prstGeom prst="rect">
            <a:avLst/>
          </a:prstGeom>
        </p:spPr>
        <p:txBody>
          <a:bodyPr anchor="b">
            <a:normAutofit/>
          </a:bodyPr>
          <a:lstStyle>
            <a:lvl1pPr marL="0" indent="0">
              <a:spcBef>
                <a:spcPts val="0"/>
              </a:spcBef>
              <a:buNone/>
              <a:defRPr sz="1400" b="1">
                <a:solidFill>
                  <a:schemeClr val="tx1"/>
                </a:solidFill>
                <a:latin typeface="微软雅黑" panose="020B0503020204020204" pitchFamily="34" charset="-122"/>
                <a:ea typeface="微软雅黑" panose="020B0503020204020204" pitchFamily="34" charset="-122"/>
              </a:defRPr>
            </a:lvl1pPr>
            <a:lvl2pPr marL="457212" indent="0">
              <a:buNone/>
              <a:defRPr sz="2000" b="1"/>
            </a:lvl2pPr>
            <a:lvl3pPr marL="914423" indent="0">
              <a:buNone/>
              <a:defRPr sz="1800" b="1"/>
            </a:lvl3pPr>
            <a:lvl4pPr marL="1371634" indent="0">
              <a:buNone/>
              <a:defRPr sz="1600" b="1"/>
            </a:lvl4pPr>
            <a:lvl5pPr marL="1828846" indent="0">
              <a:buNone/>
              <a:defRPr sz="1600" b="1"/>
            </a:lvl5pPr>
            <a:lvl6pPr marL="2286057" indent="0">
              <a:buNone/>
              <a:defRPr sz="1600" b="1"/>
            </a:lvl6pPr>
            <a:lvl7pPr marL="2743269" indent="0">
              <a:buNone/>
              <a:defRPr sz="1600" b="1"/>
            </a:lvl7pPr>
            <a:lvl8pPr marL="3200480" indent="0">
              <a:buNone/>
              <a:defRPr sz="1600" b="1"/>
            </a:lvl8pPr>
            <a:lvl9pPr marL="3657691" indent="0">
              <a:buNone/>
              <a:defRPr sz="1600" b="1"/>
            </a:lvl9pPr>
          </a:lstStyle>
          <a:p>
            <a:pPr lvl="0"/>
            <a:r>
              <a:rPr lang="zh-CN" altLang="en-US" dirty="0"/>
              <a:t>单击此处编辑母版标题</a:t>
            </a:r>
          </a:p>
        </p:txBody>
      </p:sp>
      <p:sp>
        <p:nvSpPr>
          <p:cNvPr id="5" name="Text Placeholder 4"/>
          <p:cNvSpPr>
            <a:spLocks noGrp="1"/>
          </p:cNvSpPr>
          <p:nvPr>
            <p:ph type="body" sz="quarter" idx="3" hasCustomPrompt="1"/>
          </p:nvPr>
        </p:nvSpPr>
        <p:spPr>
          <a:xfrm>
            <a:off x="258349" y="925812"/>
            <a:ext cx="5739226" cy="309600"/>
          </a:xfrm>
          <a:prstGeom prst="rect">
            <a:avLst/>
          </a:prstGeom>
        </p:spPr>
        <p:txBody>
          <a:bodyPr anchor="b">
            <a:normAutofit/>
          </a:bodyPr>
          <a:lstStyle>
            <a:lvl1pPr marL="0" indent="0">
              <a:spcBef>
                <a:spcPts val="0"/>
              </a:spcBef>
              <a:buNone/>
              <a:defRPr sz="1400" b="1">
                <a:solidFill>
                  <a:schemeClr val="tx1"/>
                </a:solidFill>
                <a:latin typeface="微软雅黑" panose="020B0503020204020204" pitchFamily="34" charset="-122"/>
                <a:ea typeface="微软雅黑" panose="020B0503020204020204" pitchFamily="34" charset="-122"/>
              </a:defRPr>
            </a:lvl1pPr>
            <a:lvl2pPr marL="457212" indent="0">
              <a:buNone/>
              <a:defRPr sz="2000" b="1"/>
            </a:lvl2pPr>
            <a:lvl3pPr marL="914423" indent="0">
              <a:buNone/>
              <a:defRPr sz="1800" b="1"/>
            </a:lvl3pPr>
            <a:lvl4pPr marL="1371634" indent="0">
              <a:buNone/>
              <a:defRPr sz="1600" b="1"/>
            </a:lvl4pPr>
            <a:lvl5pPr marL="1828846" indent="0">
              <a:buNone/>
              <a:defRPr sz="1600" b="1"/>
            </a:lvl5pPr>
            <a:lvl6pPr marL="2286057" indent="0">
              <a:buNone/>
              <a:defRPr sz="1600" b="1"/>
            </a:lvl6pPr>
            <a:lvl7pPr marL="2743269" indent="0">
              <a:buNone/>
              <a:defRPr sz="1600" b="1"/>
            </a:lvl7pPr>
            <a:lvl8pPr marL="3200480" indent="0">
              <a:buNone/>
              <a:defRPr sz="1600" b="1"/>
            </a:lvl8pPr>
            <a:lvl9pPr marL="3657691" indent="0">
              <a:buNone/>
              <a:defRPr sz="1600" b="1"/>
            </a:lvl9pPr>
          </a:lstStyle>
          <a:p>
            <a:pPr lvl="0"/>
            <a:r>
              <a:rPr lang="zh-CN" altLang="en-US" dirty="0"/>
              <a:t>单击此处编辑母版标题</a:t>
            </a:r>
          </a:p>
        </p:txBody>
      </p:sp>
      <p:sp>
        <p:nvSpPr>
          <p:cNvPr id="13" name="Text Placeholder 2">
            <a:extLst>
              <a:ext uri="{FF2B5EF4-FFF2-40B4-BE49-F238E27FC236}">
                <a16:creationId xmlns:a16="http://schemas.microsoft.com/office/drawing/2014/main" id="{545A2A19-83AC-4D25-9846-9EB141F48EF4}"/>
              </a:ext>
            </a:extLst>
          </p:cNvPr>
          <p:cNvSpPr>
            <a:spLocks noGrp="1"/>
          </p:cNvSpPr>
          <p:nvPr>
            <p:ph type="body" idx="12" hasCustomPrompt="1"/>
          </p:nvPr>
        </p:nvSpPr>
        <p:spPr>
          <a:xfrm>
            <a:off x="6194425" y="1243344"/>
            <a:ext cx="5704285" cy="277200"/>
          </a:xfrm>
          <a:prstGeom prst="rect">
            <a:avLst/>
          </a:prstGeom>
        </p:spPr>
        <p:txBody>
          <a:bodyPr anchor="b">
            <a:normAutofit/>
          </a:bodyPr>
          <a:lstStyle>
            <a:lvl1pPr marL="0" indent="0">
              <a:spcBef>
                <a:spcPts val="0"/>
              </a:spcBef>
              <a:buNone/>
              <a:defRPr sz="1200" b="1">
                <a:solidFill>
                  <a:schemeClr val="tx1"/>
                </a:solidFill>
                <a:latin typeface="微软雅黑" panose="020B0503020204020204" pitchFamily="34" charset="-122"/>
                <a:ea typeface="微软雅黑" panose="020B0503020204020204" pitchFamily="34" charset="-122"/>
              </a:defRPr>
            </a:lvl1pPr>
            <a:lvl2pPr marL="457212" indent="0">
              <a:buNone/>
              <a:defRPr sz="2000" b="1"/>
            </a:lvl2pPr>
            <a:lvl3pPr marL="914423" indent="0">
              <a:buNone/>
              <a:defRPr sz="1800" b="1"/>
            </a:lvl3pPr>
            <a:lvl4pPr marL="1371634" indent="0">
              <a:buNone/>
              <a:defRPr sz="1600" b="1"/>
            </a:lvl4pPr>
            <a:lvl5pPr marL="1828846" indent="0">
              <a:buNone/>
              <a:defRPr sz="1600" b="1"/>
            </a:lvl5pPr>
            <a:lvl6pPr marL="2286057" indent="0">
              <a:buNone/>
              <a:defRPr sz="1600" b="1"/>
            </a:lvl6pPr>
            <a:lvl7pPr marL="2743269" indent="0">
              <a:buNone/>
              <a:defRPr sz="1600" b="1"/>
            </a:lvl7pPr>
            <a:lvl8pPr marL="3200480" indent="0">
              <a:buNone/>
              <a:defRPr sz="1600" b="1"/>
            </a:lvl8pPr>
            <a:lvl9pPr marL="3657691" indent="0">
              <a:buNone/>
              <a:defRPr sz="1600" b="1"/>
            </a:lvl9pPr>
          </a:lstStyle>
          <a:p>
            <a:pPr lvl="0"/>
            <a:r>
              <a:rPr lang="zh-CN" altLang="en-US" dirty="0"/>
              <a:t>单击此处编辑母版小标题</a:t>
            </a:r>
          </a:p>
        </p:txBody>
      </p:sp>
      <p:sp>
        <p:nvSpPr>
          <p:cNvPr id="14" name="Text Placeholder 2">
            <a:extLst>
              <a:ext uri="{FF2B5EF4-FFF2-40B4-BE49-F238E27FC236}">
                <a16:creationId xmlns:a16="http://schemas.microsoft.com/office/drawing/2014/main" id="{9E171029-8D55-4A4C-9E55-3AFBB185CEBA}"/>
              </a:ext>
            </a:extLst>
          </p:cNvPr>
          <p:cNvSpPr>
            <a:spLocks noGrp="1"/>
          </p:cNvSpPr>
          <p:nvPr>
            <p:ph type="body" idx="13" hasCustomPrompt="1"/>
          </p:nvPr>
        </p:nvSpPr>
        <p:spPr>
          <a:xfrm>
            <a:off x="6194425" y="1525889"/>
            <a:ext cx="5704285" cy="244800"/>
          </a:xfrm>
          <a:prstGeom prst="rect">
            <a:avLst/>
          </a:prstGeom>
        </p:spPr>
        <p:txBody>
          <a:bodyPr anchor="b">
            <a:normAutofit/>
          </a:bodyPr>
          <a:lstStyle>
            <a:lvl1pPr marL="0" indent="0">
              <a:spcBef>
                <a:spcPts val="0"/>
              </a:spcBef>
              <a:buNone/>
              <a:defRPr sz="1000" b="0">
                <a:solidFill>
                  <a:schemeClr val="bg2">
                    <a:lumMod val="50000"/>
                  </a:schemeClr>
                </a:solidFill>
                <a:latin typeface="微软雅黑" panose="020B0503020204020204" pitchFamily="34" charset="-122"/>
                <a:ea typeface="微软雅黑" panose="020B0503020204020204" pitchFamily="34" charset="-122"/>
              </a:defRPr>
            </a:lvl1pPr>
            <a:lvl2pPr marL="457212" indent="0">
              <a:buNone/>
              <a:defRPr sz="2000" b="1"/>
            </a:lvl2pPr>
            <a:lvl3pPr marL="914423" indent="0">
              <a:buNone/>
              <a:defRPr sz="1800" b="1"/>
            </a:lvl3pPr>
            <a:lvl4pPr marL="1371634" indent="0">
              <a:buNone/>
              <a:defRPr sz="1600" b="1"/>
            </a:lvl4pPr>
            <a:lvl5pPr marL="1828846" indent="0">
              <a:buNone/>
              <a:defRPr sz="1600" b="1"/>
            </a:lvl5pPr>
            <a:lvl6pPr marL="2286057" indent="0">
              <a:buNone/>
              <a:defRPr sz="1600" b="1"/>
            </a:lvl6pPr>
            <a:lvl7pPr marL="2743269" indent="0">
              <a:buNone/>
              <a:defRPr sz="1600" b="1"/>
            </a:lvl7pPr>
            <a:lvl8pPr marL="3200480" indent="0">
              <a:buNone/>
              <a:defRPr sz="1600" b="1"/>
            </a:lvl8pPr>
            <a:lvl9pPr marL="3657691" indent="0">
              <a:buNone/>
              <a:defRPr sz="1600" b="1"/>
            </a:lvl9pPr>
          </a:lstStyle>
          <a:p>
            <a:pPr lvl="0"/>
            <a:r>
              <a:rPr lang="zh-CN" altLang="en-US" dirty="0"/>
              <a:t>单击此处编辑文本</a:t>
            </a:r>
          </a:p>
        </p:txBody>
      </p:sp>
      <p:sp>
        <p:nvSpPr>
          <p:cNvPr id="15" name="Text Placeholder 2">
            <a:extLst>
              <a:ext uri="{FF2B5EF4-FFF2-40B4-BE49-F238E27FC236}">
                <a16:creationId xmlns:a16="http://schemas.microsoft.com/office/drawing/2014/main" id="{227F8950-46B4-4274-A039-51CC979AD2AF}"/>
              </a:ext>
            </a:extLst>
          </p:cNvPr>
          <p:cNvSpPr>
            <a:spLocks noGrp="1"/>
          </p:cNvSpPr>
          <p:nvPr>
            <p:ph type="body" idx="14" hasCustomPrompt="1"/>
          </p:nvPr>
        </p:nvSpPr>
        <p:spPr>
          <a:xfrm>
            <a:off x="258344" y="1240907"/>
            <a:ext cx="5739226" cy="244800"/>
          </a:xfrm>
          <a:prstGeom prst="rect">
            <a:avLst/>
          </a:prstGeom>
        </p:spPr>
        <p:txBody>
          <a:bodyPr anchor="b">
            <a:normAutofit/>
          </a:bodyPr>
          <a:lstStyle>
            <a:lvl1pPr marL="0" indent="0">
              <a:spcBef>
                <a:spcPts val="0"/>
              </a:spcBef>
              <a:buNone/>
              <a:defRPr sz="1000" b="0">
                <a:solidFill>
                  <a:schemeClr val="bg2">
                    <a:lumMod val="50000"/>
                  </a:schemeClr>
                </a:solidFill>
                <a:latin typeface="微软雅黑" panose="020B0503020204020204" pitchFamily="34" charset="-122"/>
                <a:ea typeface="微软雅黑" panose="020B0503020204020204" pitchFamily="34" charset="-122"/>
              </a:defRPr>
            </a:lvl1pPr>
            <a:lvl2pPr marL="457212" indent="0">
              <a:buNone/>
              <a:defRPr sz="2000" b="1"/>
            </a:lvl2pPr>
            <a:lvl3pPr marL="914423" indent="0">
              <a:buNone/>
              <a:defRPr sz="1800" b="1"/>
            </a:lvl3pPr>
            <a:lvl4pPr marL="1371634" indent="0">
              <a:buNone/>
              <a:defRPr sz="1600" b="1"/>
            </a:lvl4pPr>
            <a:lvl5pPr marL="1828846" indent="0">
              <a:buNone/>
              <a:defRPr sz="1600" b="1"/>
            </a:lvl5pPr>
            <a:lvl6pPr marL="2286057" indent="0">
              <a:buNone/>
              <a:defRPr sz="1600" b="1"/>
            </a:lvl6pPr>
            <a:lvl7pPr marL="2743269" indent="0">
              <a:buNone/>
              <a:defRPr sz="1600" b="1"/>
            </a:lvl7pPr>
            <a:lvl8pPr marL="3200480" indent="0">
              <a:buNone/>
              <a:defRPr sz="1600" b="1"/>
            </a:lvl8pPr>
            <a:lvl9pPr marL="3657691" indent="0">
              <a:buNone/>
              <a:defRPr sz="1600" b="1"/>
            </a:lvl9pPr>
          </a:lstStyle>
          <a:p>
            <a:pPr lvl="0"/>
            <a:r>
              <a:rPr lang="zh-CN" altLang="en-US" dirty="0"/>
              <a:t>单击此处编辑文本</a:t>
            </a:r>
          </a:p>
        </p:txBody>
      </p:sp>
      <p:sp>
        <p:nvSpPr>
          <p:cNvPr id="21" name="文本占位符 20">
            <a:extLst>
              <a:ext uri="{FF2B5EF4-FFF2-40B4-BE49-F238E27FC236}">
                <a16:creationId xmlns:a16="http://schemas.microsoft.com/office/drawing/2014/main" id="{25C42B84-3B4D-4FD5-9EA1-EA7156ADBBEA}"/>
              </a:ext>
            </a:extLst>
          </p:cNvPr>
          <p:cNvSpPr>
            <a:spLocks noGrp="1"/>
          </p:cNvSpPr>
          <p:nvPr>
            <p:ph type="body" sz="quarter" idx="17" hasCustomPrompt="1"/>
          </p:nvPr>
        </p:nvSpPr>
        <p:spPr>
          <a:xfrm>
            <a:off x="258344" y="6176228"/>
            <a:ext cx="3539943" cy="216000"/>
          </a:xfrm>
          <a:prstGeom prst="rect">
            <a:avLst/>
          </a:prstGeom>
        </p:spPr>
        <p:txBody>
          <a:bodyPr>
            <a:normAutofit/>
          </a:bodyPr>
          <a:lstStyle>
            <a:lvl1pPr marL="33751" indent="0">
              <a:buNone/>
              <a:defRPr sz="800">
                <a:solidFill>
                  <a:schemeClr val="bg2">
                    <a:lumMod val="75000"/>
                  </a:schemeClr>
                </a:solidFill>
              </a:defRPr>
            </a:lvl1pPr>
          </a:lstStyle>
          <a:p>
            <a:pPr lvl="0"/>
            <a:r>
              <a:rPr lang="zh-CN" altLang="en-US" dirty="0"/>
              <a:t>数据源于：</a:t>
            </a:r>
          </a:p>
        </p:txBody>
      </p:sp>
      <p:sp>
        <p:nvSpPr>
          <p:cNvPr id="11" name="灯片编号占位符 10">
            <a:extLst>
              <a:ext uri="{FF2B5EF4-FFF2-40B4-BE49-F238E27FC236}">
                <a16:creationId xmlns:a16="http://schemas.microsoft.com/office/drawing/2014/main" id="{6C1181F0-56AB-4913-AD7B-16BD0736EB9C}"/>
              </a:ext>
            </a:extLst>
          </p:cNvPr>
          <p:cNvSpPr>
            <a:spLocks noGrp="1"/>
          </p:cNvSpPr>
          <p:nvPr>
            <p:ph type="sldNum" sz="quarter" idx="20"/>
          </p:nvPr>
        </p:nvSpPr>
        <p:spPr/>
        <p:txBody>
          <a:bodyPr/>
          <a:lstStyle/>
          <a:p>
            <a:fld id="{F71E1782-A91A-44D1-8FB4-C38984F10C6E}" type="slidenum">
              <a:rPr lang="zh-CN" altLang="en-US" smtClean="0"/>
              <a:pPr/>
              <a:t>‹#›</a:t>
            </a:fld>
            <a:endParaRPr lang="zh-CN" altLang="en-US"/>
          </a:p>
        </p:txBody>
      </p:sp>
      <p:sp>
        <p:nvSpPr>
          <p:cNvPr id="12" name="标题 11">
            <a:extLst>
              <a:ext uri="{FF2B5EF4-FFF2-40B4-BE49-F238E27FC236}">
                <a16:creationId xmlns:a16="http://schemas.microsoft.com/office/drawing/2014/main" id="{5A853571-3FC1-472A-ADD9-FE2E7725723C}"/>
              </a:ext>
            </a:extLst>
          </p:cNvPr>
          <p:cNvSpPr>
            <a:spLocks noGrp="1"/>
          </p:cNvSpPr>
          <p:nvPr>
            <p:ph type="title"/>
          </p:nvPr>
        </p:nvSpPr>
        <p:spPr/>
        <p:txBody>
          <a:bodyPr/>
          <a:lstStyle/>
          <a:p>
            <a:r>
              <a:rPr lang="zh-CN" altLang="en-US"/>
              <a:t>单击此处编辑母版标题样式</a:t>
            </a:r>
          </a:p>
        </p:txBody>
      </p:sp>
      <p:sp>
        <p:nvSpPr>
          <p:cNvPr id="20" name="Content Placeholder 2">
            <a:extLst>
              <a:ext uri="{FF2B5EF4-FFF2-40B4-BE49-F238E27FC236}">
                <a16:creationId xmlns:a16="http://schemas.microsoft.com/office/drawing/2014/main" id="{8438BD91-88EB-45B8-98B7-E74141C38821}"/>
              </a:ext>
            </a:extLst>
          </p:cNvPr>
          <p:cNvSpPr>
            <a:spLocks noGrp="1"/>
          </p:cNvSpPr>
          <p:nvPr>
            <p:ph idx="21"/>
          </p:nvPr>
        </p:nvSpPr>
        <p:spPr>
          <a:xfrm>
            <a:off x="258349" y="1485706"/>
            <a:ext cx="5739221" cy="4548227"/>
          </a:xfrm>
          <a:prstGeom prst="rect">
            <a:avLst/>
          </a:prstGeom>
        </p:spPr>
        <p:txBody>
          <a:bodyPr/>
          <a:lstStyle>
            <a:lvl1pPr marL="284400" indent="-252000">
              <a:lnSpc>
                <a:spcPct val="100000"/>
              </a:lnSpc>
              <a:spcBef>
                <a:spcPts val="600"/>
              </a:spcBef>
              <a:defRPr sz="1000">
                <a:solidFill>
                  <a:schemeClr val="bg2">
                    <a:lumMod val="50000"/>
                  </a:schemeClr>
                </a:solidFill>
                <a:latin typeface="微软雅黑" panose="020B0503020204020204" pitchFamily="34" charset="-122"/>
                <a:ea typeface="微软雅黑" panose="020B0503020204020204" pitchFamily="34" charset="-122"/>
              </a:defRPr>
            </a:lvl1pPr>
            <a:lvl2pPr marL="576000">
              <a:lnSpc>
                <a:spcPct val="150000"/>
              </a:lnSpc>
              <a:spcBef>
                <a:spcPts val="400"/>
              </a:spcBef>
              <a:defRPr sz="1000">
                <a:solidFill>
                  <a:schemeClr val="bg2">
                    <a:lumMod val="50000"/>
                  </a:schemeClr>
                </a:solidFill>
                <a:latin typeface="微软雅黑" panose="020B0503020204020204" pitchFamily="34" charset="-122"/>
                <a:ea typeface="微软雅黑" panose="020B0503020204020204" pitchFamily="34" charset="-122"/>
              </a:defRPr>
            </a:lvl2pPr>
            <a:lvl3pPr marL="864000">
              <a:lnSpc>
                <a:spcPct val="150000"/>
              </a:lnSpc>
              <a:spcBef>
                <a:spcPts val="200"/>
              </a:spcBef>
              <a:defRPr sz="1000">
                <a:solidFill>
                  <a:schemeClr val="bg2">
                    <a:lumMod val="50000"/>
                  </a:schemeClr>
                </a:solidFill>
                <a:latin typeface="微软雅黑" panose="020B0503020204020204" pitchFamily="34" charset="-122"/>
                <a:ea typeface="微软雅黑" panose="020B0503020204020204" pitchFamily="34" charset="-122"/>
              </a:defRPr>
            </a:lvl3pPr>
            <a:lvl4pPr marL="1152000">
              <a:lnSpc>
                <a:spcPct val="150000"/>
              </a:lnSpc>
              <a:spcBef>
                <a:spcPts val="0"/>
              </a:spcBef>
              <a:defRPr sz="1000">
                <a:solidFill>
                  <a:schemeClr val="bg2">
                    <a:lumMod val="50000"/>
                  </a:schemeClr>
                </a:solidFill>
                <a:latin typeface="微软雅黑" panose="020B0503020204020204" pitchFamily="34" charset="-122"/>
                <a:ea typeface="微软雅黑" panose="020B0503020204020204" pitchFamily="34" charset="-122"/>
              </a:defRPr>
            </a:lvl4pPr>
            <a:lvl5pPr marL="1440000">
              <a:lnSpc>
                <a:spcPct val="150000"/>
              </a:lnSpc>
              <a:spcBef>
                <a:spcPts val="0"/>
              </a:spcBef>
              <a:defRPr sz="1000">
                <a:solidFill>
                  <a:schemeClr val="bg2">
                    <a:lumMod val="50000"/>
                  </a:schemeClr>
                </a:solidFill>
                <a:latin typeface="微软雅黑" panose="020B0503020204020204" pitchFamily="34" charset="-122"/>
                <a:ea typeface="微软雅黑" panose="020B0503020204020204" pitchFamily="34" charset="-122"/>
              </a:defRPr>
            </a:lvl5p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endParaRPr lang="en-US" dirty="0"/>
          </a:p>
        </p:txBody>
      </p:sp>
      <p:sp>
        <p:nvSpPr>
          <p:cNvPr id="22" name="Content Placeholder 2">
            <a:extLst>
              <a:ext uri="{FF2B5EF4-FFF2-40B4-BE49-F238E27FC236}">
                <a16:creationId xmlns:a16="http://schemas.microsoft.com/office/drawing/2014/main" id="{B49C5B2E-4E04-4B92-B5E4-C6FD50E496EE}"/>
              </a:ext>
            </a:extLst>
          </p:cNvPr>
          <p:cNvSpPr>
            <a:spLocks noGrp="1"/>
          </p:cNvSpPr>
          <p:nvPr>
            <p:ph idx="22"/>
          </p:nvPr>
        </p:nvSpPr>
        <p:spPr>
          <a:xfrm>
            <a:off x="6195599" y="1770688"/>
            <a:ext cx="5739221" cy="4621539"/>
          </a:xfrm>
          <a:prstGeom prst="rect">
            <a:avLst/>
          </a:prstGeom>
        </p:spPr>
        <p:txBody>
          <a:bodyPr/>
          <a:lstStyle>
            <a:lvl1pPr marL="284400" indent="-252000">
              <a:lnSpc>
                <a:spcPct val="100000"/>
              </a:lnSpc>
              <a:spcBef>
                <a:spcPts val="600"/>
              </a:spcBef>
              <a:defRPr sz="1000">
                <a:solidFill>
                  <a:schemeClr val="bg2">
                    <a:lumMod val="50000"/>
                  </a:schemeClr>
                </a:solidFill>
                <a:latin typeface="微软雅黑" panose="020B0503020204020204" pitchFamily="34" charset="-122"/>
                <a:ea typeface="微软雅黑" panose="020B0503020204020204" pitchFamily="34" charset="-122"/>
              </a:defRPr>
            </a:lvl1pPr>
            <a:lvl2pPr marL="576000">
              <a:lnSpc>
                <a:spcPct val="150000"/>
              </a:lnSpc>
              <a:spcBef>
                <a:spcPts val="400"/>
              </a:spcBef>
              <a:defRPr sz="1000">
                <a:solidFill>
                  <a:schemeClr val="bg2">
                    <a:lumMod val="50000"/>
                  </a:schemeClr>
                </a:solidFill>
                <a:latin typeface="微软雅黑" panose="020B0503020204020204" pitchFamily="34" charset="-122"/>
                <a:ea typeface="微软雅黑" panose="020B0503020204020204" pitchFamily="34" charset="-122"/>
              </a:defRPr>
            </a:lvl2pPr>
            <a:lvl3pPr marL="864000">
              <a:lnSpc>
                <a:spcPct val="150000"/>
              </a:lnSpc>
              <a:spcBef>
                <a:spcPts val="200"/>
              </a:spcBef>
              <a:defRPr sz="1000">
                <a:solidFill>
                  <a:schemeClr val="bg2">
                    <a:lumMod val="50000"/>
                  </a:schemeClr>
                </a:solidFill>
                <a:latin typeface="微软雅黑" panose="020B0503020204020204" pitchFamily="34" charset="-122"/>
                <a:ea typeface="微软雅黑" panose="020B0503020204020204" pitchFamily="34" charset="-122"/>
              </a:defRPr>
            </a:lvl3pPr>
            <a:lvl4pPr marL="1152000">
              <a:lnSpc>
                <a:spcPct val="150000"/>
              </a:lnSpc>
              <a:spcBef>
                <a:spcPts val="0"/>
              </a:spcBef>
              <a:defRPr sz="1000">
                <a:solidFill>
                  <a:schemeClr val="bg2">
                    <a:lumMod val="50000"/>
                  </a:schemeClr>
                </a:solidFill>
                <a:latin typeface="微软雅黑" panose="020B0503020204020204" pitchFamily="34" charset="-122"/>
                <a:ea typeface="微软雅黑" panose="020B0503020204020204" pitchFamily="34" charset="-122"/>
              </a:defRPr>
            </a:lvl4pPr>
            <a:lvl5pPr marL="1440000">
              <a:lnSpc>
                <a:spcPct val="150000"/>
              </a:lnSpc>
              <a:spcBef>
                <a:spcPts val="0"/>
              </a:spcBef>
              <a:defRPr sz="1000">
                <a:solidFill>
                  <a:schemeClr val="bg2">
                    <a:lumMod val="50000"/>
                  </a:schemeClr>
                </a:solidFill>
                <a:latin typeface="微软雅黑" panose="020B0503020204020204" pitchFamily="34" charset="-122"/>
                <a:ea typeface="微软雅黑" panose="020B0503020204020204" pitchFamily="34" charset="-122"/>
              </a:defRPr>
            </a:lvl5p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endParaRPr lang="en-US" dirty="0"/>
          </a:p>
        </p:txBody>
      </p:sp>
    </p:spTree>
    <p:extLst>
      <p:ext uri="{BB962C8B-B14F-4D97-AF65-F5344CB8AC3E}">
        <p14:creationId xmlns:p14="http://schemas.microsoft.com/office/powerpoint/2010/main" val="415381741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表格">
    <p:spTree>
      <p:nvGrpSpPr>
        <p:cNvPr id="1" name=""/>
        <p:cNvGrpSpPr/>
        <p:nvPr/>
      </p:nvGrpSpPr>
      <p:grpSpPr>
        <a:xfrm>
          <a:off x="0" y="0"/>
          <a:ext cx="0" cy="0"/>
          <a:chOff x="0" y="0"/>
          <a:chExt cx="0" cy="0"/>
        </a:xfrm>
      </p:grpSpPr>
      <p:sp>
        <p:nvSpPr>
          <p:cNvPr id="8" name="灯片编号占位符 7">
            <a:extLst>
              <a:ext uri="{FF2B5EF4-FFF2-40B4-BE49-F238E27FC236}">
                <a16:creationId xmlns:a16="http://schemas.microsoft.com/office/drawing/2014/main" id="{2CB20BA6-18EA-4A2C-AF50-1A9CA49B5FA4}"/>
              </a:ext>
            </a:extLst>
          </p:cNvPr>
          <p:cNvSpPr>
            <a:spLocks noGrp="1"/>
          </p:cNvSpPr>
          <p:nvPr>
            <p:ph type="sldNum" sz="quarter" idx="15"/>
          </p:nvPr>
        </p:nvSpPr>
        <p:spPr/>
        <p:txBody>
          <a:bodyPr/>
          <a:lstStyle/>
          <a:p>
            <a:fld id="{F71E1782-A91A-44D1-8FB4-C38984F10C6E}" type="slidenum">
              <a:rPr lang="zh-CN" altLang="en-US" smtClean="0"/>
              <a:pPr/>
              <a:t>‹#›</a:t>
            </a:fld>
            <a:endParaRPr lang="zh-CN" altLang="en-US"/>
          </a:p>
        </p:txBody>
      </p:sp>
      <p:sp>
        <p:nvSpPr>
          <p:cNvPr id="9" name="标题 8">
            <a:extLst>
              <a:ext uri="{FF2B5EF4-FFF2-40B4-BE49-F238E27FC236}">
                <a16:creationId xmlns:a16="http://schemas.microsoft.com/office/drawing/2014/main" id="{15B68D9C-4BD0-43BB-B9D4-ECF8525D9919}"/>
              </a:ext>
            </a:extLst>
          </p:cNvPr>
          <p:cNvSpPr>
            <a:spLocks noGrp="1"/>
          </p:cNvSpPr>
          <p:nvPr>
            <p:ph type="title"/>
          </p:nvPr>
        </p:nvSpPr>
        <p:spPr/>
        <p:txBody>
          <a:bodyPr/>
          <a:lstStyle/>
          <a:p>
            <a:r>
              <a:rPr lang="zh-CN" altLang="en-US" dirty="0"/>
              <a:t>单击此处编辑母版标题样式</a:t>
            </a:r>
          </a:p>
        </p:txBody>
      </p:sp>
      <p:sp>
        <p:nvSpPr>
          <p:cNvPr id="12" name="表格占位符 10">
            <a:extLst>
              <a:ext uri="{FF2B5EF4-FFF2-40B4-BE49-F238E27FC236}">
                <a16:creationId xmlns:a16="http://schemas.microsoft.com/office/drawing/2014/main" id="{C31BC044-6C04-42BF-8AF0-4C916B864078}"/>
              </a:ext>
            </a:extLst>
          </p:cNvPr>
          <p:cNvSpPr>
            <a:spLocks noGrp="1"/>
          </p:cNvSpPr>
          <p:nvPr>
            <p:ph type="tbl" sz="quarter" idx="12" hasCustomPrompt="1"/>
          </p:nvPr>
        </p:nvSpPr>
        <p:spPr>
          <a:xfrm>
            <a:off x="258349" y="1228725"/>
            <a:ext cx="11704463" cy="5172075"/>
          </a:xfrm>
          <a:prstGeom prst="rect">
            <a:avLst/>
          </a:prstGeom>
        </p:spPr>
        <p:txBody>
          <a:bodyPr/>
          <a:lstStyle>
            <a:lvl1pPr marL="0" indent="0">
              <a:buNone/>
              <a:defRPr sz="1000">
                <a:solidFill>
                  <a:schemeClr val="bg2">
                    <a:lumMod val="50000"/>
                  </a:schemeClr>
                </a:solidFill>
                <a:latin typeface="微软雅黑" panose="020B0503020204020204" pitchFamily="34" charset="-122"/>
                <a:ea typeface="微软雅黑" panose="020B0503020204020204" pitchFamily="34" charset="-122"/>
              </a:defRPr>
            </a:lvl1pPr>
          </a:lstStyle>
          <a:p>
            <a:r>
              <a:rPr lang="zh-CN" altLang="en-US" dirty="0"/>
              <a:t>表格</a:t>
            </a:r>
          </a:p>
        </p:txBody>
      </p:sp>
      <p:sp>
        <p:nvSpPr>
          <p:cNvPr id="6" name="文本占位符 12">
            <a:extLst>
              <a:ext uri="{FF2B5EF4-FFF2-40B4-BE49-F238E27FC236}">
                <a16:creationId xmlns:a16="http://schemas.microsoft.com/office/drawing/2014/main" id="{1E11247B-8B0B-9EA2-3EAB-8B74EBDC71B5}"/>
              </a:ext>
            </a:extLst>
          </p:cNvPr>
          <p:cNvSpPr>
            <a:spLocks noGrp="1"/>
          </p:cNvSpPr>
          <p:nvPr>
            <p:ph type="body" sz="quarter" idx="16" hasCustomPrompt="1"/>
          </p:nvPr>
        </p:nvSpPr>
        <p:spPr>
          <a:xfrm>
            <a:off x="258763" y="659080"/>
            <a:ext cx="11704637" cy="478800"/>
          </a:xfrm>
          <a:prstGeom prst="rect">
            <a:avLst/>
          </a:prstGeom>
          <a:noFill/>
        </p:spPr>
        <p:txBody>
          <a:bodyPr/>
          <a:lstStyle>
            <a:lvl1pPr marL="360000" indent="-172800">
              <a:lnSpc>
                <a:spcPct val="100000"/>
              </a:lnSpc>
              <a:spcBef>
                <a:spcPts val="600"/>
              </a:spcBef>
              <a:buFont typeface="Wingdings" panose="05000000000000000000" pitchFamily="2" charset="2"/>
              <a:buChar char="n"/>
              <a:defRPr sz="1200" b="1" spc="60" baseline="0">
                <a:solidFill>
                  <a:schemeClr val="tx1"/>
                </a:solidFill>
                <a:latin typeface="微软雅黑" panose="020B0503020204020204" pitchFamily="34" charset="-122"/>
                <a:ea typeface="微软雅黑" panose="020B0503020204020204" pitchFamily="34" charset="-122"/>
              </a:defRPr>
            </a:lvl1pPr>
            <a:lvl2pPr>
              <a:defRPr sz="1800">
                <a:latin typeface="微软雅黑" panose="020B0503020204020204" pitchFamily="34" charset="-122"/>
                <a:ea typeface="微软雅黑" panose="020B0503020204020204" pitchFamily="34" charset="-122"/>
              </a:defRPr>
            </a:lvl2pPr>
            <a:lvl3pPr>
              <a:defRPr sz="1600">
                <a:latin typeface="微软雅黑" panose="020B0503020204020204" pitchFamily="34" charset="-122"/>
                <a:ea typeface="微软雅黑" panose="020B0503020204020204" pitchFamily="34" charset="-122"/>
              </a:defRPr>
            </a:lvl3pPr>
            <a:lvl4pPr>
              <a:defRPr sz="1400">
                <a:latin typeface="微软雅黑" panose="020B0503020204020204" pitchFamily="34" charset="-122"/>
                <a:ea typeface="微软雅黑" panose="020B0503020204020204" pitchFamily="34" charset="-122"/>
              </a:defRPr>
            </a:lvl4pPr>
            <a:lvl5pPr>
              <a:defRPr sz="1400">
                <a:latin typeface="微软雅黑" panose="020B0503020204020204" pitchFamily="34" charset="-122"/>
                <a:ea typeface="微软雅黑" panose="020B0503020204020204" pitchFamily="34" charset="-122"/>
              </a:defRPr>
            </a:lvl5pPr>
          </a:lstStyle>
          <a:p>
            <a:pPr lvl="0"/>
            <a:r>
              <a:rPr lang="zh-CN" altLang="en-US" dirty="0"/>
              <a:t>单机此处输入观点</a:t>
            </a:r>
          </a:p>
        </p:txBody>
      </p:sp>
    </p:spTree>
    <p:extLst>
      <p:ext uri="{BB962C8B-B14F-4D97-AF65-F5344CB8AC3E}">
        <p14:creationId xmlns:p14="http://schemas.microsoft.com/office/powerpoint/2010/main" val="17891359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图表">
    <p:spTree>
      <p:nvGrpSpPr>
        <p:cNvPr id="1" name=""/>
        <p:cNvGrpSpPr/>
        <p:nvPr/>
      </p:nvGrpSpPr>
      <p:grpSpPr>
        <a:xfrm>
          <a:off x="0" y="0"/>
          <a:ext cx="0" cy="0"/>
          <a:chOff x="0" y="0"/>
          <a:chExt cx="0" cy="0"/>
        </a:xfrm>
      </p:grpSpPr>
      <p:sp>
        <p:nvSpPr>
          <p:cNvPr id="9" name="图表占位符 5">
            <a:extLst>
              <a:ext uri="{FF2B5EF4-FFF2-40B4-BE49-F238E27FC236}">
                <a16:creationId xmlns:a16="http://schemas.microsoft.com/office/drawing/2014/main" id="{2AA5389D-4583-4F2C-AF37-4E50F3583FAB}"/>
              </a:ext>
            </a:extLst>
          </p:cNvPr>
          <p:cNvSpPr>
            <a:spLocks noGrp="1"/>
          </p:cNvSpPr>
          <p:nvPr>
            <p:ph type="chart" sz="quarter" idx="12"/>
          </p:nvPr>
        </p:nvSpPr>
        <p:spPr>
          <a:xfrm>
            <a:off x="258174" y="1214239"/>
            <a:ext cx="11704637" cy="5196085"/>
          </a:xfrm>
          <a:prstGeom prst="rect">
            <a:avLst/>
          </a:prstGeom>
        </p:spPr>
        <p:txBody>
          <a:bodyPr/>
          <a:lstStyle>
            <a:lvl1pPr marL="0" indent="0">
              <a:buNone/>
              <a:defRPr sz="1000">
                <a:solidFill>
                  <a:schemeClr val="bg2">
                    <a:lumMod val="50000"/>
                  </a:schemeClr>
                </a:solidFill>
                <a:latin typeface="微软雅黑" panose="020B0503020204020204" pitchFamily="34" charset="-122"/>
                <a:ea typeface="微软雅黑" panose="020B0503020204020204" pitchFamily="34" charset="-122"/>
              </a:defRPr>
            </a:lvl1pPr>
          </a:lstStyle>
          <a:p>
            <a:endParaRPr lang="zh-CN" altLang="en-US" dirty="0"/>
          </a:p>
        </p:txBody>
      </p:sp>
      <p:sp>
        <p:nvSpPr>
          <p:cNvPr id="12" name="灯片编号占位符 11">
            <a:extLst>
              <a:ext uri="{FF2B5EF4-FFF2-40B4-BE49-F238E27FC236}">
                <a16:creationId xmlns:a16="http://schemas.microsoft.com/office/drawing/2014/main" id="{5C331BCA-3603-4F82-B5B6-13F1EAF400D4}"/>
              </a:ext>
            </a:extLst>
          </p:cNvPr>
          <p:cNvSpPr>
            <a:spLocks noGrp="1"/>
          </p:cNvSpPr>
          <p:nvPr>
            <p:ph type="sldNum" sz="quarter" idx="19"/>
          </p:nvPr>
        </p:nvSpPr>
        <p:spPr/>
        <p:txBody>
          <a:bodyPr/>
          <a:lstStyle/>
          <a:p>
            <a:fld id="{F71E1782-A91A-44D1-8FB4-C38984F10C6E}" type="slidenum">
              <a:rPr lang="zh-CN" altLang="en-US" smtClean="0"/>
              <a:pPr/>
              <a:t>‹#›</a:t>
            </a:fld>
            <a:endParaRPr lang="zh-CN" altLang="en-US"/>
          </a:p>
        </p:txBody>
      </p:sp>
      <p:sp>
        <p:nvSpPr>
          <p:cNvPr id="13" name="标题 12">
            <a:extLst>
              <a:ext uri="{FF2B5EF4-FFF2-40B4-BE49-F238E27FC236}">
                <a16:creationId xmlns:a16="http://schemas.microsoft.com/office/drawing/2014/main" id="{09415D0F-280A-4AD1-9FF4-DA4816637E07}"/>
              </a:ext>
            </a:extLst>
          </p:cNvPr>
          <p:cNvSpPr>
            <a:spLocks noGrp="1"/>
          </p:cNvSpPr>
          <p:nvPr>
            <p:ph type="title"/>
          </p:nvPr>
        </p:nvSpPr>
        <p:spPr/>
        <p:txBody>
          <a:bodyPr/>
          <a:lstStyle/>
          <a:p>
            <a:r>
              <a:rPr lang="zh-CN" altLang="en-US" dirty="0"/>
              <a:t>单击此处编辑母版标题样式</a:t>
            </a:r>
          </a:p>
        </p:txBody>
      </p:sp>
      <p:sp>
        <p:nvSpPr>
          <p:cNvPr id="6" name="文本占位符 12">
            <a:extLst>
              <a:ext uri="{FF2B5EF4-FFF2-40B4-BE49-F238E27FC236}">
                <a16:creationId xmlns:a16="http://schemas.microsoft.com/office/drawing/2014/main" id="{6E9EF55C-42CE-0DA7-9384-3BC9433EACEC}"/>
              </a:ext>
            </a:extLst>
          </p:cNvPr>
          <p:cNvSpPr>
            <a:spLocks noGrp="1"/>
          </p:cNvSpPr>
          <p:nvPr>
            <p:ph type="body" sz="quarter" idx="16" hasCustomPrompt="1"/>
          </p:nvPr>
        </p:nvSpPr>
        <p:spPr>
          <a:xfrm>
            <a:off x="258763" y="659080"/>
            <a:ext cx="11704637" cy="478800"/>
          </a:xfrm>
          <a:prstGeom prst="rect">
            <a:avLst/>
          </a:prstGeom>
          <a:noFill/>
        </p:spPr>
        <p:txBody>
          <a:bodyPr/>
          <a:lstStyle>
            <a:lvl1pPr marL="360000" indent="-172800">
              <a:lnSpc>
                <a:spcPct val="100000"/>
              </a:lnSpc>
              <a:spcBef>
                <a:spcPts val="600"/>
              </a:spcBef>
              <a:buFont typeface="Wingdings" panose="05000000000000000000" pitchFamily="2" charset="2"/>
              <a:buChar char="n"/>
              <a:defRPr sz="1200" b="1" spc="60" baseline="0">
                <a:solidFill>
                  <a:schemeClr val="tx1"/>
                </a:solidFill>
                <a:latin typeface="微软雅黑" panose="020B0503020204020204" pitchFamily="34" charset="-122"/>
                <a:ea typeface="微软雅黑" panose="020B0503020204020204" pitchFamily="34" charset="-122"/>
              </a:defRPr>
            </a:lvl1pPr>
            <a:lvl2pPr>
              <a:defRPr sz="1800">
                <a:latin typeface="微软雅黑" panose="020B0503020204020204" pitchFamily="34" charset="-122"/>
                <a:ea typeface="微软雅黑" panose="020B0503020204020204" pitchFamily="34" charset="-122"/>
              </a:defRPr>
            </a:lvl2pPr>
            <a:lvl3pPr>
              <a:defRPr sz="1600">
                <a:latin typeface="微软雅黑" panose="020B0503020204020204" pitchFamily="34" charset="-122"/>
                <a:ea typeface="微软雅黑" panose="020B0503020204020204" pitchFamily="34" charset="-122"/>
              </a:defRPr>
            </a:lvl3pPr>
            <a:lvl4pPr>
              <a:defRPr sz="1400">
                <a:latin typeface="微软雅黑" panose="020B0503020204020204" pitchFamily="34" charset="-122"/>
                <a:ea typeface="微软雅黑" panose="020B0503020204020204" pitchFamily="34" charset="-122"/>
              </a:defRPr>
            </a:lvl4pPr>
            <a:lvl5pPr>
              <a:defRPr sz="1400">
                <a:latin typeface="微软雅黑" panose="020B0503020204020204" pitchFamily="34" charset="-122"/>
                <a:ea typeface="微软雅黑" panose="020B0503020204020204" pitchFamily="34" charset="-122"/>
              </a:defRPr>
            </a:lvl5pPr>
          </a:lstStyle>
          <a:p>
            <a:pPr lvl="0"/>
            <a:r>
              <a:rPr lang="zh-CN" altLang="en-US" dirty="0"/>
              <a:t>单机此处输入观点</a:t>
            </a:r>
          </a:p>
        </p:txBody>
      </p:sp>
    </p:spTree>
    <p:extLst>
      <p:ext uri="{BB962C8B-B14F-4D97-AF65-F5344CB8AC3E}">
        <p14:creationId xmlns:p14="http://schemas.microsoft.com/office/powerpoint/2010/main" val="10859981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
        <p:nvSpPr>
          <p:cNvPr id="7" name="灯片编号占位符 6">
            <a:extLst>
              <a:ext uri="{FF2B5EF4-FFF2-40B4-BE49-F238E27FC236}">
                <a16:creationId xmlns:a16="http://schemas.microsoft.com/office/drawing/2014/main" id="{02253A2B-C644-4CA5-B5F8-932E914ED540}"/>
              </a:ext>
            </a:extLst>
          </p:cNvPr>
          <p:cNvSpPr>
            <a:spLocks noGrp="1"/>
          </p:cNvSpPr>
          <p:nvPr>
            <p:ph type="sldNum" sz="quarter" idx="12"/>
          </p:nvPr>
        </p:nvSpPr>
        <p:spPr/>
        <p:txBody>
          <a:bodyPr/>
          <a:lstStyle/>
          <a:p>
            <a:fld id="{F71E1782-A91A-44D1-8FB4-C38984F10C6E}" type="slidenum">
              <a:rPr lang="zh-CN" altLang="en-US" smtClean="0"/>
              <a:pPr/>
              <a:t>‹#›</a:t>
            </a:fld>
            <a:endParaRPr lang="zh-CN" altLang="en-US" dirty="0"/>
          </a:p>
        </p:txBody>
      </p:sp>
      <p:sp>
        <p:nvSpPr>
          <p:cNvPr id="8" name="标题 7">
            <a:extLst>
              <a:ext uri="{FF2B5EF4-FFF2-40B4-BE49-F238E27FC236}">
                <a16:creationId xmlns:a16="http://schemas.microsoft.com/office/drawing/2014/main" id="{101D706D-5BBF-4D54-9C37-95E3E18E83C0}"/>
              </a:ext>
            </a:extLst>
          </p:cNvPr>
          <p:cNvSpPr>
            <a:spLocks noGrp="1"/>
          </p:cNvSpPr>
          <p:nvPr>
            <p:ph type="title"/>
          </p:nvPr>
        </p:nvSpPr>
        <p:spPr/>
        <p:txBody>
          <a:bodyPr/>
          <a:lstStyle/>
          <a:p>
            <a:r>
              <a:rPr lang="zh-CN" altLang="en-US" dirty="0"/>
              <a:t>单击此处编辑母版标题样式</a:t>
            </a:r>
          </a:p>
        </p:txBody>
      </p:sp>
    </p:spTree>
    <p:extLst>
      <p:ext uri="{BB962C8B-B14F-4D97-AF65-F5344CB8AC3E}">
        <p14:creationId xmlns:p14="http://schemas.microsoft.com/office/powerpoint/2010/main" val="335503941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1_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913275055"/>
      </p:ext>
    </p:extLst>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png"/><Relationship Id="rId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6.xml"/><Relationship Id="rId7" Type="http://schemas.openxmlformats.org/officeDocument/2006/relationships/theme" Target="../theme/theme3.xml"/><Relationship Id="rId2" Type="http://schemas.openxmlformats.org/officeDocument/2006/relationships/slideLayout" Target="../slideLayouts/slideLayout5.xml"/><Relationship Id="rId1" Type="http://schemas.openxmlformats.org/officeDocument/2006/relationships/slideLayout" Target="../slideLayouts/slideLayout4.xml"/><Relationship Id="rId6" Type="http://schemas.openxmlformats.org/officeDocument/2006/relationships/slideLayout" Target="../slideLayouts/slideLayout9.xml"/><Relationship Id="rId5" Type="http://schemas.openxmlformats.org/officeDocument/2006/relationships/slideLayout" Target="../slideLayouts/slideLayout8.xml"/><Relationship Id="rId4"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24850004"/>
      </p:ext>
    </p:extLst>
  </p:cSld>
  <p:clrMap bg1="lt1" tx1="dk1" bg2="lt2" tx2="dk2" accent1="accent1" accent2="accent2" accent3="accent3" accent4="accent4" accent5="accent5" accent6="accent6" hlink="hlink" folHlink="folHlink"/>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grayWhite">
      <p:bgPr>
        <a:solidFill>
          <a:schemeClr val="bg1"/>
        </a:solidFill>
        <a:effectLst/>
      </p:bgPr>
    </p:bg>
    <p:spTree>
      <p:nvGrpSpPr>
        <p:cNvPr id="1" name=""/>
        <p:cNvGrpSpPr/>
        <p:nvPr/>
      </p:nvGrpSpPr>
      <p:grpSpPr>
        <a:xfrm>
          <a:off x="0" y="0"/>
          <a:ext cx="0" cy="0"/>
          <a:chOff x="0" y="0"/>
          <a:chExt cx="0" cy="0"/>
        </a:xfrm>
      </p:grpSpPr>
      <p:cxnSp>
        <p:nvCxnSpPr>
          <p:cNvPr id="17" name="直接连接符 16">
            <a:extLst>
              <a:ext uri="{FF2B5EF4-FFF2-40B4-BE49-F238E27FC236}">
                <a16:creationId xmlns:a16="http://schemas.microsoft.com/office/drawing/2014/main" id="{0E694FF4-C1FB-4CCE-B724-4F616D2EB35A}"/>
              </a:ext>
            </a:extLst>
          </p:cNvPr>
          <p:cNvCxnSpPr>
            <a:cxnSpLocks/>
          </p:cNvCxnSpPr>
          <p:nvPr userDrawn="1"/>
        </p:nvCxnSpPr>
        <p:spPr>
          <a:xfrm>
            <a:off x="229187" y="6534524"/>
            <a:ext cx="11733626" cy="0"/>
          </a:xfrm>
          <a:prstGeom prst="line">
            <a:avLst/>
          </a:prstGeom>
          <a:ln>
            <a:solidFill>
              <a:srgbClr val="E7E7EB"/>
            </a:solidFill>
          </a:ln>
        </p:spPr>
        <p:style>
          <a:lnRef idx="2">
            <a:schemeClr val="dk1"/>
          </a:lnRef>
          <a:fillRef idx="0">
            <a:schemeClr val="dk1"/>
          </a:fillRef>
          <a:effectRef idx="1">
            <a:schemeClr val="dk1"/>
          </a:effectRef>
          <a:fontRef idx="minor">
            <a:schemeClr val="tx1"/>
          </a:fontRef>
        </p:style>
      </p:cxnSp>
      <p:pic>
        <p:nvPicPr>
          <p:cNvPr id="10" name="图片 9">
            <a:extLst>
              <a:ext uri="{FF2B5EF4-FFF2-40B4-BE49-F238E27FC236}">
                <a16:creationId xmlns:a16="http://schemas.microsoft.com/office/drawing/2014/main" id="{39A0AE92-C704-40D8-ADA1-12AD9F503DF1}"/>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10941665" y="244717"/>
            <a:ext cx="991986" cy="251167"/>
          </a:xfrm>
          <a:prstGeom prst="rect">
            <a:avLst/>
          </a:prstGeom>
        </p:spPr>
      </p:pic>
      <p:cxnSp>
        <p:nvCxnSpPr>
          <p:cNvPr id="11" name="直接连接符 10">
            <a:extLst>
              <a:ext uri="{FF2B5EF4-FFF2-40B4-BE49-F238E27FC236}">
                <a16:creationId xmlns:a16="http://schemas.microsoft.com/office/drawing/2014/main" id="{DCF3BA4E-DE3E-4B06-BF3F-B07B7CB51207}"/>
              </a:ext>
            </a:extLst>
          </p:cNvPr>
          <p:cNvCxnSpPr>
            <a:cxnSpLocks/>
          </p:cNvCxnSpPr>
          <p:nvPr userDrawn="1"/>
        </p:nvCxnSpPr>
        <p:spPr>
          <a:xfrm>
            <a:off x="229187" y="616323"/>
            <a:ext cx="11733626" cy="0"/>
          </a:xfrm>
          <a:prstGeom prst="line">
            <a:avLst/>
          </a:prstGeom>
          <a:ln>
            <a:solidFill>
              <a:schemeClr val="bg1">
                <a:lumMod val="85000"/>
              </a:schemeClr>
            </a:solidFill>
          </a:ln>
        </p:spPr>
        <p:style>
          <a:lnRef idx="2">
            <a:schemeClr val="dk1"/>
          </a:lnRef>
          <a:fillRef idx="0">
            <a:schemeClr val="dk1"/>
          </a:fillRef>
          <a:effectRef idx="1">
            <a:schemeClr val="dk1"/>
          </a:effectRef>
          <a:fontRef idx="minor">
            <a:schemeClr val="tx1"/>
          </a:fontRef>
        </p:style>
      </p:cxnSp>
      <p:sp>
        <p:nvSpPr>
          <p:cNvPr id="15" name="Title Placeholder 1">
            <a:extLst>
              <a:ext uri="{FF2B5EF4-FFF2-40B4-BE49-F238E27FC236}">
                <a16:creationId xmlns:a16="http://schemas.microsoft.com/office/drawing/2014/main" id="{32A4FC73-F08C-4C46-BC9C-F34D4BBC1394}"/>
              </a:ext>
            </a:extLst>
          </p:cNvPr>
          <p:cNvSpPr>
            <a:spLocks noGrp="1"/>
          </p:cNvSpPr>
          <p:nvPr>
            <p:ph type="title"/>
          </p:nvPr>
        </p:nvSpPr>
        <p:spPr>
          <a:xfrm>
            <a:off x="258349" y="112323"/>
            <a:ext cx="10467629" cy="504000"/>
          </a:xfrm>
          <a:prstGeom prst="rect">
            <a:avLst/>
          </a:prstGeom>
        </p:spPr>
        <p:txBody>
          <a:bodyPr vert="horz" lIns="91440" tIns="45720" rIns="91440" bIns="45720" rtlCol="0" anchor="ctr">
            <a:noAutofit/>
          </a:bodyPr>
          <a:lstStyle/>
          <a:p>
            <a:r>
              <a:rPr lang="zh-CN" altLang="en-US" dirty="0"/>
              <a:t>单击此处编辑母版标题样式</a:t>
            </a:r>
            <a:endParaRPr lang="en-US" dirty="0"/>
          </a:p>
        </p:txBody>
      </p:sp>
      <p:sp>
        <p:nvSpPr>
          <p:cNvPr id="18" name="页脚占位符 17">
            <a:extLst>
              <a:ext uri="{FF2B5EF4-FFF2-40B4-BE49-F238E27FC236}">
                <a16:creationId xmlns:a16="http://schemas.microsoft.com/office/drawing/2014/main" id="{C21EBC1F-5505-42E9-9CFC-4EB3962BAF95}"/>
              </a:ext>
            </a:extLst>
          </p:cNvPr>
          <p:cNvSpPr>
            <a:spLocks noGrp="1"/>
          </p:cNvSpPr>
          <p:nvPr>
            <p:ph type="ftr" sz="quarter" idx="3"/>
          </p:nvPr>
        </p:nvSpPr>
        <p:spPr>
          <a:xfrm>
            <a:off x="229188" y="6534523"/>
            <a:ext cx="1486490" cy="263523"/>
          </a:xfrm>
          <a:prstGeom prst="rect">
            <a:avLst/>
          </a:prstGeom>
        </p:spPr>
        <p:txBody>
          <a:bodyPr vert="horz" lIns="91440" tIns="45720" rIns="91440" bIns="45720" rtlCol="0" anchor="ctr"/>
          <a:lstStyle>
            <a:lvl1pPr algn="ctr">
              <a:defRPr sz="900">
                <a:solidFill>
                  <a:schemeClr val="bg1">
                    <a:lumMod val="75000"/>
                  </a:schemeClr>
                </a:solidFill>
                <a:latin typeface="微软雅黑" panose="020B0503020204020204" pitchFamily="34" charset="-122"/>
                <a:ea typeface="微软雅黑" panose="020B0503020204020204" pitchFamily="34" charset="-122"/>
              </a:defRPr>
            </a:lvl1pPr>
          </a:lstStyle>
          <a:p>
            <a:endParaRPr lang="zh-CN" altLang="en-US" dirty="0"/>
          </a:p>
        </p:txBody>
      </p:sp>
      <p:sp>
        <p:nvSpPr>
          <p:cNvPr id="19" name="日期占位符 18">
            <a:extLst>
              <a:ext uri="{FF2B5EF4-FFF2-40B4-BE49-F238E27FC236}">
                <a16:creationId xmlns:a16="http://schemas.microsoft.com/office/drawing/2014/main" id="{3568D5BF-5380-4640-B12E-7D5D942BD754}"/>
              </a:ext>
            </a:extLst>
          </p:cNvPr>
          <p:cNvSpPr>
            <a:spLocks noGrp="1"/>
          </p:cNvSpPr>
          <p:nvPr>
            <p:ph type="dt" sz="half" idx="2"/>
          </p:nvPr>
        </p:nvSpPr>
        <p:spPr>
          <a:xfrm>
            <a:off x="1715678" y="6534523"/>
            <a:ext cx="1267412" cy="263523"/>
          </a:xfrm>
          <a:prstGeom prst="rect">
            <a:avLst/>
          </a:prstGeom>
        </p:spPr>
        <p:txBody>
          <a:bodyPr vert="horz" lIns="91440" tIns="45720" rIns="91440" bIns="45720" rtlCol="0" anchor="ctr"/>
          <a:lstStyle>
            <a:lvl1pPr algn="l">
              <a:defRPr sz="900">
                <a:solidFill>
                  <a:schemeClr val="bg1">
                    <a:lumMod val="75000"/>
                  </a:schemeClr>
                </a:solidFill>
                <a:latin typeface="微软雅黑" panose="020B0503020204020204" pitchFamily="34" charset="-122"/>
                <a:ea typeface="微软雅黑" panose="020B0503020204020204" pitchFamily="34" charset="-122"/>
              </a:defRPr>
            </a:lvl1pPr>
          </a:lstStyle>
          <a:p>
            <a:endParaRPr lang="zh-CN" altLang="en-US"/>
          </a:p>
        </p:txBody>
      </p:sp>
      <p:sp>
        <p:nvSpPr>
          <p:cNvPr id="20" name="灯片编号占位符 19">
            <a:extLst>
              <a:ext uri="{FF2B5EF4-FFF2-40B4-BE49-F238E27FC236}">
                <a16:creationId xmlns:a16="http://schemas.microsoft.com/office/drawing/2014/main" id="{228A1574-E63A-4C54-BCD1-7F1C25B1454E}"/>
              </a:ext>
            </a:extLst>
          </p:cNvPr>
          <p:cNvSpPr>
            <a:spLocks noGrp="1"/>
          </p:cNvSpPr>
          <p:nvPr>
            <p:ph type="sldNum" sz="quarter" idx="4"/>
          </p:nvPr>
        </p:nvSpPr>
        <p:spPr>
          <a:xfrm>
            <a:off x="10725978" y="6534524"/>
            <a:ext cx="1236834" cy="263522"/>
          </a:xfrm>
          <a:prstGeom prst="rect">
            <a:avLst/>
          </a:prstGeom>
        </p:spPr>
        <p:txBody>
          <a:bodyPr vert="horz" lIns="91440" tIns="45720" rIns="91440" bIns="45720" rtlCol="0" anchor="ctr"/>
          <a:lstStyle>
            <a:lvl1pPr algn="r">
              <a:defRPr sz="900">
                <a:solidFill>
                  <a:schemeClr val="bg1">
                    <a:lumMod val="75000"/>
                  </a:schemeClr>
                </a:solidFill>
                <a:latin typeface="微软雅黑" panose="020B0503020204020204" pitchFamily="34" charset="-122"/>
                <a:ea typeface="微软雅黑" panose="020B0503020204020204" pitchFamily="34" charset="-122"/>
              </a:defRPr>
            </a:lvl1pPr>
          </a:lstStyle>
          <a:p>
            <a:fld id="{F71E1782-A91A-44D1-8FB4-C38984F10C6E}" type="slidenum">
              <a:rPr lang="zh-CN" altLang="en-US" smtClean="0"/>
              <a:pPr/>
              <a:t>‹#›</a:t>
            </a:fld>
            <a:endParaRPr lang="zh-CN" altLang="en-US"/>
          </a:p>
        </p:txBody>
      </p:sp>
    </p:spTree>
    <p:extLst>
      <p:ext uri="{BB962C8B-B14F-4D97-AF65-F5344CB8AC3E}">
        <p14:creationId xmlns:p14="http://schemas.microsoft.com/office/powerpoint/2010/main" val="2352980102"/>
      </p:ext>
    </p:extLst>
  </p:cSld>
  <p:clrMap bg1="lt1" tx1="dk1" bg2="lt2" tx2="dk2" accent1="accent1" accent2="accent2" accent3="accent3" accent4="accent4" accent5="accent5" accent6="accent6" hlink="hlink" folHlink="folHlink"/>
  <p:sldLayoutIdLst>
    <p:sldLayoutId id="2147483706" r:id="rId1"/>
    <p:sldLayoutId id="2147483707" r:id="rId2"/>
    <p:sldLayoutId id="2147483708" r:id="rId3"/>
  </p:sldLayoutIdLst>
  <p:hf hdr="0" ftr="0" dt="0"/>
  <p:txStyles>
    <p:titleStyle>
      <a:lvl1pPr algn="l" defTabSz="914400" rtl="0" eaLnBrk="1" latinLnBrk="0" hangingPunct="1">
        <a:lnSpc>
          <a:spcPct val="90000"/>
        </a:lnSpc>
        <a:spcBef>
          <a:spcPct val="0"/>
        </a:spcBef>
        <a:buNone/>
        <a:defRPr sz="2400" b="1" kern="1200">
          <a:solidFill>
            <a:schemeClr val="tx1"/>
          </a:solidFill>
          <a:latin typeface="微软雅黑" panose="020B0503020204020204" pitchFamily="34" charset="-122"/>
          <a:ea typeface="微软雅黑" panose="020B0503020204020204" pitchFamily="3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17" name="直接连接符 16">
            <a:extLst>
              <a:ext uri="{FF2B5EF4-FFF2-40B4-BE49-F238E27FC236}">
                <a16:creationId xmlns:a16="http://schemas.microsoft.com/office/drawing/2014/main" id="{0E694FF4-C1FB-4CCE-B724-4F616D2EB35A}"/>
              </a:ext>
            </a:extLst>
          </p:cNvPr>
          <p:cNvCxnSpPr>
            <a:cxnSpLocks/>
          </p:cNvCxnSpPr>
          <p:nvPr userDrawn="1"/>
        </p:nvCxnSpPr>
        <p:spPr>
          <a:xfrm>
            <a:off x="229187" y="6534524"/>
            <a:ext cx="11733626" cy="0"/>
          </a:xfrm>
          <a:prstGeom prst="line">
            <a:avLst/>
          </a:prstGeom>
          <a:ln>
            <a:solidFill>
              <a:srgbClr val="E7E7EB"/>
            </a:solidFill>
          </a:ln>
        </p:spPr>
        <p:style>
          <a:lnRef idx="2">
            <a:schemeClr val="dk1"/>
          </a:lnRef>
          <a:fillRef idx="0">
            <a:schemeClr val="dk1"/>
          </a:fillRef>
          <a:effectRef idx="1">
            <a:schemeClr val="dk1"/>
          </a:effectRef>
          <a:fontRef idx="minor">
            <a:schemeClr val="tx1"/>
          </a:fontRef>
        </p:style>
      </p:cxnSp>
      <p:pic>
        <p:nvPicPr>
          <p:cNvPr id="10" name="图片 9">
            <a:extLst>
              <a:ext uri="{FF2B5EF4-FFF2-40B4-BE49-F238E27FC236}">
                <a16:creationId xmlns:a16="http://schemas.microsoft.com/office/drawing/2014/main" id="{39A0AE92-C704-40D8-ADA1-12AD9F503DF1}"/>
              </a:ext>
            </a:extLst>
          </p:cNvPr>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10941665" y="244717"/>
            <a:ext cx="991986" cy="251167"/>
          </a:xfrm>
          <a:prstGeom prst="rect">
            <a:avLst/>
          </a:prstGeom>
        </p:spPr>
      </p:pic>
      <p:cxnSp>
        <p:nvCxnSpPr>
          <p:cNvPr id="11" name="直接连接符 10">
            <a:extLst>
              <a:ext uri="{FF2B5EF4-FFF2-40B4-BE49-F238E27FC236}">
                <a16:creationId xmlns:a16="http://schemas.microsoft.com/office/drawing/2014/main" id="{DCF3BA4E-DE3E-4B06-BF3F-B07B7CB51207}"/>
              </a:ext>
            </a:extLst>
          </p:cNvPr>
          <p:cNvCxnSpPr>
            <a:cxnSpLocks/>
          </p:cNvCxnSpPr>
          <p:nvPr userDrawn="1"/>
        </p:nvCxnSpPr>
        <p:spPr>
          <a:xfrm>
            <a:off x="229187" y="616323"/>
            <a:ext cx="11733626" cy="0"/>
          </a:xfrm>
          <a:prstGeom prst="line">
            <a:avLst/>
          </a:prstGeom>
          <a:ln>
            <a:solidFill>
              <a:schemeClr val="bg1">
                <a:lumMod val="85000"/>
              </a:schemeClr>
            </a:solidFill>
          </a:ln>
        </p:spPr>
        <p:style>
          <a:lnRef idx="2">
            <a:schemeClr val="dk1"/>
          </a:lnRef>
          <a:fillRef idx="0">
            <a:schemeClr val="dk1"/>
          </a:fillRef>
          <a:effectRef idx="1">
            <a:schemeClr val="dk1"/>
          </a:effectRef>
          <a:fontRef idx="minor">
            <a:schemeClr val="tx1"/>
          </a:fontRef>
        </p:style>
      </p:cxnSp>
      <p:sp>
        <p:nvSpPr>
          <p:cNvPr id="15" name="Title Placeholder 1">
            <a:extLst>
              <a:ext uri="{FF2B5EF4-FFF2-40B4-BE49-F238E27FC236}">
                <a16:creationId xmlns:a16="http://schemas.microsoft.com/office/drawing/2014/main" id="{32A4FC73-F08C-4C46-BC9C-F34D4BBC1394}"/>
              </a:ext>
            </a:extLst>
          </p:cNvPr>
          <p:cNvSpPr>
            <a:spLocks noGrp="1"/>
          </p:cNvSpPr>
          <p:nvPr>
            <p:ph type="title"/>
          </p:nvPr>
        </p:nvSpPr>
        <p:spPr>
          <a:xfrm>
            <a:off x="258349" y="112323"/>
            <a:ext cx="10467629" cy="504000"/>
          </a:xfrm>
          <a:prstGeom prst="rect">
            <a:avLst/>
          </a:prstGeom>
        </p:spPr>
        <p:txBody>
          <a:bodyPr vert="horz" lIns="91440" tIns="45720" rIns="91440" bIns="45720" rtlCol="0" anchor="ctr">
            <a:noAutofit/>
          </a:bodyPr>
          <a:lstStyle/>
          <a:p>
            <a:r>
              <a:rPr lang="zh-CN" altLang="en-US" dirty="0"/>
              <a:t>单击此处编辑母版标题样式</a:t>
            </a:r>
            <a:endParaRPr lang="en-US" dirty="0"/>
          </a:p>
        </p:txBody>
      </p:sp>
      <p:sp>
        <p:nvSpPr>
          <p:cNvPr id="18" name="页脚占位符 17">
            <a:extLst>
              <a:ext uri="{FF2B5EF4-FFF2-40B4-BE49-F238E27FC236}">
                <a16:creationId xmlns:a16="http://schemas.microsoft.com/office/drawing/2014/main" id="{C21EBC1F-5505-42E9-9CFC-4EB3962BAF95}"/>
              </a:ext>
            </a:extLst>
          </p:cNvPr>
          <p:cNvSpPr>
            <a:spLocks noGrp="1"/>
          </p:cNvSpPr>
          <p:nvPr>
            <p:ph type="ftr" sz="quarter" idx="3"/>
          </p:nvPr>
        </p:nvSpPr>
        <p:spPr>
          <a:xfrm>
            <a:off x="229188" y="6534523"/>
            <a:ext cx="1486490" cy="263523"/>
          </a:xfrm>
          <a:prstGeom prst="rect">
            <a:avLst/>
          </a:prstGeom>
        </p:spPr>
        <p:txBody>
          <a:bodyPr vert="horz" lIns="91440" tIns="45720" rIns="91440" bIns="45720" rtlCol="0" anchor="ctr"/>
          <a:lstStyle>
            <a:lvl1pPr algn="ctr">
              <a:defRPr sz="900">
                <a:solidFill>
                  <a:schemeClr val="bg1">
                    <a:lumMod val="75000"/>
                  </a:schemeClr>
                </a:solidFill>
                <a:latin typeface="微软雅黑" panose="020B0503020204020204" pitchFamily="34" charset="-122"/>
                <a:ea typeface="微软雅黑" panose="020B0503020204020204" pitchFamily="34" charset="-122"/>
              </a:defRPr>
            </a:lvl1pPr>
          </a:lstStyle>
          <a:p>
            <a:r>
              <a:rPr lang="en-US" altLang="zh-CN"/>
              <a:t>CAM | </a:t>
            </a:r>
            <a:r>
              <a:rPr lang="zh-CN" altLang="en-US"/>
              <a:t>项目名称</a:t>
            </a:r>
            <a:endParaRPr lang="zh-CN" altLang="en-US" dirty="0"/>
          </a:p>
        </p:txBody>
      </p:sp>
      <p:sp>
        <p:nvSpPr>
          <p:cNvPr id="19" name="日期占位符 18">
            <a:extLst>
              <a:ext uri="{FF2B5EF4-FFF2-40B4-BE49-F238E27FC236}">
                <a16:creationId xmlns:a16="http://schemas.microsoft.com/office/drawing/2014/main" id="{3568D5BF-5380-4640-B12E-7D5D942BD754}"/>
              </a:ext>
            </a:extLst>
          </p:cNvPr>
          <p:cNvSpPr>
            <a:spLocks noGrp="1"/>
          </p:cNvSpPr>
          <p:nvPr>
            <p:ph type="dt" sz="half" idx="2"/>
          </p:nvPr>
        </p:nvSpPr>
        <p:spPr>
          <a:xfrm>
            <a:off x="1715678" y="6534523"/>
            <a:ext cx="1267412" cy="263523"/>
          </a:xfrm>
          <a:prstGeom prst="rect">
            <a:avLst/>
          </a:prstGeom>
        </p:spPr>
        <p:txBody>
          <a:bodyPr vert="horz" lIns="91440" tIns="45720" rIns="91440" bIns="45720" rtlCol="0" anchor="ctr"/>
          <a:lstStyle>
            <a:lvl1pPr algn="l">
              <a:defRPr sz="900">
                <a:solidFill>
                  <a:schemeClr val="bg1">
                    <a:lumMod val="75000"/>
                  </a:schemeClr>
                </a:solidFill>
                <a:latin typeface="微软雅黑" panose="020B0503020204020204" pitchFamily="34" charset="-122"/>
                <a:ea typeface="微软雅黑" panose="020B0503020204020204" pitchFamily="34" charset="-122"/>
              </a:defRPr>
            </a:lvl1pPr>
          </a:lstStyle>
          <a:p>
            <a:fld id="{FEB3DD9B-CE9D-488B-8714-7684AA2D9794}" type="datetime1">
              <a:rPr lang="zh-CN" altLang="en-US" smtClean="0"/>
              <a:t>2023/4/4</a:t>
            </a:fld>
            <a:endParaRPr lang="zh-CN" altLang="en-US"/>
          </a:p>
        </p:txBody>
      </p:sp>
      <p:sp>
        <p:nvSpPr>
          <p:cNvPr id="20" name="灯片编号占位符 19">
            <a:extLst>
              <a:ext uri="{FF2B5EF4-FFF2-40B4-BE49-F238E27FC236}">
                <a16:creationId xmlns:a16="http://schemas.microsoft.com/office/drawing/2014/main" id="{228A1574-E63A-4C54-BCD1-7F1C25B1454E}"/>
              </a:ext>
            </a:extLst>
          </p:cNvPr>
          <p:cNvSpPr>
            <a:spLocks noGrp="1"/>
          </p:cNvSpPr>
          <p:nvPr>
            <p:ph type="sldNum" sz="quarter" idx="4"/>
          </p:nvPr>
        </p:nvSpPr>
        <p:spPr>
          <a:xfrm>
            <a:off x="10725978" y="6534524"/>
            <a:ext cx="1236834" cy="263522"/>
          </a:xfrm>
          <a:prstGeom prst="rect">
            <a:avLst/>
          </a:prstGeom>
        </p:spPr>
        <p:txBody>
          <a:bodyPr vert="horz" lIns="91440" tIns="45720" rIns="91440" bIns="45720" rtlCol="0" anchor="ctr"/>
          <a:lstStyle>
            <a:lvl1pPr algn="r">
              <a:defRPr sz="900">
                <a:solidFill>
                  <a:schemeClr val="bg1">
                    <a:lumMod val="75000"/>
                  </a:schemeClr>
                </a:solidFill>
                <a:latin typeface="微软雅黑" panose="020B0503020204020204" pitchFamily="34" charset="-122"/>
                <a:ea typeface="微软雅黑" panose="020B0503020204020204" pitchFamily="34" charset="-122"/>
              </a:defRPr>
            </a:lvl1pPr>
          </a:lstStyle>
          <a:p>
            <a:fld id="{F71E1782-A91A-44D1-8FB4-C38984F10C6E}" type="slidenum">
              <a:rPr lang="zh-CN" altLang="en-US" smtClean="0"/>
              <a:pPr/>
              <a:t>‹#›</a:t>
            </a:fld>
            <a:endParaRPr lang="zh-CN" altLang="en-US"/>
          </a:p>
        </p:txBody>
      </p:sp>
    </p:spTree>
    <p:extLst>
      <p:ext uri="{BB962C8B-B14F-4D97-AF65-F5344CB8AC3E}">
        <p14:creationId xmlns:p14="http://schemas.microsoft.com/office/powerpoint/2010/main" val="1558899683"/>
      </p:ext>
    </p:extLst>
  </p:cSld>
  <p:clrMap bg1="lt1" tx1="dk1" bg2="lt2" tx2="dk2" accent1="accent1" accent2="accent2" accent3="accent3" accent4="accent4" accent5="accent5" accent6="accent6" hlink="hlink" folHlink="folHlink"/>
  <p:sldLayoutIdLst>
    <p:sldLayoutId id="2147483717" r:id="rId1"/>
    <p:sldLayoutId id="2147483718" r:id="rId2"/>
    <p:sldLayoutId id="2147483719" r:id="rId3"/>
    <p:sldLayoutId id="2147483720" r:id="rId4"/>
    <p:sldLayoutId id="2147483721" r:id="rId5"/>
    <p:sldLayoutId id="2147483722" r:id="rId6"/>
  </p:sldLayoutIdLst>
  <p:hf hdr="0" dt="0"/>
  <p:txStyles>
    <p:titleStyle>
      <a:lvl1pPr algn="l" defTabSz="914400" rtl="0" eaLnBrk="1" latinLnBrk="0" hangingPunct="1">
        <a:lnSpc>
          <a:spcPct val="90000"/>
        </a:lnSpc>
        <a:spcBef>
          <a:spcPct val="0"/>
        </a:spcBef>
        <a:buNone/>
        <a:defRPr sz="2400" b="1" kern="1200">
          <a:solidFill>
            <a:schemeClr val="tx1"/>
          </a:solidFill>
          <a:latin typeface="微软雅黑" panose="020B0503020204020204" pitchFamily="34" charset="-122"/>
          <a:ea typeface="微软雅黑" panose="020B0503020204020204" pitchFamily="3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8.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3.png"/><Relationship Id="rId7" Type="http://schemas.openxmlformats.org/officeDocument/2006/relationships/image" Target="../media/image17.svg"/><Relationship Id="rId2" Type="http://schemas.openxmlformats.org/officeDocument/2006/relationships/image" Target="../media/image12.png"/><Relationship Id="rId1" Type="http://schemas.openxmlformats.org/officeDocument/2006/relationships/slideLayout" Target="../slideLayouts/slideLayout3.xml"/><Relationship Id="rId6" Type="http://schemas.openxmlformats.org/officeDocument/2006/relationships/image" Target="../media/image16.png"/><Relationship Id="rId5" Type="http://schemas.openxmlformats.org/officeDocument/2006/relationships/image" Target="../media/image15.svg"/><Relationship Id="rId4" Type="http://schemas.openxmlformats.org/officeDocument/2006/relationships/image" Target="../media/image14.png"/><Relationship Id="rId9" Type="http://schemas.openxmlformats.org/officeDocument/2006/relationships/image" Target="../media/image19.svg"/></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C56BFF42-0469-71CE-BBF6-711D56E31E8A}"/>
              </a:ext>
            </a:extLst>
          </p:cNvPr>
          <p:cNvPicPr>
            <a:picLocks noChangeAspect="1"/>
          </p:cNvPicPr>
          <p:nvPr/>
        </p:nvPicPr>
        <p:blipFill rotWithShape="1">
          <a:blip r:embed="rId2">
            <a:extLst>
              <a:ext uri="{28A0092B-C50C-407E-A947-70E740481C1C}">
                <a14:useLocalDpi xmlns:a14="http://schemas.microsoft.com/office/drawing/2010/main" val="0"/>
              </a:ext>
            </a:extLst>
          </a:blip>
          <a:srcRect l="752" b="752"/>
          <a:stretch/>
        </p:blipFill>
        <p:spPr>
          <a:xfrm>
            <a:off x="0" y="2"/>
            <a:ext cx="12191994" cy="6857997"/>
          </a:xfrm>
          <a:prstGeom prst="rect">
            <a:avLst/>
          </a:prstGeom>
        </p:spPr>
      </p:pic>
      <p:sp>
        <p:nvSpPr>
          <p:cNvPr id="9" name="文本框 8">
            <a:extLst>
              <a:ext uri="{FF2B5EF4-FFF2-40B4-BE49-F238E27FC236}">
                <a16:creationId xmlns:a16="http://schemas.microsoft.com/office/drawing/2014/main" id="{C9458E07-37B3-E471-7CEC-591566740F60}"/>
              </a:ext>
            </a:extLst>
          </p:cNvPr>
          <p:cNvSpPr txBox="1"/>
          <p:nvPr/>
        </p:nvSpPr>
        <p:spPr>
          <a:xfrm>
            <a:off x="-19050" y="2700471"/>
            <a:ext cx="12211050" cy="584775"/>
          </a:xfrm>
          <a:prstGeom prst="rect">
            <a:avLst/>
          </a:prstGeom>
          <a:noFill/>
        </p:spPr>
        <p:txBody>
          <a:bodyPr wrap="square" rtlCol="0">
            <a:spAutoFit/>
          </a:bodyPr>
          <a:lstStyle/>
          <a:p>
            <a:pPr marL="1080000" marR="0" lvl="0" indent="0" algn="l" defTabSz="4572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cs typeface="+mn-cs"/>
              </a:rPr>
              <a:t>聚焦</a:t>
            </a:r>
            <a:r>
              <a:rPr kumimoji="0" lang="en-US" altLang="zh-CN" sz="3200" b="1"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cs typeface="+mn-cs"/>
              </a:rPr>
              <a:t>2023</a:t>
            </a:r>
            <a:r>
              <a:rPr kumimoji="0" lang="zh-CN" altLang="en-US" sz="3200" b="1"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cs typeface="+mn-cs"/>
              </a:rPr>
              <a:t>年两会</a:t>
            </a:r>
          </a:p>
        </p:txBody>
      </p:sp>
      <p:pic>
        <p:nvPicPr>
          <p:cNvPr id="10" name="图片 9">
            <a:extLst>
              <a:ext uri="{FF2B5EF4-FFF2-40B4-BE49-F238E27FC236}">
                <a16:creationId xmlns:a16="http://schemas.microsoft.com/office/drawing/2014/main" id="{0E8F9587-3F10-0D7F-4896-6FFAF95F520C}"/>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 r="46601"/>
          <a:stretch/>
        </p:blipFill>
        <p:spPr>
          <a:xfrm>
            <a:off x="360562" y="290380"/>
            <a:ext cx="1056279" cy="307777"/>
          </a:xfrm>
          <a:prstGeom prst="rect">
            <a:avLst/>
          </a:prstGeom>
        </p:spPr>
      </p:pic>
    </p:spTree>
    <p:extLst>
      <p:ext uri="{BB962C8B-B14F-4D97-AF65-F5344CB8AC3E}">
        <p14:creationId xmlns:p14="http://schemas.microsoft.com/office/powerpoint/2010/main" val="221242679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pPr algn="l"/>
            <a:r>
              <a:rPr lang="en-US" altLang="zh-CN" b="1" dirty="0">
                <a:latin typeface="Arial" panose="020B0604020202020204" pitchFamily="34" charset="0"/>
              </a:rPr>
              <a:t>CAM</a:t>
            </a:r>
            <a:r>
              <a:rPr lang="zh-CN" altLang="en-US" b="1" dirty="0">
                <a:latin typeface="Arial" panose="020B0604020202020204" pitchFamily="34" charset="0"/>
              </a:rPr>
              <a:t>观点</a:t>
            </a:r>
          </a:p>
        </p:txBody>
      </p:sp>
      <p:sp>
        <p:nvSpPr>
          <p:cNvPr id="4" name="矩形 3"/>
          <p:cNvSpPr/>
          <p:nvPr/>
        </p:nvSpPr>
        <p:spPr>
          <a:xfrm>
            <a:off x="494923" y="980728"/>
            <a:ext cx="11202154" cy="4788170"/>
          </a:xfrm>
          <a:prstGeom prst="rect">
            <a:avLst/>
          </a:prstGeom>
        </p:spPr>
        <p:txBody>
          <a:bodyPr wrap="square" rIns="0">
            <a:spAutoFit/>
          </a:bodyPr>
          <a:lstStyle/>
          <a:p>
            <a:pPr marL="354013" indent="-354013">
              <a:lnSpc>
                <a:spcPct val="150000"/>
              </a:lnSpc>
              <a:spcAft>
                <a:spcPts val="1200"/>
              </a:spcAft>
              <a:buFont typeface="Wingdings" pitchFamily="2" charset="2"/>
              <a:buChar char="u"/>
            </a:pPr>
            <a:r>
              <a:rPr lang="zh-CN" altLang="en-US" sz="1600" b="1" dirty="0">
                <a:latin typeface="Arial" panose="020B0604020202020204" pitchFamily="34" charset="0"/>
              </a:rPr>
              <a:t>在全面放开封控措施以及国际环境错综复杂，外贸需求将存在极大的不确定性背景下，本次政府工作报告将今年</a:t>
            </a:r>
            <a:r>
              <a:rPr lang="en-US" altLang="zh-CN" sz="1600" b="1" dirty="0">
                <a:latin typeface="Arial" panose="020B0604020202020204" pitchFamily="34" charset="0"/>
              </a:rPr>
              <a:t>GDP</a:t>
            </a:r>
            <a:r>
              <a:rPr lang="zh-CN" altLang="en-US" sz="1600" b="1" dirty="0">
                <a:latin typeface="Arial" panose="020B0604020202020204" pitchFamily="34" charset="0"/>
              </a:rPr>
              <a:t>增速预期目标设定在了</a:t>
            </a:r>
            <a:r>
              <a:rPr lang="en-US" altLang="zh-CN" sz="1600" b="1" dirty="0">
                <a:latin typeface="Arial" panose="020B0604020202020204" pitchFamily="34" charset="0"/>
              </a:rPr>
              <a:t>5%</a:t>
            </a:r>
            <a:r>
              <a:rPr lang="zh-CN" altLang="en-US" sz="1600" b="1" dirty="0">
                <a:latin typeface="Arial" panose="020B0604020202020204" pitchFamily="34" charset="0"/>
              </a:rPr>
              <a:t>，刺激国内消费与投资需求是</a:t>
            </a:r>
            <a:r>
              <a:rPr lang="en-US" altLang="zh-CN" sz="1600" b="1" dirty="0">
                <a:latin typeface="Arial" panose="020B0604020202020204" pitchFamily="34" charset="0"/>
              </a:rPr>
              <a:t>2023</a:t>
            </a:r>
            <a:r>
              <a:rPr lang="zh-CN" altLang="en-US" sz="1600" b="1" dirty="0">
                <a:latin typeface="Arial" panose="020B0604020202020204" pitchFamily="34" charset="0"/>
              </a:rPr>
              <a:t>年重中之重。从政府工作报告来看，主要从积极财政政策持续加力提效、稳健的货币政策要精准有力和落实落细就业优先政策三个方面来实现这一目标。</a:t>
            </a:r>
            <a:r>
              <a:rPr lang="en-US" altLang="zh-CN" sz="1600" b="1" dirty="0">
                <a:latin typeface="Arial" panose="020B0604020202020204" pitchFamily="34" charset="0"/>
              </a:rPr>
              <a:t>GDP</a:t>
            </a:r>
            <a:r>
              <a:rPr lang="zh-CN" altLang="en-US" sz="1600" b="1" dirty="0">
                <a:latin typeface="Arial" panose="020B0604020202020204" pitchFamily="34" charset="0"/>
              </a:rPr>
              <a:t>总量、财政赤字的目标值相较去年有所提高，延续了去年年底中央经济工作会议的“稳中求进”基调。</a:t>
            </a:r>
          </a:p>
          <a:p>
            <a:pPr marL="354013" indent="-354013">
              <a:lnSpc>
                <a:spcPct val="150000"/>
              </a:lnSpc>
              <a:spcAft>
                <a:spcPts val="1200"/>
              </a:spcAft>
              <a:buFont typeface="Wingdings" pitchFamily="2" charset="2"/>
              <a:buChar char="u"/>
            </a:pPr>
            <a:r>
              <a:rPr lang="zh-CN" altLang="en-US" sz="1600" b="1" dirty="0">
                <a:latin typeface="Arial" panose="020B0604020202020204" pitchFamily="34" charset="0"/>
              </a:rPr>
              <a:t>本次政府工作报告中与汽车行业相关内容：</a:t>
            </a:r>
            <a:r>
              <a:rPr lang="zh-CN" altLang="en-US" sz="1600" dirty="0">
                <a:latin typeface="Arial" panose="020B0604020202020204" pitchFamily="34" charset="0"/>
              </a:rPr>
              <a:t>“新能源汽车”再次缺席政府工作报告，去年政府工作报告提及的“促进新能源汽车销量增长”此次被“稳定汽车等大宗消费是提振经济的重要引擎”替代 。此外本次政府工作报告还鼓励关键核心技术攻关与企业数字化转型，提出大力发展数字经济，更大力度吸引和利用外资，推动重点领域节能降碳，报告在鼓励汽车消费的同时引导汽车产业转型升级。</a:t>
            </a:r>
          </a:p>
          <a:p>
            <a:pPr marL="354013" indent="-354013">
              <a:lnSpc>
                <a:spcPct val="150000"/>
              </a:lnSpc>
              <a:spcAft>
                <a:spcPts val="1200"/>
              </a:spcAft>
              <a:buFont typeface="Wingdings" pitchFamily="2" charset="2"/>
              <a:buChar char="u"/>
            </a:pPr>
            <a:r>
              <a:rPr lang="zh-CN" altLang="en-US" sz="1600" b="1" dirty="0">
                <a:latin typeface="Arial" panose="020B0604020202020204" pitchFamily="34" charset="0"/>
              </a:rPr>
              <a:t>两会行业代表们的发声：</a:t>
            </a:r>
            <a:r>
              <a:rPr lang="zh-CN" altLang="en-US" sz="1600" dirty="0">
                <a:latin typeface="Arial" panose="020B0604020202020204" pitchFamily="34" charset="0"/>
              </a:rPr>
              <a:t>鼓励汽车消费继续成为汽车界代表提案的聚焦点，多位代表也提出加快充换电建设的提案，包括提高充电标准，推动基础设施建设和加速换电模式等建议。在去年动力电池原材料需求暴增价格上涨背景下，多位代表提出建议，加快海外动力电池核心矿产资源战略布局。智能辅助驾驶各类功能不断装车，多位代表提出建议，要加快智能汽车相关体系完善与法规制定。</a:t>
            </a:r>
          </a:p>
        </p:txBody>
      </p:sp>
      <p:sp>
        <p:nvSpPr>
          <p:cNvPr id="2" name="灯片编号占位符 1">
            <a:extLst>
              <a:ext uri="{FF2B5EF4-FFF2-40B4-BE49-F238E27FC236}">
                <a16:creationId xmlns:a16="http://schemas.microsoft.com/office/drawing/2014/main" id="{3BB8C7D0-55FA-FAB9-9778-7B32D4DFCA66}"/>
              </a:ext>
            </a:extLst>
          </p:cNvPr>
          <p:cNvSpPr>
            <a:spLocks noGrp="1"/>
          </p:cNvSpPr>
          <p:nvPr>
            <p:ph type="sldNum" sz="quarter" idx="12"/>
          </p:nvPr>
        </p:nvSpPr>
        <p:spPr/>
        <p:txBody>
          <a:bodyPr/>
          <a:lstStyle/>
          <a:p>
            <a:fld id="{F71E1782-A91A-44D1-8FB4-C38984F10C6E}" type="slidenum">
              <a:rPr lang="zh-CN" altLang="en-US" smtClean="0">
                <a:latin typeface="Arial" panose="020B0604020202020204" pitchFamily="34" charset="0"/>
              </a:rPr>
              <a:pPr/>
              <a:t>10</a:t>
            </a:fld>
            <a:endParaRPr lang="zh-CN" altLang="en-US" dirty="0">
              <a:latin typeface="Arial" panose="020B0604020202020204" pitchFamily="34" charset="0"/>
            </a:endParaRPr>
          </a:p>
        </p:txBody>
      </p:sp>
    </p:spTree>
    <p:extLst>
      <p:ext uri="{BB962C8B-B14F-4D97-AF65-F5344CB8AC3E}">
        <p14:creationId xmlns:p14="http://schemas.microsoft.com/office/powerpoint/2010/main" val="390184241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6" name="组合 45">
            <a:extLst>
              <a:ext uri="{FF2B5EF4-FFF2-40B4-BE49-F238E27FC236}">
                <a16:creationId xmlns:a16="http://schemas.microsoft.com/office/drawing/2014/main" id="{699641BD-0783-F9F6-876E-69F05651D4D1}"/>
              </a:ext>
            </a:extLst>
          </p:cNvPr>
          <p:cNvGrpSpPr/>
          <p:nvPr/>
        </p:nvGrpSpPr>
        <p:grpSpPr>
          <a:xfrm>
            <a:off x="10345273" y="4938349"/>
            <a:ext cx="1338828" cy="1670893"/>
            <a:chOff x="10345273" y="4938349"/>
            <a:chExt cx="1338828" cy="1670893"/>
          </a:xfrm>
        </p:grpSpPr>
        <p:sp>
          <p:nvSpPr>
            <p:cNvPr id="47" name="文本框 46">
              <a:extLst>
                <a:ext uri="{FF2B5EF4-FFF2-40B4-BE49-F238E27FC236}">
                  <a16:creationId xmlns:a16="http://schemas.microsoft.com/office/drawing/2014/main" id="{2B948029-03A1-D3B1-654B-0E1E27C730B3}"/>
                </a:ext>
              </a:extLst>
            </p:cNvPr>
            <p:cNvSpPr txBox="1"/>
            <p:nvPr/>
          </p:nvSpPr>
          <p:spPr>
            <a:xfrm>
              <a:off x="10345273" y="6363021"/>
              <a:ext cx="1338828" cy="246221"/>
            </a:xfrm>
            <a:prstGeom prst="rect">
              <a:avLst/>
            </a:prstGeom>
            <a:noFill/>
          </p:spPr>
          <p:txBody>
            <a:bodyPr wrap="non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srgbClr val="F2F2F2">
                      <a:lumMod val="50000"/>
                    </a:srgbClr>
                  </a:solidFill>
                  <a:effectLst/>
                  <a:uLnTx/>
                  <a:uFillTx/>
                  <a:latin typeface="微软雅黑"/>
                  <a:ea typeface="微软雅黑"/>
                  <a:cs typeface="+mn-cs"/>
                </a:rPr>
                <a:t>扫码关注微信公众号</a:t>
              </a:r>
            </a:p>
          </p:txBody>
        </p:sp>
        <p:pic>
          <p:nvPicPr>
            <p:cNvPr id="48" name="图片 47">
              <a:extLst>
                <a:ext uri="{FF2B5EF4-FFF2-40B4-BE49-F238E27FC236}">
                  <a16:creationId xmlns:a16="http://schemas.microsoft.com/office/drawing/2014/main" id="{E525838C-1955-84D5-E811-32B00AEF88A2}"/>
                </a:ext>
              </a:extLst>
            </p:cNvPr>
            <p:cNvPicPr>
              <a:picLocks noChangeAspect="1"/>
            </p:cNvPicPr>
            <p:nvPr/>
          </p:nvPicPr>
          <p:blipFill>
            <a:blip r:embed="rId2" cstate="print">
              <a:extLst>
                <a:ext uri="{28A0092B-C50C-407E-A947-70E740481C1C}">
                  <a14:useLocalDpi xmlns:a14="http://schemas.microsoft.com/office/drawing/2010/main" val="0"/>
                </a:ext>
              </a:extLst>
            </a:blip>
            <a:srcRect l="136" r="136"/>
            <a:stretch/>
          </p:blipFill>
          <p:spPr>
            <a:xfrm>
              <a:off x="10433050" y="5006974"/>
              <a:ext cx="1165225" cy="1168401"/>
            </a:xfrm>
            <a:prstGeom prst="rect">
              <a:avLst/>
            </a:prstGeom>
          </p:spPr>
        </p:pic>
        <p:grpSp>
          <p:nvGrpSpPr>
            <p:cNvPr id="49" name="组合 48">
              <a:extLst>
                <a:ext uri="{FF2B5EF4-FFF2-40B4-BE49-F238E27FC236}">
                  <a16:creationId xmlns:a16="http://schemas.microsoft.com/office/drawing/2014/main" id="{B3B00224-D0A1-FA88-A690-832F42062189}"/>
                </a:ext>
              </a:extLst>
            </p:cNvPr>
            <p:cNvGrpSpPr/>
            <p:nvPr/>
          </p:nvGrpSpPr>
          <p:grpSpPr>
            <a:xfrm>
              <a:off x="10357194" y="4938349"/>
              <a:ext cx="1305739" cy="1306238"/>
              <a:chOff x="10357194" y="4931999"/>
              <a:chExt cx="1305739" cy="1306238"/>
            </a:xfrm>
          </p:grpSpPr>
          <p:grpSp>
            <p:nvGrpSpPr>
              <p:cNvPr id="50" name="组合 49">
                <a:extLst>
                  <a:ext uri="{FF2B5EF4-FFF2-40B4-BE49-F238E27FC236}">
                    <a16:creationId xmlns:a16="http://schemas.microsoft.com/office/drawing/2014/main" id="{C80D4D7B-9EF7-52DF-66F3-A2191BCA4DBA}"/>
                  </a:ext>
                </a:extLst>
              </p:cNvPr>
              <p:cNvGrpSpPr/>
              <p:nvPr/>
            </p:nvGrpSpPr>
            <p:grpSpPr>
              <a:xfrm>
                <a:off x="10357200" y="4932000"/>
                <a:ext cx="292631" cy="256882"/>
                <a:chOff x="10357200" y="4932000"/>
                <a:chExt cx="292631" cy="256882"/>
              </a:xfrm>
            </p:grpSpPr>
            <p:cxnSp>
              <p:nvCxnSpPr>
                <p:cNvPr id="60" name="直接连接符 59">
                  <a:extLst>
                    <a:ext uri="{FF2B5EF4-FFF2-40B4-BE49-F238E27FC236}">
                      <a16:creationId xmlns:a16="http://schemas.microsoft.com/office/drawing/2014/main" id="{4C277542-38FD-E86D-32A5-33DDF45EBC65}"/>
                    </a:ext>
                  </a:extLst>
                </p:cNvPr>
                <p:cNvCxnSpPr>
                  <a:cxnSpLocks/>
                </p:cNvCxnSpPr>
                <p:nvPr/>
              </p:nvCxnSpPr>
              <p:spPr>
                <a:xfrm>
                  <a:off x="10357200" y="4932000"/>
                  <a:ext cx="292631" cy="0"/>
                </a:xfrm>
                <a:prstGeom prst="line">
                  <a:avLst/>
                </a:prstGeom>
                <a:ln w="12700">
                  <a:solidFill>
                    <a:schemeClr val="tx2">
                      <a:lumMod val="75000"/>
                    </a:schemeClr>
                  </a:solidFill>
                </a:ln>
              </p:spPr>
              <p:style>
                <a:lnRef idx="1">
                  <a:schemeClr val="dk1"/>
                </a:lnRef>
                <a:fillRef idx="0">
                  <a:schemeClr val="dk1"/>
                </a:fillRef>
                <a:effectRef idx="0">
                  <a:schemeClr val="dk1"/>
                </a:effectRef>
                <a:fontRef idx="minor">
                  <a:schemeClr val="tx1"/>
                </a:fontRef>
              </p:style>
            </p:cxnSp>
            <p:cxnSp>
              <p:nvCxnSpPr>
                <p:cNvPr id="61" name="直接连接符 60">
                  <a:extLst>
                    <a:ext uri="{FF2B5EF4-FFF2-40B4-BE49-F238E27FC236}">
                      <a16:creationId xmlns:a16="http://schemas.microsoft.com/office/drawing/2014/main" id="{5884F540-040E-17DA-4B78-7EAADC571117}"/>
                    </a:ext>
                  </a:extLst>
                </p:cNvPr>
                <p:cNvCxnSpPr>
                  <a:cxnSpLocks/>
                </p:cNvCxnSpPr>
                <p:nvPr/>
              </p:nvCxnSpPr>
              <p:spPr>
                <a:xfrm>
                  <a:off x="10357200" y="4932000"/>
                  <a:ext cx="0" cy="256882"/>
                </a:xfrm>
                <a:prstGeom prst="line">
                  <a:avLst/>
                </a:prstGeom>
                <a:ln w="12700">
                  <a:solidFill>
                    <a:schemeClr val="tx2">
                      <a:lumMod val="75000"/>
                    </a:schemeClr>
                  </a:solidFill>
                </a:ln>
              </p:spPr>
              <p:style>
                <a:lnRef idx="1">
                  <a:schemeClr val="dk1"/>
                </a:lnRef>
                <a:fillRef idx="0">
                  <a:schemeClr val="dk1"/>
                </a:fillRef>
                <a:effectRef idx="0">
                  <a:schemeClr val="dk1"/>
                </a:effectRef>
                <a:fontRef idx="minor">
                  <a:schemeClr val="tx1"/>
                </a:fontRef>
              </p:style>
            </p:cxnSp>
          </p:grpSp>
          <p:grpSp>
            <p:nvGrpSpPr>
              <p:cNvPr id="51" name="组合 50">
                <a:extLst>
                  <a:ext uri="{FF2B5EF4-FFF2-40B4-BE49-F238E27FC236}">
                    <a16:creationId xmlns:a16="http://schemas.microsoft.com/office/drawing/2014/main" id="{DAE40715-FD39-3FF1-99A3-A35B4EF723BC}"/>
                  </a:ext>
                </a:extLst>
              </p:cNvPr>
              <p:cNvGrpSpPr/>
              <p:nvPr/>
            </p:nvGrpSpPr>
            <p:grpSpPr>
              <a:xfrm flipH="1">
                <a:off x="11370302" y="4931999"/>
                <a:ext cx="292631" cy="256882"/>
                <a:chOff x="10357200" y="4932000"/>
                <a:chExt cx="292631" cy="256882"/>
              </a:xfrm>
            </p:grpSpPr>
            <p:cxnSp>
              <p:nvCxnSpPr>
                <p:cNvPr id="58" name="直接连接符 57">
                  <a:extLst>
                    <a:ext uri="{FF2B5EF4-FFF2-40B4-BE49-F238E27FC236}">
                      <a16:creationId xmlns:a16="http://schemas.microsoft.com/office/drawing/2014/main" id="{DB16744B-8F18-0558-84C8-EB0E2190705E}"/>
                    </a:ext>
                  </a:extLst>
                </p:cNvPr>
                <p:cNvCxnSpPr>
                  <a:cxnSpLocks/>
                </p:cNvCxnSpPr>
                <p:nvPr/>
              </p:nvCxnSpPr>
              <p:spPr>
                <a:xfrm>
                  <a:off x="10357200" y="4932000"/>
                  <a:ext cx="292631" cy="0"/>
                </a:xfrm>
                <a:prstGeom prst="line">
                  <a:avLst/>
                </a:prstGeom>
                <a:ln w="12700">
                  <a:solidFill>
                    <a:schemeClr val="tx2">
                      <a:lumMod val="75000"/>
                    </a:schemeClr>
                  </a:solidFill>
                </a:ln>
              </p:spPr>
              <p:style>
                <a:lnRef idx="1">
                  <a:schemeClr val="dk1"/>
                </a:lnRef>
                <a:fillRef idx="0">
                  <a:schemeClr val="dk1"/>
                </a:fillRef>
                <a:effectRef idx="0">
                  <a:schemeClr val="dk1"/>
                </a:effectRef>
                <a:fontRef idx="minor">
                  <a:schemeClr val="tx1"/>
                </a:fontRef>
              </p:style>
            </p:cxnSp>
            <p:cxnSp>
              <p:nvCxnSpPr>
                <p:cNvPr id="59" name="直接连接符 58">
                  <a:extLst>
                    <a:ext uri="{FF2B5EF4-FFF2-40B4-BE49-F238E27FC236}">
                      <a16:creationId xmlns:a16="http://schemas.microsoft.com/office/drawing/2014/main" id="{27857F52-6510-6486-74D2-C9D9D0F8B9A2}"/>
                    </a:ext>
                  </a:extLst>
                </p:cNvPr>
                <p:cNvCxnSpPr>
                  <a:cxnSpLocks/>
                </p:cNvCxnSpPr>
                <p:nvPr/>
              </p:nvCxnSpPr>
              <p:spPr>
                <a:xfrm>
                  <a:off x="10357200" y="4932000"/>
                  <a:ext cx="0" cy="256882"/>
                </a:xfrm>
                <a:prstGeom prst="line">
                  <a:avLst/>
                </a:prstGeom>
                <a:ln w="12700">
                  <a:solidFill>
                    <a:schemeClr val="tx2">
                      <a:lumMod val="75000"/>
                    </a:schemeClr>
                  </a:solidFill>
                </a:ln>
              </p:spPr>
              <p:style>
                <a:lnRef idx="1">
                  <a:schemeClr val="dk1"/>
                </a:lnRef>
                <a:fillRef idx="0">
                  <a:schemeClr val="dk1"/>
                </a:fillRef>
                <a:effectRef idx="0">
                  <a:schemeClr val="dk1"/>
                </a:effectRef>
                <a:fontRef idx="minor">
                  <a:schemeClr val="tx1"/>
                </a:fontRef>
              </p:style>
            </p:cxnSp>
          </p:grpSp>
          <p:grpSp>
            <p:nvGrpSpPr>
              <p:cNvPr id="52" name="组合 51">
                <a:extLst>
                  <a:ext uri="{FF2B5EF4-FFF2-40B4-BE49-F238E27FC236}">
                    <a16:creationId xmlns:a16="http://schemas.microsoft.com/office/drawing/2014/main" id="{524F32B7-1277-4A90-A142-E699C08DA3FA}"/>
                  </a:ext>
                </a:extLst>
              </p:cNvPr>
              <p:cNvGrpSpPr/>
              <p:nvPr/>
            </p:nvGrpSpPr>
            <p:grpSpPr>
              <a:xfrm flipV="1">
                <a:off x="10357194" y="5981355"/>
                <a:ext cx="292631" cy="256882"/>
                <a:chOff x="10357200" y="4932000"/>
                <a:chExt cx="292631" cy="256882"/>
              </a:xfrm>
            </p:grpSpPr>
            <p:cxnSp>
              <p:nvCxnSpPr>
                <p:cNvPr id="56" name="直接连接符 55">
                  <a:extLst>
                    <a:ext uri="{FF2B5EF4-FFF2-40B4-BE49-F238E27FC236}">
                      <a16:creationId xmlns:a16="http://schemas.microsoft.com/office/drawing/2014/main" id="{533DFC8B-0B3E-B1E4-C858-42F8BEEEB64B}"/>
                    </a:ext>
                  </a:extLst>
                </p:cNvPr>
                <p:cNvCxnSpPr>
                  <a:cxnSpLocks/>
                </p:cNvCxnSpPr>
                <p:nvPr/>
              </p:nvCxnSpPr>
              <p:spPr>
                <a:xfrm>
                  <a:off x="10357200" y="4932000"/>
                  <a:ext cx="292631" cy="0"/>
                </a:xfrm>
                <a:prstGeom prst="line">
                  <a:avLst/>
                </a:prstGeom>
                <a:ln w="12700">
                  <a:solidFill>
                    <a:schemeClr val="tx2">
                      <a:lumMod val="75000"/>
                    </a:schemeClr>
                  </a:solidFill>
                </a:ln>
              </p:spPr>
              <p:style>
                <a:lnRef idx="1">
                  <a:schemeClr val="dk1"/>
                </a:lnRef>
                <a:fillRef idx="0">
                  <a:schemeClr val="dk1"/>
                </a:fillRef>
                <a:effectRef idx="0">
                  <a:schemeClr val="dk1"/>
                </a:effectRef>
                <a:fontRef idx="minor">
                  <a:schemeClr val="tx1"/>
                </a:fontRef>
              </p:style>
            </p:cxnSp>
            <p:cxnSp>
              <p:nvCxnSpPr>
                <p:cNvPr id="57" name="直接连接符 56">
                  <a:extLst>
                    <a:ext uri="{FF2B5EF4-FFF2-40B4-BE49-F238E27FC236}">
                      <a16:creationId xmlns:a16="http://schemas.microsoft.com/office/drawing/2014/main" id="{477DF3BF-50CF-529D-461C-9B8603349989}"/>
                    </a:ext>
                  </a:extLst>
                </p:cNvPr>
                <p:cNvCxnSpPr>
                  <a:cxnSpLocks/>
                </p:cNvCxnSpPr>
                <p:nvPr/>
              </p:nvCxnSpPr>
              <p:spPr>
                <a:xfrm>
                  <a:off x="10357200" y="4932000"/>
                  <a:ext cx="0" cy="256882"/>
                </a:xfrm>
                <a:prstGeom prst="line">
                  <a:avLst/>
                </a:prstGeom>
                <a:ln w="12700">
                  <a:solidFill>
                    <a:schemeClr val="tx2">
                      <a:lumMod val="75000"/>
                    </a:schemeClr>
                  </a:solidFill>
                </a:ln>
              </p:spPr>
              <p:style>
                <a:lnRef idx="1">
                  <a:schemeClr val="dk1"/>
                </a:lnRef>
                <a:fillRef idx="0">
                  <a:schemeClr val="dk1"/>
                </a:fillRef>
                <a:effectRef idx="0">
                  <a:schemeClr val="dk1"/>
                </a:effectRef>
                <a:fontRef idx="minor">
                  <a:schemeClr val="tx1"/>
                </a:fontRef>
              </p:style>
            </p:cxnSp>
          </p:grpSp>
          <p:grpSp>
            <p:nvGrpSpPr>
              <p:cNvPr id="53" name="组合 52">
                <a:extLst>
                  <a:ext uri="{FF2B5EF4-FFF2-40B4-BE49-F238E27FC236}">
                    <a16:creationId xmlns:a16="http://schemas.microsoft.com/office/drawing/2014/main" id="{85F31D8F-D541-EFF6-3B82-90B044E7C8A6}"/>
                  </a:ext>
                </a:extLst>
              </p:cNvPr>
              <p:cNvGrpSpPr/>
              <p:nvPr/>
            </p:nvGrpSpPr>
            <p:grpSpPr>
              <a:xfrm flipH="1" flipV="1">
                <a:off x="11370296" y="5981354"/>
                <a:ext cx="292631" cy="256882"/>
                <a:chOff x="10357200" y="4932000"/>
                <a:chExt cx="292631" cy="256882"/>
              </a:xfrm>
            </p:grpSpPr>
            <p:cxnSp>
              <p:nvCxnSpPr>
                <p:cNvPr id="54" name="直接连接符 53">
                  <a:extLst>
                    <a:ext uri="{FF2B5EF4-FFF2-40B4-BE49-F238E27FC236}">
                      <a16:creationId xmlns:a16="http://schemas.microsoft.com/office/drawing/2014/main" id="{58EBD8AC-B269-C223-9667-D14A053B90D9}"/>
                    </a:ext>
                  </a:extLst>
                </p:cNvPr>
                <p:cNvCxnSpPr>
                  <a:cxnSpLocks/>
                </p:cNvCxnSpPr>
                <p:nvPr/>
              </p:nvCxnSpPr>
              <p:spPr>
                <a:xfrm>
                  <a:off x="10357200" y="4932000"/>
                  <a:ext cx="292631" cy="0"/>
                </a:xfrm>
                <a:prstGeom prst="line">
                  <a:avLst/>
                </a:prstGeom>
                <a:ln w="12700">
                  <a:solidFill>
                    <a:schemeClr val="tx2">
                      <a:lumMod val="75000"/>
                    </a:schemeClr>
                  </a:solidFill>
                </a:ln>
              </p:spPr>
              <p:style>
                <a:lnRef idx="1">
                  <a:schemeClr val="dk1"/>
                </a:lnRef>
                <a:fillRef idx="0">
                  <a:schemeClr val="dk1"/>
                </a:fillRef>
                <a:effectRef idx="0">
                  <a:schemeClr val="dk1"/>
                </a:effectRef>
                <a:fontRef idx="minor">
                  <a:schemeClr val="tx1"/>
                </a:fontRef>
              </p:style>
            </p:cxnSp>
            <p:cxnSp>
              <p:nvCxnSpPr>
                <p:cNvPr id="55" name="直接连接符 54">
                  <a:extLst>
                    <a:ext uri="{FF2B5EF4-FFF2-40B4-BE49-F238E27FC236}">
                      <a16:creationId xmlns:a16="http://schemas.microsoft.com/office/drawing/2014/main" id="{1C470C98-C007-4395-DD91-7A9763B94A9E}"/>
                    </a:ext>
                  </a:extLst>
                </p:cNvPr>
                <p:cNvCxnSpPr>
                  <a:cxnSpLocks/>
                </p:cNvCxnSpPr>
                <p:nvPr/>
              </p:nvCxnSpPr>
              <p:spPr>
                <a:xfrm>
                  <a:off x="10357200" y="4932000"/>
                  <a:ext cx="0" cy="256882"/>
                </a:xfrm>
                <a:prstGeom prst="line">
                  <a:avLst/>
                </a:prstGeom>
                <a:ln w="12700">
                  <a:solidFill>
                    <a:schemeClr val="tx2">
                      <a:lumMod val="75000"/>
                    </a:schemeClr>
                  </a:solidFill>
                </a:ln>
              </p:spPr>
              <p:style>
                <a:lnRef idx="1">
                  <a:schemeClr val="dk1"/>
                </a:lnRef>
                <a:fillRef idx="0">
                  <a:schemeClr val="dk1"/>
                </a:fillRef>
                <a:effectRef idx="0">
                  <a:schemeClr val="dk1"/>
                </a:effectRef>
                <a:fontRef idx="minor">
                  <a:schemeClr val="tx1"/>
                </a:fontRef>
              </p:style>
            </p:cxnSp>
          </p:grpSp>
        </p:grpSp>
      </p:grpSp>
      <p:pic>
        <p:nvPicPr>
          <p:cNvPr id="26" name="图片 25">
            <a:extLst>
              <a:ext uri="{FF2B5EF4-FFF2-40B4-BE49-F238E27FC236}">
                <a16:creationId xmlns:a16="http://schemas.microsoft.com/office/drawing/2014/main" id="{6FE3221B-4AFD-E0A0-2927-B400F41B194B}"/>
              </a:ext>
            </a:extLst>
          </p:cNvPr>
          <p:cNvPicPr>
            <a:picLocks noChangeAspect="1"/>
          </p:cNvPicPr>
          <p:nvPr/>
        </p:nvPicPr>
        <p:blipFill rotWithShape="1">
          <a:blip r:embed="rId3">
            <a:extLst>
              <a:ext uri="{28A0092B-C50C-407E-A947-70E740481C1C}">
                <a14:useLocalDpi xmlns:a14="http://schemas.microsoft.com/office/drawing/2010/main" val="0"/>
              </a:ext>
            </a:extLst>
          </a:blip>
          <a:srcRect l="800" t="12416" b="28240"/>
          <a:stretch/>
        </p:blipFill>
        <p:spPr>
          <a:xfrm>
            <a:off x="360556" y="566201"/>
            <a:ext cx="11831437" cy="3981451"/>
          </a:xfrm>
          <a:prstGeom prst="rect">
            <a:avLst/>
          </a:prstGeom>
        </p:spPr>
      </p:pic>
      <p:sp>
        <p:nvSpPr>
          <p:cNvPr id="34" name="文本框 33">
            <a:extLst>
              <a:ext uri="{FF2B5EF4-FFF2-40B4-BE49-F238E27FC236}">
                <a16:creationId xmlns:a16="http://schemas.microsoft.com/office/drawing/2014/main" id="{9AC752EC-0B1D-4D42-3797-74E4F9969BFB}"/>
              </a:ext>
            </a:extLst>
          </p:cNvPr>
          <p:cNvSpPr txBox="1"/>
          <p:nvPr/>
        </p:nvSpPr>
        <p:spPr>
          <a:xfrm>
            <a:off x="0" y="4694489"/>
            <a:ext cx="9886950" cy="584775"/>
          </a:xfrm>
          <a:prstGeom prst="rect">
            <a:avLst/>
          </a:prstGeom>
          <a:noFill/>
        </p:spPr>
        <p:txBody>
          <a:bodyPr wrap="square" rtlCol="0">
            <a:spAutoFit/>
          </a:bodyPr>
          <a:lstStyle/>
          <a:p>
            <a:pPr marL="360000" marR="0" lvl="0" indent="0" algn="l" defTabSz="457200" rtl="0" eaLnBrk="1" fontAlgn="auto" latinLnBrk="0" hangingPunct="1">
              <a:lnSpc>
                <a:spcPct val="100000"/>
              </a:lnSpc>
              <a:spcBef>
                <a:spcPts val="0"/>
              </a:spcBef>
              <a:spcAft>
                <a:spcPts val="0"/>
              </a:spcAft>
              <a:buClrTx/>
              <a:buSzTx/>
              <a:buFontTx/>
              <a:buNone/>
              <a:tabLst/>
              <a:defRPr/>
            </a:pPr>
            <a:r>
              <a:rPr kumimoji="0" lang="en-US" altLang="zh-CN" sz="3200" b="1" i="0" u="none" strike="noStrike" kern="1200" cap="none" spc="0" normalizeH="0" baseline="0" noProof="0" dirty="0">
                <a:ln>
                  <a:noFill/>
                </a:ln>
                <a:solidFill>
                  <a:srgbClr val="22262E"/>
                </a:solidFill>
                <a:effectLst/>
                <a:uLnTx/>
                <a:uFillTx/>
                <a:latin typeface="Arial" panose="020B0604020202020204" pitchFamily="34" charset="0"/>
                <a:ea typeface="微软雅黑" panose="020B0503020204020204" pitchFamily="34" charset="-122"/>
                <a:cs typeface="+mn-cs"/>
              </a:rPr>
              <a:t>THANK YOU</a:t>
            </a:r>
            <a:endParaRPr kumimoji="0" lang="zh-CN" altLang="en-US" sz="3200" b="1" i="0" u="none" strike="noStrike" kern="1200" cap="none" spc="0" normalizeH="0" baseline="0" noProof="0" dirty="0">
              <a:ln>
                <a:noFill/>
              </a:ln>
              <a:solidFill>
                <a:srgbClr val="22262E"/>
              </a:solidFill>
              <a:effectLst/>
              <a:uLnTx/>
              <a:uFillTx/>
              <a:latin typeface="Arial" panose="020B0604020202020204" pitchFamily="34" charset="0"/>
              <a:ea typeface="微软雅黑" panose="020B0503020204020204" pitchFamily="34" charset="-122"/>
              <a:cs typeface="+mn-cs"/>
            </a:endParaRPr>
          </a:p>
        </p:txBody>
      </p:sp>
      <p:grpSp>
        <p:nvGrpSpPr>
          <p:cNvPr id="36" name="组合 35">
            <a:extLst>
              <a:ext uri="{FF2B5EF4-FFF2-40B4-BE49-F238E27FC236}">
                <a16:creationId xmlns:a16="http://schemas.microsoft.com/office/drawing/2014/main" id="{3AE9D745-AC3D-E00E-39CF-6AFA0EFD72F2}"/>
              </a:ext>
            </a:extLst>
          </p:cNvPr>
          <p:cNvGrpSpPr/>
          <p:nvPr/>
        </p:nvGrpSpPr>
        <p:grpSpPr>
          <a:xfrm>
            <a:off x="450056" y="5657425"/>
            <a:ext cx="2189619" cy="307777"/>
            <a:chOff x="5467609" y="3537859"/>
            <a:chExt cx="2189619" cy="307777"/>
          </a:xfrm>
        </p:grpSpPr>
        <p:sp>
          <p:nvSpPr>
            <p:cNvPr id="37" name="文本框 36">
              <a:extLst>
                <a:ext uri="{FF2B5EF4-FFF2-40B4-BE49-F238E27FC236}">
                  <a16:creationId xmlns:a16="http://schemas.microsoft.com/office/drawing/2014/main" id="{9F66E531-A46B-B15B-259E-FA89CB67DC8F}"/>
                </a:ext>
              </a:extLst>
            </p:cNvPr>
            <p:cNvSpPr txBox="1"/>
            <p:nvPr/>
          </p:nvSpPr>
          <p:spPr>
            <a:xfrm>
              <a:off x="5805439" y="3537859"/>
              <a:ext cx="1851789" cy="307777"/>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srgbClr val="22262E"/>
                  </a:solidFill>
                  <a:effectLst/>
                  <a:uLnTx/>
                  <a:uFillTx/>
                  <a:latin typeface="微软雅黑" panose="020B0503020204020204" pitchFamily="34" charset="-122"/>
                  <a:ea typeface="微软雅黑" panose="020B0503020204020204" pitchFamily="34" charset="-122"/>
                  <a:cs typeface="+mn-cs"/>
                </a:rPr>
                <a:t>+86 135 1210 2701</a:t>
              </a:r>
            </a:p>
          </p:txBody>
        </p:sp>
        <p:pic>
          <p:nvPicPr>
            <p:cNvPr id="39" name="图形 38">
              <a:extLst>
                <a:ext uri="{FF2B5EF4-FFF2-40B4-BE49-F238E27FC236}">
                  <a16:creationId xmlns:a16="http://schemas.microsoft.com/office/drawing/2014/main" id="{A8576242-F2E0-5B40-5A42-161F01E16699}"/>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5467609" y="3549640"/>
              <a:ext cx="284214" cy="284214"/>
            </a:xfrm>
            <a:prstGeom prst="rect">
              <a:avLst/>
            </a:prstGeom>
          </p:spPr>
        </p:pic>
      </p:grpSp>
      <p:grpSp>
        <p:nvGrpSpPr>
          <p:cNvPr id="40" name="组合 39">
            <a:extLst>
              <a:ext uri="{FF2B5EF4-FFF2-40B4-BE49-F238E27FC236}">
                <a16:creationId xmlns:a16="http://schemas.microsoft.com/office/drawing/2014/main" id="{32592767-31AD-840D-28B4-A7F6DE6C7F79}"/>
              </a:ext>
            </a:extLst>
          </p:cNvPr>
          <p:cNvGrpSpPr/>
          <p:nvPr/>
        </p:nvGrpSpPr>
        <p:grpSpPr>
          <a:xfrm>
            <a:off x="3972103" y="6144182"/>
            <a:ext cx="3383685" cy="307777"/>
            <a:chOff x="5484900" y="4511470"/>
            <a:chExt cx="3383685" cy="307777"/>
          </a:xfrm>
        </p:grpSpPr>
        <p:pic>
          <p:nvPicPr>
            <p:cNvPr id="41" name="图形 40">
              <a:extLst>
                <a:ext uri="{FF2B5EF4-FFF2-40B4-BE49-F238E27FC236}">
                  <a16:creationId xmlns:a16="http://schemas.microsoft.com/office/drawing/2014/main" id="{0CA7D675-2A29-93F7-83E9-F101B94EAC3B}"/>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5484900" y="4537257"/>
              <a:ext cx="256203" cy="256203"/>
            </a:xfrm>
            <a:prstGeom prst="rect">
              <a:avLst/>
            </a:prstGeom>
          </p:spPr>
        </p:pic>
        <p:sp>
          <p:nvSpPr>
            <p:cNvPr id="42" name="文本框 41">
              <a:extLst>
                <a:ext uri="{FF2B5EF4-FFF2-40B4-BE49-F238E27FC236}">
                  <a16:creationId xmlns:a16="http://schemas.microsoft.com/office/drawing/2014/main" id="{825FB10E-E700-2E3D-7B09-0C4012CDC51F}"/>
                </a:ext>
              </a:extLst>
            </p:cNvPr>
            <p:cNvSpPr txBox="1"/>
            <p:nvPr/>
          </p:nvSpPr>
          <p:spPr>
            <a:xfrm>
              <a:off x="5805439" y="4511470"/>
              <a:ext cx="3063146" cy="307777"/>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srgbClr val="22262E"/>
                  </a:solidFill>
                  <a:effectLst/>
                  <a:uLnTx/>
                  <a:uFillTx/>
                  <a:latin typeface="微软雅黑" panose="020B0503020204020204" pitchFamily="34" charset="-122"/>
                  <a:ea typeface="微软雅黑" panose="020B0503020204020204" pitchFamily="34" charset="-122"/>
                  <a:cs typeface="+mn-cs"/>
                </a:rPr>
                <a:t>http://www.chinaautomarket.com</a:t>
              </a:r>
              <a:endParaRPr kumimoji="0" lang="zh-CN" altLang="en-US" sz="1400" b="0" i="0" u="none" strike="noStrike" kern="1200" cap="none" spc="0" normalizeH="0" baseline="0" noProof="0" dirty="0">
                <a:ln>
                  <a:noFill/>
                </a:ln>
                <a:solidFill>
                  <a:srgbClr val="22262E"/>
                </a:solidFill>
                <a:effectLst/>
                <a:uLnTx/>
                <a:uFillTx/>
                <a:latin typeface="微软雅黑" panose="020B0503020204020204" pitchFamily="34" charset="-122"/>
                <a:ea typeface="微软雅黑" panose="020B0503020204020204" pitchFamily="34" charset="-122"/>
                <a:cs typeface="+mn-cs"/>
              </a:endParaRPr>
            </a:p>
          </p:txBody>
        </p:sp>
      </p:grpSp>
      <p:grpSp>
        <p:nvGrpSpPr>
          <p:cNvPr id="43" name="组合 42">
            <a:extLst>
              <a:ext uri="{FF2B5EF4-FFF2-40B4-BE49-F238E27FC236}">
                <a16:creationId xmlns:a16="http://schemas.microsoft.com/office/drawing/2014/main" id="{14E8D965-5B7A-1313-03E8-13DD653F97B4}"/>
              </a:ext>
            </a:extLst>
          </p:cNvPr>
          <p:cNvGrpSpPr/>
          <p:nvPr/>
        </p:nvGrpSpPr>
        <p:grpSpPr>
          <a:xfrm>
            <a:off x="450056" y="6144182"/>
            <a:ext cx="2975947" cy="307777"/>
            <a:chOff x="410743" y="6481396"/>
            <a:chExt cx="2975947" cy="307777"/>
          </a:xfrm>
        </p:grpSpPr>
        <p:sp>
          <p:nvSpPr>
            <p:cNvPr id="44" name="文本框 43">
              <a:extLst>
                <a:ext uri="{FF2B5EF4-FFF2-40B4-BE49-F238E27FC236}">
                  <a16:creationId xmlns:a16="http://schemas.microsoft.com/office/drawing/2014/main" id="{8AEFFB94-C188-79DC-A9F3-AA56626AB755}"/>
                </a:ext>
              </a:extLst>
            </p:cNvPr>
            <p:cNvSpPr txBox="1"/>
            <p:nvPr/>
          </p:nvSpPr>
          <p:spPr>
            <a:xfrm>
              <a:off x="751545" y="6481396"/>
              <a:ext cx="2635145" cy="307777"/>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srgbClr val="22262E"/>
                  </a:solidFill>
                  <a:effectLst/>
                  <a:uLnTx/>
                  <a:uFillTx/>
                  <a:latin typeface="微软雅黑" panose="020B0503020204020204" pitchFamily="34" charset="-122"/>
                  <a:ea typeface="微软雅黑" panose="020B0503020204020204" pitchFamily="34" charset="-122"/>
                  <a:cs typeface="+mn-cs"/>
                </a:rPr>
                <a:t>xifuz@chinaautomarket.com</a:t>
              </a:r>
              <a:endParaRPr kumimoji="0" lang="zh-CN" altLang="en-US" sz="1400" b="0" i="0" u="none" strike="noStrike" kern="1200" cap="none" spc="0" normalizeH="0" baseline="0" noProof="0" dirty="0">
                <a:ln>
                  <a:noFill/>
                </a:ln>
                <a:solidFill>
                  <a:srgbClr val="22262E"/>
                </a:solidFill>
                <a:effectLst/>
                <a:uLnTx/>
                <a:uFillTx/>
                <a:latin typeface="微软雅黑" panose="020B0503020204020204" pitchFamily="34" charset="-122"/>
                <a:ea typeface="微软雅黑" panose="020B0503020204020204" pitchFamily="34" charset="-122"/>
                <a:cs typeface="+mn-cs"/>
              </a:endParaRPr>
            </a:p>
          </p:txBody>
        </p:sp>
        <p:pic>
          <p:nvPicPr>
            <p:cNvPr id="45" name="图形 44">
              <a:extLst>
                <a:ext uri="{FF2B5EF4-FFF2-40B4-BE49-F238E27FC236}">
                  <a16:creationId xmlns:a16="http://schemas.microsoft.com/office/drawing/2014/main" id="{74673E24-3F1C-FC62-87DA-585C5A7EE942}"/>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410743" y="6528486"/>
              <a:ext cx="283015" cy="213596"/>
            </a:xfrm>
            <a:prstGeom prst="rect">
              <a:avLst/>
            </a:prstGeom>
          </p:spPr>
        </p:pic>
      </p:grpSp>
    </p:spTree>
    <p:extLst>
      <p:ext uri="{BB962C8B-B14F-4D97-AF65-F5344CB8AC3E}">
        <p14:creationId xmlns:p14="http://schemas.microsoft.com/office/powerpoint/2010/main" val="131889084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a:extLst>
              <a:ext uri="{FF2B5EF4-FFF2-40B4-BE49-F238E27FC236}">
                <a16:creationId xmlns:a16="http://schemas.microsoft.com/office/drawing/2014/main" id="{CA775A47-9701-1C73-EE3C-0B456A2C3DFA}"/>
              </a:ext>
            </a:extLst>
          </p:cNvPr>
          <p:cNvSpPr>
            <a:spLocks noGrp="1"/>
          </p:cNvSpPr>
          <p:nvPr>
            <p:ph type="sldNum" sz="quarter" idx="12"/>
          </p:nvPr>
        </p:nvSpPr>
        <p:spPr/>
        <p:txBody>
          <a:bodyPr/>
          <a:lstStyle/>
          <a:p>
            <a:fld id="{F71E1782-A91A-44D1-8FB4-C38984F10C6E}" type="slidenum">
              <a:rPr lang="zh-CN" altLang="en-US" smtClean="0"/>
              <a:pPr/>
              <a:t>2</a:t>
            </a:fld>
            <a:endParaRPr lang="zh-CN" altLang="en-US" dirty="0"/>
          </a:p>
        </p:txBody>
      </p:sp>
      <p:sp>
        <p:nvSpPr>
          <p:cNvPr id="3" name="标题 2">
            <a:extLst>
              <a:ext uri="{FF2B5EF4-FFF2-40B4-BE49-F238E27FC236}">
                <a16:creationId xmlns:a16="http://schemas.microsoft.com/office/drawing/2014/main" id="{9EE3D876-3B20-6114-513F-6499C597B263}"/>
              </a:ext>
            </a:extLst>
          </p:cNvPr>
          <p:cNvSpPr>
            <a:spLocks noGrp="1"/>
          </p:cNvSpPr>
          <p:nvPr>
            <p:ph type="title"/>
          </p:nvPr>
        </p:nvSpPr>
        <p:spPr/>
        <p:txBody>
          <a:bodyPr/>
          <a:lstStyle/>
          <a:p>
            <a:endParaRPr lang="zh-CN" altLang="en-US"/>
          </a:p>
        </p:txBody>
      </p:sp>
      <p:pic>
        <p:nvPicPr>
          <p:cNvPr id="5" name="图片 4">
            <a:extLst>
              <a:ext uri="{FF2B5EF4-FFF2-40B4-BE49-F238E27FC236}">
                <a16:creationId xmlns:a16="http://schemas.microsoft.com/office/drawing/2014/main" id="{BF2910EC-4390-F487-4322-B9D13DE53ED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40519942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a:extLst>
              <a:ext uri="{FF2B5EF4-FFF2-40B4-BE49-F238E27FC236}">
                <a16:creationId xmlns:a16="http://schemas.microsoft.com/office/drawing/2014/main" id="{7050D5EE-7DB2-8B01-B3CC-44DCABD05F8E}"/>
              </a:ext>
            </a:extLst>
          </p:cNvPr>
          <p:cNvSpPr>
            <a:spLocks noGrp="1"/>
          </p:cNvSpPr>
          <p:nvPr>
            <p:ph type="sldNum" sz="quarter" idx="12"/>
          </p:nvPr>
        </p:nvSpPr>
        <p:spPr/>
        <p:txBody>
          <a:bodyPr/>
          <a:lstStyle/>
          <a:p>
            <a:fld id="{F71E1782-A91A-44D1-8FB4-C38984F10C6E}" type="slidenum">
              <a:rPr lang="zh-CN" altLang="en-US" smtClean="0"/>
              <a:pPr/>
              <a:t>3</a:t>
            </a:fld>
            <a:endParaRPr lang="zh-CN" altLang="en-US" dirty="0"/>
          </a:p>
        </p:txBody>
      </p:sp>
      <p:sp>
        <p:nvSpPr>
          <p:cNvPr id="3" name="标题 2">
            <a:extLst>
              <a:ext uri="{FF2B5EF4-FFF2-40B4-BE49-F238E27FC236}">
                <a16:creationId xmlns:a16="http://schemas.microsoft.com/office/drawing/2014/main" id="{7D581EAE-0CCD-69AD-5507-5098AB995494}"/>
              </a:ext>
            </a:extLst>
          </p:cNvPr>
          <p:cNvSpPr>
            <a:spLocks noGrp="1"/>
          </p:cNvSpPr>
          <p:nvPr>
            <p:ph type="title"/>
          </p:nvPr>
        </p:nvSpPr>
        <p:spPr/>
        <p:txBody>
          <a:bodyPr/>
          <a:lstStyle/>
          <a:p>
            <a:endParaRPr lang="zh-CN" altLang="en-US"/>
          </a:p>
        </p:txBody>
      </p:sp>
      <p:pic>
        <p:nvPicPr>
          <p:cNvPr id="7" name="图片 6">
            <a:extLst>
              <a:ext uri="{FF2B5EF4-FFF2-40B4-BE49-F238E27FC236}">
                <a16:creationId xmlns:a16="http://schemas.microsoft.com/office/drawing/2014/main" id="{48A5C874-6AE6-4D84-93FF-3888F235C57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79620358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a:extLst>
              <a:ext uri="{FF2B5EF4-FFF2-40B4-BE49-F238E27FC236}">
                <a16:creationId xmlns:a16="http://schemas.microsoft.com/office/drawing/2014/main" id="{F163D551-7590-3430-3D2E-810B07C09812}"/>
              </a:ext>
            </a:extLst>
          </p:cNvPr>
          <p:cNvSpPr>
            <a:spLocks noGrp="1"/>
          </p:cNvSpPr>
          <p:nvPr>
            <p:ph type="sldNum" sz="quarter" idx="12"/>
          </p:nvPr>
        </p:nvSpPr>
        <p:spPr/>
        <p:txBody>
          <a:bodyPr/>
          <a:lstStyle/>
          <a:p>
            <a:fld id="{F71E1782-A91A-44D1-8FB4-C38984F10C6E}" type="slidenum">
              <a:rPr lang="zh-CN" altLang="en-US" smtClean="0"/>
              <a:pPr/>
              <a:t>4</a:t>
            </a:fld>
            <a:endParaRPr lang="zh-CN" altLang="en-US" dirty="0"/>
          </a:p>
        </p:txBody>
      </p:sp>
      <p:sp>
        <p:nvSpPr>
          <p:cNvPr id="3" name="标题 2">
            <a:extLst>
              <a:ext uri="{FF2B5EF4-FFF2-40B4-BE49-F238E27FC236}">
                <a16:creationId xmlns:a16="http://schemas.microsoft.com/office/drawing/2014/main" id="{22EEFC9F-31FD-39F7-75A4-6AD2B3C8751E}"/>
              </a:ext>
            </a:extLst>
          </p:cNvPr>
          <p:cNvSpPr>
            <a:spLocks noGrp="1"/>
          </p:cNvSpPr>
          <p:nvPr>
            <p:ph type="title"/>
          </p:nvPr>
        </p:nvSpPr>
        <p:spPr/>
        <p:txBody>
          <a:bodyPr/>
          <a:lstStyle/>
          <a:p>
            <a:endParaRPr lang="zh-CN" altLang="en-US"/>
          </a:p>
        </p:txBody>
      </p:sp>
      <p:pic>
        <p:nvPicPr>
          <p:cNvPr id="5" name="图片 4">
            <a:extLst>
              <a:ext uri="{FF2B5EF4-FFF2-40B4-BE49-F238E27FC236}">
                <a16:creationId xmlns:a16="http://schemas.microsoft.com/office/drawing/2014/main" id="{7726EC82-8141-8024-5BEF-66916FF64E2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7151347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a:extLst>
              <a:ext uri="{FF2B5EF4-FFF2-40B4-BE49-F238E27FC236}">
                <a16:creationId xmlns:a16="http://schemas.microsoft.com/office/drawing/2014/main" id="{A081D5E0-6F31-0FB9-1A71-4DB9AD236F10}"/>
              </a:ext>
            </a:extLst>
          </p:cNvPr>
          <p:cNvSpPr>
            <a:spLocks noGrp="1"/>
          </p:cNvSpPr>
          <p:nvPr>
            <p:ph type="sldNum" sz="quarter" idx="12"/>
          </p:nvPr>
        </p:nvSpPr>
        <p:spPr/>
        <p:txBody>
          <a:bodyPr/>
          <a:lstStyle/>
          <a:p>
            <a:fld id="{F71E1782-A91A-44D1-8FB4-C38984F10C6E}" type="slidenum">
              <a:rPr lang="zh-CN" altLang="en-US" smtClean="0"/>
              <a:pPr/>
              <a:t>5</a:t>
            </a:fld>
            <a:endParaRPr lang="zh-CN" altLang="en-US" dirty="0"/>
          </a:p>
        </p:txBody>
      </p:sp>
      <p:sp>
        <p:nvSpPr>
          <p:cNvPr id="3" name="标题 2">
            <a:extLst>
              <a:ext uri="{FF2B5EF4-FFF2-40B4-BE49-F238E27FC236}">
                <a16:creationId xmlns:a16="http://schemas.microsoft.com/office/drawing/2014/main" id="{11891A97-22E3-28BA-B394-FE1E01413446}"/>
              </a:ext>
            </a:extLst>
          </p:cNvPr>
          <p:cNvSpPr>
            <a:spLocks noGrp="1"/>
          </p:cNvSpPr>
          <p:nvPr>
            <p:ph type="title"/>
          </p:nvPr>
        </p:nvSpPr>
        <p:spPr/>
        <p:txBody>
          <a:bodyPr/>
          <a:lstStyle/>
          <a:p>
            <a:endParaRPr lang="zh-CN" altLang="en-US"/>
          </a:p>
        </p:txBody>
      </p:sp>
      <p:pic>
        <p:nvPicPr>
          <p:cNvPr id="5" name="图片 4">
            <a:extLst>
              <a:ext uri="{FF2B5EF4-FFF2-40B4-BE49-F238E27FC236}">
                <a16:creationId xmlns:a16="http://schemas.microsoft.com/office/drawing/2014/main" id="{789F23A3-035C-B4D3-AA11-6F68868FF35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55997735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a:extLst>
              <a:ext uri="{FF2B5EF4-FFF2-40B4-BE49-F238E27FC236}">
                <a16:creationId xmlns:a16="http://schemas.microsoft.com/office/drawing/2014/main" id="{A9CA59E9-D4E8-27F6-614F-8B514DA4C51C}"/>
              </a:ext>
            </a:extLst>
          </p:cNvPr>
          <p:cNvSpPr>
            <a:spLocks noGrp="1"/>
          </p:cNvSpPr>
          <p:nvPr>
            <p:ph type="sldNum" sz="quarter" idx="12"/>
          </p:nvPr>
        </p:nvSpPr>
        <p:spPr/>
        <p:txBody>
          <a:bodyPr/>
          <a:lstStyle/>
          <a:p>
            <a:fld id="{F71E1782-A91A-44D1-8FB4-C38984F10C6E}" type="slidenum">
              <a:rPr lang="zh-CN" altLang="en-US" smtClean="0"/>
              <a:pPr/>
              <a:t>6</a:t>
            </a:fld>
            <a:endParaRPr lang="zh-CN" altLang="en-US" dirty="0"/>
          </a:p>
        </p:txBody>
      </p:sp>
      <p:sp>
        <p:nvSpPr>
          <p:cNvPr id="3" name="标题 2">
            <a:extLst>
              <a:ext uri="{FF2B5EF4-FFF2-40B4-BE49-F238E27FC236}">
                <a16:creationId xmlns:a16="http://schemas.microsoft.com/office/drawing/2014/main" id="{39C84BDC-3851-23A7-7F21-D2E378A8DE2D}"/>
              </a:ext>
            </a:extLst>
          </p:cNvPr>
          <p:cNvSpPr>
            <a:spLocks noGrp="1"/>
          </p:cNvSpPr>
          <p:nvPr>
            <p:ph type="title"/>
          </p:nvPr>
        </p:nvSpPr>
        <p:spPr/>
        <p:txBody>
          <a:bodyPr/>
          <a:lstStyle/>
          <a:p>
            <a:endParaRPr lang="zh-CN" altLang="en-US"/>
          </a:p>
        </p:txBody>
      </p:sp>
      <p:pic>
        <p:nvPicPr>
          <p:cNvPr id="5" name="图片 4">
            <a:extLst>
              <a:ext uri="{FF2B5EF4-FFF2-40B4-BE49-F238E27FC236}">
                <a16:creationId xmlns:a16="http://schemas.microsoft.com/office/drawing/2014/main" id="{CA0757CC-9335-89AF-7A7E-C2497C25B3A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21937878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a:extLst>
              <a:ext uri="{FF2B5EF4-FFF2-40B4-BE49-F238E27FC236}">
                <a16:creationId xmlns:a16="http://schemas.microsoft.com/office/drawing/2014/main" id="{02FC9FAD-53B4-D4CE-C18E-79C85B4EB97A}"/>
              </a:ext>
            </a:extLst>
          </p:cNvPr>
          <p:cNvSpPr>
            <a:spLocks noGrp="1"/>
          </p:cNvSpPr>
          <p:nvPr>
            <p:ph type="sldNum" sz="quarter" idx="12"/>
          </p:nvPr>
        </p:nvSpPr>
        <p:spPr/>
        <p:txBody>
          <a:bodyPr/>
          <a:lstStyle/>
          <a:p>
            <a:fld id="{F71E1782-A91A-44D1-8FB4-C38984F10C6E}" type="slidenum">
              <a:rPr lang="zh-CN" altLang="en-US" smtClean="0"/>
              <a:pPr/>
              <a:t>7</a:t>
            </a:fld>
            <a:endParaRPr lang="zh-CN" altLang="en-US" dirty="0"/>
          </a:p>
        </p:txBody>
      </p:sp>
      <p:sp>
        <p:nvSpPr>
          <p:cNvPr id="3" name="标题 2">
            <a:extLst>
              <a:ext uri="{FF2B5EF4-FFF2-40B4-BE49-F238E27FC236}">
                <a16:creationId xmlns:a16="http://schemas.microsoft.com/office/drawing/2014/main" id="{840A7DBC-BF9D-292A-561E-4D7CE49CC211}"/>
              </a:ext>
            </a:extLst>
          </p:cNvPr>
          <p:cNvSpPr>
            <a:spLocks noGrp="1"/>
          </p:cNvSpPr>
          <p:nvPr>
            <p:ph type="title"/>
          </p:nvPr>
        </p:nvSpPr>
        <p:spPr/>
        <p:txBody>
          <a:bodyPr/>
          <a:lstStyle/>
          <a:p>
            <a:endParaRPr lang="zh-CN" altLang="en-US"/>
          </a:p>
        </p:txBody>
      </p:sp>
      <p:pic>
        <p:nvPicPr>
          <p:cNvPr id="5" name="图片 4">
            <a:extLst>
              <a:ext uri="{FF2B5EF4-FFF2-40B4-BE49-F238E27FC236}">
                <a16:creationId xmlns:a16="http://schemas.microsoft.com/office/drawing/2014/main" id="{507D5BD6-726B-F8DC-79F1-7EDDFA807EF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01296457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a:extLst>
              <a:ext uri="{FF2B5EF4-FFF2-40B4-BE49-F238E27FC236}">
                <a16:creationId xmlns:a16="http://schemas.microsoft.com/office/drawing/2014/main" id="{2382929E-FF1F-389F-FC70-37FB31400997}"/>
              </a:ext>
            </a:extLst>
          </p:cNvPr>
          <p:cNvSpPr>
            <a:spLocks noGrp="1"/>
          </p:cNvSpPr>
          <p:nvPr>
            <p:ph type="sldNum" sz="quarter" idx="12"/>
          </p:nvPr>
        </p:nvSpPr>
        <p:spPr/>
        <p:txBody>
          <a:bodyPr/>
          <a:lstStyle/>
          <a:p>
            <a:fld id="{F71E1782-A91A-44D1-8FB4-C38984F10C6E}" type="slidenum">
              <a:rPr lang="zh-CN" altLang="en-US" smtClean="0"/>
              <a:pPr/>
              <a:t>8</a:t>
            </a:fld>
            <a:endParaRPr lang="zh-CN" altLang="en-US" dirty="0"/>
          </a:p>
        </p:txBody>
      </p:sp>
      <p:sp>
        <p:nvSpPr>
          <p:cNvPr id="3" name="标题 2">
            <a:extLst>
              <a:ext uri="{FF2B5EF4-FFF2-40B4-BE49-F238E27FC236}">
                <a16:creationId xmlns:a16="http://schemas.microsoft.com/office/drawing/2014/main" id="{3784A627-6661-DAC2-CFA2-91FB48E75903}"/>
              </a:ext>
            </a:extLst>
          </p:cNvPr>
          <p:cNvSpPr>
            <a:spLocks noGrp="1"/>
          </p:cNvSpPr>
          <p:nvPr>
            <p:ph type="title"/>
          </p:nvPr>
        </p:nvSpPr>
        <p:spPr/>
        <p:txBody>
          <a:bodyPr/>
          <a:lstStyle/>
          <a:p>
            <a:endParaRPr lang="zh-CN" altLang="en-US"/>
          </a:p>
        </p:txBody>
      </p:sp>
      <p:pic>
        <p:nvPicPr>
          <p:cNvPr id="5" name="图片 4">
            <a:extLst>
              <a:ext uri="{FF2B5EF4-FFF2-40B4-BE49-F238E27FC236}">
                <a16:creationId xmlns:a16="http://schemas.microsoft.com/office/drawing/2014/main" id="{FA52C281-6045-BD6C-C0BA-821B7CC9CC7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16300205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a:extLst>
              <a:ext uri="{FF2B5EF4-FFF2-40B4-BE49-F238E27FC236}">
                <a16:creationId xmlns:a16="http://schemas.microsoft.com/office/drawing/2014/main" id="{4A1D569C-B8E0-4EE4-5B09-2A342D7E3286}"/>
              </a:ext>
            </a:extLst>
          </p:cNvPr>
          <p:cNvSpPr>
            <a:spLocks noGrp="1"/>
          </p:cNvSpPr>
          <p:nvPr>
            <p:ph type="sldNum" sz="quarter" idx="12"/>
          </p:nvPr>
        </p:nvSpPr>
        <p:spPr/>
        <p:txBody>
          <a:bodyPr/>
          <a:lstStyle/>
          <a:p>
            <a:fld id="{F71E1782-A91A-44D1-8FB4-C38984F10C6E}" type="slidenum">
              <a:rPr lang="zh-CN" altLang="en-US" smtClean="0"/>
              <a:pPr/>
              <a:t>9</a:t>
            </a:fld>
            <a:endParaRPr lang="zh-CN" altLang="en-US" dirty="0"/>
          </a:p>
        </p:txBody>
      </p:sp>
      <p:sp>
        <p:nvSpPr>
          <p:cNvPr id="3" name="标题 2">
            <a:extLst>
              <a:ext uri="{FF2B5EF4-FFF2-40B4-BE49-F238E27FC236}">
                <a16:creationId xmlns:a16="http://schemas.microsoft.com/office/drawing/2014/main" id="{4237B358-45AA-DAC3-269B-EDEE95F2C964}"/>
              </a:ext>
            </a:extLst>
          </p:cNvPr>
          <p:cNvSpPr>
            <a:spLocks noGrp="1"/>
          </p:cNvSpPr>
          <p:nvPr>
            <p:ph type="title"/>
          </p:nvPr>
        </p:nvSpPr>
        <p:spPr/>
        <p:txBody>
          <a:bodyPr/>
          <a:lstStyle/>
          <a:p>
            <a:endParaRPr lang="zh-CN" altLang="en-US"/>
          </a:p>
        </p:txBody>
      </p:sp>
      <p:pic>
        <p:nvPicPr>
          <p:cNvPr id="5" name="图片 4">
            <a:extLst>
              <a:ext uri="{FF2B5EF4-FFF2-40B4-BE49-F238E27FC236}">
                <a16:creationId xmlns:a16="http://schemas.microsoft.com/office/drawing/2014/main" id="{5C8E60E5-5F03-A0B6-0DAD-FB49BA04A01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855457844"/>
      </p:ext>
    </p:extLst>
  </p:cSld>
  <p:clrMapOvr>
    <a:masterClrMapping/>
  </p:clrMapOvr>
</p:sld>
</file>

<file path=ppt/theme/theme1.xml><?xml version="1.0" encoding="utf-8"?>
<a:theme xmlns:a="http://schemas.openxmlformats.org/drawingml/2006/main" name="2_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rtlCol="0" anchor="ctr"/>
      <a:lstStyle>
        <a:defPPr algn="ctr">
          <a:defRPr/>
        </a:defPPr>
      </a:lstStyle>
      <a:style>
        <a:lnRef idx="1">
          <a:schemeClr val="accent1"/>
        </a:lnRef>
        <a:fillRef idx="0">
          <a:schemeClr val="accent1"/>
        </a:fillRef>
        <a:effectRef idx="0">
          <a:schemeClr val="accent1"/>
        </a:effectRef>
        <a:fontRef idx="minor">
          <a:schemeClr val="tx1"/>
        </a:fontRef>
      </a:style>
    </a:spDef>
  </a:objectDefaults>
  <a:extraClrSchemeLst/>
</a:theme>
</file>

<file path=ppt/theme/theme2.xml><?xml version="1.0" encoding="utf-8"?>
<a:theme xmlns:a="http://schemas.openxmlformats.org/drawingml/2006/main" name="Office 主题​​">
  <a:themeElements>
    <a:clrScheme name="CAM通用模板主题色">
      <a:dk1>
        <a:srgbClr val="22262E"/>
      </a:dk1>
      <a:lt1>
        <a:sysClr val="window" lastClr="FFFFFF"/>
      </a:lt1>
      <a:dk2>
        <a:srgbClr val="DE2E2E"/>
      </a:dk2>
      <a:lt2>
        <a:srgbClr val="F2F2F2"/>
      </a:lt2>
      <a:accent1>
        <a:srgbClr val="FFC000"/>
      </a:accent1>
      <a:accent2>
        <a:srgbClr val="65647D"/>
      </a:accent2>
      <a:accent3>
        <a:srgbClr val="548091"/>
      </a:accent3>
      <a:accent4>
        <a:srgbClr val="A33E67"/>
      </a:accent4>
      <a:accent5>
        <a:srgbClr val="557523"/>
      </a:accent5>
      <a:accent6>
        <a:srgbClr val="8A4A3A"/>
      </a:accent6>
      <a:hlink>
        <a:srgbClr val="0563C1"/>
      </a:hlink>
      <a:folHlink>
        <a:srgbClr val="954F72"/>
      </a:folHlink>
    </a:clrScheme>
    <a:fontScheme name="CAM">
      <a:majorFont>
        <a:latin typeface="Arial"/>
        <a:ea typeface="微软雅黑"/>
        <a:cs typeface=""/>
      </a:majorFont>
      <a:minorFont>
        <a:latin typeface="Arial"/>
        <a:ea typeface="微软雅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主题​​">
  <a:themeElements>
    <a:clrScheme name="CAM通用模板主题色">
      <a:dk1>
        <a:srgbClr val="22262E"/>
      </a:dk1>
      <a:lt1>
        <a:sysClr val="window" lastClr="FFFFFF"/>
      </a:lt1>
      <a:dk2>
        <a:srgbClr val="DE2E2E"/>
      </a:dk2>
      <a:lt2>
        <a:srgbClr val="F2F2F2"/>
      </a:lt2>
      <a:accent1>
        <a:srgbClr val="FFC000"/>
      </a:accent1>
      <a:accent2>
        <a:srgbClr val="65647D"/>
      </a:accent2>
      <a:accent3>
        <a:srgbClr val="548091"/>
      </a:accent3>
      <a:accent4>
        <a:srgbClr val="A33E67"/>
      </a:accent4>
      <a:accent5>
        <a:srgbClr val="557523"/>
      </a:accent5>
      <a:accent6>
        <a:srgbClr val="8A4A3A"/>
      </a:accent6>
      <a:hlink>
        <a:srgbClr val="0563C1"/>
      </a:hlink>
      <a:folHlink>
        <a:srgbClr val="954F72"/>
      </a:folHlink>
    </a:clrScheme>
    <a:fontScheme name="CAM">
      <a:majorFont>
        <a:latin typeface="Arial"/>
        <a:ea typeface="微软雅黑"/>
        <a:cs typeface=""/>
      </a:majorFont>
      <a:minorFont>
        <a:latin typeface="Arial"/>
        <a:ea typeface="微软雅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54502</TotalTime>
  <Words>365</Words>
  <Application>Microsoft Office PowerPoint</Application>
  <PresentationFormat>宽屏</PresentationFormat>
  <Paragraphs>20</Paragraphs>
  <Slides>11</Slides>
  <Notes>1</Notes>
  <HiddenSlides>0</HiddenSlides>
  <MMClips>0</MMClips>
  <ScaleCrop>false</ScaleCrop>
  <HeadingPairs>
    <vt:vector size="6" baseType="variant">
      <vt:variant>
        <vt:lpstr>已用的字体</vt:lpstr>
      </vt:variant>
      <vt:variant>
        <vt:i4>4</vt:i4>
      </vt:variant>
      <vt:variant>
        <vt:lpstr>主题</vt:lpstr>
      </vt:variant>
      <vt:variant>
        <vt:i4>3</vt:i4>
      </vt:variant>
      <vt:variant>
        <vt:lpstr>幻灯片标题</vt:lpstr>
      </vt:variant>
      <vt:variant>
        <vt:i4>11</vt:i4>
      </vt:variant>
    </vt:vector>
  </HeadingPairs>
  <TitlesOfParts>
    <vt:vector size="18" baseType="lpstr">
      <vt:lpstr>微软雅黑</vt:lpstr>
      <vt:lpstr>Arial</vt:lpstr>
      <vt:lpstr>Calibri</vt:lpstr>
      <vt:lpstr>Wingdings</vt:lpstr>
      <vt:lpstr>2_自定义设计方案</vt:lpstr>
      <vt:lpstr>Office 主题​​</vt:lpstr>
      <vt:lpstr>2_Office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CAM观点</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CAM</dc:creator>
  <cp:lastModifiedBy>CAM CAM</cp:lastModifiedBy>
  <cp:revision>8199</cp:revision>
  <cp:lastPrinted>2016-08-18T05:59:21Z</cp:lastPrinted>
  <dcterms:created xsi:type="dcterms:W3CDTF">2013-12-03T00:55:47Z</dcterms:created>
  <dcterms:modified xsi:type="dcterms:W3CDTF">2023-04-04T06:26:09Z</dcterms:modified>
</cp:coreProperties>
</file>