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7FB0"/>
    <a:srgbClr val="2E75B6"/>
    <a:srgbClr val="F0F0F0"/>
    <a:srgbClr val="B4B4B4"/>
    <a:srgbClr val="5B9BD5"/>
    <a:srgbClr val="F5F5F5"/>
    <a:srgbClr val="DAA600"/>
    <a:srgbClr val="810C0B"/>
    <a:srgbClr val="D4D9E8"/>
    <a:srgbClr val="333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6387" autoAdjust="0"/>
  </p:normalViewPr>
  <p:slideViewPr>
    <p:cSldViewPr snapToGrid="0">
      <p:cViewPr varScale="1">
        <p:scale>
          <a:sx n="58" d="100"/>
          <a:sy n="58" d="100"/>
        </p:scale>
        <p:origin x="90" y="1332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2023/4/6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678CF55-FC58-4145-A12A-10130DDDB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7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53EDCFD-6684-428D-BF3B-5F71FC1D5F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715" y="164888"/>
            <a:ext cx="2607818" cy="427510"/>
          </a:xfrm>
          <a:prstGeom prst="rect">
            <a:avLst/>
          </a:prstGeom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209715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84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1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470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0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28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081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89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93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88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76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89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4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389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25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176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6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9962</TotalTime>
  <Words>16</Words>
  <Application>Microsoft Office PowerPoint</Application>
  <PresentationFormat>宽屏</PresentationFormat>
  <Paragraphs>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2220</cp:revision>
  <dcterms:created xsi:type="dcterms:W3CDTF">2019-09-03T09:53:00Z</dcterms:created>
  <dcterms:modified xsi:type="dcterms:W3CDTF">2023-04-06T06:47:11Z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