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F1D"/>
    <a:srgbClr val="1E8E8E"/>
    <a:srgbClr val="207A8C"/>
    <a:srgbClr val="259F9F"/>
    <a:srgbClr val="52C29F"/>
    <a:srgbClr val="64D2A0"/>
    <a:srgbClr val="84DC84"/>
    <a:srgbClr val="348FA6"/>
    <a:srgbClr val="1B5C7D"/>
    <a:srgbClr val="35A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07" autoAdjust="0"/>
  </p:normalViewPr>
  <p:slideViewPr>
    <p:cSldViewPr snapToGrid="0">
      <p:cViewPr varScale="1">
        <p:scale>
          <a:sx n="60" d="100"/>
          <a:sy n="60" d="100"/>
        </p:scale>
        <p:origin x="78" y="1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3274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E7C4246-AC4A-D6A4-CEB1-EF1BC697A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BEA58-5EAF-B3A1-FC33-D8D004023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E510F-28C7-4658-97BC-555EAE1DEF52}" type="datetimeFigureOut">
              <a:rPr lang="zh-CN" altLang="en-US" smtClean="0"/>
              <a:t>2023/5/5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74C1EB-F7C6-EF0A-D469-D526D44812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7B51E6-8548-2F17-271A-D494B9C7D2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9A32F-C68F-4A0B-84FF-376DB0B0C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172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7DCD-AC25-4927-8A3D-80A2B62FD50B}" type="datetimeFigureOut">
              <a:rPr lang="zh-CN" altLang="en-US" smtClean="0"/>
              <a:t>2023/5/5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D0E33-C5AC-45F6-9AC2-BD0FCB0F4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6956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灯片编号占位符 8">
            <a:extLst>
              <a:ext uri="{FF2B5EF4-FFF2-40B4-BE49-F238E27FC236}">
                <a16:creationId xmlns:a16="http://schemas.microsoft.com/office/drawing/2014/main" id="{82147D11-9A56-04DD-F37E-676251AF1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2D44D5D-CEB2-4E80-BA14-7E114D938A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049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642AB8-7ACB-3787-AF20-E6ABD666C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656BEE-0429-69E2-7585-A0966A002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39BE2B-064B-FC1F-550B-D6B056C1FA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E76754-A5CF-8D3F-7E0A-9D8A455FA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B9DE47-C550-6FC4-BAE9-9792BB5FF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493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ED51B4-25BF-C46F-4BC9-B25F054C88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285A4D-76FE-B7A8-4EC9-1C7154365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4D669B-17F4-EF85-FC7D-8620956ACC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50B278-856B-0160-FDEB-F14E808ED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F98A2F-AEC3-410F-21B4-CBA4012E8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218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072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6710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E9649E-176A-979A-D449-12DDD3070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BE6AE7-1D93-BD00-656A-C5F22591DB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E72A20F-74C3-A1F1-4CFD-6EBA632A1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540448A-8B91-8A5C-B308-0FFCCC3931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199AB4-5DAC-9AC4-4765-84D49171B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7048CE-2DDE-3458-9CD0-841D98C58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114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A04A2A-582F-5C2F-6AFF-3550B424A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B37559-6E87-3114-54BE-D81C83793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BE71229-BF89-6AB9-A376-0780CBC4C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F0C583-D3F4-F43B-CFAF-D2B885DE85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74CA9B3-F21E-A1ED-3AD0-D3F61DDBF2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5EA6BBD-4A05-6022-7FD1-CBC722A5B0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CB66F75-590C-6B15-3436-A69401D7A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1943BD7-F311-51E9-18F4-46B8E376A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6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169E1B-7B51-F41C-CFB3-E8F39B606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A15E6E6-CF6F-ED7A-0B29-5C42D17CCE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104E388-28E7-EDB9-3343-C68A538D0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1B202B0-F22C-CC71-8690-748DCC92B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269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FA691E7-AE71-BA58-68C7-D0DAB6BAA5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95FF46-1979-138A-5839-5C7712F83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D716CC-CDFD-81F3-4466-695B616E7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470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CE891-90ED-1EBA-7BEB-94CB3BFE2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00E139-8F1A-6B77-6ADD-BE2087F7B2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39552D-C9F7-3A99-2E44-2305F2F039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9B1C08C-0132-F1F6-6772-7842DFD79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64136E-5AB2-E6AB-DA48-5709EFB82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20BD62-0EAF-FAA7-019F-0B4589456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746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C6C810-3D91-4DDD-6885-AB65CFCB3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CFBAE1-8635-C874-30CD-6C1DC332E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2AC4E07-1936-AF8D-502A-0D08712AEC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994992-9F4C-0876-14B1-31576BEDF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E3210B-F16C-9FA0-3013-E184A7793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C8F774-E657-23A7-6434-F5FAB2F26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2D44D5D-CEB2-4E80-BA14-7E114D938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00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952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801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12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92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32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152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75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369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067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749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359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398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91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19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342087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2023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8B1F1D"/>
      </a:accent1>
      <a:accent2>
        <a:srgbClr val="D06C6B"/>
      </a:accent2>
      <a:accent3>
        <a:srgbClr val="7D94C3"/>
      </a:accent3>
      <a:accent4>
        <a:srgbClr val="576C9D"/>
      </a:accent4>
      <a:accent5>
        <a:srgbClr val="354684"/>
      </a:accent5>
      <a:accent6>
        <a:srgbClr val="8AB3E6"/>
      </a:accent6>
      <a:hlink>
        <a:srgbClr val="2041B3"/>
      </a:hlink>
      <a:folHlink>
        <a:srgbClr val="C00000"/>
      </a:folHlink>
    </a:clrScheme>
    <a:fontScheme name="20210106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微软雅黑</vt:lpstr>
      <vt:lpstr>Arial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linqingqing</dc:creator>
  <cp:lastModifiedBy>微软用户</cp:lastModifiedBy>
  <cp:revision>123</cp:revision>
  <dcterms:created xsi:type="dcterms:W3CDTF">2022-11-26T15:35:22Z</dcterms:created>
  <dcterms:modified xsi:type="dcterms:W3CDTF">2023-05-05T05:55:39Z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2052-3.7.0.5920</vt:lpwstr>
  </property>
</Properties>
</file>