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1F1D"/>
    <a:srgbClr val="1E8E8E"/>
    <a:srgbClr val="207A8C"/>
    <a:srgbClr val="259F9F"/>
    <a:srgbClr val="52C29F"/>
    <a:srgbClr val="64D2A0"/>
    <a:srgbClr val="84DC84"/>
    <a:srgbClr val="348FA6"/>
    <a:srgbClr val="1B5C7D"/>
    <a:srgbClr val="35A5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4" autoAdjust="0"/>
    <p:restoredTop sz="94607" autoAdjust="0"/>
  </p:normalViewPr>
  <p:slideViewPr>
    <p:cSldViewPr snapToGrid="0">
      <p:cViewPr varScale="1">
        <p:scale>
          <a:sx n="59" d="100"/>
          <a:sy n="59" d="100"/>
        </p:scale>
        <p:origin x="102" y="11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3274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E7C4246-AC4A-D6A4-CEB1-EF1BC697A4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BEA58-5EAF-B3A1-FC33-D8D004023F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E510F-28C7-4658-97BC-555EAE1DEF52}" type="datetimeFigureOut">
              <a:rPr lang="zh-CN" altLang="en-US" smtClean="0"/>
              <a:t>2023/6/6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74C1EB-F7C6-EF0A-D469-D526D44812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67B51E6-8548-2F17-271A-D494B9C7D2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9A32F-C68F-4A0B-84FF-376DB0B0C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8172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F7DCD-AC25-4927-8A3D-80A2B62FD50B}" type="datetimeFigureOut">
              <a:rPr lang="zh-CN" altLang="en-US" smtClean="0"/>
              <a:t>2023/6/6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D0E33-C5AC-45F6-9AC2-BD0FCB0F4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6956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6710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FA691E7-AE71-BA58-68C7-D0DAB6BAA5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95FF46-1979-138A-5839-5C7712F83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9D716CC-CDFD-81F3-4466-695B616E7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470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952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4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2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730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673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470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4073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085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235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498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90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37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20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72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054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68154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2023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8B1F1D"/>
      </a:accent1>
      <a:accent2>
        <a:srgbClr val="D06C6B"/>
      </a:accent2>
      <a:accent3>
        <a:srgbClr val="7D94C3"/>
      </a:accent3>
      <a:accent4>
        <a:srgbClr val="576C9D"/>
      </a:accent4>
      <a:accent5>
        <a:srgbClr val="354684"/>
      </a:accent5>
      <a:accent6>
        <a:srgbClr val="8AB3E6"/>
      </a:accent6>
      <a:hlink>
        <a:srgbClr val="2041B3"/>
      </a:hlink>
      <a:folHlink>
        <a:srgbClr val="C00000"/>
      </a:folHlink>
    </a:clrScheme>
    <a:fontScheme name="20210106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等线</vt:lpstr>
      <vt:lpstr>微软雅黑</vt:lpstr>
      <vt:lpstr>Arial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linqingqing</dc:creator>
  <cp:lastModifiedBy>微软用户</cp:lastModifiedBy>
  <cp:revision>137</cp:revision>
  <dcterms:created xsi:type="dcterms:W3CDTF">2022-11-26T15:35:22Z</dcterms:created>
  <dcterms:modified xsi:type="dcterms:W3CDTF">2023-06-06T05:54:11Z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2052-3.7.0.5920</vt:lpwstr>
  </property>
</Properties>
</file>