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86" r:id="rId6"/>
    <p:sldId id="390" r:id="rId7"/>
    <p:sldId id="389" r:id="rId8"/>
    <p:sldId id="394" r:id="rId9"/>
    <p:sldId id="388" r:id="rId10"/>
    <p:sldId id="395" r:id="rId11"/>
    <p:sldId id="392" r:id="rId12"/>
    <p:sldId id="396" r:id="rId13"/>
    <p:sldId id="397" r:id="rId14"/>
    <p:sldId id="398"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2023/5/19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cstate="print"/>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cstate="print"/>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cstate="print"/>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2023/5/19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2023/5/19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2023/5/19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noProof="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5</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关于进一步鼓励和促进汽车消费</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的相关政策分析及建议</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现有促进</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汽车消费相关政策的分析及建议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1"/>
            <a:ext cx="8660429" cy="4154984"/>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关于加快推进充电基础设施建设更好支持新能源汽车下乡和乡村振兴的实施意见（</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5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日，国家发展改革委、国家能源局联合发布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关于加快推进充电基础设施建设更好支持新能源汽车下乡和乡村振兴的实施意见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日国务院常务会议有关决定。</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5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部署加快建设充电基础设施，更好支持新能源汽车下乡和乡村振兴。会议指出，农村新能源汽车市场空间广阔，加快推进充电基础设施建设，不仅有利于促进新能源汽车购买使用、释放农村消费潜力，而且有利于发展乡村旅游等新业态，为乡村振兴增添新动力。</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5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三方面十一项意见，包括：一、创新农村地区充电基础设施建设运营维护模式。一是加强公共充电基础设施布局建设，二是推进社区充电基础设施建设共享，三是加大充电网络建设运营支持力度，四是推广智能有序充电等新模式，五是提升充电基础设施运维服务体验。二、支持农村地区购买使用新能源汽车。一是丰富新能源汽车供应，二是加快公共领域应用推广，三是提供多元化购买支持政策。三、强化农村地区新能源汽车宣传服务管理。一是加大宣传引导力度，二是强化销售服务网络，三是加强安全监管。提供多元化购买支持政策包括：鼓励有条件的地方给予消费券等支持；鼓励对淘汰低速电动车购买新能源汽车提供以旧换新奖励；加大农村地区汽车消费信贷支持等。</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现有促进</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汽车消费相关政策的分析及建议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关于加快推进充电基础设施建设更好支持新能源汽车下乡和乡村振兴的实施意见（</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各地区、各有关部门切实加强组织领导，明确责任分工，积极主动作为，推动相关政策措施尽快落地见效，完善购买使用政策，进一步健全充电基础设施网络，确保“有人建、有人管、能持续”，为新能源汽车在农村地区的推广使用营造良好环境，更好满足群众生产生活需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新能源汽车下乡活动开展三年来，有力推动了新能源汽车市场普及推广。据中汽协会统计，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年新能源汽车下乡车型共销售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106.8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169.2%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，比当年新能源汽车市场整体增速高约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，贡献率近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年，新能源汽车下乡车型共分别完成销售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39.7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106.8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265.98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万辆，三年带动新能源汽车下乡车型累计销售超</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万辆，三年共发布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批累计近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款下乡车型。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目前，陕西、云南、无锡等多地已经启动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年陕西省新能源汽车下乡活动从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月持续至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年云南省新能源汽车下乡活动自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日，无锡市府办发布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无锡市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年度促进新能源汽车推广消费的若干政策措施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，其中包括开展新能源汽车下乡活动安排。因此，建议国家有关部委继续对新能源汽车下乡活动予以统筹推进。</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年继续实施或出台新的汽车消费政策的建议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建议延续实施减征部分乘用车车辆购置税的优惠政策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日，财政部、国家税务总局发布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关于减征部分乘用车车辆购置税的公告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，对购置日期在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日期间内且单车价格（不含增值税）不超过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升及以下排量乘用车，减半征收车辆购置税。该项政策实施以来，拉动作用明显。据中国汽车工业协会统计，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个月时间，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2.0L</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及以下排量乘用车销量约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652.3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万辆，相比政策实施前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个月，环比增长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。但是，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月受全国疫情突发的影响，并未出现往年的年底翘尾现象。该项政策如果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年不再延续，对燃油车销售不利。为此，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日，中国汽车工业协会提出，建议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年传统燃油车购置税优惠政策及地方相关促消费政策等能够继续延续，深入挖掘并进一步释放汽车消费潜力，带动产业发展，助力经济平稳运行。同时，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年两会期间，汽车界两会代表委员也提出延续部分乘用车购置税减半政策。有代表认为，目前我国汽车税费较多，用户购车成本较高，建议继续将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2.0L</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及以下排量的汽车购置税税率减半；将车辆购置税、汽车消费税合并，保留一个税种，并增加地方财政留成比例。建议国家有关部委采纳行业协会和两会代表的意见。</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年继续实施或出台新的汽车消费政策的建议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建议加大对汽车特别是新能源汽车出口的支持政策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近年来，我国汽车特别是新能源汽车产业蓬勃发展，国际竞争力明显提升。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年我国汽车整车出口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54.4%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。其中新能源汽车出口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67.9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月，汽车整车出口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89.2%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34.8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倍。汽车出口成为我国外贸的一大亮点。在进口国对所有国家汽车关税一致的情况下，中国汽车品牌则占有一定优势。但是，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会期间，有汽车界代表委员认为，目前我国汽车出口仍存在一些困难。一是出口认证难，部分国家提出繁复的技术法规及安全要求。二是陆海两个通道运力受限，导致出口物流难。为此建议：一是在出口认证方面，给予企业政策技术性指导，助力汽车企业开拓海外市场。为汽车企业在技术交流、海外参展等方面提供便利。帮助企业熟悉海外汽车市场规范等。二是促进铁路运输降成本，补贴运价。发展“多港出海”模式，打通广州南沙港、宁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舟山港等多个港口运输通道，协调解决出口运费高、运力不足等突出矛盾。三是加速推进与有关国家开展关税和自贸协议谈判，支持中国汽车企业走出去。因此，建议有关部委研究出台加大对汽车特别是新能源汽车出口的支持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88489"/>
            <a:ext cx="8555878" cy="3991862"/>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共中央政治局召开会议分析研究当前经济形势和经济工作。会议认为，今年以来，经济运行实现良好开局。但是，当前我国经济运行好转主要是恢复性的，内生动力还不强，需求仍然不足，经济转型升级面临新的阻力，推动高质量发展仍需要克服不少困难挑战。会议明确指出，要巩固和扩大新能源汽车发展优势，加快推进充电桩、储能等设施建设和配套电网改造。</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总理李强主持召开国务院常务会议，会议审议通过了加快推进充电基础设施建设、更好支持新能源汽车下乡和乡村振兴的实施意见。会议强调，要聚焦制约新能源汽车下乡的突出瓶颈，适度超前建设充电基础设施。要进一步优化支持新能源汽车购买使用的政策，鼓励企业丰富新能源汽车供应，同时加强安全监管，促进农村新能源汽车市场健康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月，全国汽车产销分别完成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835.5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823.5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229.1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万辆，同比均增长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。增幅较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月份同比增长</a:t>
            </a:r>
            <a:r>
              <a:rPr lang="en-US" altLang="zh-CN" sz="1600" dirty="0" smtClean="0"/>
              <a:t>51.8%</a:t>
            </a:r>
            <a:r>
              <a:rPr lang="zh-CN" altLang="en-US" sz="1600" dirty="0" smtClean="0"/>
              <a:t>的</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幅度有所下降。需要国家进一步鼓励和促进汽车消费，巩固和扩大汽车市场，推动汽车产业高质量发展。因此，有必要认真梳理现行促进汽车消费的相关政策并提出意见建议。</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现有促进</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汽车消费相关政策的分析及建议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进一步搞活汽车流通持续扩大汽车消费</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日，商务部等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部门联合印发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关于搞活汽车流通 扩大汽车消费若干措施的通知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若干措施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聚焦支持新能源汽车购买使用、活跃二手车市场、促进汽车更新消费、支持汽车平行进口、优化汽车使用环境、丰富汽车金融服务等，提出了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个方面、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条政策措施。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月，全国汽车产销逐月环比均呈现下降趋势。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若干措施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的实施对汽车消费市场止跌回升发挥了重要作用，全国汽车销售由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万辆增长到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255.6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若干措施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中关于“支持新能源汽车消费”提出，研究免征新能源汽车车辆购置税政策到期后延期问题。</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日，财政部等三部委发布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关于延续新能源汽车免征车辆购置税政策的公告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，对购置日期在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日期间内的新能源汽车，免征车辆购置税。除新能源汽车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年底前继续免征车辆购置税外，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若干措施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中的其它措施，包括加快活跃二手车市场的三项措施、促进汽车更新消费的两项措施、推动汽车平行进口持续健康发展的措施、优化汽车使用环境的两项措施、丰富汽车金融服务的措施等，均未设置期限，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年应继续实施。</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现有促进</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汽车消费相关政策的分析及建议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继续推动落实国家扩大内需战略促进汽车消费</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月中旬，中共中央 国务院印发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扩大内需战略规划纲要（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，国家发展改革委印发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“十四五”扩大内需战略实施方案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，均把促进汽车消费列为持续提升传统消费的重点任务。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出，实施扩大内需战略，是满足人民对美好生活向往的现实需要，是充分发挥超大规模市场优势的主动选择，是应对国际环境深刻变化的必然要求，是更高效率促进经济循环的关键支撑。汽车消费作为国民消费的重要部分，对经济增长的拉动作用是全方位的，具有乘数效应。</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释放出行消费潜力。优化城市交通网络布局，大力发展智慧交通。推动汽车消费由购买管理向使用管理转变。推进汽车电动化、网联化、智能化，加强停车场、充电桩、换电站、加氢站等配套设施建设。便利二手车交易。</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释放出行消费潜力。推动汽车消费由购买管理向使用管理转变，鼓励限购地区探索差异化通行管理等替代限购措施。推进二手车交易登记跨省通办，便利二手车交易。加强停车场、充电桩、换电站、加氢站等配套设施建设。因此，建议国家有关部委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对释放汽车消费潜力的要求，提出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年推进实施的具体意见。</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现有促进</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汽车消费相关政策的分析及建议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日上午，工业和信息化部装备工业发展中心在京组织召开</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乘用车企业平均燃料消耗量与新能源汽车积分并行管理办法实施情况年度报告（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发布会。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实施以来，工信部会同相关部门已开展五次积分交易，累计交易总额达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亿元（含平均燃料消耗量积分转让和新能源汽车积分交易），支撑汽车节能和新能源汽车发展取得积极成效。初步测算，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年乘用车行业平均油耗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4.10L/100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公里，同比下降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，提前实现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4.60L/100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公里目标；新能源乘用车生产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603.7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万辆（纳入积分核算数量），同比增长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95.4%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实施达到了预期目的。但是，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也存在积分市场供大于求导致价格波动过大的问题。需要建立积分池制度，根据积分市场的供求情况，由企业自愿申请新能源汽车正积分收储或者释放，以此调节积分市场供需。</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发布会上启动了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第二次修订，研究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年新能源汽车积分比例要求，实施积分池管理制度，探索与碳交易市场衔接机制。期待新版本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能够尽快出台，尽早建立积分池制度，促进节能和新能源汽车发展。</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现有促进</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汽车消费相关政策的分析及建议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4078039"/>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继续推动开展燃料电池汽车示范应用（</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日，财政部等五部委联合印发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。示范期暂定为四年。示范期间，五部门将采取“以奖代补”方式，对入围示范的城市群按照其目标完成情况给予奖励。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关于启动燃料电池汽车示范应用工作的通知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。第一批入围的京津冀、上海、广东三大城市群示范期应为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月；第二批入围的河北、河南两大城市群示范期应为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月。京津冀、上海、广东、河北、河南五大城市群四年完成推广示范氢燃料电池汽车目标分别为，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5300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7710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辆。截止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年底，五大城市群累计推广燃料电池汽车数量分别为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1197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1037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zh-CN" altLang="en-US" sz="1600" dirty="0" smtClean="0">
                <a:sym typeface="+mn-ea"/>
              </a:rPr>
              <a:t>。</a:t>
            </a:r>
            <a:r>
              <a:rPr lang="zh-CN" altLang="en-US" sz="1600" dirty="0" smtClean="0"/>
              <a:t>五大城市群累计完成</a:t>
            </a:r>
            <a:r>
              <a:rPr lang="en-US" altLang="zh-CN" sz="1600" dirty="0" smtClean="0"/>
              <a:t>3662</a:t>
            </a:r>
            <a:r>
              <a:rPr lang="zh-CN" altLang="en-US" sz="1600" dirty="0" smtClean="0"/>
              <a:t>辆，仅完成目标值的</a:t>
            </a:r>
            <a:r>
              <a:rPr lang="en-US" altLang="zh-CN" sz="1600" dirty="0" smtClean="0"/>
              <a:t>14.08%</a:t>
            </a:r>
            <a:r>
              <a:rPr lang="zh-CN" altLang="en-US" sz="1600" dirty="0" smtClean="0"/>
              <a:t>。另外，截止</a:t>
            </a:r>
            <a:r>
              <a:rPr lang="en-US" altLang="zh-CN" sz="1600" dirty="0" smtClean="0"/>
              <a:t>2022</a:t>
            </a:r>
            <a:r>
              <a:rPr lang="zh-CN" altLang="en-US" sz="1600" dirty="0" smtClean="0"/>
              <a:t>年底，未入围的山东、山西、湖北、四川、陕西、辽宁等非示范区域共累计推广燃料电池汽车</a:t>
            </a:r>
            <a:r>
              <a:rPr lang="en-US" altLang="zh-CN" sz="1600" dirty="0" smtClean="0"/>
              <a:t>1347</a:t>
            </a:r>
            <a:r>
              <a:rPr lang="zh-CN" altLang="en-US" sz="1600" dirty="0" smtClean="0"/>
              <a:t>辆。示范城市群和非示范区域共推广燃料电池汽车</a:t>
            </a:r>
            <a:r>
              <a:rPr lang="en-US" altLang="zh-CN" sz="1600" dirty="0" smtClean="0"/>
              <a:t>5009</a:t>
            </a:r>
            <a:r>
              <a:rPr lang="zh-CN" altLang="en-US" sz="1600" dirty="0" smtClean="0"/>
              <a:t>辆。其中示范城市群占总量的</a:t>
            </a:r>
            <a:r>
              <a:rPr lang="en-US" altLang="zh-CN" sz="1600" dirty="0" smtClean="0"/>
              <a:t>73%</a:t>
            </a:r>
            <a:r>
              <a:rPr lang="zh-CN" altLang="en-US" sz="1600" dirty="0" smtClean="0"/>
              <a:t>，非示范区域占总量的</a:t>
            </a:r>
            <a:r>
              <a:rPr lang="en-US" altLang="zh-CN" sz="1600" dirty="0" smtClean="0"/>
              <a:t>27%</a:t>
            </a:r>
            <a:r>
              <a:rPr lang="zh-CN" altLang="en-US" sz="1600" dirty="0" smtClean="0"/>
              <a:t>。</a:t>
            </a:r>
            <a:r>
              <a:rPr lang="en-US" altLang="zh-CN" sz="1600" dirty="0" smtClean="0"/>
              <a:t>2023</a:t>
            </a:r>
            <a:r>
              <a:rPr lang="zh-CN" altLang="en-US" sz="1600" dirty="0" smtClean="0"/>
              <a:t>年一季度，全国燃料电池汽车产销分别完成</a:t>
            </a:r>
            <a:r>
              <a:rPr lang="en-US" altLang="zh-CN" sz="1600" dirty="0" smtClean="0"/>
              <a:t>566</a:t>
            </a:r>
            <a:r>
              <a:rPr lang="zh-CN" altLang="en-US" sz="1600" dirty="0" smtClean="0"/>
              <a:t>辆和</a:t>
            </a:r>
            <a:r>
              <a:rPr lang="en-US" altLang="zh-CN" sz="1600" dirty="0" smtClean="0"/>
              <a:t>681</a:t>
            </a:r>
            <a:r>
              <a:rPr lang="zh-CN" altLang="en-US" sz="1600" dirty="0" smtClean="0"/>
              <a:t>辆，同比分别为负增长。</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现有促进</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汽车消费相关政策的分析及建议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继续推动开展燃料电池汽车示范应用（</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t>       </a:t>
            </a:r>
            <a:r>
              <a:rPr lang="en-US" altLang="zh-CN" sz="1500" dirty="0" smtClean="0"/>
              <a:t>2023</a:t>
            </a:r>
            <a:r>
              <a:rPr lang="zh-CN" altLang="en-US" sz="1500" dirty="0" smtClean="0"/>
              <a:t>年</a:t>
            </a:r>
            <a:r>
              <a:rPr lang="en-US" altLang="zh-CN" sz="1500" dirty="0" smtClean="0"/>
              <a:t>3</a:t>
            </a:r>
            <a:r>
              <a:rPr lang="zh-CN" altLang="en-US" sz="1500" dirty="0" smtClean="0"/>
              <a:t>月</a:t>
            </a:r>
            <a:r>
              <a:rPr lang="en-US" altLang="zh-CN" sz="1500" dirty="0" smtClean="0"/>
              <a:t>23</a:t>
            </a:r>
            <a:r>
              <a:rPr lang="zh-CN" altLang="en-US" sz="1500" dirty="0" smtClean="0"/>
              <a:t>日，国家发改委、国家能源局联合印发</a:t>
            </a:r>
            <a:r>
              <a:rPr lang="en-US" altLang="zh-CN" sz="1500" dirty="0" smtClean="0"/>
              <a:t>《</a:t>
            </a:r>
            <a:r>
              <a:rPr lang="zh-CN" altLang="en-US" sz="1500" dirty="0" smtClean="0"/>
              <a:t>氢能产业发展中长期规划（</a:t>
            </a:r>
            <a:r>
              <a:rPr lang="en-US" altLang="zh-CN" sz="1500" dirty="0" smtClean="0"/>
              <a:t>2021-2035</a:t>
            </a:r>
            <a:r>
              <a:rPr lang="zh-CN" altLang="en-US" sz="1500" dirty="0" smtClean="0"/>
              <a:t>年）</a:t>
            </a:r>
            <a:r>
              <a:rPr lang="en-US" altLang="zh-CN" sz="1500" dirty="0" smtClean="0"/>
              <a:t>》</a:t>
            </a:r>
            <a:r>
              <a:rPr lang="zh-CN" altLang="en-US" sz="1500" dirty="0" smtClean="0"/>
              <a:t>。</a:t>
            </a:r>
            <a:r>
              <a:rPr lang="en-US" altLang="zh-CN" sz="1500" dirty="0" smtClean="0"/>
              <a:t>《</a:t>
            </a:r>
            <a:r>
              <a:rPr lang="zh-CN" altLang="en-US" sz="1500" dirty="0" smtClean="0"/>
              <a:t>规划</a:t>
            </a:r>
            <a:r>
              <a:rPr lang="en-US" altLang="zh-CN" sz="1500" dirty="0" smtClean="0"/>
              <a:t>》</a:t>
            </a:r>
            <a:r>
              <a:rPr lang="zh-CN" altLang="en-US" sz="1500" dirty="0" smtClean="0"/>
              <a:t>提出了氢能产业发展各阶段目标：到</a:t>
            </a:r>
            <a:r>
              <a:rPr lang="en-US" altLang="zh-CN" sz="1500" dirty="0" smtClean="0"/>
              <a:t>2025</a:t>
            </a:r>
            <a:r>
              <a:rPr lang="zh-CN" altLang="en-US" sz="1500" dirty="0" smtClean="0"/>
              <a:t>年，基本掌握核心技术和制造工艺，燃料电池车辆保有量约</a:t>
            </a:r>
            <a:r>
              <a:rPr lang="en-US" altLang="zh-CN" sz="1500" dirty="0" smtClean="0"/>
              <a:t>5</a:t>
            </a:r>
            <a:r>
              <a:rPr lang="zh-CN" altLang="en-US" sz="1500" dirty="0" smtClean="0"/>
              <a:t>万辆，部署建设一批加氢站，可再生能源制氢量达到</a:t>
            </a:r>
            <a:r>
              <a:rPr lang="en-US" altLang="zh-CN" sz="1500" dirty="0" smtClean="0"/>
              <a:t>10-20</a:t>
            </a:r>
            <a:r>
              <a:rPr lang="zh-CN" altLang="en-US" sz="1500" dirty="0" smtClean="0"/>
              <a:t>万吨</a:t>
            </a:r>
            <a:r>
              <a:rPr lang="en-US" altLang="zh-CN" sz="1500" dirty="0" smtClean="0"/>
              <a:t>/</a:t>
            </a:r>
            <a:r>
              <a:rPr lang="zh-CN" altLang="en-US" sz="1500" dirty="0" smtClean="0"/>
              <a:t>年，实现二氧化碳减排</a:t>
            </a:r>
            <a:r>
              <a:rPr lang="en-US" altLang="zh-CN" sz="1500" dirty="0" smtClean="0"/>
              <a:t>100-200</a:t>
            </a:r>
            <a:r>
              <a:rPr lang="zh-CN" altLang="en-US" sz="1500" dirty="0" smtClean="0"/>
              <a:t>万吨</a:t>
            </a:r>
            <a:r>
              <a:rPr lang="en-US" altLang="zh-CN" sz="1500" dirty="0" smtClean="0"/>
              <a:t>/</a:t>
            </a:r>
            <a:r>
              <a:rPr lang="zh-CN" altLang="en-US" sz="1500" dirty="0" smtClean="0"/>
              <a:t>年。同时，</a:t>
            </a:r>
            <a:r>
              <a:rPr lang="en-US" altLang="zh-CN" sz="1500" dirty="0" smtClean="0"/>
              <a:t>《</a:t>
            </a:r>
            <a:r>
              <a:rPr lang="zh-CN" altLang="en-US" sz="1500" dirty="0" smtClean="0"/>
              <a:t>规划</a:t>
            </a:r>
            <a:r>
              <a:rPr lang="en-US" altLang="zh-CN" sz="1500" dirty="0" smtClean="0"/>
              <a:t>》</a:t>
            </a:r>
            <a:r>
              <a:rPr lang="zh-CN" altLang="en-US" sz="1500" dirty="0" smtClean="0"/>
              <a:t>还提出，重点推进氢燃料电池中重型车辆应用，有序拓展氢燃料电池等新能源客、货汽车市场应用空间，逐步建立燃料电池电动汽车与锂电池纯电动汽车的互补发展模式。但是，按照现有进度，五大城市群四年内很难完成目标任务，也难以达到</a:t>
            </a:r>
            <a:r>
              <a:rPr lang="en-US" altLang="zh-CN" sz="1500" dirty="0" smtClean="0"/>
              <a:t>《</a:t>
            </a:r>
            <a:r>
              <a:rPr lang="zh-CN" altLang="en-US" sz="1500" dirty="0" smtClean="0"/>
              <a:t>规划</a:t>
            </a:r>
            <a:r>
              <a:rPr lang="en-US" altLang="zh-CN" sz="1500" dirty="0" smtClean="0"/>
              <a:t>》</a:t>
            </a:r>
            <a:r>
              <a:rPr lang="zh-CN" altLang="en-US" sz="1500" dirty="0" smtClean="0"/>
              <a:t>提出的燃料电池车辆保有量约</a:t>
            </a:r>
            <a:r>
              <a:rPr lang="en-US" altLang="zh-CN" sz="1500" dirty="0" smtClean="0"/>
              <a:t>5</a:t>
            </a:r>
            <a:r>
              <a:rPr lang="zh-CN" altLang="en-US" sz="1500" dirty="0" smtClean="0"/>
              <a:t>万辆的目标。因此，有必要进一步推动燃料电池汽车规模化发展</a:t>
            </a:r>
            <a:r>
              <a:rPr lang="zh-CN" altLang="en-US" sz="1500" dirty="0" smtClean="0">
                <a:latin typeface="微软雅黑" panose="020B0503020204020204" pitchFamily="34" charset="-122"/>
                <a:ea typeface="微软雅黑" panose="020B0503020204020204" pitchFamily="34" charset="-122"/>
                <a:sym typeface="+mn-ea"/>
              </a:rPr>
              <a:t>。为此提出以下几点建议：一是</a:t>
            </a:r>
            <a:r>
              <a:rPr lang="zh-CN" altLang="en-US" sz="1500" dirty="0" smtClean="0"/>
              <a:t>目前燃料电池汽车比普通电动汽车价格高出</a:t>
            </a:r>
            <a:r>
              <a:rPr lang="en-US" altLang="zh-CN" sz="1500" dirty="0" smtClean="0"/>
              <a:t>30%</a:t>
            </a:r>
            <a:r>
              <a:rPr lang="zh-CN" altLang="en-US" sz="1500" dirty="0" smtClean="0"/>
              <a:t>到</a:t>
            </a:r>
            <a:r>
              <a:rPr lang="en-US" altLang="zh-CN" sz="1500" dirty="0" smtClean="0"/>
              <a:t>50%</a:t>
            </a:r>
            <a:r>
              <a:rPr lang="zh-CN" altLang="en-US" sz="1500" dirty="0" smtClean="0"/>
              <a:t>，为提升燃料电池汽车的性价比，</a:t>
            </a:r>
            <a:r>
              <a:rPr lang="zh-CN" altLang="en-US" sz="1500" dirty="0" smtClean="0">
                <a:latin typeface="微软雅黑" panose="020B0503020204020204" pitchFamily="34" charset="-122"/>
                <a:ea typeface="微软雅黑" panose="020B0503020204020204" pitchFamily="34" charset="-122"/>
                <a:sym typeface="+mn-ea"/>
              </a:rPr>
              <a:t>建议国家有关部委和地方政府对</a:t>
            </a:r>
            <a:r>
              <a:rPr lang="zh-CN" altLang="en-US" sz="1500" dirty="0" smtClean="0"/>
              <a:t>燃料电池电动汽车购买和使用环节给予补贴。二是美国、日本、韩国、欧盟燃料电池汽车以乘用车为主，而我国燃料电池乘用车总体上处于研发验证阶段。因此，建议国家有关部委对燃料电池乘用车的研发给予政策支持。三是建议扩大示范应用城市群范围。</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现有促进</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汽车消费相关政策的分析及建议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关于组织开展公共领域车辆全面电动化先行区试点工作的通知（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日，工信部等八部委联合印发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关于组织开展公共领域车辆全面电动化先行区试点工作的通知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的主要内容包括总体要求、主要目标、重点任务、组织实施、工作要求共五个方面。试点期为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年。主要目标，一是车辆电动化水平大幅提高。试点领域新增及更新车辆中新能源汽车比例显著提高，其中城市公交、出租、环卫、邮政快递、城市物流配送领域力争达到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充换电服务体系保障有力；三是新技术新模式创新应用。重点任务包括：提升车辆电动化水平，促进新技术创新应用，完善充换电基础设施，健全政策和管理制度。试点工作以城市为主体自愿申报，有意愿参加试点的城市，编写试点工作方案。首批试点集中受理申报材料的截止时间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日，此后仍将常态化受理试点申报材料。</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三个附件的具体要求如下：</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附件一：明确了试点工作方案编制要求。内容包括：一、基本情况。包括车辆电动化发展情况、新技术新模式创新应用情况、充换电基础设施发展情况、政策和管理制度情况；二、试点内容。包括车辆推广、新技术新模式应用、充换电等基础设施、政策和管理制度四方面情况。三、保障措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现有促进</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汽车消费相关政策的分析及建议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91862"/>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关于组织开展公共领域车辆全面电动化先行区试点工作的通知（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附件二：明确了推广应用新能源汽车车型界定及折算关系。一、公共领域车型界定依据及说明；二、新能源标准车折算关系。以纯电动乘用车车型为标准车，将其他车型按照相应比例进行折算；三、充电桩、换电站标准桩计算方法。将充电桩、换电站按照功率进行折算为标准桩进行统计。</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附件三：明确了试点城市新能源汽车推广数量参考目标。试点区域可分为三类，第一类包括北京、上海等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个省市，区域内试点城市车辆推广数量力争达到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万辆；第二类包括山东、</a:t>
            </a:r>
            <a:r>
              <a:rPr lang="zh-CN" altLang="zh-CN" sz="1600" dirty="0" smtClean="0"/>
              <a:t>山西</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个省市，区域内试点城市车辆推广数量力争达到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万辆；第三类包括海南、云南等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个省，区域内试点城市车辆推广数量力争达到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公共领域车辆使用频率高，燃油消耗和污染排放总量占比大，示范带动作用强。开展公共领域车辆全面电动化先行区试点、推动提升车辆电动化水平，不仅可以有效促进节能减排，带动基础设施建设，还能促进新技术、新模式、新业态探索和创新应用，优化新能源汽车使用环境，有助于扩大电动汽车市场规模，推动电动汽车产业高质量发展。因此，建议有条件的省市积极申请试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1063</TotalTime>
  <Words>3893</Words>
  <Application>Microsoft Office PowerPoint</Application>
  <PresentationFormat>全屏显示(16:9)</PresentationFormat>
  <Paragraphs>91</Paragraphs>
  <Slides>14</Slides>
  <Notes>14</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307</cp:revision>
  <dcterms:created xsi:type="dcterms:W3CDTF">2017-08-15T01:04:00Z</dcterms:created>
  <dcterms:modified xsi:type="dcterms:W3CDTF">2023-05-19T04:57:54Z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