
<file path=[Content_Types].xml><?xml version="1.0" encoding="utf-8"?>
<Types xmlns="http://schemas.openxmlformats.org/package/2006/content-types">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9" r:id="rId1"/>
    <p:sldMasterId id="2147483705" r:id="rId2"/>
    <p:sldMasterId id="2147483716" r:id="rId3"/>
  </p:sldMasterIdLst>
  <p:notesMasterIdLst>
    <p:notesMasterId r:id="rId15"/>
  </p:notesMasterIdLst>
  <p:handoutMasterIdLst>
    <p:handoutMasterId r:id="rId16"/>
  </p:handoutMasterIdLst>
  <p:sldIdLst>
    <p:sldId id="302" r:id="rId4"/>
    <p:sldId id="1665" r:id="rId5"/>
    <p:sldId id="1666" r:id="rId6"/>
    <p:sldId id="1667" r:id="rId7"/>
    <p:sldId id="1668" r:id="rId8"/>
    <p:sldId id="1669" r:id="rId9"/>
    <p:sldId id="1670" r:id="rId10"/>
    <p:sldId id="1671" r:id="rId11"/>
    <p:sldId id="1672" r:id="rId12"/>
    <p:sldId id="1744" r:id="rId13"/>
    <p:sldId id="1664" r:id="rId1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orient="horz" pos="981" userDrawn="1">
          <p15:clr>
            <a:srgbClr val="A4A3A4"/>
          </p15:clr>
        </p15:guide>
        <p15:guide id="5" pos="7525" userDrawn="1">
          <p15:clr>
            <a:srgbClr val="A4A3A4"/>
          </p15:clr>
        </p15:guide>
        <p15:guide id="6" userDrawn="1">
          <p15:clr>
            <a:srgbClr val="A4A3A4"/>
          </p15:clr>
        </p15:guide>
        <p15:guide id="7" pos="155" userDrawn="1">
          <p15:clr>
            <a:srgbClr val="A4A3A4"/>
          </p15:clr>
        </p15:guide>
        <p15:guide id="8" pos="3840" userDrawn="1">
          <p15:clr>
            <a:srgbClr val="A4A3A4"/>
          </p15:clr>
        </p15:guide>
        <p15:guide id="10" orient="horz" pos="4065" userDrawn="1">
          <p15:clr>
            <a:srgbClr val="A4A3A4"/>
          </p15:clr>
        </p15:guide>
        <p15:guide id="11" orient="horz" pos="4156"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M" initials="C" lastIdx="0" clrIdx="0">
    <p:extLst>
      <p:ext uri="{19B8F6BF-5375-455C-9EA6-DF929625EA0E}">
        <p15:presenceInfo xmlns:p15="http://schemas.microsoft.com/office/powerpoint/2012/main" userId="CAM"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72129"/>
    <a:srgbClr val="D9D9D9"/>
    <a:srgbClr val="BCD9F0"/>
    <a:srgbClr val="B8D7EE"/>
    <a:srgbClr val="BFDCF1"/>
    <a:srgbClr val="BDDAF0"/>
    <a:srgbClr val="B7D6ED"/>
    <a:srgbClr val="BCDAF0"/>
    <a:srgbClr val="000000"/>
    <a:srgbClr val="7F7F7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5BE263C-DBD7-4A20-BB59-AAB30ACAA65A}" styleName="中度样式 3 - 强调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0E3FDE45-AF77-4B5C-9715-49D594BDF05E}" styleName="浅色样式 1 - 强调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9D7B26C5-4107-4FEC-AEDC-1716B250A1EF}" styleName="浅色样式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3B4B98B0-60AC-42C2-AFA5-B58CD77FA1E5}" styleName="浅色样式 1 - 强调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D27102A9-8310-4765-A935-A1911B00CA55}" styleName="浅色样式 1 - 强调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EC20E35-A176-4012-BC5E-935CFFF8708E}" styleName="中度样式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5758FB7-9AC5-4552-8A53-C91805E547FA}" styleName="主题样式 1 - 强调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706" autoAdjust="0"/>
    <p:restoredTop sz="95056" autoAdjust="0"/>
  </p:normalViewPr>
  <p:slideViewPr>
    <p:cSldViewPr>
      <p:cViewPr varScale="1">
        <p:scale>
          <a:sx n="112" d="100"/>
          <a:sy n="112" d="100"/>
        </p:scale>
        <p:origin x="774" y="102"/>
      </p:cViewPr>
      <p:guideLst>
        <p:guide orient="horz" pos="981"/>
        <p:guide pos="7525"/>
        <p:guide/>
        <p:guide pos="155"/>
        <p:guide pos="3840"/>
        <p:guide orient="horz" pos="4065"/>
        <p:guide orient="horz" pos="415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87" d="100"/>
          <a:sy n="87" d="100"/>
        </p:scale>
        <p:origin x="3840"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commentAuthors" Target="commentAuthors.xml"/><Relationship Id="rId2" Type="http://schemas.openxmlformats.org/officeDocument/2006/relationships/slideMaster" Target="slideMasters/slideMaster2.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notesMaster" Target="notesMasters/notesMaster1.xml"/><Relationship Id="rId10" Type="http://schemas.openxmlformats.org/officeDocument/2006/relationships/slide" Target="slides/slide7.xml"/><Relationship Id="rId19"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96C0672-9A1D-49E4-9AC5-60ECB5BB9DE7}" type="datetimeFigureOut">
              <a:rPr lang="zh-CN" altLang="en-US" smtClean="0"/>
              <a:pPr/>
              <a:t>2023/8/4</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9681B76-3745-4F94-971A-EF7EB41BCF18}" type="slidenum">
              <a:rPr lang="zh-CN" altLang="en-US" smtClean="0"/>
              <a:pPr/>
              <a:t>‹#›</a:t>
            </a:fld>
            <a:endParaRPr lang="zh-CN" altLang="en-US"/>
          </a:p>
        </p:txBody>
      </p:sp>
    </p:spTree>
    <p:extLst>
      <p:ext uri="{BB962C8B-B14F-4D97-AF65-F5344CB8AC3E}">
        <p14:creationId xmlns:p14="http://schemas.microsoft.com/office/powerpoint/2010/main" val="27770991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B693C18-DA8C-4128-A6C2-E7A22FCADE8E}" type="datetimeFigureOut">
              <a:rPr lang="zh-CN" altLang="en-US" smtClean="0"/>
              <a:pPr/>
              <a:t>2023/8/4</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A9E7C05-A6E1-4D8D-A2C1-452CA84F84F7}" type="slidenum">
              <a:rPr lang="zh-CN" altLang="en-US" smtClean="0"/>
              <a:pPr/>
              <a:t>‹#›</a:t>
            </a:fld>
            <a:endParaRPr lang="zh-CN" altLang="en-US"/>
          </a:p>
        </p:txBody>
      </p:sp>
    </p:spTree>
    <p:extLst>
      <p:ext uri="{BB962C8B-B14F-4D97-AF65-F5344CB8AC3E}">
        <p14:creationId xmlns:p14="http://schemas.microsoft.com/office/powerpoint/2010/main" val="1778630691"/>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A9E7C05-A6E1-4D8D-A2C1-452CA84F84F7}" type="slidenum">
              <a:rPr lang="zh-CN" altLang="en-US" smtClean="0"/>
              <a:t>10</a:t>
            </a:fld>
            <a:endParaRPr lang="zh-CN" altLang="en-US"/>
          </a:p>
        </p:txBody>
      </p:sp>
    </p:spTree>
    <p:extLst>
      <p:ext uri="{BB962C8B-B14F-4D97-AF65-F5344CB8AC3E}">
        <p14:creationId xmlns:p14="http://schemas.microsoft.com/office/powerpoint/2010/main" val="8233562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表格">
    <p:spTree>
      <p:nvGrpSpPr>
        <p:cNvPr id="1" name=""/>
        <p:cNvGrpSpPr/>
        <p:nvPr/>
      </p:nvGrpSpPr>
      <p:grpSpPr>
        <a:xfrm>
          <a:off x="0" y="0"/>
          <a:ext cx="0" cy="0"/>
          <a:chOff x="0" y="0"/>
          <a:chExt cx="0" cy="0"/>
        </a:xfrm>
      </p:grpSpPr>
      <p:sp>
        <p:nvSpPr>
          <p:cNvPr id="8" name="灯片编号占位符 7">
            <a:extLst>
              <a:ext uri="{FF2B5EF4-FFF2-40B4-BE49-F238E27FC236}">
                <a16:creationId xmlns:a16="http://schemas.microsoft.com/office/drawing/2014/main" id="{2CB20BA6-18EA-4A2C-AF50-1A9CA49B5FA4}"/>
              </a:ext>
            </a:extLst>
          </p:cNvPr>
          <p:cNvSpPr>
            <a:spLocks noGrp="1"/>
          </p:cNvSpPr>
          <p:nvPr>
            <p:ph type="sldNum" sz="quarter" idx="15"/>
          </p:nvPr>
        </p:nvSpPr>
        <p:spPr/>
        <p:txBody>
          <a:bodyPr/>
          <a:lstStyle/>
          <a:p>
            <a:fld id="{F71E1782-A91A-44D1-8FB4-C38984F10C6E}" type="slidenum">
              <a:rPr lang="zh-CN" altLang="en-US" smtClean="0"/>
              <a:pPr/>
              <a:t>‹#›</a:t>
            </a:fld>
            <a:endParaRPr lang="zh-CN" altLang="en-US"/>
          </a:p>
        </p:txBody>
      </p:sp>
      <p:sp>
        <p:nvSpPr>
          <p:cNvPr id="9" name="标题 8">
            <a:extLst>
              <a:ext uri="{FF2B5EF4-FFF2-40B4-BE49-F238E27FC236}">
                <a16:creationId xmlns:a16="http://schemas.microsoft.com/office/drawing/2014/main" id="{15B68D9C-4BD0-43BB-B9D4-ECF8525D9919}"/>
              </a:ext>
            </a:extLst>
          </p:cNvPr>
          <p:cNvSpPr>
            <a:spLocks noGrp="1"/>
          </p:cNvSpPr>
          <p:nvPr>
            <p:ph type="title"/>
          </p:nvPr>
        </p:nvSpPr>
        <p:spPr/>
        <p:txBody>
          <a:bodyPr/>
          <a:lstStyle/>
          <a:p>
            <a:r>
              <a:rPr lang="zh-CN" altLang="en-US" dirty="0"/>
              <a:t>单击此处编辑母版标题样式</a:t>
            </a:r>
          </a:p>
        </p:txBody>
      </p:sp>
      <p:sp>
        <p:nvSpPr>
          <p:cNvPr id="6" name="文本占位符 12">
            <a:extLst>
              <a:ext uri="{FF2B5EF4-FFF2-40B4-BE49-F238E27FC236}">
                <a16:creationId xmlns:a16="http://schemas.microsoft.com/office/drawing/2014/main" id="{1E11247B-8B0B-9EA2-3EAB-8B74EBDC71B5}"/>
              </a:ext>
            </a:extLst>
          </p:cNvPr>
          <p:cNvSpPr>
            <a:spLocks noGrp="1"/>
          </p:cNvSpPr>
          <p:nvPr>
            <p:ph type="body" sz="quarter" idx="16" hasCustomPrompt="1"/>
          </p:nvPr>
        </p:nvSpPr>
        <p:spPr>
          <a:xfrm>
            <a:off x="258763" y="659080"/>
            <a:ext cx="11704637" cy="337015"/>
          </a:xfrm>
          <a:prstGeom prst="rect">
            <a:avLst/>
          </a:prstGeom>
          <a:noFill/>
        </p:spPr>
        <p:txBody>
          <a:bodyPr>
            <a:spAutoFit/>
          </a:bodyPr>
          <a:lstStyle>
            <a:lvl1pPr marL="360000" indent="-172800">
              <a:lnSpc>
                <a:spcPct val="125000"/>
              </a:lnSpc>
              <a:spcBef>
                <a:spcPts val="600"/>
              </a:spcBef>
              <a:buFont typeface="Wingdings" panose="05000000000000000000" pitchFamily="2" charset="2"/>
              <a:buChar char="n"/>
              <a:defRPr sz="1400" b="1" spc="60" baseline="0">
                <a:solidFill>
                  <a:schemeClr val="tx1"/>
                </a:solidFill>
                <a:latin typeface="微软雅黑" panose="020B0503020204020204" pitchFamily="34" charset="-122"/>
                <a:ea typeface="微软雅黑" panose="020B0503020204020204" pitchFamily="34" charset="-122"/>
              </a:defRPr>
            </a:lvl1pPr>
            <a:lvl2pPr>
              <a:defRPr sz="1800">
                <a:latin typeface="微软雅黑" panose="020B0503020204020204" pitchFamily="34" charset="-122"/>
                <a:ea typeface="微软雅黑" panose="020B0503020204020204" pitchFamily="34" charset="-122"/>
              </a:defRPr>
            </a:lvl2pPr>
            <a:lvl3pPr>
              <a:defRPr sz="1600">
                <a:latin typeface="微软雅黑" panose="020B0503020204020204" pitchFamily="34" charset="-122"/>
                <a:ea typeface="微软雅黑" panose="020B0503020204020204" pitchFamily="34" charset="-122"/>
              </a:defRPr>
            </a:lvl3pPr>
            <a:lvl4pPr>
              <a:defRPr sz="1400">
                <a:latin typeface="微软雅黑" panose="020B0503020204020204" pitchFamily="34" charset="-122"/>
                <a:ea typeface="微软雅黑" panose="020B0503020204020204" pitchFamily="34" charset="-122"/>
              </a:defRPr>
            </a:lvl4pPr>
            <a:lvl5pPr>
              <a:defRPr sz="1400">
                <a:latin typeface="微软雅黑" panose="020B0503020204020204" pitchFamily="34" charset="-122"/>
                <a:ea typeface="微软雅黑" panose="020B0503020204020204" pitchFamily="34" charset="-122"/>
              </a:defRPr>
            </a:lvl5pPr>
          </a:lstStyle>
          <a:p>
            <a:pPr lvl="0"/>
            <a:r>
              <a:rPr lang="zh-CN" altLang="en-US" dirty="0"/>
              <a:t>单机此处输入观点</a:t>
            </a:r>
          </a:p>
        </p:txBody>
      </p:sp>
    </p:spTree>
    <p:extLst>
      <p:ext uri="{BB962C8B-B14F-4D97-AF65-F5344CB8AC3E}">
        <p14:creationId xmlns:p14="http://schemas.microsoft.com/office/powerpoint/2010/main" val="25671482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7" name="灯片编号占位符 6">
            <a:extLst>
              <a:ext uri="{FF2B5EF4-FFF2-40B4-BE49-F238E27FC236}">
                <a16:creationId xmlns:a16="http://schemas.microsoft.com/office/drawing/2014/main" id="{02253A2B-C644-4CA5-B5F8-932E914ED540}"/>
              </a:ext>
            </a:extLst>
          </p:cNvPr>
          <p:cNvSpPr>
            <a:spLocks noGrp="1"/>
          </p:cNvSpPr>
          <p:nvPr>
            <p:ph type="sldNum" sz="quarter" idx="12"/>
          </p:nvPr>
        </p:nvSpPr>
        <p:spPr/>
        <p:txBody>
          <a:bodyPr/>
          <a:lstStyle/>
          <a:p>
            <a:fld id="{F71E1782-A91A-44D1-8FB4-C38984F10C6E}" type="slidenum">
              <a:rPr lang="zh-CN" altLang="en-US" smtClean="0"/>
              <a:pPr/>
              <a:t>‹#›</a:t>
            </a:fld>
            <a:endParaRPr lang="zh-CN" altLang="en-US" dirty="0"/>
          </a:p>
        </p:txBody>
      </p:sp>
      <p:sp>
        <p:nvSpPr>
          <p:cNvPr id="8" name="标题 7">
            <a:extLst>
              <a:ext uri="{FF2B5EF4-FFF2-40B4-BE49-F238E27FC236}">
                <a16:creationId xmlns:a16="http://schemas.microsoft.com/office/drawing/2014/main" id="{101D706D-5BBF-4D54-9C37-95E3E18E83C0}"/>
              </a:ext>
            </a:extLst>
          </p:cNvPr>
          <p:cNvSpPr>
            <a:spLocks noGrp="1"/>
          </p:cNvSpPr>
          <p:nvPr>
            <p:ph type="title"/>
          </p:nvPr>
        </p:nvSpPr>
        <p:spPr/>
        <p:txBody>
          <a:bodyPr/>
          <a:lstStyle/>
          <a:p>
            <a:r>
              <a:rPr lang="zh-CN" altLang="en-US" dirty="0"/>
              <a:t>单击此处编辑母版标题样式</a:t>
            </a:r>
          </a:p>
        </p:txBody>
      </p:sp>
    </p:spTree>
    <p:extLst>
      <p:ext uri="{BB962C8B-B14F-4D97-AF65-F5344CB8AC3E}">
        <p14:creationId xmlns:p14="http://schemas.microsoft.com/office/powerpoint/2010/main" val="41157797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1_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3762501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内容编辑">
    <p:spTree>
      <p:nvGrpSpPr>
        <p:cNvPr id="1" name=""/>
        <p:cNvGrpSpPr/>
        <p:nvPr/>
      </p:nvGrpSpPr>
      <p:grpSpPr>
        <a:xfrm>
          <a:off x="0" y="0"/>
          <a:ext cx="0" cy="0"/>
          <a:chOff x="0" y="0"/>
          <a:chExt cx="0" cy="0"/>
        </a:xfrm>
      </p:grpSpPr>
      <p:sp>
        <p:nvSpPr>
          <p:cNvPr id="6" name="标题 5">
            <a:extLst>
              <a:ext uri="{FF2B5EF4-FFF2-40B4-BE49-F238E27FC236}">
                <a16:creationId xmlns:a16="http://schemas.microsoft.com/office/drawing/2014/main" id="{35238083-AEE8-4A3D-922C-113BF90C35FE}"/>
              </a:ext>
            </a:extLst>
          </p:cNvPr>
          <p:cNvSpPr>
            <a:spLocks noGrp="1"/>
          </p:cNvSpPr>
          <p:nvPr>
            <p:ph type="title"/>
          </p:nvPr>
        </p:nvSpPr>
        <p:spPr/>
        <p:txBody>
          <a:bodyPr/>
          <a:lstStyle/>
          <a:p>
            <a:r>
              <a:rPr lang="zh-CN" altLang="en-US"/>
              <a:t>单击此处编辑母版标题样式</a:t>
            </a:r>
          </a:p>
        </p:txBody>
      </p:sp>
      <p:sp>
        <p:nvSpPr>
          <p:cNvPr id="9" name="灯片编号占位符 8">
            <a:extLst>
              <a:ext uri="{FF2B5EF4-FFF2-40B4-BE49-F238E27FC236}">
                <a16:creationId xmlns:a16="http://schemas.microsoft.com/office/drawing/2014/main" id="{D5513098-3178-4D2B-800D-AADE382783AD}"/>
              </a:ext>
            </a:extLst>
          </p:cNvPr>
          <p:cNvSpPr>
            <a:spLocks noGrp="1"/>
          </p:cNvSpPr>
          <p:nvPr>
            <p:ph type="sldNum" sz="quarter" idx="15"/>
          </p:nvPr>
        </p:nvSpPr>
        <p:spPr/>
        <p:txBody>
          <a:bodyPr/>
          <a:lstStyle/>
          <a:p>
            <a:fld id="{F71E1782-A91A-44D1-8FB4-C38984F10C6E}" type="slidenum">
              <a:rPr lang="zh-CN" altLang="en-US" smtClean="0"/>
              <a:pPr/>
              <a:t>‹#›</a:t>
            </a:fld>
            <a:endParaRPr lang="zh-CN" altLang="en-US"/>
          </a:p>
        </p:txBody>
      </p:sp>
      <p:sp>
        <p:nvSpPr>
          <p:cNvPr id="11" name="Content Placeholder 2">
            <a:extLst>
              <a:ext uri="{FF2B5EF4-FFF2-40B4-BE49-F238E27FC236}">
                <a16:creationId xmlns:a16="http://schemas.microsoft.com/office/drawing/2014/main" id="{14F7B971-BA67-4135-952E-7C874AA373B5}"/>
              </a:ext>
            </a:extLst>
          </p:cNvPr>
          <p:cNvSpPr>
            <a:spLocks noGrp="1"/>
          </p:cNvSpPr>
          <p:nvPr>
            <p:ph idx="1"/>
          </p:nvPr>
        </p:nvSpPr>
        <p:spPr>
          <a:xfrm>
            <a:off x="258349" y="1295400"/>
            <a:ext cx="11704463" cy="5114926"/>
          </a:xfrm>
          <a:prstGeom prst="rect">
            <a:avLst/>
          </a:prstGeom>
        </p:spPr>
        <p:txBody>
          <a:bodyPr/>
          <a:lstStyle>
            <a:lvl1pPr marL="284400" indent="-252000">
              <a:lnSpc>
                <a:spcPct val="100000"/>
              </a:lnSpc>
              <a:spcBef>
                <a:spcPts val="600"/>
              </a:spcBef>
              <a:defRPr sz="1000">
                <a:solidFill>
                  <a:schemeClr val="bg2">
                    <a:lumMod val="50000"/>
                  </a:schemeClr>
                </a:solidFill>
                <a:latin typeface="微软雅黑" panose="020B0503020204020204" pitchFamily="34" charset="-122"/>
                <a:ea typeface="微软雅黑" panose="020B0503020204020204" pitchFamily="34" charset="-122"/>
              </a:defRPr>
            </a:lvl1pPr>
            <a:lvl2pPr marL="576000">
              <a:lnSpc>
                <a:spcPct val="150000"/>
              </a:lnSpc>
              <a:spcBef>
                <a:spcPts val="400"/>
              </a:spcBef>
              <a:defRPr sz="1000">
                <a:solidFill>
                  <a:schemeClr val="bg2">
                    <a:lumMod val="50000"/>
                  </a:schemeClr>
                </a:solidFill>
                <a:latin typeface="微软雅黑" panose="020B0503020204020204" pitchFamily="34" charset="-122"/>
                <a:ea typeface="微软雅黑" panose="020B0503020204020204" pitchFamily="34" charset="-122"/>
              </a:defRPr>
            </a:lvl2pPr>
            <a:lvl3pPr marL="864000">
              <a:lnSpc>
                <a:spcPct val="150000"/>
              </a:lnSpc>
              <a:spcBef>
                <a:spcPts val="200"/>
              </a:spcBef>
              <a:defRPr sz="1000">
                <a:solidFill>
                  <a:schemeClr val="bg2">
                    <a:lumMod val="50000"/>
                  </a:schemeClr>
                </a:solidFill>
                <a:latin typeface="微软雅黑" panose="020B0503020204020204" pitchFamily="34" charset="-122"/>
                <a:ea typeface="微软雅黑" panose="020B0503020204020204" pitchFamily="34" charset="-122"/>
              </a:defRPr>
            </a:lvl3pPr>
            <a:lvl4pPr marL="1152000">
              <a:lnSpc>
                <a:spcPct val="150000"/>
              </a:lnSpc>
              <a:spcBef>
                <a:spcPts val="0"/>
              </a:spcBef>
              <a:defRPr sz="1000">
                <a:solidFill>
                  <a:schemeClr val="bg2">
                    <a:lumMod val="50000"/>
                  </a:schemeClr>
                </a:solidFill>
                <a:latin typeface="微软雅黑" panose="020B0503020204020204" pitchFamily="34" charset="-122"/>
                <a:ea typeface="微软雅黑" panose="020B0503020204020204" pitchFamily="34" charset="-122"/>
              </a:defRPr>
            </a:lvl4pPr>
            <a:lvl5pPr marL="1440000">
              <a:lnSpc>
                <a:spcPct val="150000"/>
              </a:lnSpc>
              <a:spcBef>
                <a:spcPts val="0"/>
              </a:spcBef>
              <a:defRPr sz="1000">
                <a:solidFill>
                  <a:schemeClr val="bg2">
                    <a:lumMod val="50000"/>
                  </a:schemeClr>
                </a:solidFill>
                <a:latin typeface="微软雅黑" panose="020B0503020204020204" pitchFamily="34" charset="-122"/>
                <a:ea typeface="微软雅黑" panose="020B0503020204020204" pitchFamily="34" charset="-122"/>
              </a:defRPr>
            </a:lvl5p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endParaRPr lang="en-US" dirty="0"/>
          </a:p>
        </p:txBody>
      </p:sp>
      <p:sp>
        <p:nvSpPr>
          <p:cNvPr id="12" name="文本占位符 12">
            <a:extLst>
              <a:ext uri="{FF2B5EF4-FFF2-40B4-BE49-F238E27FC236}">
                <a16:creationId xmlns:a16="http://schemas.microsoft.com/office/drawing/2014/main" id="{3B43FDF2-281C-4562-83C1-FC699235F95B}"/>
              </a:ext>
            </a:extLst>
          </p:cNvPr>
          <p:cNvSpPr>
            <a:spLocks noGrp="1"/>
          </p:cNvSpPr>
          <p:nvPr>
            <p:ph type="body" sz="quarter" idx="16" hasCustomPrompt="1"/>
          </p:nvPr>
        </p:nvSpPr>
        <p:spPr>
          <a:xfrm>
            <a:off x="258763" y="658800"/>
            <a:ext cx="11704637" cy="478800"/>
          </a:xfrm>
          <a:prstGeom prst="rect">
            <a:avLst/>
          </a:prstGeom>
          <a:noFill/>
        </p:spPr>
        <p:txBody>
          <a:bodyPr/>
          <a:lstStyle>
            <a:lvl1pPr marL="360000" indent="-172800">
              <a:lnSpc>
                <a:spcPct val="100000"/>
              </a:lnSpc>
              <a:spcBef>
                <a:spcPts val="600"/>
              </a:spcBef>
              <a:buFont typeface="Wingdings" panose="05000000000000000000" pitchFamily="2" charset="2"/>
              <a:buChar char="n"/>
              <a:defRPr sz="1200" b="1" spc="60" baseline="0">
                <a:solidFill>
                  <a:schemeClr val="tx1"/>
                </a:solidFill>
                <a:latin typeface="微软雅黑" panose="020B0503020204020204" pitchFamily="34" charset="-122"/>
                <a:ea typeface="微软雅黑" panose="020B0503020204020204" pitchFamily="34" charset="-122"/>
              </a:defRPr>
            </a:lvl1pPr>
            <a:lvl2pPr>
              <a:defRPr sz="1800">
                <a:latin typeface="微软雅黑" panose="020B0503020204020204" pitchFamily="34" charset="-122"/>
                <a:ea typeface="微软雅黑" panose="020B0503020204020204" pitchFamily="34" charset="-122"/>
              </a:defRPr>
            </a:lvl2pPr>
            <a:lvl3pPr>
              <a:defRPr sz="1600">
                <a:latin typeface="微软雅黑" panose="020B0503020204020204" pitchFamily="34" charset="-122"/>
                <a:ea typeface="微软雅黑" panose="020B0503020204020204" pitchFamily="34" charset="-122"/>
              </a:defRPr>
            </a:lvl3pPr>
            <a:lvl4pPr>
              <a:defRPr sz="1400">
                <a:latin typeface="微软雅黑" panose="020B0503020204020204" pitchFamily="34" charset="-122"/>
                <a:ea typeface="微软雅黑" panose="020B0503020204020204" pitchFamily="34" charset="-122"/>
              </a:defRPr>
            </a:lvl4pPr>
            <a:lvl5pPr>
              <a:defRPr sz="1400">
                <a:latin typeface="微软雅黑" panose="020B0503020204020204" pitchFamily="34" charset="-122"/>
                <a:ea typeface="微软雅黑" panose="020B0503020204020204" pitchFamily="34" charset="-122"/>
              </a:defRPr>
            </a:lvl5pPr>
          </a:lstStyle>
          <a:p>
            <a:pPr lvl="0"/>
            <a:r>
              <a:rPr lang="zh-CN" altLang="en-US" dirty="0"/>
              <a:t>单机此处输入观点</a:t>
            </a:r>
          </a:p>
        </p:txBody>
      </p:sp>
    </p:spTree>
    <p:extLst>
      <p:ext uri="{BB962C8B-B14F-4D97-AF65-F5344CB8AC3E}">
        <p14:creationId xmlns:p14="http://schemas.microsoft.com/office/powerpoint/2010/main" val="24377420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文本编辑">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6194425" y="925812"/>
            <a:ext cx="5704285" cy="309600"/>
          </a:xfrm>
          <a:prstGeom prst="rect">
            <a:avLst/>
          </a:prstGeom>
        </p:spPr>
        <p:txBody>
          <a:bodyPr anchor="b">
            <a:normAutofit/>
          </a:bodyPr>
          <a:lstStyle>
            <a:lvl1pPr marL="0" indent="0">
              <a:spcBef>
                <a:spcPts val="0"/>
              </a:spcBef>
              <a:buNone/>
              <a:defRPr sz="1400" b="1">
                <a:solidFill>
                  <a:schemeClr val="tx1"/>
                </a:solidFill>
                <a:latin typeface="微软雅黑" panose="020B0503020204020204" pitchFamily="34" charset="-122"/>
                <a:ea typeface="微软雅黑" panose="020B0503020204020204" pitchFamily="34" charset="-122"/>
              </a:defRPr>
            </a:lvl1pPr>
            <a:lvl2pPr marL="457212" indent="0">
              <a:buNone/>
              <a:defRPr sz="2000" b="1"/>
            </a:lvl2pPr>
            <a:lvl3pPr marL="914423" indent="0">
              <a:buNone/>
              <a:defRPr sz="1800" b="1"/>
            </a:lvl3pPr>
            <a:lvl4pPr marL="1371634" indent="0">
              <a:buNone/>
              <a:defRPr sz="1600" b="1"/>
            </a:lvl4pPr>
            <a:lvl5pPr marL="1828846" indent="0">
              <a:buNone/>
              <a:defRPr sz="1600" b="1"/>
            </a:lvl5pPr>
            <a:lvl6pPr marL="2286057" indent="0">
              <a:buNone/>
              <a:defRPr sz="1600" b="1"/>
            </a:lvl6pPr>
            <a:lvl7pPr marL="2743269" indent="0">
              <a:buNone/>
              <a:defRPr sz="1600" b="1"/>
            </a:lvl7pPr>
            <a:lvl8pPr marL="3200480" indent="0">
              <a:buNone/>
              <a:defRPr sz="1600" b="1"/>
            </a:lvl8pPr>
            <a:lvl9pPr marL="3657691" indent="0">
              <a:buNone/>
              <a:defRPr sz="1600" b="1"/>
            </a:lvl9pPr>
          </a:lstStyle>
          <a:p>
            <a:pPr lvl="0"/>
            <a:r>
              <a:rPr lang="zh-CN" altLang="en-US" dirty="0"/>
              <a:t>单击此处编辑母版标题</a:t>
            </a:r>
          </a:p>
        </p:txBody>
      </p:sp>
      <p:sp>
        <p:nvSpPr>
          <p:cNvPr id="5" name="Text Placeholder 4"/>
          <p:cNvSpPr>
            <a:spLocks noGrp="1"/>
          </p:cNvSpPr>
          <p:nvPr>
            <p:ph type="body" sz="quarter" idx="3" hasCustomPrompt="1"/>
          </p:nvPr>
        </p:nvSpPr>
        <p:spPr>
          <a:xfrm>
            <a:off x="258349" y="925812"/>
            <a:ext cx="5739226" cy="309600"/>
          </a:xfrm>
          <a:prstGeom prst="rect">
            <a:avLst/>
          </a:prstGeom>
        </p:spPr>
        <p:txBody>
          <a:bodyPr anchor="b">
            <a:normAutofit/>
          </a:bodyPr>
          <a:lstStyle>
            <a:lvl1pPr marL="0" indent="0">
              <a:spcBef>
                <a:spcPts val="0"/>
              </a:spcBef>
              <a:buNone/>
              <a:defRPr sz="1400" b="1">
                <a:solidFill>
                  <a:schemeClr val="tx1"/>
                </a:solidFill>
                <a:latin typeface="微软雅黑" panose="020B0503020204020204" pitchFamily="34" charset="-122"/>
                <a:ea typeface="微软雅黑" panose="020B0503020204020204" pitchFamily="34" charset="-122"/>
              </a:defRPr>
            </a:lvl1pPr>
            <a:lvl2pPr marL="457212" indent="0">
              <a:buNone/>
              <a:defRPr sz="2000" b="1"/>
            </a:lvl2pPr>
            <a:lvl3pPr marL="914423" indent="0">
              <a:buNone/>
              <a:defRPr sz="1800" b="1"/>
            </a:lvl3pPr>
            <a:lvl4pPr marL="1371634" indent="0">
              <a:buNone/>
              <a:defRPr sz="1600" b="1"/>
            </a:lvl4pPr>
            <a:lvl5pPr marL="1828846" indent="0">
              <a:buNone/>
              <a:defRPr sz="1600" b="1"/>
            </a:lvl5pPr>
            <a:lvl6pPr marL="2286057" indent="0">
              <a:buNone/>
              <a:defRPr sz="1600" b="1"/>
            </a:lvl6pPr>
            <a:lvl7pPr marL="2743269" indent="0">
              <a:buNone/>
              <a:defRPr sz="1600" b="1"/>
            </a:lvl7pPr>
            <a:lvl8pPr marL="3200480" indent="0">
              <a:buNone/>
              <a:defRPr sz="1600" b="1"/>
            </a:lvl8pPr>
            <a:lvl9pPr marL="3657691" indent="0">
              <a:buNone/>
              <a:defRPr sz="1600" b="1"/>
            </a:lvl9pPr>
          </a:lstStyle>
          <a:p>
            <a:pPr lvl="0"/>
            <a:r>
              <a:rPr lang="zh-CN" altLang="en-US" dirty="0"/>
              <a:t>单击此处编辑母版标题</a:t>
            </a:r>
          </a:p>
        </p:txBody>
      </p:sp>
      <p:sp>
        <p:nvSpPr>
          <p:cNvPr id="13" name="Text Placeholder 2">
            <a:extLst>
              <a:ext uri="{FF2B5EF4-FFF2-40B4-BE49-F238E27FC236}">
                <a16:creationId xmlns:a16="http://schemas.microsoft.com/office/drawing/2014/main" id="{545A2A19-83AC-4D25-9846-9EB141F48EF4}"/>
              </a:ext>
            </a:extLst>
          </p:cNvPr>
          <p:cNvSpPr>
            <a:spLocks noGrp="1"/>
          </p:cNvSpPr>
          <p:nvPr>
            <p:ph type="body" idx="12" hasCustomPrompt="1"/>
          </p:nvPr>
        </p:nvSpPr>
        <p:spPr>
          <a:xfrm>
            <a:off x="6194425" y="1243344"/>
            <a:ext cx="5704285" cy="277200"/>
          </a:xfrm>
          <a:prstGeom prst="rect">
            <a:avLst/>
          </a:prstGeom>
        </p:spPr>
        <p:txBody>
          <a:bodyPr anchor="b">
            <a:normAutofit/>
          </a:bodyPr>
          <a:lstStyle>
            <a:lvl1pPr marL="0" indent="0">
              <a:spcBef>
                <a:spcPts val="0"/>
              </a:spcBef>
              <a:buNone/>
              <a:defRPr sz="1200" b="1">
                <a:solidFill>
                  <a:schemeClr val="tx1"/>
                </a:solidFill>
                <a:latin typeface="微软雅黑" panose="020B0503020204020204" pitchFamily="34" charset="-122"/>
                <a:ea typeface="微软雅黑" panose="020B0503020204020204" pitchFamily="34" charset="-122"/>
              </a:defRPr>
            </a:lvl1pPr>
            <a:lvl2pPr marL="457212" indent="0">
              <a:buNone/>
              <a:defRPr sz="2000" b="1"/>
            </a:lvl2pPr>
            <a:lvl3pPr marL="914423" indent="0">
              <a:buNone/>
              <a:defRPr sz="1800" b="1"/>
            </a:lvl3pPr>
            <a:lvl4pPr marL="1371634" indent="0">
              <a:buNone/>
              <a:defRPr sz="1600" b="1"/>
            </a:lvl4pPr>
            <a:lvl5pPr marL="1828846" indent="0">
              <a:buNone/>
              <a:defRPr sz="1600" b="1"/>
            </a:lvl5pPr>
            <a:lvl6pPr marL="2286057" indent="0">
              <a:buNone/>
              <a:defRPr sz="1600" b="1"/>
            </a:lvl6pPr>
            <a:lvl7pPr marL="2743269" indent="0">
              <a:buNone/>
              <a:defRPr sz="1600" b="1"/>
            </a:lvl7pPr>
            <a:lvl8pPr marL="3200480" indent="0">
              <a:buNone/>
              <a:defRPr sz="1600" b="1"/>
            </a:lvl8pPr>
            <a:lvl9pPr marL="3657691" indent="0">
              <a:buNone/>
              <a:defRPr sz="1600" b="1"/>
            </a:lvl9pPr>
          </a:lstStyle>
          <a:p>
            <a:pPr lvl="0"/>
            <a:r>
              <a:rPr lang="zh-CN" altLang="en-US" dirty="0"/>
              <a:t>单击此处编辑母版小标题</a:t>
            </a:r>
          </a:p>
        </p:txBody>
      </p:sp>
      <p:sp>
        <p:nvSpPr>
          <p:cNvPr id="14" name="Text Placeholder 2">
            <a:extLst>
              <a:ext uri="{FF2B5EF4-FFF2-40B4-BE49-F238E27FC236}">
                <a16:creationId xmlns:a16="http://schemas.microsoft.com/office/drawing/2014/main" id="{9E171029-8D55-4A4C-9E55-3AFBB185CEBA}"/>
              </a:ext>
            </a:extLst>
          </p:cNvPr>
          <p:cNvSpPr>
            <a:spLocks noGrp="1"/>
          </p:cNvSpPr>
          <p:nvPr>
            <p:ph type="body" idx="13" hasCustomPrompt="1"/>
          </p:nvPr>
        </p:nvSpPr>
        <p:spPr>
          <a:xfrm>
            <a:off x="6194425" y="1525889"/>
            <a:ext cx="5704285" cy="244800"/>
          </a:xfrm>
          <a:prstGeom prst="rect">
            <a:avLst/>
          </a:prstGeom>
        </p:spPr>
        <p:txBody>
          <a:bodyPr anchor="b">
            <a:normAutofit/>
          </a:bodyPr>
          <a:lstStyle>
            <a:lvl1pPr marL="0" indent="0">
              <a:spcBef>
                <a:spcPts val="0"/>
              </a:spcBef>
              <a:buNone/>
              <a:defRPr sz="1000" b="0">
                <a:solidFill>
                  <a:schemeClr val="bg2">
                    <a:lumMod val="50000"/>
                  </a:schemeClr>
                </a:solidFill>
                <a:latin typeface="微软雅黑" panose="020B0503020204020204" pitchFamily="34" charset="-122"/>
                <a:ea typeface="微软雅黑" panose="020B0503020204020204" pitchFamily="34" charset="-122"/>
              </a:defRPr>
            </a:lvl1pPr>
            <a:lvl2pPr marL="457212" indent="0">
              <a:buNone/>
              <a:defRPr sz="2000" b="1"/>
            </a:lvl2pPr>
            <a:lvl3pPr marL="914423" indent="0">
              <a:buNone/>
              <a:defRPr sz="1800" b="1"/>
            </a:lvl3pPr>
            <a:lvl4pPr marL="1371634" indent="0">
              <a:buNone/>
              <a:defRPr sz="1600" b="1"/>
            </a:lvl4pPr>
            <a:lvl5pPr marL="1828846" indent="0">
              <a:buNone/>
              <a:defRPr sz="1600" b="1"/>
            </a:lvl5pPr>
            <a:lvl6pPr marL="2286057" indent="0">
              <a:buNone/>
              <a:defRPr sz="1600" b="1"/>
            </a:lvl6pPr>
            <a:lvl7pPr marL="2743269" indent="0">
              <a:buNone/>
              <a:defRPr sz="1600" b="1"/>
            </a:lvl7pPr>
            <a:lvl8pPr marL="3200480" indent="0">
              <a:buNone/>
              <a:defRPr sz="1600" b="1"/>
            </a:lvl8pPr>
            <a:lvl9pPr marL="3657691" indent="0">
              <a:buNone/>
              <a:defRPr sz="1600" b="1"/>
            </a:lvl9pPr>
          </a:lstStyle>
          <a:p>
            <a:pPr lvl="0"/>
            <a:r>
              <a:rPr lang="zh-CN" altLang="en-US" dirty="0"/>
              <a:t>单击此处编辑文本</a:t>
            </a:r>
          </a:p>
        </p:txBody>
      </p:sp>
      <p:sp>
        <p:nvSpPr>
          <p:cNvPr id="15" name="Text Placeholder 2">
            <a:extLst>
              <a:ext uri="{FF2B5EF4-FFF2-40B4-BE49-F238E27FC236}">
                <a16:creationId xmlns:a16="http://schemas.microsoft.com/office/drawing/2014/main" id="{227F8950-46B4-4274-A039-51CC979AD2AF}"/>
              </a:ext>
            </a:extLst>
          </p:cNvPr>
          <p:cNvSpPr>
            <a:spLocks noGrp="1"/>
          </p:cNvSpPr>
          <p:nvPr>
            <p:ph type="body" idx="14" hasCustomPrompt="1"/>
          </p:nvPr>
        </p:nvSpPr>
        <p:spPr>
          <a:xfrm>
            <a:off x="258344" y="1240907"/>
            <a:ext cx="5739226" cy="244800"/>
          </a:xfrm>
          <a:prstGeom prst="rect">
            <a:avLst/>
          </a:prstGeom>
        </p:spPr>
        <p:txBody>
          <a:bodyPr anchor="b">
            <a:normAutofit/>
          </a:bodyPr>
          <a:lstStyle>
            <a:lvl1pPr marL="0" indent="0">
              <a:spcBef>
                <a:spcPts val="0"/>
              </a:spcBef>
              <a:buNone/>
              <a:defRPr sz="1000" b="0">
                <a:solidFill>
                  <a:schemeClr val="bg2">
                    <a:lumMod val="50000"/>
                  </a:schemeClr>
                </a:solidFill>
                <a:latin typeface="微软雅黑" panose="020B0503020204020204" pitchFamily="34" charset="-122"/>
                <a:ea typeface="微软雅黑" panose="020B0503020204020204" pitchFamily="34" charset="-122"/>
              </a:defRPr>
            </a:lvl1pPr>
            <a:lvl2pPr marL="457212" indent="0">
              <a:buNone/>
              <a:defRPr sz="2000" b="1"/>
            </a:lvl2pPr>
            <a:lvl3pPr marL="914423" indent="0">
              <a:buNone/>
              <a:defRPr sz="1800" b="1"/>
            </a:lvl3pPr>
            <a:lvl4pPr marL="1371634" indent="0">
              <a:buNone/>
              <a:defRPr sz="1600" b="1"/>
            </a:lvl4pPr>
            <a:lvl5pPr marL="1828846" indent="0">
              <a:buNone/>
              <a:defRPr sz="1600" b="1"/>
            </a:lvl5pPr>
            <a:lvl6pPr marL="2286057" indent="0">
              <a:buNone/>
              <a:defRPr sz="1600" b="1"/>
            </a:lvl6pPr>
            <a:lvl7pPr marL="2743269" indent="0">
              <a:buNone/>
              <a:defRPr sz="1600" b="1"/>
            </a:lvl7pPr>
            <a:lvl8pPr marL="3200480" indent="0">
              <a:buNone/>
              <a:defRPr sz="1600" b="1"/>
            </a:lvl8pPr>
            <a:lvl9pPr marL="3657691" indent="0">
              <a:buNone/>
              <a:defRPr sz="1600" b="1"/>
            </a:lvl9pPr>
          </a:lstStyle>
          <a:p>
            <a:pPr lvl="0"/>
            <a:r>
              <a:rPr lang="zh-CN" altLang="en-US" dirty="0"/>
              <a:t>单击此处编辑文本</a:t>
            </a:r>
          </a:p>
        </p:txBody>
      </p:sp>
      <p:sp>
        <p:nvSpPr>
          <p:cNvPr id="21" name="文本占位符 20">
            <a:extLst>
              <a:ext uri="{FF2B5EF4-FFF2-40B4-BE49-F238E27FC236}">
                <a16:creationId xmlns:a16="http://schemas.microsoft.com/office/drawing/2014/main" id="{25C42B84-3B4D-4FD5-9EA1-EA7156ADBBEA}"/>
              </a:ext>
            </a:extLst>
          </p:cNvPr>
          <p:cNvSpPr>
            <a:spLocks noGrp="1"/>
          </p:cNvSpPr>
          <p:nvPr>
            <p:ph type="body" sz="quarter" idx="17" hasCustomPrompt="1"/>
          </p:nvPr>
        </p:nvSpPr>
        <p:spPr>
          <a:xfrm>
            <a:off x="258344" y="6176228"/>
            <a:ext cx="3539943" cy="216000"/>
          </a:xfrm>
          <a:prstGeom prst="rect">
            <a:avLst/>
          </a:prstGeom>
        </p:spPr>
        <p:txBody>
          <a:bodyPr>
            <a:normAutofit/>
          </a:bodyPr>
          <a:lstStyle>
            <a:lvl1pPr marL="33751" indent="0">
              <a:buNone/>
              <a:defRPr sz="800">
                <a:solidFill>
                  <a:schemeClr val="bg2">
                    <a:lumMod val="75000"/>
                  </a:schemeClr>
                </a:solidFill>
              </a:defRPr>
            </a:lvl1pPr>
          </a:lstStyle>
          <a:p>
            <a:pPr lvl="0"/>
            <a:r>
              <a:rPr lang="zh-CN" altLang="en-US" dirty="0"/>
              <a:t>数据源于：</a:t>
            </a:r>
          </a:p>
        </p:txBody>
      </p:sp>
      <p:sp>
        <p:nvSpPr>
          <p:cNvPr id="11" name="灯片编号占位符 10">
            <a:extLst>
              <a:ext uri="{FF2B5EF4-FFF2-40B4-BE49-F238E27FC236}">
                <a16:creationId xmlns:a16="http://schemas.microsoft.com/office/drawing/2014/main" id="{6C1181F0-56AB-4913-AD7B-16BD0736EB9C}"/>
              </a:ext>
            </a:extLst>
          </p:cNvPr>
          <p:cNvSpPr>
            <a:spLocks noGrp="1"/>
          </p:cNvSpPr>
          <p:nvPr>
            <p:ph type="sldNum" sz="quarter" idx="20"/>
          </p:nvPr>
        </p:nvSpPr>
        <p:spPr/>
        <p:txBody>
          <a:bodyPr/>
          <a:lstStyle/>
          <a:p>
            <a:fld id="{F71E1782-A91A-44D1-8FB4-C38984F10C6E}" type="slidenum">
              <a:rPr lang="zh-CN" altLang="en-US" smtClean="0"/>
              <a:pPr/>
              <a:t>‹#›</a:t>
            </a:fld>
            <a:endParaRPr lang="zh-CN" altLang="en-US"/>
          </a:p>
        </p:txBody>
      </p:sp>
      <p:sp>
        <p:nvSpPr>
          <p:cNvPr id="12" name="标题 11">
            <a:extLst>
              <a:ext uri="{FF2B5EF4-FFF2-40B4-BE49-F238E27FC236}">
                <a16:creationId xmlns:a16="http://schemas.microsoft.com/office/drawing/2014/main" id="{5A853571-3FC1-472A-ADD9-FE2E7725723C}"/>
              </a:ext>
            </a:extLst>
          </p:cNvPr>
          <p:cNvSpPr>
            <a:spLocks noGrp="1"/>
          </p:cNvSpPr>
          <p:nvPr>
            <p:ph type="title"/>
          </p:nvPr>
        </p:nvSpPr>
        <p:spPr/>
        <p:txBody>
          <a:bodyPr/>
          <a:lstStyle/>
          <a:p>
            <a:r>
              <a:rPr lang="zh-CN" altLang="en-US"/>
              <a:t>单击此处编辑母版标题样式</a:t>
            </a:r>
          </a:p>
        </p:txBody>
      </p:sp>
      <p:sp>
        <p:nvSpPr>
          <p:cNvPr id="20" name="Content Placeholder 2">
            <a:extLst>
              <a:ext uri="{FF2B5EF4-FFF2-40B4-BE49-F238E27FC236}">
                <a16:creationId xmlns:a16="http://schemas.microsoft.com/office/drawing/2014/main" id="{8438BD91-88EB-45B8-98B7-E74141C38821}"/>
              </a:ext>
            </a:extLst>
          </p:cNvPr>
          <p:cNvSpPr>
            <a:spLocks noGrp="1"/>
          </p:cNvSpPr>
          <p:nvPr>
            <p:ph idx="21"/>
          </p:nvPr>
        </p:nvSpPr>
        <p:spPr>
          <a:xfrm>
            <a:off x="258349" y="1485706"/>
            <a:ext cx="5739221" cy="4548227"/>
          </a:xfrm>
          <a:prstGeom prst="rect">
            <a:avLst/>
          </a:prstGeom>
        </p:spPr>
        <p:txBody>
          <a:bodyPr/>
          <a:lstStyle>
            <a:lvl1pPr marL="284400" indent="-252000">
              <a:lnSpc>
                <a:spcPct val="100000"/>
              </a:lnSpc>
              <a:spcBef>
                <a:spcPts val="600"/>
              </a:spcBef>
              <a:defRPr sz="1000">
                <a:solidFill>
                  <a:schemeClr val="bg2">
                    <a:lumMod val="50000"/>
                  </a:schemeClr>
                </a:solidFill>
                <a:latin typeface="微软雅黑" panose="020B0503020204020204" pitchFamily="34" charset="-122"/>
                <a:ea typeface="微软雅黑" panose="020B0503020204020204" pitchFamily="34" charset="-122"/>
              </a:defRPr>
            </a:lvl1pPr>
            <a:lvl2pPr marL="576000">
              <a:lnSpc>
                <a:spcPct val="150000"/>
              </a:lnSpc>
              <a:spcBef>
                <a:spcPts val="400"/>
              </a:spcBef>
              <a:defRPr sz="1000">
                <a:solidFill>
                  <a:schemeClr val="bg2">
                    <a:lumMod val="50000"/>
                  </a:schemeClr>
                </a:solidFill>
                <a:latin typeface="微软雅黑" panose="020B0503020204020204" pitchFamily="34" charset="-122"/>
                <a:ea typeface="微软雅黑" panose="020B0503020204020204" pitchFamily="34" charset="-122"/>
              </a:defRPr>
            </a:lvl2pPr>
            <a:lvl3pPr marL="864000">
              <a:lnSpc>
                <a:spcPct val="150000"/>
              </a:lnSpc>
              <a:spcBef>
                <a:spcPts val="200"/>
              </a:spcBef>
              <a:defRPr sz="1000">
                <a:solidFill>
                  <a:schemeClr val="bg2">
                    <a:lumMod val="50000"/>
                  </a:schemeClr>
                </a:solidFill>
                <a:latin typeface="微软雅黑" panose="020B0503020204020204" pitchFamily="34" charset="-122"/>
                <a:ea typeface="微软雅黑" panose="020B0503020204020204" pitchFamily="34" charset="-122"/>
              </a:defRPr>
            </a:lvl3pPr>
            <a:lvl4pPr marL="1152000">
              <a:lnSpc>
                <a:spcPct val="150000"/>
              </a:lnSpc>
              <a:spcBef>
                <a:spcPts val="0"/>
              </a:spcBef>
              <a:defRPr sz="1000">
                <a:solidFill>
                  <a:schemeClr val="bg2">
                    <a:lumMod val="50000"/>
                  </a:schemeClr>
                </a:solidFill>
                <a:latin typeface="微软雅黑" panose="020B0503020204020204" pitchFamily="34" charset="-122"/>
                <a:ea typeface="微软雅黑" panose="020B0503020204020204" pitchFamily="34" charset="-122"/>
              </a:defRPr>
            </a:lvl4pPr>
            <a:lvl5pPr marL="1440000">
              <a:lnSpc>
                <a:spcPct val="150000"/>
              </a:lnSpc>
              <a:spcBef>
                <a:spcPts val="0"/>
              </a:spcBef>
              <a:defRPr sz="1000">
                <a:solidFill>
                  <a:schemeClr val="bg2">
                    <a:lumMod val="50000"/>
                  </a:schemeClr>
                </a:solidFill>
                <a:latin typeface="微软雅黑" panose="020B0503020204020204" pitchFamily="34" charset="-122"/>
                <a:ea typeface="微软雅黑" panose="020B0503020204020204" pitchFamily="34" charset="-122"/>
              </a:defRPr>
            </a:lvl5p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endParaRPr lang="en-US" dirty="0"/>
          </a:p>
        </p:txBody>
      </p:sp>
      <p:sp>
        <p:nvSpPr>
          <p:cNvPr id="22" name="Content Placeholder 2">
            <a:extLst>
              <a:ext uri="{FF2B5EF4-FFF2-40B4-BE49-F238E27FC236}">
                <a16:creationId xmlns:a16="http://schemas.microsoft.com/office/drawing/2014/main" id="{B49C5B2E-4E04-4B92-B5E4-C6FD50E496EE}"/>
              </a:ext>
            </a:extLst>
          </p:cNvPr>
          <p:cNvSpPr>
            <a:spLocks noGrp="1"/>
          </p:cNvSpPr>
          <p:nvPr>
            <p:ph idx="22"/>
          </p:nvPr>
        </p:nvSpPr>
        <p:spPr>
          <a:xfrm>
            <a:off x="6195599" y="1770688"/>
            <a:ext cx="5739221" cy="4621539"/>
          </a:xfrm>
          <a:prstGeom prst="rect">
            <a:avLst/>
          </a:prstGeom>
        </p:spPr>
        <p:txBody>
          <a:bodyPr/>
          <a:lstStyle>
            <a:lvl1pPr marL="284400" indent="-252000">
              <a:lnSpc>
                <a:spcPct val="100000"/>
              </a:lnSpc>
              <a:spcBef>
                <a:spcPts val="600"/>
              </a:spcBef>
              <a:defRPr sz="1000">
                <a:solidFill>
                  <a:schemeClr val="bg2">
                    <a:lumMod val="50000"/>
                  </a:schemeClr>
                </a:solidFill>
                <a:latin typeface="微软雅黑" panose="020B0503020204020204" pitchFamily="34" charset="-122"/>
                <a:ea typeface="微软雅黑" panose="020B0503020204020204" pitchFamily="34" charset="-122"/>
              </a:defRPr>
            </a:lvl1pPr>
            <a:lvl2pPr marL="576000">
              <a:lnSpc>
                <a:spcPct val="150000"/>
              </a:lnSpc>
              <a:spcBef>
                <a:spcPts val="400"/>
              </a:spcBef>
              <a:defRPr sz="1000">
                <a:solidFill>
                  <a:schemeClr val="bg2">
                    <a:lumMod val="50000"/>
                  </a:schemeClr>
                </a:solidFill>
                <a:latin typeface="微软雅黑" panose="020B0503020204020204" pitchFamily="34" charset="-122"/>
                <a:ea typeface="微软雅黑" panose="020B0503020204020204" pitchFamily="34" charset="-122"/>
              </a:defRPr>
            </a:lvl2pPr>
            <a:lvl3pPr marL="864000">
              <a:lnSpc>
                <a:spcPct val="150000"/>
              </a:lnSpc>
              <a:spcBef>
                <a:spcPts val="200"/>
              </a:spcBef>
              <a:defRPr sz="1000">
                <a:solidFill>
                  <a:schemeClr val="bg2">
                    <a:lumMod val="50000"/>
                  </a:schemeClr>
                </a:solidFill>
                <a:latin typeface="微软雅黑" panose="020B0503020204020204" pitchFamily="34" charset="-122"/>
                <a:ea typeface="微软雅黑" panose="020B0503020204020204" pitchFamily="34" charset="-122"/>
              </a:defRPr>
            </a:lvl3pPr>
            <a:lvl4pPr marL="1152000">
              <a:lnSpc>
                <a:spcPct val="150000"/>
              </a:lnSpc>
              <a:spcBef>
                <a:spcPts val="0"/>
              </a:spcBef>
              <a:defRPr sz="1000">
                <a:solidFill>
                  <a:schemeClr val="bg2">
                    <a:lumMod val="50000"/>
                  </a:schemeClr>
                </a:solidFill>
                <a:latin typeface="微软雅黑" panose="020B0503020204020204" pitchFamily="34" charset="-122"/>
                <a:ea typeface="微软雅黑" panose="020B0503020204020204" pitchFamily="34" charset="-122"/>
              </a:defRPr>
            </a:lvl4pPr>
            <a:lvl5pPr marL="1440000">
              <a:lnSpc>
                <a:spcPct val="150000"/>
              </a:lnSpc>
              <a:spcBef>
                <a:spcPts val="0"/>
              </a:spcBef>
              <a:defRPr sz="1000">
                <a:solidFill>
                  <a:schemeClr val="bg2">
                    <a:lumMod val="50000"/>
                  </a:schemeClr>
                </a:solidFill>
                <a:latin typeface="微软雅黑" panose="020B0503020204020204" pitchFamily="34" charset="-122"/>
                <a:ea typeface="微软雅黑" panose="020B0503020204020204" pitchFamily="34" charset="-122"/>
              </a:defRPr>
            </a:lvl5p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endParaRPr lang="en-US" dirty="0"/>
          </a:p>
        </p:txBody>
      </p:sp>
    </p:spTree>
    <p:extLst>
      <p:ext uri="{BB962C8B-B14F-4D97-AF65-F5344CB8AC3E}">
        <p14:creationId xmlns:p14="http://schemas.microsoft.com/office/powerpoint/2010/main" val="41538174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表格">
    <p:spTree>
      <p:nvGrpSpPr>
        <p:cNvPr id="1" name=""/>
        <p:cNvGrpSpPr/>
        <p:nvPr/>
      </p:nvGrpSpPr>
      <p:grpSpPr>
        <a:xfrm>
          <a:off x="0" y="0"/>
          <a:ext cx="0" cy="0"/>
          <a:chOff x="0" y="0"/>
          <a:chExt cx="0" cy="0"/>
        </a:xfrm>
      </p:grpSpPr>
      <p:sp>
        <p:nvSpPr>
          <p:cNvPr id="8" name="灯片编号占位符 7">
            <a:extLst>
              <a:ext uri="{FF2B5EF4-FFF2-40B4-BE49-F238E27FC236}">
                <a16:creationId xmlns:a16="http://schemas.microsoft.com/office/drawing/2014/main" id="{2CB20BA6-18EA-4A2C-AF50-1A9CA49B5FA4}"/>
              </a:ext>
            </a:extLst>
          </p:cNvPr>
          <p:cNvSpPr>
            <a:spLocks noGrp="1"/>
          </p:cNvSpPr>
          <p:nvPr>
            <p:ph type="sldNum" sz="quarter" idx="15"/>
          </p:nvPr>
        </p:nvSpPr>
        <p:spPr/>
        <p:txBody>
          <a:bodyPr/>
          <a:lstStyle/>
          <a:p>
            <a:fld id="{F71E1782-A91A-44D1-8FB4-C38984F10C6E}" type="slidenum">
              <a:rPr lang="zh-CN" altLang="en-US" smtClean="0"/>
              <a:pPr/>
              <a:t>‹#›</a:t>
            </a:fld>
            <a:endParaRPr lang="zh-CN" altLang="en-US"/>
          </a:p>
        </p:txBody>
      </p:sp>
      <p:sp>
        <p:nvSpPr>
          <p:cNvPr id="9" name="标题 8">
            <a:extLst>
              <a:ext uri="{FF2B5EF4-FFF2-40B4-BE49-F238E27FC236}">
                <a16:creationId xmlns:a16="http://schemas.microsoft.com/office/drawing/2014/main" id="{15B68D9C-4BD0-43BB-B9D4-ECF8525D9919}"/>
              </a:ext>
            </a:extLst>
          </p:cNvPr>
          <p:cNvSpPr>
            <a:spLocks noGrp="1"/>
          </p:cNvSpPr>
          <p:nvPr>
            <p:ph type="title"/>
          </p:nvPr>
        </p:nvSpPr>
        <p:spPr/>
        <p:txBody>
          <a:bodyPr/>
          <a:lstStyle/>
          <a:p>
            <a:r>
              <a:rPr lang="zh-CN" altLang="en-US" dirty="0"/>
              <a:t>单击此处编辑母版标题样式</a:t>
            </a:r>
          </a:p>
        </p:txBody>
      </p:sp>
      <p:sp>
        <p:nvSpPr>
          <p:cNvPr id="12" name="表格占位符 10">
            <a:extLst>
              <a:ext uri="{FF2B5EF4-FFF2-40B4-BE49-F238E27FC236}">
                <a16:creationId xmlns:a16="http://schemas.microsoft.com/office/drawing/2014/main" id="{C31BC044-6C04-42BF-8AF0-4C916B864078}"/>
              </a:ext>
            </a:extLst>
          </p:cNvPr>
          <p:cNvSpPr>
            <a:spLocks noGrp="1"/>
          </p:cNvSpPr>
          <p:nvPr>
            <p:ph type="tbl" sz="quarter" idx="12" hasCustomPrompt="1"/>
          </p:nvPr>
        </p:nvSpPr>
        <p:spPr>
          <a:xfrm>
            <a:off x="258349" y="1228725"/>
            <a:ext cx="11704463" cy="5172075"/>
          </a:xfrm>
          <a:prstGeom prst="rect">
            <a:avLst/>
          </a:prstGeom>
        </p:spPr>
        <p:txBody>
          <a:bodyPr/>
          <a:lstStyle>
            <a:lvl1pPr marL="0" indent="0">
              <a:buNone/>
              <a:defRPr sz="1000">
                <a:solidFill>
                  <a:schemeClr val="bg2">
                    <a:lumMod val="50000"/>
                  </a:schemeClr>
                </a:solidFill>
                <a:latin typeface="微软雅黑" panose="020B0503020204020204" pitchFamily="34" charset="-122"/>
                <a:ea typeface="微软雅黑" panose="020B0503020204020204" pitchFamily="34" charset="-122"/>
              </a:defRPr>
            </a:lvl1pPr>
          </a:lstStyle>
          <a:p>
            <a:r>
              <a:rPr lang="zh-CN" altLang="en-US" dirty="0"/>
              <a:t>表格</a:t>
            </a:r>
          </a:p>
        </p:txBody>
      </p:sp>
      <p:sp>
        <p:nvSpPr>
          <p:cNvPr id="6" name="文本占位符 12">
            <a:extLst>
              <a:ext uri="{FF2B5EF4-FFF2-40B4-BE49-F238E27FC236}">
                <a16:creationId xmlns:a16="http://schemas.microsoft.com/office/drawing/2014/main" id="{1E11247B-8B0B-9EA2-3EAB-8B74EBDC71B5}"/>
              </a:ext>
            </a:extLst>
          </p:cNvPr>
          <p:cNvSpPr>
            <a:spLocks noGrp="1"/>
          </p:cNvSpPr>
          <p:nvPr>
            <p:ph type="body" sz="quarter" idx="16" hasCustomPrompt="1"/>
          </p:nvPr>
        </p:nvSpPr>
        <p:spPr>
          <a:xfrm>
            <a:off x="258763" y="659080"/>
            <a:ext cx="11704637" cy="478800"/>
          </a:xfrm>
          <a:prstGeom prst="rect">
            <a:avLst/>
          </a:prstGeom>
          <a:noFill/>
        </p:spPr>
        <p:txBody>
          <a:bodyPr/>
          <a:lstStyle>
            <a:lvl1pPr marL="360000" indent="-172800">
              <a:lnSpc>
                <a:spcPct val="100000"/>
              </a:lnSpc>
              <a:spcBef>
                <a:spcPts val="600"/>
              </a:spcBef>
              <a:buFont typeface="Wingdings" panose="05000000000000000000" pitchFamily="2" charset="2"/>
              <a:buChar char="n"/>
              <a:defRPr sz="1200" b="1" spc="60" baseline="0">
                <a:solidFill>
                  <a:schemeClr val="tx1"/>
                </a:solidFill>
                <a:latin typeface="微软雅黑" panose="020B0503020204020204" pitchFamily="34" charset="-122"/>
                <a:ea typeface="微软雅黑" panose="020B0503020204020204" pitchFamily="34" charset="-122"/>
              </a:defRPr>
            </a:lvl1pPr>
            <a:lvl2pPr>
              <a:defRPr sz="1800">
                <a:latin typeface="微软雅黑" panose="020B0503020204020204" pitchFamily="34" charset="-122"/>
                <a:ea typeface="微软雅黑" panose="020B0503020204020204" pitchFamily="34" charset="-122"/>
              </a:defRPr>
            </a:lvl2pPr>
            <a:lvl3pPr>
              <a:defRPr sz="1600">
                <a:latin typeface="微软雅黑" panose="020B0503020204020204" pitchFamily="34" charset="-122"/>
                <a:ea typeface="微软雅黑" panose="020B0503020204020204" pitchFamily="34" charset="-122"/>
              </a:defRPr>
            </a:lvl3pPr>
            <a:lvl4pPr>
              <a:defRPr sz="1400">
                <a:latin typeface="微软雅黑" panose="020B0503020204020204" pitchFamily="34" charset="-122"/>
                <a:ea typeface="微软雅黑" panose="020B0503020204020204" pitchFamily="34" charset="-122"/>
              </a:defRPr>
            </a:lvl4pPr>
            <a:lvl5pPr>
              <a:defRPr sz="1400">
                <a:latin typeface="微软雅黑" panose="020B0503020204020204" pitchFamily="34" charset="-122"/>
                <a:ea typeface="微软雅黑" panose="020B0503020204020204" pitchFamily="34" charset="-122"/>
              </a:defRPr>
            </a:lvl5pPr>
          </a:lstStyle>
          <a:p>
            <a:pPr lvl="0"/>
            <a:r>
              <a:rPr lang="zh-CN" altLang="en-US" dirty="0"/>
              <a:t>单机此处输入观点</a:t>
            </a:r>
          </a:p>
        </p:txBody>
      </p:sp>
    </p:spTree>
    <p:extLst>
      <p:ext uri="{BB962C8B-B14F-4D97-AF65-F5344CB8AC3E}">
        <p14:creationId xmlns:p14="http://schemas.microsoft.com/office/powerpoint/2010/main" val="17891359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图表">
    <p:spTree>
      <p:nvGrpSpPr>
        <p:cNvPr id="1" name=""/>
        <p:cNvGrpSpPr/>
        <p:nvPr/>
      </p:nvGrpSpPr>
      <p:grpSpPr>
        <a:xfrm>
          <a:off x="0" y="0"/>
          <a:ext cx="0" cy="0"/>
          <a:chOff x="0" y="0"/>
          <a:chExt cx="0" cy="0"/>
        </a:xfrm>
      </p:grpSpPr>
      <p:sp>
        <p:nvSpPr>
          <p:cNvPr id="9" name="图表占位符 5">
            <a:extLst>
              <a:ext uri="{FF2B5EF4-FFF2-40B4-BE49-F238E27FC236}">
                <a16:creationId xmlns:a16="http://schemas.microsoft.com/office/drawing/2014/main" id="{2AA5389D-4583-4F2C-AF37-4E50F3583FAB}"/>
              </a:ext>
            </a:extLst>
          </p:cNvPr>
          <p:cNvSpPr>
            <a:spLocks noGrp="1"/>
          </p:cNvSpPr>
          <p:nvPr>
            <p:ph type="chart" sz="quarter" idx="12"/>
          </p:nvPr>
        </p:nvSpPr>
        <p:spPr>
          <a:xfrm>
            <a:off x="258174" y="1214239"/>
            <a:ext cx="11704637" cy="5196085"/>
          </a:xfrm>
          <a:prstGeom prst="rect">
            <a:avLst/>
          </a:prstGeom>
        </p:spPr>
        <p:txBody>
          <a:bodyPr/>
          <a:lstStyle>
            <a:lvl1pPr marL="0" indent="0">
              <a:buNone/>
              <a:defRPr sz="1000">
                <a:solidFill>
                  <a:schemeClr val="bg2">
                    <a:lumMod val="50000"/>
                  </a:schemeClr>
                </a:solidFill>
                <a:latin typeface="微软雅黑" panose="020B0503020204020204" pitchFamily="34" charset="-122"/>
                <a:ea typeface="微软雅黑" panose="020B0503020204020204" pitchFamily="34" charset="-122"/>
              </a:defRPr>
            </a:lvl1pPr>
          </a:lstStyle>
          <a:p>
            <a:endParaRPr lang="zh-CN" altLang="en-US" dirty="0"/>
          </a:p>
        </p:txBody>
      </p:sp>
      <p:sp>
        <p:nvSpPr>
          <p:cNvPr id="12" name="灯片编号占位符 11">
            <a:extLst>
              <a:ext uri="{FF2B5EF4-FFF2-40B4-BE49-F238E27FC236}">
                <a16:creationId xmlns:a16="http://schemas.microsoft.com/office/drawing/2014/main" id="{5C331BCA-3603-4F82-B5B6-13F1EAF400D4}"/>
              </a:ext>
            </a:extLst>
          </p:cNvPr>
          <p:cNvSpPr>
            <a:spLocks noGrp="1"/>
          </p:cNvSpPr>
          <p:nvPr>
            <p:ph type="sldNum" sz="quarter" idx="19"/>
          </p:nvPr>
        </p:nvSpPr>
        <p:spPr/>
        <p:txBody>
          <a:bodyPr/>
          <a:lstStyle/>
          <a:p>
            <a:fld id="{F71E1782-A91A-44D1-8FB4-C38984F10C6E}" type="slidenum">
              <a:rPr lang="zh-CN" altLang="en-US" smtClean="0"/>
              <a:pPr/>
              <a:t>‹#›</a:t>
            </a:fld>
            <a:endParaRPr lang="zh-CN" altLang="en-US"/>
          </a:p>
        </p:txBody>
      </p:sp>
      <p:sp>
        <p:nvSpPr>
          <p:cNvPr id="13" name="标题 12">
            <a:extLst>
              <a:ext uri="{FF2B5EF4-FFF2-40B4-BE49-F238E27FC236}">
                <a16:creationId xmlns:a16="http://schemas.microsoft.com/office/drawing/2014/main" id="{09415D0F-280A-4AD1-9FF4-DA4816637E07}"/>
              </a:ext>
            </a:extLst>
          </p:cNvPr>
          <p:cNvSpPr>
            <a:spLocks noGrp="1"/>
          </p:cNvSpPr>
          <p:nvPr>
            <p:ph type="title"/>
          </p:nvPr>
        </p:nvSpPr>
        <p:spPr/>
        <p:txBody>
          <a:bodyPr/>
          <a:lstStyle/>
          <a:p>
            <a:r>
              <a:rPr lang="zh-CN" altLang="en-US" dirty="0"/>
              <a:t>单击此处编辑母版标题样式</a:t>
            </a:r>
          </a:p>
        </p:txBody>
      </p:sp>
      <p:sp>
        <p:nvSpPr>
          <p:cNvPr id="6" name="文本占位符 12">
            <a:extLst>
              <a:ext uri="{FF2B5EF4-FFF2-40B4-BE49-F238E27FC236}">
                <a16:creationId xmlns:a16="http://schemas.microsoft.com/office/drawing/2014/main" id="{6E9EF55C-42CE-0DA7-9384-3BC9433EACEC}"/>
              </a:ext>
            </a:extLst>
          </p:cNvPr>
          <p:cNvSpPr>
            <a:spLocks noGrp="1"/>
          </p:cNvSpPr>
          <p:nvPr>
            <p:ph type="body" sz="quarter" idx="16" hasCustomPrompt="1"/>
          </p:nvPr>
        </p:nvSpPr>
        <p:spPr>
          <a:xfrm>
            <a:off x="258763" y="659080"/>
            <a:ext cx="11704637" cy="478800"/>
          </a:xfrm>
          <a:prstGeom prst="rect">
            <a:avLst/>
          </a:prstGeom>
          <a:noFill/>
        </p:spPr>
        <p:txBody>
          <a:bodyPr/>
          <a:lstStyle>
            <a:lvl1pPr marL="360000" indent="-172800">
              <a:lnSpc>
                <a:spcPct val="100000"/>
              </a:lnSpc>
              <a:spcBef>
                <a:spcPts val="600"/>
              </a:spcBef>
              <a:buFont typeface="Wingdings" panose="05000000000000000000" pitchFamily="2" charset="2"/>
              <a:buChar char="n"/>
              <a:defRPr sz="1200" b="1" spc="60" baseline="0">
                <a:solidFill>
                  <a:schemeClr val="tx1"/>
                </a:solidFill>
                <a:latin typeface="微软雅黑" panose="020B0503020204020204" pitchFamily="34" charset="-122"/>
                <a:ea typeface="微软雅黑" panose="020B0503020204020204" pitchFamily="34" charset="-122"/>
              </a:defRPr>
            </a:lvl1pPr>
            <a:lvl2pPr>
              <a:defRPr sz="1800">
                <a:latin typeface="微软雅黑" panose="020B0503020204020204" pitchFamily="34" charset="-122"/>
                <a:ea typeface="微软雅黑" panose="020B0503020204020204" pitchFamily="34" charset="-122"/>
              </a:defRPr>
            </a:lvl2pPr>
            <a:lvl3pPr>
              <a:defRPr sz="1600">
                <a:latin typeface="微软雅黑" panose="020B0503020204020204" pitchFamily="34" charset="-122"/>
                <a:ea typeface="微软雅黑" panose="020B0503020204020204" pitchFamily="34" charset="-122"/>
              </a:defRPr>
            </a:lvl3pPr>
            <a:lvl4pPr>
              <a:defRPr sz="1400">
                <a:latin typeface="微软雅黑" panose="020B0503020204020204" pitchFamily="34" charset="-122"/>
                <a:ea typeface="微软雅黑" panose="020B0503020204020204" pitchFamily="34" charset="-122"/>
              </a:defRPr>
            </a:lvl4pPr>
            <a:lvl5pPr>
              <a:defRPr sz="1400">
                <a:latin typeface="微软雅黑" panose="020B0503020204020204" pitchFamily="34" charset="-122"/>
                <a:ea typeface="微软雅黑" panose="020B0503020204020204" pitchFamily="34" charset="-122"/>
              </a:defRPr>
            </a:lvl5pPr>
          </a:lstStyle>
          <a:p>
            <a:pPr lvl="0"/>
            <a:r>
              <a:rPr lang="zh-CN" altLang="en-US" dirty="0"/>
              <a:t>单机此处输入观点</a:t>
            </a:r>
          </a:p>
        </p:txBody>
      </p:sp>
    </p:spTree>
    <p:extLst>
      <p:ext uri="{BB962C8B-B14F-4D97-AF65-F5344CB8AC3E}">
        <p14:creationId xmlns:p14="http://schemas.microsoft.com/office/powerpoint/2010/main" val="10859981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7" name="灯片编号占位符 6">
            <a:extLst>
              <a:ext uri="{FF2B5EF4-FFF2-40B4-BE49-F238E27FC236}">
                <a16:creationId xmlns:a16="http://schemas.microsoft.com/office/drawing/2014/main" id="{02253A2B-C644-4CA5-B5F8-932E914ED540}"/>
              </a:ext>
            </a:extLst>
          </p:cNvPr>
          <p:cNvSpPr>
            <a:spLocks noGrp="1"/>
          </p:cNvSpPr>
          <p:nvPr>
            <p:ph type="sldNum" sz="quarter" idx="12"/>
          </p:nvPr>
        </p:nvSpPr>
        <p:spPr/>
        <p:txBody>
          <a:bodyPr/>
          <a:lstStyle/>
          <a:p>
            <a:fld id="{F71E1782-A91A-44D1-8FB4-C38984F10C6E}" type="slidenum">
              <a:rPr lang="zh-CN" altLang="en-US" smtClean="0"/>
              <a:pPr/>
              <a:t>‹#›</a:t>
            </a:fld>
            <a:endParaRPr lang="zh-CN" altLang="en-US" dirty="0"/>
          </a:p>
        </p:txBody>
      </p:sp>
      <p:sp>
        <p:nvSpPr>
          <p:cNvPr id="8" name="标题 7">
            <a:extLst>
              <a:ext uri="{FF2B5EF4-FFF2-40B4-BE49-F238E27FC236}">
                <a16:creationId xmlns:a16="http://schemas.microsoft.com/office/drawing/2014/main" id="{101D706D-5BBF-4D54-9C37-95E3E18E83C0}"/>
              </a:ext>
            </a:extLst>
          </p:cNvPr>
          <p:cNvSpPr>
            <a:spLocks noGrp="1"/>
          </p:cNvSpPr>
          <p:nvPr>
            <p:ph type="title"/>
          </p:nvPr>
        </p:nvSpPr>
        <p:spPr/>
        <p:txBody>
          <a:bodyPr/>
          <a:lstStyle/>
          <a:p>
            <a:r>
              <a:rPr lang="zh-CN" altLang="en-US" dirty="0"/>
              <a:t>单击此处编辑母版标题样式</a:t>
            </a:r>
          </a:p>
        </p:txBody>
      </p:sp>
    </p:spTree>
    <p:extLst>
      <p:ext uri="{BB962C8B-B14F-4D97-AF65-F5344CB8AC3E}">
        <p14:creationId xmlns:p14="http://schemas.microsoft.com/office/powerpoint/2010/main" val="33550394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1_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913275055"/>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6.xml"/><Relationship Id="rId7" Type="http://schemas.openxmlformats.org/officeDocument/2006/relationships/theme" Target="../theme/theme3.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5" Type="http://schemas.openxmlformats.org/officeDocument/2006/relationships/slideLayout" Target="../slideLayouts/slideLayout8.xml"/><Relationship Id="rId4"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24850004"/>
      </p:ext>
    </p:extLst>
  </p:cSld>
  <p:clrMap bg1="lt1" tx1="dk1" bg2="lt2" tx2="dk2" accent1="accent1" accent2="accent2" accent3="accent3" accent4="accent4" accent5="accent5" accent6="accent6" hlink="hlink" folHlink="folHlink"/>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grayWhite">
      <p:bgPr>
        <a:solidFill>
          <a:schemeClr val="bg1"/>
        </a:solidFill>
        <a:effectLst/>
      </p:bgPr>
    </p:bg>
    <p:spTree>
      <p:nvGrpSpPr>
        <p:cNvPr id="1" name=""/>
        <p:cNvGrpSpPr/>
        <p:nvPr/>
      </p:nvGrpSpPr>
      <p:grpSpPr>
        <a:xfrm>
          <a:off x="0" y="0"/>
          <a:ext cx="0" cy="0"/>
          <a:chOff x="0" y="0"/>
          <a:chExt cx="0" cy="0"/>
        </a:xfrm>
      </p:grpSpPr>
      <p:cxnSp>
        <p:nvCxnSpPr>
          <p:cNvPr id="17" name="直接连接符 16">
            <a:extLst>
              <a:ext uri="{FF2B5EF4-FFF2-40B4-BE49-F238E27FC236}">
                <a16:creationId xmlns:a16="http://schemas.microsoft.com/office/drawing/2014/main" id="{0E694FF4-C1FB-4CCE-B724-4F616D2EB35A}"/>
              </a:ext>
            </a:extLst>
          </p:cNvPr>
          <p:cNvCxnSpPr>
            <a:cxnSpLocks/>
          </p:cNvCxnSpPr>
          <p:nvPr userDrawn="1"/>
        </p:nvCxnSpPr>
        <p:spPr>
          <a:xfrm>
            <a:off x="229187" y="6534524"/>
            <a:ext cx="11733626" cy="0"/>
          </a:xfrm>
          <a:prstGeom prst="line">
            <a:avLst/>
          </a:prstGeom>
          <a:ln>
            <a:solidFill>
              <a:srgbClr val="E7E7EB"/>
            </a:solidFill>
          </a:ln>
        </p:spPr>
        <p:style>
          <a:lnRef idx="2">
            <a:schemeClr val="dk1"/>
          </a:lnRef>
          <a:fillRef idx="0">
            <a:schemeClr val="dk1"/>
          </a:fillRef>
          <a:effectRef idx="1">
            <a:schemeClr val="dk1"/>
          </a:effectRef>
          <a:fontRef idx="minor">
            <a:schemeClr val="tx1"/>
          </a:fontRef>
        </p:style>
      </p:cxnSp>
      <p:pic>
        <p:nvPicPr>
          <p:cNvPr id="10" name="图片 9">
            <a:extLst>
              <a:ext uri="{FF2B5EF4-FFF2-40B4-BE49-F238E27FC236}">
                <a16:creationId xmlns:a16="http://schemas.microsoft.com/office/drawing/2014/main" id="{39A0AE92-C704-40D8-ADA1-12AD9F503DF1}"/>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0941665" y="244717"/>
            <a:ext cx="991986" cy="251167"/>
          </a:xfrm>
          <a:prstGeom prst="rect">
            <a:avLst/>
          </a:prstGeom>
        </p:spPr>
      </p:pic>
      <p:cxnSp>
        <p:nvCxnSpPr>
          <p:cNvPr id="11" name="直接连接符 10">
            <a:extLst>
              <a:ext uri="{FF2B5EF4-FFF2-40B4-BE49-F238E27FC236}">
                <a16:creationId xmlns:a16="http://schemas.microsoft.com/office/drawing/2014/main" id="{DCF3BA4E-DE3E-4B06-BF3F-B07B7CB51207}"/>
              </a:ext>
            </a:extLst>
          </p:cNvPr>
          <p:cNvCxnSpPr>
            <a:cxnSpLocks/>
          </p:cNvCxnSpPr>
          <p:nvPr userDrawn="1"/>
        </p:nvCxnSpPr>
        <p:spPr>
          <a:xfrm>
            <a:off x="229187" y="616323"/>
            <a:ext cx="11733626" cy="0"/>
          </a:xfrm>
          <a:prstGeom prst="line">
            <a:avLst/>
          </a:prstGeom>
          <a:ln>
            <a:solidFill>
              <a:schemeClr val="bg1">
                <a:lumMod val="85000"/>
              </a:schemeClr>
            </a:solidFill>
          </a:ln>
        </p:spPr>
        <p:style>
          <a:lnRef idx="2">
            <a:schemeClr val="dk1"/>
          </a:lnRef>
          <a:fillRef idx="0">
            <a:schemeClr val="dk1"/>
          </a:fillRef>
          <a:effectRef idx="1">
            <a:schemeClr val="dk1"/>
          </a:effectRef>
          <a:fontRef idx="minor">
            <a:schemeClr val="tx1"/>
          </a:fontRef>
        </p:style>
      </p:cxnSp>
      <p:sp>
        <p:nvSpPr>
          <p:cNvPr id="15" name="Title Placeholder 1">
            <a:extLst>
              <a:ext uri="{FF2B5EF4-FFF2-40B4-BE49-F238E27FC236}">
                <a16:creationId xmlns:a16="http://schemas.microsoft.com/office/drawing/2014/main" id="{32A4FC73-F08C-4C46-BC9C-F34D4BBC1394}"/>
              </a:ext>
            </a:extLst>
          </p:cNvPr>
          <p:cNvSpPr>
            <a:spLocks noGrp="1"/>
          </p:cNvSpPr>
          <p:nvPr>
            <p:ph type="title"/>
          </p:nvPr>
        </p:nvSpPr>
        <p:spPr>
          <a:xfrm>
            <a:off x="258349" y="112323"/>
            <a:ext cx="10467629" cy="504000"/>
          </a:xfrm>
          <a:prstGeom prst="rect">
            <a:avLst/>
          </a:prstGeom>
        </p:spPr>
        <p:txBody>
          <a:bodyPr vert="horz" lIns="91440" tIns="45720" rIns="91440" bIns="45720" rtlCol="0" anchor="ctr">
            <a:noAutofit/>
          </a:bodyPr>
          <a:lstStyle/>
          <a:p>
            <a:r>
              <a:rPr lang="zh-CN" altLang="en-US" dirty="0"/>
              <a:t>单击此处编辑母版标题样式</a:t>
            </a:r>
            <a:endParaRPr lang="en-US" dirty="0"/>
          </a:p>
        </p:txBody>
      </p:sp>
      <p:sp>
        <p:nvSpPr>
          <p:cNvPr id="18" name="页脚占位符 17">
            <a:extLst>
              <a:ext uri="{FF2B5EF4-FFF2-40B4-BE49-F238E27FC236}">
                <a16:creationId xmlns:a16="http://schemas.microsoft.com/office/drawing/2014/main" id="{C21EBC1F-5505-42E9-9CFC-4EB3962BAF95}"/>
              </a:ext>
            </a:extLst>
          </p:cNvPr>
          <p:cNvSpPr>
            <a:spLocks noGrp="1"/>
          </p:cNvSpPr>
          <p:nvPr>
            <p:ph type="ftr" sz="quarter" idx="3"/>
          </p:nvPr>
        </p:nvSpPr>
        <p:spPr>
          <a:xfrm>
            <a:off x="229188" y="6534523"/>
            <a:ext cx="1486490" cy="263523"/>
          </a:xfrm>
          <a:prstGeom prst="rect">
            <a:avLst/>
          </a:prstGeom>
        </p:spPr>
        <p:txBody>
          <a:bodyPr vert="horz" lIns="91440" tIns="45720" rIns="91440" bIns="45720" rtlCol="0" anchor="ctr"/>
          <a:lstStyle>
            <a:lvl1pPr algn="ctr">
              <a:defRPr sz="900">
                <a:solidFill>
                  <a:schemeClr val="bg1">
                    <a:lumMod val="75000"/>
                  </a:schemeClr>
                </a:solidFill>
                <a:latin typeface="微软雅黑" panose="020B0503020204020204" pitchFamily="34" charset="-122"/>
                <a:ea typeface="微软雅黑" panose="020B0503020204020204" pitchFamily="34" charset="-122"/>
              </a:defRPr>
            </a:lvl1pPr>
          </a:lstStyle>
          <a:p>
            <a:endParaRPr lang="zh-CN" altLang="en-US" dirty="0"/>
          </a:p>
        </p:txBody>
      </p:sp>
      <p:sp>
        <p:nvSpPr>
          <p:cNvPr id="19" name="日期占位符 18">
            <a:extLst>
              <a:ext uri="{FF2B5EF4-FFF2-40B4-BE49-F238E27FC236}">
                <a16:creationId xmlns:a16="http://schemas.microsoft.com/office/drawing/2014/main" id="{3568D5BF-5380-4640-B12E-7D5D942BD754}"/>
              </a:ext>
            </a:extLst>
          </p:cNvPr>
          <p:cNvSpPr>
            <a:spLocks noGrp="1"/>
          </p:cNvSpPr>
          <p:nvPr>
            <p:ph type="dt" sz="half" idx="2"/>
          </p:nvPr>
        </p:nvSpPr>
        <p:spPr>
          <a:xfrm>
            <a:off x="1715678" y="6534523"/>
            <a:ext cx="1267412" cy="263523"/>
          </a:xfrm>
          <a:prstGeom prst="rect">
            <a:avLst/>
          </a:prstGeom>
        </p:spPr>
        <p:txBody>
          <a:bodyPr vert="horz" lIns="91440" tIns="45720" rIns="91440" bIns="45720" rtlCol="0" anchor="ctr"/>
          <a:lstStyle>
            <a:lvl1pPr algn="l">
              <a:defRPr sz="900">
                <a:solidFill>
                  <a:schemeClr val="bg1">
                    <a:lumMod val="75000"/>
                  </a:schemeClr>
                </a:solidFill>
                <a:latin typeface="微软雅黑" panose="020B0503020204020204" pitchFamily="34" charset="-122"/>
                <a:ea typeface="微软雅黑" panose="020B0503020204020204" pitchFamily="34" charset="-122"/>
              </a:defRPr>
            </a:lvl1pPr>
          </a:lstStyle>
          <a:p>
            <a:endParaRPr lang="zh-CN" altLang="en-US"/>
          </a:p>
        </p:txBody>
      </p:sp>
      <p:sp>
        <p:nvSpPr>
          <p:cNvPr id="20" name="灯片编号占位符 19">
            <a:extLst>
              <a:ext uri="{FF2B5EF4-FFF2-40B4-BE49-F238E27FC236}">
                <a16:creationId xmlns:a16="http://schemas.microsoft.com/office/drawing/2014/main" id="{228A1574-E63A-4C54-BCD1-7F1C25B1454E}"/>
              </a:ext>
            </a:extLst>
          </p:cNvPr>
          <p:cNvSpPr>
            <a:spLocks noGrp="1"/>
          </p:cNvSpPr>
          <p:nvPr>
            <p:ph type="sldNum" sz="quarter" idx="4"/>
          </p:nvPr>
        </p:nvSpPr>
        <p:spPr>
          <a:xfrm>
            <a:off x="10725978" y="6534524"/>
            <a:ext cx="1236834" cy="263522"/>
          </a:xfrm>
          <a:prstGeom prst="rect">
            <a:avLst/>
          </a:prstGeom>
        </p:spPr>
        <p:txBody>
          <a:bodyPr vert="horz" lIns="91440" tIns="45720" rIns="91440" bIns="45720" rtlCol="0" anchor="ctr"/>
          <a:lstStyle>
            <a:lvl1pPr algn="r">
              <a:defRPr sz="900">
                <a:solidFill>
                  <a:schemeClr val="bg1">
                    <a:lumMod val="75000"/>
                  </a:schemeClr>
                </a:solidFill>
                <a:latin typeface="微软雅黑" panose="020B0503020204020204" pitchFamily="34" charset="-122"/>
                <a:ea typeface="微软雅黑" panose="020B0503020204020204" pitchFamily="34" charset="-122"/>
              </a:defRPr>
            </a:lvl1pPr>
          </a:lstStyle>
          <a:p>
            <a:fld id="{F71E1782-A91A-44D1-8FB4-C38984F10C6E}" type="slidenum">
              <a:rPr lang="zh-CN" altLang="en-US" smtClean="0"/>
              <a:pPr/>
              <a:t>‹#›</a:t>
            </a:fld>
            <a:endParaRPr lang="zh-CN" altLang="en-US"/>
          </a:p>
        </p:txBody>
      </p:sp>
    </p:spTree>
    <p:extLst>
      <p:ext uri="{BB962C8B-B14F-4D97-AF65-F5344CB8AC3E}">
        <p14:creationId xmlns:p14="http://schemas.microsoft.com/office/powerpoint/2010/main" val="2352980102"/>
      </p:ext>
    </p:extLst>
  </p:cSld>
  <p:clrMap bg1="lt1" tx1="dk1" bg2="lt2" tx2="dk2" accent1="accent1" accent2="accent2" accent3="accent3" accent4="accent4" accent5="accent5" accent6="accent6" hlink="hlink" folHlink="folHlink"/>
  <p:sldLayoutIdLst>
    <p:sldLayoutId id="2147483706" r:id="rId1"/>
    <p:sldLayoutId id="2147483707" r:id="rId2"/>
    <p:sldLayoutId id="2147483708" r:id="rId3"/>
  </p:sldLayoutIdLst>
  <p:hf hdr="0" ftr="0" dt="0"/>
  <p:txStyles>
    <p:titleStyle>
      <a:lvl1pPr algn="l" defTabSz="914400" rtl="0" eaLnBrk="1" latinLnBrk="0" hangingPunct="1">
        <a:lnSpc>
          <a:spcPct val="90000"/>
        </a:lnSpc>
        <a:spcBef>
          <a:spcPct val="0"/>
        </a:spcBef>
        <a:buNone/>
        <a:defRPr sz="2400" b="1" kern="1200">
          <a:solidFill>
            <a:schemeClr val="tx1"/>
          </a:solidFill>
          <a:latin typeface="微软雅黑" panose="020B0503020204020204" pitchFamily="34" charset="-122"/>
          <a:ea typeface="微软雅黑" panose="020B0503020204020204"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7" name="直接连接符 16">
            <a:extLst>
              <a:ext uri="{FF2B5EF4-FFF2-40B4-BE49-F238E27FC236}">
                <a16:creationId xmlns:a16="http://schemas.microsoft.com/office/drawing/2014/main" id="{0E694FF4-C1FB-4CCE-B724-4F616D2EB35A}"/>
              </a:ext>
            </a:extLst>
          </p:cNvPr>
          <p:cNvCxnSpPr>
            <a:cxnSpLocks/>
          </p:cNvCxnSpPr>
          <p:nvPr userDrawn="1"/>
        </p:nvCxnSpPr>
        <p:spPr>
          <a:xfrm>
            <a:off x="229187" y="6534524"/>
            <a:ext cx="11733626" cy="0"/>
          </a:xfrm>
          <a:prstGeom prst="line">
            <a:avLst/>
          </a:prstGeom>
          <a:ln>
            <a:solidFill>
              <a:srgbClr val="E7E7EB"/>
            </a:solidFill>
          </a:ln>
        </p:spPr>
        <p:style>
          <a:lnRef idx="2">
            <a:schemeClr val="dk1"/>
          </a:lnRef>
          <a:fillRef idx="0">
            <a:schemeClr val="dk1"/>
          </a:fillRef>
          <a:effectRef idx="1">
            <a:schemeClr val="dk1"/>
          </a:effectRef>
          <a:fontRef idx="minor">
            <a:schemeClr val="tx1"/>
          </a:fontRef>
        </p:style>
      </p:cxnSp>
      <p:pic>
        <p:nvPicPr>
          <p:cNvPr id="10" name="图片 9">
            <a:extLst>
              <a:ext uri="{FF2B5EF4-FFF2-40B4-BE49-F238E27FC236}">
                <a16:creationId xmlns:a16="http://schemas.microsoft.com/office/drawing/2014/main" id="{39A0AE92-C704-40D8-ADA1-12AD9F503DF1}"/>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10941665" y="244717"/>
            <a:ext cx="991986" cy="251167"/>
          </a:xfrm>
          <a:prstGeom prst="rect">
            <a:avLst/>
          </a:prstGeom>
        </p:spPr>
      </p:pic>
      <p:cxnSp>
        <p:nvCxnSpPr>
          <p:cNvPr id="11" name="直接连接符 10">
            <a:extLst>
              <a:ext uri="{FF2B5EF4-FFF2-40B4-BE49-F238E27FC236}">
                <a16:creationId xmlns:a16="http://schemas.microsoft.com/office/drawing/2014/main" id="{DCF3BA4E-DE3E-4B06-BF3F-B07B7CB51207}"/>
              </a:ext>
            </a:extLst>
          </p:cNvPr>
          <p:cNvCxnSpPr>
            <a:cxnSpLocks/>
          </p:cNvCxnSpPr>
          <p:nvPr userDrawn="1"/>
        </p:nvCxnSpPr>
        <p:spPr>
          <a:xfrm>
            <a:off x="229187" y="616323"/>
            <a:ext cx="11733626" cy="0"/>
          </a:xfrm>
          <a:prstGeom prst="line">
            <a:avLst/>
          </a:prstGeom>
          <a:ln>
            <a:solidFill>
              <a:schemeClr val="bg1">
                <a:lumMod val="85000"/>
              </a:schemeClr>
            </a:solidFill>
          </a:ln>
        </p:spPr>
        <p:style>
          <a:lnRef idx="2">
            <a:schemeClr val="dk1"/>
          </a:lnRef>
          <a:fillRef idx="0">
            <a:schemeClr val="dk1"/>
          </a:fillRef>
          <a:effectRef idx="1">
            <a:schemeClr val="dk1"/>
          </a:effectRef>
          <a:fontRef idx="minor">
            <a:schemeClr val="tx1"/>
          </a:fontRef>
        </p:style>
      </p:cxnSp>
      <p:sp>
        <p:nvSpPr>
          <p:cNvPr id="15" name="Title Placeholder 1">
            <a:extLst>
              <a:ext uri="{FF2B5EF4-FFF2-40B4-BE49-F238E27FC236}">
                <a16:creationId xmlns:a16="http://schemas.microsoft.com/office/drawing/2014/main" id="{32A4FC73-F08C-4C46-BC9C-F34D4BBC1394}"/>
              </a:ext>
            </a:extLst>
          </p:cNvPr>
          <p:cNvSpPr>
            <a:spLocks noGrp="1"/>
          </p:cNvSpPr>
          <p:nvPr>
            <p:ph type="title"/>
          </p:nvPr>
        </p:nvSpPr>
        <p:spPr>
          <a:xfrm>
            <a:off x="258349" y="112323"/>
            <a:ext cx="10467629" cy="504000"/>
          </a:xfrm>
          <a:prstGeom prst="rect">
            <a:avLst/>
          </a:prstGeom>
        </p:spPr>
        <p:txBody>
          <a:bodyPr vert="horz" lIns="91440" tIns="45720" rIns="91440" bIns="45720" rtlCol="0" anchor="ctr">
            <a:noAutofit/>
          </a:bodyPr>
          <a:lstStyle/>
          <a:p>
            <a:r>
              <a:rPr lang="zh-CN" altLang="en-US" dirty="0"/>
              <a:t>单击此处编辑母版标题样式</a:t>
            </a:r>
            <a:endParaRPr lang="en-US" dirty="0"/>
          </a:p>
        </p:txBody>
      </p:sp>
      <p:sp>
        <p:nvSpPr>
          <p:cNvPr id="18" name="页脚占位符 17">
            <a:extLst>
              <a:ext uri="{FF2B5EF4-FFF2-40B4-BE49-F238E27FC236}">
                <a16:creationId xmlns:a16="http://schemas.microsoft.com/office/drawing/2014/main" id="{C21EBC1F-5505-42E9-9CFC-4EB3962BAF95}"/>
              </a:ext>
            </a:extLst>
          </p:cNvPr>
          <p:cNvSpPr>
            <a:spLocks noGrp="1"/>
          </p:cNvSpPr>
          <p:nvPr>
            <p:ph type="ftr" sz="quarter" idx="3"/>
          </p:nvPr>
        </p:nvSpPr>
        <p:spPr>
          <a:xfrm>
            <a:off x="229188" y="6534523"/>
            <a:ext cx="1486490" cy="263523"/>
          </a:xfrm>
          <a:prstGeom prst="rect">
            <a:avLst/>
          </a:prstGeom>
        </p:spPr>
        <p:txBody>
          <a:bodyPr vert="horz" lIns="91440" tIns="45720" rIns="91440" bIns="45720" rtlCol="0" anchor="ctr"/>
          <a:lstStyle>
            <a:lvl1pPr algn="ctr">
              <a:defRPr sz="900">
                <a:solidFill>
                  <a:schemeClr val="bg1">
                    <a:lumMod val="75000"/>
                  </a:schemeClr>
                </a:solidFill>
                <a:latin typeface="微软雅黑" panose="020B0503020204020204" pitchFamily="34" charset="-122"/>
                <a:ea typeface="微软雅黑" panose="020B0503020204020204" pitchFamily="34" charset="-122"/>
              </a:defRPr>
            </a:lvl1pPr>
          </a:lstStyle>
          <a:p>
            <a:r>
              <a:rPr lang="en-US" altLang="zh-CN"/>
              <a:t>CAM | </a:t>
            </a:r>
            <a:r>
              <a:rPr lang="zh-CN" altLang="en-US"/>
              <a:t>项目名称</a:t>
            </a:r>
            <a:endParaRPr lang="zh-CN" altLang="en-US" dirty="0"/>
          </a:p>
        </p:txBody>
      </p:sp>
      <p:sp>
        <p:nvSpPr>
          <p:cNvPr id="19" name="日期占位符 18">
            <a:extLst>
              <a:ext uri="{FF2B5EF4-FFF2-40B4-BE49-F238E27FC236}">
                <a16:creationId xmlns:a16="http://schemas.microsoft.com/office/drawing/2014/main" id="{3568D5BF-5380-4640-B12E-7D5D942BD754}"/>
              </a:ext>
            </a:extLst>
          </p:cNvPr>
          <p:cNvSpPr>
            <a:spLocks noGrp="1"/>
          </p:cNvSpPr>
          <p:nvPr>
            <p:ph type="dt" sz="half" idx="2"/>
          </p:nvPr>
        </p:nvSpPr>
        <p:spPr>
          <a:xfrm>
            <a:off x="1715678" y="6534523"/>
            <a:ext cx="1267412" cy="263523"/>
          </a:xfrm>
          <a:prstGeom prst="rect">
            <a:avLst/>
          </a:prstGeom>
        </p:spPr>
        <p:txBody>
          <a:bodyPr vert="horz" lIns="91440" tIns="45720" rIns="91440" bIns="45720" rtlCol="0" anchor="ctr"/>
          <a:lstStyle>
            <a:lvl1pPr algn="l">
              <a:defRPr sz="900">
                <a:solidFill>
                  <a:schemeClr val="bg1">
                    <a:lumMod val="75000"/>
                  </a:schemeClr>
                </a:solidFill>
                <a:latin typeface="微软雅黑" panose="020B0503020204020204" pitchFamily="34" charset="-122"/>
                <a:ea typeface="微软雅黑" panose="020B0503020204020204" pitchFamily="34" charset="-122"/>
              </a:defRPr>
            </a:lvl1pPr>
          </a:lstStyle>
          <a:p>
            <a:fld id="{FEB3DD9B-CE9D-488B-8714-7684AA2D9794}" type="datetime1">
              <a:rPr lang="zh-CN" altLang="en-US" smtClean="0"/>
              <a:t>2023/8/4</a:t>
            </a:fld>
            <a:endParaRPr lang="zh-CN" altLang="en-US"/>
          </a:p>
        </p:txBody>
      </p:sp>
      <p:sp>
        <p:nvSpPr>
          <p:cNvPr id="20" name="灯片编号占位符 19">
            <a:extLst>
              <a:ext uri="{FF2B5EF4-FFF2-40B4-BE49-F238E27FC236}">
                <a16:creationId xmlns:a16="http://schemas.microsoft.com/office/drawing/2014/main" id="{228A1574-E63A-4C54-BCD1-7F1C25B1454E}"/>
              </a:ext>
            </a:extLst>
          </p:cNvPr>
          <p:cNvSpPr>
            <a:spLocks noGrp="1"/>
          </p:cNvSpPr>
          <p:nvPr>
            <p:ph type="sldNum" sz="quarter" idx="4"/>
          </p:nvPr>
        </p:nvSpPr>
        <p:spPr>
          <a:xfrm>
            <a:off x="10725978" y="6534524"/>
            <a:ext cx="1236834" cy="263522"/>
          </a:xfrm>
          <a:prstGeom prst="rect">
            <a:avLst/>
          </a:prstGeom>
        </p:spPr>
        <p:txBody>
          <a:bodyPr vert="horz" lIns="91440" tIns="45720" rIns="91440" bIns="45720" rtlCol="0" anchor="ctr"/>
          <a:lstStyle>
            <a:lvl1pPr algn="r">
              <a:defRPr sz="900">
                <a:solidFill>
                  <a:schemeClr val="bg1">
                    <a:lumMod val="75000"/>
                  </a:schemeClr>
                </a:solidFill>
                <a:latin typeface="微软雅黑" panose="020B0503020204020204" pitchFamily="34" charset="-122"/>
                <a:ea typeface="微软雅黑" panose="020B0503020204020204" pitchFamily="34" charset="-122"/>
              </a:defRPr>
            </a:lvl1pPr>
          </a:lstStyle>
          <a:p>
            <a:fld id="{F71E1782-A91A-44D1-8FB4-C38984F10C6E}" type="slidenum">
              <a:rPr lang="zh-CN" altLang="en-US" smtClean="0"/>
              <a:pPr/>
              <a:t>‹#›</a:t>
            </a:fld>
            <a:endParaRPr lang="zh-CN" altLang="en-US"/>
          </a:p>
        </p:txBody>
      </p:sp>
    </p:spTree>
    <p:extLst>
      <p:ext uri="{BB962C8B-B14F-4D97-AF65-F5344CB8AC3E}">
        <p14:creationId xmlns:p14="http://schemas.microsoft.com/office/powerpoint/2010/main" val="1558899683"/>
      </p:ext>
    </p:extLst>
  </p:cSld>
  <p:clrMap bg1="lt1" tx1="dk1" bg2="lt2" tx2="dk2" accent1="accent1" accent2="accent2" accent3="accent3" accent4="accent4" accent5="accent5" accent6="accent6" hlink="hlink" folHlink="folHlink"/>
  <p:sldLayoutIdLst>
    <p:sldLayoutId id="2147483717" r:id="rId1"/>
    <p:sldLayoutId id="2147483718" r:id="rId2"/>
    <p:sldLayoutId id="2147483719" r:id="rId3"/>
    <p:sldLayoutId id="2147483720" r:id="rId4"/>
    <p:sldLayoutId id="2147483721" r:id="rId5"/>
    <p:sldLayoutId id="2147483722" r:id="rId6"/>
  </p:sldLayoutIdLst>
  <p:hf hdr="0" dt="0"/>
  <p:txStyles>
    <p:titleStyle>
      <a:lvl1pPr algn="l" defTabSz="914400" rtl="0" eaLnBrk="1" latinLnBrk="0" hangingPunct="1">
        <a:lnSpc>
          <a:spcPct val="90000"/>
        </a:lnSpc>
        <a:spcBef>
          <a:spcPct val="0"/>
        </a:spcBef>
        <a:buNone/>
        <a:defRPr sz="2400" b="1" kern="1200">
          <a:solidFill>
            <a:schemeClr val="tx1"/>
          </a:solidFill>
          <a:latin typeface="微软雅黑" panose="020B0503020204020204" pitchFamily="34" charset="-122"/>
          <a:ea typeface="微软雅黑" panose="020B0503020204020204"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png"/><Relationship Id="rId7" Type="http://schemas.openxmlformats.org/officeDocument/2006/relationships/image" Target="../media/image17.svg"/><Relationship Id="rId2" Type="http://schemas.openxmlformats.org/officeDocument/2006/relationships/image" Target="../media/image12.png"/><Relationship Id="rId1" Type="http://schemas.openxmlformats.org/officeDocument/2006/relationships/slideLayout" Target="../slideLayouts/slideLayout3.xml"/><Relationship Id="rId6" Type="http://schemas.openxmlformats.org/officeDocument/2006/relationships/image" Target="../media/image16.png"/><Relationship Id="rId5" Type="http://schemas.openxmlformats.org/officeDocument/2006/relationships/image" Target="../media/image15.svg"/><Relationship Id="rId4" Type="http://schemas.openxmlformats.org/officeDocument/2006/relationships/image" Target="../media/image14.png"/><Relationship Id="rId9" Type="http://schemas.openxmlformats.org/officeDocument/2006/relationships/image" Target="../media/image19.svg"/></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C56BFF42-0469-71CE-BBF6-711D56E31E8A}"/>
              </a:ext>
            </a:extLst>
          </p:cNvPr>
          <p:cNvPicPr>
            <a:picLocks noChangeAspect="1"/>
          </p:cNvPicPr>
          <p:nvPr/>
        </p:nvPicPr>
        <p:blipFill rotWithShape="1">
          <a:blip r:embed="rId2">
            <a:extLst>
              <a:ext uri="{28A0092B-C50C-407E-A947-70E740481C1C}">
                <a14:useLocalDpi xmlns:a14="http://schemas.microsoft.com/office/drawing/2010/main" val="0"/>
              </a:ext>
            </a:extLst>
          </a:blip>
          <a:srcRect l="752" b="752"/>
          <a:stretch/>
        </p:blipFill>
        <p:spPr>
          <a:xfrm>
            <a:off x="0" y="2"/>
            <a:ext cx="12191994" cy="6857997"/>
          </a:xfrm>
          <a:prstGeom prst="rect">
            <a:avLst/>
          </a:prstGeom>
        </p:spPr>
      </p:pic>
      <p:sp>
        <p:nvSpPr>
          <p:cNvPr id="9" name="文本框 8">
            <a:extLst>
              <a:ext uri="{FF2B5EF4-FFF2-40B4-BE49-F238E27FC236}">
                <a16:creationId xmlns:a16="http://schemas.microsoft.com/office/drawing/2014/main" id="{C9458E07-37B3-E471-7CEC-591566740F60}"/>
              </a:ext>
            </a:extLst>
          </p:cNvPr>
          <p:cNvSpPr txBox="1"/>
          <p:nvPr/>
        </p:nvSpPr>
        <p:spPr>
          <a:xfrm>
            <a:off x="-19050" y="2700471"/>
            <a:ext cx="12211050" cy="584775"/>
          </a:xfrm>
          <a:prstGeom prst="rect">
            <a:avLst/>
          </a:prstGeom>
          <a:noFill/>
        </p:spPr>
        <p:txBody>
          <a:bodyPr wrap="square" rtlCol="0">
            <a:spAutoFit/>
          </a:bodyPr>
          <a:lstStyle/>
          <a:p>
            <a:pPr marL="108000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rPr>
              <a:t>从比亚迪“落子”巴西看车企海外建厂趋势</a:t>
            </a:r>
          </a:p>
        </p:txBody>
      </p:sp>
      <p:pic>
        <p:nvPicPr>
          <p:cNvPr id="10" name="图片 9">
            <a:extLst>
              <a:ext uri="{FF2B5EF4-FFF2-40B4-BE49-F238E27FC236}">
                <a16:creationId xmlns:a16="http://schemas.microsoft.com/office/drawing/2014/main" id="{0E8F9587-3F10-0D7F-4896-6FFAF95F520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 r="46601"/>
          <a:stretch/>
        </p:blipFill>
        <p:spPr>
          <a:xfrm>
            <a:off x="360562" y="290380"/>
            <a:ext cx="1056279" cy="307777"/>
          </a:xfrm>
          <a:prstGeom prst="rect">
            <a:avLst/>
          </a:prstGeom>
        </p:spPr>
      </p:pic>
    </p:spTree>
    <p:extLst>
      <p:ext uri="{BB962C8B-B14F-4D97-AF65-F5344CB8AC3E}">
        <p14:creationId xmlns:p14="http://schemas.microsoft.com/office/powerpoint/2010/main" val="22124267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gn="l"/>
            <a:r>
              <a:rPr lang="en-US" altLang="zh-CN" b="1" dirty="0">
                <a:latin typeface="Arial" panose="020B0604020202020204" pitchFamily="34" charset="0"/>
              </a:rPr>
              <a:t>CAM</a:t>
            </a:r>
            <a:r>
              <a:rPr lang="zh-CN" altLang="en-US" b="1" dirty="0">
                <a:latin typeface="Arial" panose="020B0604020202020204" pitchFamily="34" charset="0"/>
              </a:rPr>
              <a:t>观点</a:t>
            </a:r>
          </a:p>
        </p:txBody>
      </p:sp>
      <p:sp>
        <p:nvSpPr>
          <p:cNvPr id="4" name="矩形 3"/>
          <p:cNvSpPr/>
          <p:nvPr/>
        </p:nvSpPr>
        <p:spPr>
          <a:xfrm>
            <a:off x="494923" y="640913"/>
            <a:ext cx="11202154" cy="5801588"/>
          </a:xfrm>
          <a:prstGeom prst="rect">
            <a:avLst/>
          </a:prstGeom>
        </p:spPr>
        <p:txBody>
          <a:bodyPr wrap="square" rIns="0">
            <a:spAutoFit/>
          </a:bodyPr>
          <a:lstStyle/>
          <a:p>
            <a:pPr marL="354330" indent="-354330">
              <a:lnSpc>
                <a:spcPct val="150000"/>
              </a:lnSpc>
              <a:spcAft>
                <a:spcPts val="1200"/>
              </a:spcAft>
              <a:buFont typeface="Wingdings" panose="05000000000000000000" pitchFamily="2" charset="2"/>
              <a:buChar char="u"/>
            </a:pPr>
            <a:r>
              <a:rPr lang="zh-CN" altLang="en-US" b="1" dirty="0">
                <a:latin typeface="Arial" panose="020B0604020202020204" pitchFamily="34" charset="0"/>
                <a:ea typeface="微软雅黑" panose="020B0503020204020204" pitchFamily="34" charset="-122"/>
              </a:rPr>
              <a:t>在新能源浪潮推动下，中国汽车产业成功完成了产业升级甚至弯道超车。国内竞争的内卷与海外市场的空白双向推动中国车企加速全球化布局。近日，多家头部车企接连官宣出海计划，比亚迪落子巴西，埃安瞄准泰国，上汽集团选择欧洲，奇瑞再战东南亚。不同于以往以整车出口为主，依托新能源汽车的先发优势，自主</a:t>
            </a:r>
            <a:r>
              <a:rPr lang="zh-CN" altLang="en-US" b="1" dirty="0">
                <a:latin typeface="Arial" panose="020B0604020202020204" pitchFamily="34" charset="0"/>
                <a:ea typeface="微软雅黑" panose="020B0503020204020204" pitchFamily="34" charset="-122"/>
                <a:sym typeface="+mn-ea"/>
              </a:rPr>
              <a:t>车企的海外战略动向</a:t>
            </a:r>
            <a:r>
              <a:rPr lang="zh-CN" altLang="en-US" b="1" dirty="0">
                <a:latin typeface="Arial" panose="020B0604020202020204" pitchFamily="34" charset="0"/>
                <a:ea typeface="微软雅黑" panose="020B0503020204020204" pitchFamily="34" charset="-122"/>
              </a:rPr>
              <a:t>逐步向发达国家和地区迁移，在东南亚、欧洲等区域投资建厂成为新潮流。</a:t>
            </a:r>
            <a:endParaRPr lang="zh-CN" b="1" dirty="0">
              <a:solidFill>
                <a:schemeClr val="tx1"/>
              </a:solidFill>
              <a:uFillTx/>
              <a:latin typeface="Arial" panose="020B0604020202020204" pitchFamily="34" charset="0"/>
              <a:ea typeface="微软雅黑" panose="020B0503020204020204" pitchFamily="34" charset="-122"/>
            </a:endParaRPr>
          </a:p>
          <a:p>
            <a:pPr marL="354330" indent="-354330">
              <a:lnSpc>
                <a:spcPct val="150000"/>
              </a:lnSpc>
              <a:spcAft>
                <a:spcPts val="1200"/>
              </a:spcAft>
              <a:buFont typeface="Wingdings" panose="05000000000000000000" pitchFamily="2" charset="2"/>
              <a:buChar char="u"/>
            </a:pPr>
            <a:r>
              <a:rPr lang="zh-CN" altLang="en-US" b="1" dirty="0">
                <a:latin typeface="Arial" panose="020B0604020202020204" pitchFamily="34" charset="0"/>
                <a:ea typeface="微软雅黑" panose="020B0503020204020204" pitchFamily="34" charset="-122"/>
              </a:rPr>
              <a:t>海外市场成车企新增长极，推动国内车企海外建厂：</a:t>
            </a:r>
            <a:r>
              <a:rPr lang="zh-CN" altLang="en-US" dirty="0">
                <a:latin typeface="Arial" panose="020B0604020202020204" pitchFamily="34" charset="0"/>
                <a:ea typeface="微软雅黑" panose="020B0503020204020204" pitchFamily="34" charset="-122"/>
              </a:rPr>
              <a:t>中央和地方政府加大对自主品牌和新能源汽车的扶持力度，为自主车企出海提供强大动力。</a:t>
            </a:r>
            <a:r>
              <a:rPr lang="zh-CN" altLang="en-US" dirty="0">
                <a:latin typeface="Arial" panose="020B0604020202020204" pitchFamily="34" charset="0"/>
                <a:ea typeface="微软雅黑" panose="020B0503020204020204" pitchFamily="34" charset="-122"/>
                <a:sym typeface="+mn-ea"/>
              </a:rPr>
              <a:t>在产品力、品牌力双驱动下，自主车企在海外市场销量持续快速增长，其中，新能源汽车出口表现强劲，逐步向欧洲腹地纵深，品牌高端化趋势明显。海外销量增长支撑自主车企深化全球战略，现阶段自主车企海外布局的重点集中在新能源汽车及其相关产业链，投资建厂主要选择在东南亚、欧洲、拉美等经济发达与汽车产业发达区域。</a:t>
            </a:r>
          </a:p>
          <a:p>
            <a:pPr marL="354330" indent="-354330">
              <a:lnSpc>
                <a:spcPct val="150000"/>
              </a:lnSpc>
              <a:spcAft>
                <a:spcPts val="1200"/>
              </a:spcAft>
              <a:buFont typeface="Wingdings" panose="05000000000000000000" pitchFamily="2" charset="2"/>
              <a:buChar char="u"/>
            </a:pPr>
            <a:r>
              <a:rPr lang="zh-CN" altLang="en-US" b="1" dirty="0">
                <a:latin typeface="Arial" panose="020B0604020202020204" pitchFamily="34" charset="0"/>
                <a:ea typeface="微软雅黑" panose="020B0503020204020204" pitchFamily="34" charset="-122"/>
                <a:cs typeface="Arial" panose="020B0604020202020204" pitchFamily="34" charset="0"/>
              </a:rPr>
              <a:t>中国车企出海驶入新的阶段：</a:t>
            </a:r>
            <a:r>
              <a:rPr lang="zh-CN" altLang="en-US" dirty="0">
                <a:latin typeface="Arial" panose="020B0604020202020204" pitchFamily="34" charset="0"/>
                <a:ea typeface="微软雅黑" panose="020B0503020204020204" pitchFamily="34" charset="-122"/>
              </a:rPr>
              <a:t>考虑到</a:t>
            </a:r>
            <a:r>
              <a:rPr lang="zh-CN" altLang="en-US" dirty="0">
                <a:ea typeface="微软雅黑" panose="020B0503020204020204" pitchFamily="34" charset="-122"/>
              </a:rPr>
              <a:t>降低成本与风险、提升产品影响力、产业链投资、加深本土化运营等因素，自主车企走出去的方式逐步从整车出口、散件出口向直接建厂、本土化研发制造转变。随着海外建厂的版图持续扩大，海外产业链逐步完善，未来本土化开发将为主趋势</a:t>
            </a:r>
            <a:r>
              <a:rPr lang="zh-CN" altLang="en-US" dirty="0">
                <a:ea typeface="微软雅黑" panose="020B0503020204020204" pitchFamily="34" charset="-122"/>
                <a:sym typeface="+mn-ea"/>
              </a:rPr>
              <a:t>。中国汽车出海已有较长的历史积累，但海外政策支持、地缘政治博弈、合规需求、本土化研产等仍是自主车企需要克服的重大难题。</a:t>
            </a:r>
          </a:p>
        </p:txBody>
      </p:sp>
    </p:spTree>
    <p:extLst>
      <p:ext uri="{BB962C8B-B14F-4D97-AF65-F5344CB8AC3E}">
        <p14:creationId xmlns:p14="http://schemas.microsoft.com/office/powerpoint/2010/main" val="28886446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5">
            <a:extLst>
              <a:ext uri="{FF2B5EF4-FFF2-40B4-BE49-F238E27FC236}">
                <a16:creationId xmlns:a16="http://schemas.microsoft.com/office/drawing/2014/main" id="{699641BD-0783-F9F6-876E-69F05651D4D1}"/>
              </a:ext>
            </a:extLst>
          </p:cNvPr>
          <p:cNvGrpSpPr/>
          <p:nvPr/>
        </p:nvGrpSpPr>
        <p:grpSpPr>
          <a:xfrm>
            <a:off x="10345273" y="4938349"/>
            <a:ext cx="1338828" cy="1670893"/>
            <a:chOff x="10345273" y="4938349"/>
            <a:chExt cx="1338828" cy="1670893"/>
          </a:xfrm>
        </p:grpSpPr>
        <p:sp>
          <p:nvSpPr>
            <p:cNvPr id="47" name="文本框 46">
              <a:extLst>
                <a:ext uri="{FF2B5EF4-FFF2-40B4-BE49-F238E27FC236}">
                  <a16:creationId xmlns:a16="http://schemas.microsoft.com/office/drawing/2014/main" id="{2B948029-03A1-D3B1-654B-0E1E27C730B3}"/>
                </a:ext>
              </a:extLst>
            </p:cNvPr>
            <p:cNvSpPr txBox="1"/>
            <p:nvPr/>
          </p:nvSpPr>
          <p:spPr>
            <a:xfrm>
              <a:off x="10345273" y="6363021"/>
              <a:ext cx="1338828" cy="246221"/>
            </a:xfrm>
            <a:prstGeom prst="rect">
              <a:avLst/>
            </a:prstGeom>
            <a:noFill/>
          </p:spPr>
          <p:txBody>
            <a:bodyPr wrap="non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F2F2F2">
                      <a:lumMod val="50000"/>
                    </a:srgbClr>
                  </a:solidFill>
                  <a:effectLst/>
                  <a:uLnTx/>
                  <a:uFillTx/>
                  <a:latin typeface="微软雅黑"/>
                  <a:ea typeface="微软雅黑"/>
                  <a:cs typeface="+mn-cs"/>
                </a:rPr>
                <a:t>扫码关注微信公众号</a:t>
              </a:r>
            </a:p>
          </p:txBody>
        </p:sp>
        <p:pic>
          <p:nvPicPr>
            <p:cNvPr id="48" name="图片 47">
              <a:extLst>
                <a:ext uri="{FF2B5EF4-FFF2-40B4-BE49-F238E27FC236}">
                  <a16:creationId xmlns:a16="http://schemas.microsoft.com/office/drawing/2014/main" id="{E525838C-1955-84D5-E811-32B00AEF88A2}"/>
                </a:ext>
              </a:extLst>
            </p:cNvPr>
            <p:cNvPicPr>
              <a:picLocks noChangeAspect="1"/>
            </p:cNvPicPr>
            <p:nvPr/>
          </p:nvPicPr>
          <p:blipFill>
            <a:blip r:embed="rId2" cstate="print">
              <a:extLst>
                <a:ext uri="{28A0092B-C50C-407E-A947-70E740481C1C}">
                  <a14:useLocalDpi xmlns:a14="http://schemas.microsoft.com/office/drawing/2010/main" val="0"/>
                </a:ext>
              </a:extLst>
            </a:blip>
            <a:srcRect l="136" r="136"/>
            <a:stretch/>
          </p:blipFill>
          <p:spPr>
            <a:xfrm>
              <a:off x="10433050" y="5006974"/>
              <a:ext cx="1165225" cy="1168401"/>
            </a:xfrm>
            <a:prstGeom prst="rect">
              <a:avLst/>
            </a:prstGeom>
          </p:spPr>
        </p:pic>
        <p:grpSp>
          <p:nvGrpSpPr>
            <p:cNvPr id="49" name="组合 48">
              <a:extLst>
                <a:ext uri="{FF2B5EF4-FFF2-40B4-BE49-F238E27FC236}">
                  <a16:creationId xmlns:a16="http://schemas.microsoft.com/office/drawing/2014/main" id="{B3B00224-D0A1-FA88-A690-832F42062189}"/>
                </a:ext>
              </a:extLst>
            </p:cNvPr>
            <p:cNvGrpSpPr/>
            <p:nvPr/>
          </p:nvGrpSpPr>
          <p:grpSpPr>
            <a:xfrm>
              <a:off x="10357194" y="4938349"/>
              <a:ext cx="1305739" cy="1306238"/>
              <a:chOff x="10357194" y="4931999"/>
              <a:chExt cx="1305739" cy="1306238"/>
            </a:xfrm>
          </p:grpSpPr>
          <p:grpSp>
            <p:nvGrpSpPr>
              <p:cNvPr id="50" name="组合 49">
                <a:extLst>
                  <a:ext uri="{FF2B5EF4-FFF2-40B4-BE49-F238E27FC236}">
                    <a16:creationId xmlns:a16="http://schemas.microsoft.com/office/drawing/2014/main" id="{C80D4D7B-9EF7-52DF-66F3-A2191BCA4DBA}"/>
                  </a:ext>
                </a:extLst>
              </p:cNvPr>
              <p:cNvGrpSpPr/>
              <p:nvPr/>
            </p:nvGrpSpPr>
            <p:grpSpPr>
              <a:xfrm>
                <a:off x="10357200" y="4932000"/>
                <a:ext cx="292631" cy="256882"/>
                <a:chOff x="10357200" y="4932000"/>
                <a:chExt cx="292631" cy="256882"/>
              </a:xfrm>
            </p:grpSpPr>
            <p:cxnSp>
              <p:nvCxnSpPr>
                <p:cNvPr id="60" name="直接连接符 59">
                  <a:extLst>
                    <a:ext uri="{FF2B5EF4-FFF2-40B4-BE49-F238E27FC236}">
                      <a16:creationId xmlns:a16="http://schemas.microsoft.com/office/drawing/2014/main" id="{4C277542-38FD-E86D-32A5-33DDF45EBC65}"/>
                    </a:ext>
                  </a:extLst>
                </p:cNvPr>
                <p:cNvCxnSpPr>
                  <a:cxnSpLocks/>
                </p:cNvCxnSpPr>
                <p:nvPr/>
              </p:nvCxnSpPr>
              <p:spPr>
                <a:xfrm>
                  <a:off x="10357200" y="4932000"/>
                  <a:ext cx="292631" cy="0"/>
                </a:xfrm>
                <a:prstGeom prst="line">
                  <a:avLst/>
                </a:prstGeom>
                <a:ln w="12700">
                  <a:solidFill>
                    <a:schemeClr val="tx2">
                      <a:lumMod val="75000"/>
                    </a:schemeClr>
                  </a:solidFill>
                </a:ln>
              </p:spPr>
              <p:style>
                <a:lnRef idx="1">
                  <a:schemeClr val="dk1"/>
                </a:lnRef>
                <a:fillRef idx="0">
                  <a:schemeClr val="dk1"/>
                </a:fillRef>
                <a:effectRef idx="0">
                  <a:schemeClr val="dk1"/>
                </a:effectRef>
                <a:fontRef idx="minor">
                  <a:schemeClr val="tx1"/>
                </a:fontRef>
              </p:style>
            </p:cxnSp>
            <p:cxnSp>
              <p:nvCxnSpPr>
                <p:cNvPr id="61" name="直接连接符 60">
                  <a:extLst>
                    <a:ext uri="{FF2B5EF4-FFF2-40B4-BE49-F238E27FC236}">
                      <a16:creationId xmlns:a16="http://schemas.microsoft.com/office/drawing/2014/main" id="{5884F540-040E-17DA-4B78-7EAADC571117}"/>
                    </a:ext>
                  </a:extLst>
                </p:cNvPr>
                <p:cNvCxnSpPr>
                  <a:cxnSpLocks/>
                </p:cNvCxnSpPr>
                <p:nvPr/>
              </p:nvCxnSpPr>
              <p:spPr>
                <a:xfrm>
                  <a:off x="10357200" y="4932000"/>
                  <a:ext cx="0" cy="256882"/>
                </a:xfrm>
                <a:prstGeom prst="line">
                  <a:avLst/>
                </a:prstGeom>
                <a:ln w="12700">
                  <a:solidFill>
                    <a:schemeClr val="tx2">
                      <a:lumMod val="75000"/>
                    </a:schemeClr>
                  </a:solidFill>
                </a:ln>
              </p:spPr>
              <p:style>
                <a:lnRef idx="1">
                  <a:schemeClr val="dk1"/>
                </a:lnRef>
                <a:fillRef idx="0">
                  <a:schemeClr val="dk1"/>
                </a:fillRef>
                <a:effectRef idx="0">
                  <a:schemeClr val="dk1"/>
                </a:effectRef>
                <a:fontRef idx="minor">
                  <a:schemeClr val="tx1"/>
                </a:fontRef>
              </p:style>
            </p:cxnSp>
          </p:grpSp>
          <p:grpSp>
            <p:nvGrpSpPr>
              <p:cNvPr id="51" name="组合 50">
                <a:extLst>
                  <a:ext uri="{FF2B5EF4-FFF2-40B4-BE49-F238E27FC236}">
                    <a16:creationId xmlns:a16="http://schemas.microsoft.com/office/drawing/2014/main" id="{DAE40715-FD39-3FF1-99A3-A35B4EF723BC}"/>
                  </a:ext>
                </a:extLst>
              </p:cNvPr>
              <p:cNvGrpSpPr/>
              <p:nvPr/>
            </p:nvGrpSpPr>
            <p:grpSpPr>
              <a:xfrm flipH="1">
                <a:off x="11370302" y="4931999"/>
                <a:ext cx="292631" cy="256882"/>
                <a:chOff x="10357200" y="4932000"/>
                <a:chExt cx="292631" cy="256882"/>
              </a:xfrm>
            </p:grpSpPr>
            <p:cxnSp>
              <p:nvCxnSpPr>
                <p:cNvPr id="58" name="直接连接符 57">
                  <a:extLst>
                    <a:ext uri="{FF2B5EF4-FFF2-40B4-BE49-F238E27FC236}">
                      <a16:creationId xmlns:a16="http://schemas.microsoft.com/office/drawing/2014/main" id="{DB16744B-8F18-0558-84C8-EB0E2190705E}"/>
                    </a:ext>
                  </a:extLst>
                </p:cNvPr>
                <p:cNvCxnSpPr>
                  <a:cxnSpLocks/>
                </p:cNvCxnSpPr>
                <p:nvPr/>
              </p:nvCxnSpPr>
              <p:spPr>
                <a:xfrm>
                  <a:off x="10357200" y="4932000"/>
                  <a:ext cx="292631" cy="0"/>
                </a:xfrm>
                <a:prstGeom prst="line">
                  <a:avLst/>
                </a:prstGeom>
                <a:ln w="12700">
                  <a:solidFill>
                    <a:schemeClr val="tx2">
                      <a:lumMod val="75000"/>
                    </a:schemeClr>
                  </a:solidFill>
                </a:ln>
              </p:spPr>
              <p:style>
                <a:lnRef idx="1">
                  <a:schemeClr val="dk1"/>
                </a:lnRef>
                <a:fillRef idx="0">
                  <a:schemeClr val="dk1"/>
                </a:fillRef>
                <a:effectRef idx="0">
                  <a:schemeClr val="dk1"/>
                </a:effectRef>
                <a:fontRef idx="minor">
                  <a:schemeClr val="tx1"/>
                </a:fontRef>
              </p:style>
            </p:cxnSp>
            <p:cxnSp>
              <p:nvCxnSpPr>
                <p:cNvPr id="59" name="直接连接符 58">
                  <a:extLst>
                    <a:ext uri="{FF2B5EF4-FFF2-40B4-BE49-F238E27FC236}">
                      <a16:creationId xmlns:a16="http://schemas.microsoft.com/office/drawing/2014/main" id="{27857F52-6510-6486-74D2-C9D9D0F8B9A2}"/>
                    </a:ext>
                  </a:extLst>
                </p:cNvPr>
                <p:cNvCxnSpPr>
                  <a:cxnSpLocks/>
                </p:cNvCxnSpPr>
                <p:nvPr/>
              </p:nvCxnSpPr>
              <p:spPr>
                <a:xfrm>
                  <a:off x="10357200" y="4932000"/>
                  <a:ext cx="0" cy="256882"/>
                </a:xfrm>
                <a:prstGeom prst="line">
                  <a:avLst/>
                </a:prstGeom>
                <a:ln w="12700">
                  <a:solidFill>
                    <a:schemeClr val="tx2">
                      <a:lumMod val="75000"/>
                    </a:schemeClr>
                  </a:solidFill>
                </a:ln>
              </p:spPr>
              <p:style>
                <a:lnRef idx="1">
                  <a:schemeClr val="dk1"/>
                </a:lnRef>
                <a:fillRef idx="0">
                  <a:schemeClr val="dk1"/>
                </a:fillRef>
                <a:effectRef idx="0">
                  <a:schemeClr val="dk1"/>
                </a:effectRef>
                <a:fontRef idx="minor">
                  <a:schemeClr val="tx1"/>
                </a:fontRef>
              </p:style>
            </p:cxnSp>
          </p:grpSp>
          <p:grpSp>
            <p:nvGrpSpPr>
              <p:cNvPr id="52" name="组合 51">
                <a:extLst>
                  <a:ext uri="{FF2B5EF4-FFF2-40B4-BE49-F238E27FC236}">
                    <a16:creationId xmlns:a16="http://schemas.microsoft.com/office/drawing/2014/main" id="{524F32B7-1277-4A90-A142-E699C08DA3FA}"/>
                  </a:ext>
                </a:extLst>
              </p:cNvPr>
              <p:cNvGrpSpPr/>
              <p:nvPr/>
            </p:nvGrpSpPr>
            <p:grpSpPr>
              <a:xfrm flipV="1">
                <a:off x="10357194" y="5981355"/>
                <a:ext cx="292631" cy="256882"/>
                <a:chOff x="10357200" y="4932000"/>
                <a:chExt cx="292631" cy="256882"/>
              </a:xfrm>
            </p:grpSpPr>
            <p:cxnSp>
              <p:nvCxnSpPr>
                <p:cNvPr id="56" name="直接连接符 55">
                  <a:extLst>
                    <a:ext uri="{FF2B5EF4-FFF2-40B4-BE49-F238E27FC236}">
                      <a16:creationId xmlns:a16="http://schemas.microsoft.com/office/drawing/2014/main" id="{533DFC8B-0B3E-B1E4-C858-42F8BEEEB64B}"/>
                    </a:ext>
                  </a:extLst>
                </p:cNvPr>
                <p:cNvCxnSpPr>
                  <a:cxnSpLocks/>
                </p:cNvCxnSpPr>
                <p:nvPr/>
              </p:nvCxnSpPr>
              <p:spPr>
                <a:xfrm>
                  <a:off x="10357200" y="4932000"/>
                  <a:ext cx="292631" cy="0"/>
                </a:xfrm>
                <a:prstGeom prst="line">
                  <a:avLst/>
                </a:prstGeom>
                <a:ln w="12700">
                  <a:solidFill>
                    <a:schemeClr val="tx2">
                      <a:lumMod val="75000"/>
                    </a:schemeClr>
                  </a:solidFill>
                </a:ln>
              </p:spPr>
              <p:style>
                <a:lnRef idx="1">
                  <a:schemeClr val="dk1"/>
                </a:lnRef>
                <a:fillRef idx="0">
                  <a:schemeClr val="dk1"/>
                </a:fillRef>
                <a:effectRef idx="0">
                  <a:schemeClr val="dk1"/>
                </a:effectRef>
                <a:fontRef idx="minor">
                  <a:schemeClr val="tx1"/>
                </a:fontRef>
              </p:style>
            </p:cxnSp>
            <p:cxnSp>
              <p:nvCxnSpPr>
                <p:cNvPr id="57" name="直接连接符 56">
                  <a:extLst>
                    <a:ext uri="{FF2B5EF4-FFF2-40B4-BE49-F238E27FC236}">
                      <a16:creationId xmlns:a16="http://schemas.microsoft.com/office/drawing/2014/main" id="{477DF3BF-50CF-529D-461C-9B8603349989}"/>
                    </a:ext>
                  </a:extLst>
                </p:cNvPr>
                <p:cNvCxnSpPr>
                  <a:cxnSpLocks/>
                </p:cNvCxnSpPr>
                <p:nvPr/>
              </p:nvCxnSpPr>
              <p:spPr>
                <a:xfrm>
                  <a:off x="10357200" y="4932000"/>
                  <a:ext cx="0" cy="256882"/>
                </a:xfrm>
                <a:prstGeom prst="line">
                  <a:avLst/>
                </a:prstGeom>
                <a:ln w="12700">
                  <a:solidFill>
                    <a:schemeClr val="tx2">
                      <a:lumMod val="75000"/>
                    </a:schemeClr>
                  </a:solidFill>
                </a:ln>
              </p:spPr>
              <p:style>
                <a:lnRef idx="1">
                  <a:schemeClr val="dk1"/>
                </a:lnRef>
                <a:fillRef idx="0">
                  <a:schemeClr val="dk1"/>
                </a:fillRef>
                <a:effectRef idx="0">
                  <a:schemeClr val="dk1"/>
                </a:effectRef>
                <a:fontRef idx="minor">
                  <a:schemeClr val="tx1"/>
                </a:fontRef>
              </p:style>
            </p:cxnSp>
          </p:grpSp>
          <p:grpSp>
            <p:nvGrpSpPr>
              <p:cNvPr id="53" name="组合 52">
                <a:extLst>
                  <a:ext uri="{FF2B5EF4-FFF2-40B4-BE49-F238E27FC236}">
                    <a16:creationId xmlns:a16="http://schemas.microsoft.com/office/drawing/2014/main" id="{85F31D8F-D541-EFF6-3B82-90B044E7C8A6}"/>
                  </a:ext>
                </a:extLst>
              </p:cNvPr>
              <p:cNvGrpSpPr/>
              <p:nvPr/>
            </p:nvGrpSpPr>
            <p:grpSpPr>
              <a:xfrm flipH="1" flipV="1">
                <a:off x="11370296" y="5981354"/>
                <a:ext cx="292631" cy="256882"/>
                <a:chOff x="10357200" y="4932000"/>
                <a:chExt cx="292631" cy="256882"/>
              </a:xfrm>
            </p:grpSpPr>
            <p:cxnSp>
              <p:nvCxnSpPr>
                <p:cNvPr id="54" name="直接连接符 53">
                  <a:extLst>
                    <a:ext uri="{FF2B5EF4-FFF2-40B4-BE49-F238E27FC236}">
                      <a16:creationId xmlns:a16="http://schemas.microsoft.com/office/drawing/2014/main" id="{58EBD8AC-B269-C223-9667-D14A053B90D9}"/>
                    </a:ext>
                  </a:extLst>
                </p:cNvPr>
                <p:cNvCxnSpPr>
                  <a:cxnSpLocks/>
                </p:cNvCxnSpPr>
                <p:nvPr/>
              </p:nvCxnSpPr>
              <p:spPr>
                <a:xfrm>
                  <a:off x="10357200" y="4932000"/>
                  <a:ext cx="292631" cy="0"/>
                </a:xfrm>
                <a:prstGeom prst="line">
                  <a:avLst/>
                </a:prstGeom>
                <a:ln w="12700">
                  <a:solidFill>
                    <a:schemeClr val="tx2">
                      <a:lumMod val="75000"/>
                    </a:schemeClr>
                  </a:solidFill>
                </a:ln>
              </p:spPr>
              <p:style>
                <a:lnRef idx="1">
                  <a:schemeClr val="dk1"/>
                </a:lnRef>
                <a:fillRef idx="0">
                  <a:schemeClr val="dk1"/>
                </a:fillRef>
                <a:effectRef idx="0">
                  <a:schemeClr val="dk1"/>
                </a:effectRef>
                <a:fontRef idx="minor">
                  <a:schemeClr val="tx1"/>
                </a:fontRef>
              </p:style>
            </p:cxnSp>
            <p:cxnSp>
              <p:nvCxnSpPr>
                <p:cNvPr id="55" name="直接连接符 54">
                  <a:extLst>
                    <a:ext uri="{FF2B5EF4-FFF2-40B4-BE49-F238E27FC236}">
                      <a16:creationId xmlns:a16="http://schemas.microsoft.com/office/drawing/2014/main" id="{1C470C98-C007-4395-DD91-7A9763B94A9E}"/>
                    </a:ext>
                  </a:extLst>
                </p:cNvPr>
                <p:cNvCxnSpPr>
                  <a:cxnSpLocks/>
                </p:cNvCxnSpPr>
                <p:nvPr/>
              </p:nvCxnSpPr>
              <p:spPr>
                <a:xfrm>
                  <a:off x="10357200" y="4932000"/>
                  <a:ext cx="0" cy="256882"/>
                </a:xfrm>
                <a:prstGeom prst="line">
                  <a:avLst/>
                </a:prstGeom>
                <a:ln w="12700">
                  <a:solidFill>
                    <a:schemeClr val="tx2">
                      <a:lumMod val="75000"/>
                    </a:schemeClr>
                  </a:solidFill>
                </a:ln>
              </p:spPr>
              <p:style>
                <a:lnRef idx="1">
                  <a:schemeClr val="dk1"/>
                </a:lnRef>
                <a:fillRef idx="0">
                  <a:schemeClr val="dk1"/>
                </a:fillRef>
                <a:effectRef idx="0">
                  <a:schemeClr val="dk1"/>
                </a:effectRef>
                <a:fontRef idx="minor">
                  <a:schemeClr val="tx1"/>
                </a:fontRef>
              </p:style>
            </p:cxnSp>
          </p:grpSp>
        </p:grpSp>
      </p:grpSp>
      <p:pic>
        <p:nvPicPr>
          <p:cNvPr id="26" name="图片 25">
            <a:extLst>
              <a:ext uri="{FF2B5EF4-FFF2-40B4-BE49-F238E27FC236}">
                <a16:creationId xmlns:a16="http://schemas.microsoft.com/office/drawing/2014/main" id="{6FE3221B-4AFD-E0A0-2927-B400F41B194B}"/>
              </a:ext>
            </a:extLst>
          </p:cNvPr>
          <p:cNvPicPr>
            <a:picLocks noChangeAspect="1"/>
          </p:cNvPicPr>
          <p:nvPr/>
        </p:nvPicPr>
        <p:blipFill rotWithShape="1">
          <a:blip r:embed="rId3">
            <a:extLst>
              <a:ext uri="{28A0092B-C50C-407E-A947-70E740481C1C}">
                <a14:useLocalDpi xmlns:a14="http://schemas.microsoft.com/office/drawing/2010/main" val="0"/>
              </a:ext>
            </a:extLst>
          </a:blip>
          <a:srcRect l="800" t="12416" b="28240"/>
          <a:stretch/>
        </p:blipFill>
        <p:spPr>
          <a:xfrm>
            <a:off x="360556" y="566201"/>
            <a:ext cx="11831437" cy="3981451"/>
          </a:xfrm>
          <a:prstGeom prst="rect">
            <a:avLst/>
          </a:prstGeom>
        </p:spPr>
      </p:pic>
      <p:sp>
        <p:nvSpPr>
          <p:cNvPr id="34" name="文本框 33">
            <a:extLst>
              <a:ext uri="{FF2B5EF4-FFF2-40B4-BE49-F238E27FC236}">
                <a16:creationId xmlns:a16="http://schemas.microsoft.com/office/drawing/2014/main" id="{9AC752EC-0B1D-4D42-3797-74E4F9969BFB}"/>
              </a:ext>
            </a:extLst>
          </p:cNvPr>
          <p:cNvSpPr txBox="1"/>
          <p:nvPr/>
        </p:nvSpPr>
        <p:spPr>
          <a:xfrm>
            <a:off x="0" y="4694489"/>
            <a:ext cx="9886950" cy="584775"/>
          </a:xfrm>
          <a:prstGeom prst="rect">
            <a:avLst/>
          </a:prstGeom>
          <a:noFill/>
        </p:spPr>
        <p:txBody>
          <a:bodyPr wrap="square" rtlCol="0">
            <a:spAutoFit/>
          </a:bodyPr>
          <a:lstStyle/>
          <a:p>
            <a:pPr marL="360000" marR="0" lvl="0" indent="0" algn="l" defTabSz="4572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srgbClr val="22262E"/>
                </a:solidFill>
                <a:effectLst/>
                <a:uLnTx/>
                <a:uFillTx/>
                <a:latin typeface="Arial" panose="020B0604020202020204" pitchFamily="34" charset="0"/>
                <a:ea typeface="微软雅黑" panose="020B0503020204020204" pitchFamily="34" charset="-122"/>
                <a:cs typeface="+mn-cs"/>
              </a:rPr>
              <a:t>THANK YOU</a:t>
            </a:r>
            <a:endParaRPr kumimoji="0" lang="zh-CN" altLang="en-US" sz="3200" b="1" i="0" u="none" strike="noStrike" kern="1200" cap="none" spc="0" normalizeH="0" baseline="0" noProof="0" dirty="0">
              <a:ln>
                <a:noFill/>
              </a:ln>
              <a:solidFill>
                <a:srgbClr val="22262E"/>
              </a:solidFill>
              <a:effectLst/>
              <a:uLnTx/>
              <a:uFillTx/>
              <a:latin typeface="Arial" panose="020B0604020202020204" pitchFamily="34" charset="0"/>
              <a:ea typeface="微软雅黑" panose="020B0503020204020204" pitchFamily="34" charset="-122"/>
              <a:cs typeface="+mn-cs"/>
            </a:endParaRPr>
          </a:p>
        </p:txBody>
      </p:sp>
      <p:grpSp>
        <p:nvGrpSpPr>
          <p:cNvPr id="36" name="组合 35">
            <a:extLst>
              <a:ext uri="{FF2B5EF4-FFF2-40B4-BE49-F238E27FC236}">
                <a16:creationId xmlns:a16="http://schemas.microsoft.com/office/drawing/2014/main" id="{3AE9D745-AC3D-E00E-39CF-6AFA0EFD72F2}"/>
              </a:ext>
            </a:extLst>
          </p:cNvPr>
          <p:cNvGrpSpPr/>
          <p:nvPr/>
        </p:nvGrpSpPr>
        <p:grpSpPr>
          <a:xfrm>
            <a:off x="450056" y="5657425"/>
            <a:ext cx="2189619" cy="307777"/>
            <a:chOff x="5467609" y="3537859"/>
            <a:chExt cx="2189619" cy="307777"/>
          </a:xfrm>
        </p:grpSpPr>
        <p:sp>
          <p:nvSpPr>
            <p:cNvPr id="37" name="文本框 36">
              <a:extLst>
                <a:ext uri="{FF2B5EF4-FFF2-40B4-BE49-F238E27FC236}">
                  <a16:creationId xmlns:a16="http://schemas.microsoft.com/office/drawing/2014/main" id="{9F66E531-A46B-B15B-259E-FA89CB67DC8F}"/>
                </a:ext>
              </a:extLst>
            </p:cNvPr>
            <p:cNvSpPr txBox="1"/>
            <p:nvPr/>
          </p:nvSpPr>
          <p:spPr>
            <a:xfrm>
              <a:off x="5805439" y="3537859"/>
              <a:ext cx="1851789" cy="307777"/>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22262E"/>
                  </a:solidFill>
                  <a:effectLst/>
                  <a:uLnTx/>
                  <a:uFillTx/>
                  <a:latin typeface="微软雅黑" panose="020B0503020204020204" pitchFamily="34" charset="-122"/>
                  <a:ea typeface="微软雅黑" panose="020B0503020204020204" pitchFamily="34" charset="-122"/>
                  <a:cs typeface="+mn-cs"/>
                </a:rPr>
                <a:t>+86 135 1210 2701</a:t>
              </a:r>
            </a:p>
          </p:txBody>
        </p:sp>
        <p:pic>
          <p:nvPicPr>
            <p:cNvPr id="39" name="图形 38">
              <a:extLst>
                <a:ext uri="{FF2B5EF4-FFF2-40B4-BE49-F238E27FC236}">
                  <a16:creationId xmlns:a16="http://schemas.microsoft.com/office/drawing/2014/main" id="{A8576242-F2E0-5B40-5A42-161F01E16699}"/>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467609" y="3549640"/>
              <a:ext cx="284214" cy="284214"/>
            </a:xfrm>
            <a:prstGeom prst="rect">
              <a:avLst/>
            </a:prstGeom>
          </p:spPr>
        </p:pic>
      </p:grpSp>
      <p:grpSp>
        <p:nvGrpSpPr>
          <p:cNvPr id="40" name="组合 39">
            <a:extLst>
              <a:ext uri="{FF2B5EF4-FFF2-40B4-BE49-F238E27FC236}">
                <a16:creationId xmlns:a16="http://schemas.microsoft.com/office/drawing/2014/main" id="{32592767-31AD-840D-28B4-A7F6DE6C7F79}"/>
              </a:ext>
            </a:extLst>
          </p:cNvPr>
          <p:cNvGrpSpPr/>
          <p:nvPr/>
        </p:nvGrpSpPr>
        <p:grpSpPr>
          <a:xfrm>
            <a:off x="3972103" y="6144182"/>
            <a:ext cx="3383685" cy="307777"/>
            <a:chOff x="5484900" y="4511470"/>
            <a:chExt cx="3383685" cy="307777"/>
          </a:xfrm>
        </p:grpSpPr>
        <p:pic>
          <p:nvPicPr>
            <p:cNvPr id="41" name="图形 40">
              <a:extLst>
                <a:ext uri="{FF2B5EF4-FFF2-40B4-BE49-F238E27FC236}">
                  <a16:creationId xmlns:a16="http://schemas.microsoft.com/office/drawing/2014/main" id="{0CA7D675-2A29-93F7-83E9-F101B94EAC3B}"/>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5484900" y="4537257"/>
              <a:ext cx="256203" cy="256203"/>
            </a:xfrm>
            <a:prstGeom prst="rect">
              <a:avLst/>
            </a:prstGeom>
          </p:spPr>
        </p:pic>
        <p:sp>
          <p:nvSpPr>
            <p:cNvPr id="42" name="文本框 41">
              <a:extLst>
                <a:ext uri="{FF2B5EF4-FFF2-40B4-BE49-F238E27FC236}">
                  <a16:creationId xmlns:a16="http://schemas.microsoft.com/office/drawing/2014/main" id="{825FB10E-E700-2E3D-7B09-0C4012CDC51F}"/>
                </a:ext>
              </a:extLst>
            </p:cNvPr>
            <p:cNvSpPr txBox="1"/>
            <p:nvPr/>
          </p:nvSpPr>
          <p:spPr>
            <a:xfrm>
              <a:off x="5805439" y="4511470"/>
              <a:ext cx="3063146" cy="307777"/>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22262E"/>
                  </a:solidFill>
                  <a:effectLst/>
                  <a:uLnTx/>
                  <a:uFillTx/>
                  <a:latin typeface="微软雅黑" panose="020B0503020204020204" pitchFamily="34" charset="-122"/>
                  <a:ea typeface="微软雅黑" panose="020B0503020204020204" pitchFamily="34" charset="-122"/>
                  <a:cs typeface="+mn-cs"/>
                </a:rPr>
                <a:t>http://www.chinaautomarket.com</a:t>
              </a:r>
              <a:endParaRPr kumimoji="0" lang="zh-CN" altLang="en-US" sz="1400" b="0" i="0" u="none" strike="noStrike" kern="1200" cap="none" spc="0" normalizeH="0" baseline="0" noProof="0" dirty="0">
                <a:ln>
                  <a:noFill/>
                </a:ln>
                <a:solidFill>
                  <a:srgbClr val="22262E"/>
                </a:solidFill>
                <a:effectLst/>
                <a:uLnTx/>
                <a:uFillTx/>
                <a:latin typeface="微软雅黑" panose="020B0503020204020204" pitchFamily="34" charset="-122"/>
                <a:ea typeface="微软雅黑" panose="020B0503020204020204" pitchFamily="34" charset="-122"/>
                <a:cs typeface="+mn-cs"/>
              </a:endParaRPr>
            </a:p>
          </p:txBody>
        </p:sp>
      </p:grpSp>
      <p:grpSp>
        <p:nvGrpSpPr>
          <p:cNvPr id="43" name="组合 42">
            <a:extLst>
              <a:ext uri="{FF2B5EF4-FFF2-40B4-BE49-F238E27FC236}">
                <a16:creationId xmlns:a16="http://schemas.microsoft.com/office/drawing/2014/main" id="{14E8D965-5B7A-1313-03E8-13DD653F97B4}"/>
              </a:ext>
            </a:extLst>
          </p:cNvPr>
          <p:cNvGrpSpPr/>
          <p:nvPr/>
        </p:nvGrpSpPr>
        <p:grpSpPr>
          <a:xfrm>
            <a:off x="450056" y="6144182"/>
            <a:ext cx="2975947" cy="307777"/>
            <a:chOff x="410743" y="6481396"/>
            <a:chExt cx="2975947" cy="307777"/>
          </a:xfrm>
        </p:grpSpPr>
        <p:sp>
          <p:nvSpPr>
            <p:cNvPr id="44" name="文本框 43">
              <a:extLst>
                <a:ext uri="{FF2B5EF4-FFF2-40B4-BE49-F238E27FC236}">
                  <a16:creationId xmlns:a16="http://schemas.microsoft.com/office/drawing/2014/main" id="{8AEFFB94-C188-79DC-A9F3-AA56626AB755}"/>
                </a:ext>
              </a:extLst>
            </p:cNvPr>
            <p:cNvSpPr txBox="1"/>
            <p:nvPr/>
          </p:nvSpPr>
          <p:spPr>
            <a:xfrm>
              <a:off x="751545" y="6481396"/>
              <a:ext cx="2635145" cy="307777"/>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22262E"/>
                  </a:solidFill>
                  <a:effectLst/>
                  <a:uLnTx/>
                  <a:uFillTx/>
                  <a:latin typeface="微软雅黑" panose="020B0503020204020204" pitchFamily="34" charset="-122"/>
                  <a:ea typeface="微软雅黑" panose="020B0503020204020204" pitchFamily="34" charset="-122"/>
                  <a:cs typeface="+mn-cs"/>
                </a:rPr>
                <a:t>xifuz@chinaautomarket.com</a:t>
              </a:r>
              <a:endParaRPr kumimoji="0" lang="zh-CN" altLang="en-US" sz="1400" b="0" i="0" u="none" strike="noStrike" kern="1200" cap="none" spc="0" normalizeH="0" baseline="0" noProof="0" dirty="0">
                <a:ln>
                  <a:noFill/>
                </a:ln>
                <a:solidFill>
                  <a:srgbClr val="22262E"/>
                </a:solidFill>
                <a:effectLst/>
                <a:uLnTx/>
                <a:uFillTx/>
                <a:latin typeface="微软雅黑" panose="020B0503020204020204" pitchFamily="34" charset="-122"/>
                <a:ea typeface="微软雅黑" panose="020B0503020204020204" pitchFamily="34" charset="-122"/>
                <a:cs typeface="+mn-cs"/>
              </a:endParaRPr>
            </a:p>
          </p:txBody>
        </p:sp>
        <p:pic>
          <p:nvPicPr>
            <p:cNvPr id="45" name="图形 44">
              <a:extLst>
                <a:ext uri="{FF2B5EF4-FFF2-40B4-BE49-F238E27FC236}">
                  <a16:creationId xmlns:a16="http://schemas.microsoft.com/office/drawing/2014/main" id="{74673E24-3F1C-FC62-87DA-585C5A7EE942}"/>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410743" y="6528486"/>
              <a:ext cx="283015" cy="213596"/>
            </a:xfrm>
            <a:prstGeom prst="rect">
              <a:avLst/>
            </a:prstGeom>
          </p:spPr>
        </p:pic>
      </p:grpSp>
    </p:spTree>
    <p:extLst>
      <p:ext uri="{BB962C8B-B14F-4D97-AF65-F5344CB8AC3E}">
        <p14:creationId xmlns:p14="http://schemas.microsoft.com/office/powerpoint/2010/main" val="13188908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277B3F9C-DB3A-E136-4878-647179779189}"/>
              </a:ext>
            </a:extLst>
          </p:cNvPr>
          <p:cNvSpPr>
            <a:spLocks noGrp="1"/>
          </p:cNvSpPr>
          <p:nvPr>
            <p:ph type="sldNum" sz="quarter" idx="12"/>
          </p:nvPr>
        </p:nvSpPr>
        <p:spPr/>
        <p:txBody>
          <a:bodyPr/>
          <a:lstStyle/>
          <a:p>
            <a:fld id="{F71E1782-A91A-44D1-8FB4-C38984F10C6E}" type="slidenum">
              <a:rPr lang="zh-CN" altLang="en-US" smtClean="0"/>
              <a:pPr/>
              <a:t>2</a:t>
            </a:fld>
            <a:endParaRPr lang="zh-CN" altLang="en-US" dirty="0"/>
          </a:p>
        </p:txBody>
      </p:sp>
      <p:sp>
        <p:nvSpPr>
          <p:cNvPr id="3" name="标题 2">
            <a:extLst>
              <a:ext uri="{FF2B5EF4-FFF2-40B4-BE49-F238E27FC236}">
                <a16:creationId xmlns:a16="http://schemas.microsoft.com/office/drawing/2014/main" id="{A42DBB49-F092-2925-288C-ABF317FF9FCA}"/>
              </a:ext>
            </a:extLst>
          </p:cNvPr>
          <p:cNvSpPr>
            <a:spLocks noGrp="1"/>
          </p:cNvSpPr>
          <p:nvPr>
            <p:ph type="title"/>
          </p:nvPr>
        </p:nvSpPr>
        <p:spPr/>
        <p:txBody>
          <a:bodyPr/>
          <a:lstStyle/>
          <a:p>
            <a:endParaRPr lang="zh-CN" altLang="en-US"/>
          </a:p>
        </p:txBody>
      </p:sp>
      <p:pic>
        <p:nvPicPr>
          <p:cNvPr id="5" name="图片 4">
            <a:extLst>
              <a:ext uri="{FF2B5EF4-FFF2-40B4-BE49-F238E27FC236}">
                <a16:creationId xmlns:a16="http://schemas.microsoft.com/office/drawing/2014/main" id="{D4FACAE4-3305-4253-CDAA-BFF58509C4B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9427759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FBBC1122-1EB1-6566-22B0-2EAEA46CC57A}"/>
              </a:ext>
            </a:extLst>
          </p:cNvPr>
          <p:cNvSpPr>
            <a:spLocks noGrp="1"/>
          </p:cNvSpPr>
          <p:nvPr>
            <p:ph type="sldNum" sz="quarter" idx="12"/>
          </p:nvPr>
        </p:nvSpPr>
        <p:spPr/>
        <p:txBody>
          <a:bodyPr/>
          <a:lstStyle/>
          <a:p>
            <a:fld id="{F71E1782-A91A-44D1-8FB4-C38984F10C6E}" type="slidenum">
              <a:rPr lang="zh-CN" altLang="en-US" smtClean="0"/>
              <a:pPr/>
              <a:t>3</a:t>
            </a:fld>
            <a:endParaRPr lang="zh-CN" altLang="en-US" dirty="0"/>
          </a:p>
        </p:txBody>
      </p:sp>
      <p:sp>
        <p:nvSpPr>
          <p:cNvPr id="3" name="标题 2">
            <a:extLst>
              <a:ext uri="{FF2B5EF4-FFF2-40B4-BE49-F238E27FC236}">
                <a16:creationId xmlns:a16="http://schemas.microsoft.com/office/drawing/2014/main" id="{F65AEBD5-6443-D3BF-49C8-3B882B0684D3}"/>
              </a:ext>
            </a:extLst>
          </p:cNvPr>
          <p:cNvSpPr>
            <a:spLocks noGrp="1"/>
          </p:cNvSpPr>
          <p:nvPr>
            <p:ph type="title"/>
          </p:nvPr>
        </p:nvSpPr>
        <p:spPr/>
        <p:txBody>
          <a:bodyPr/>
          <a:lstStyle/>
          <a:p>
            <a:endParaRPr lang="zh-CN" altLang="en-US"/>
          </a:p>
        </p:txBody>
      </p:sp>
      <p:pic>
        <p:nvPicPr>
          <p:cNvPr id="5" name="图片 4">
            <a:extLst>
              <a:ext uri="{FF2B5EF4-FFF2-40B4-BE49-F238E27FC236}">
                <a16:creationId xmlns:a16="http://schemas.microsoft.com/office/drawing/2014/main" id="{D91DD140-2EC9-EA09-D587-1E773D32964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8009275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22D4311C-28FA-2D68-3FCB-7F58C9B7BF1D}"/>
              </a:ext>
            </a:extLst>
          </p:cNvPr>
          <p:cNvSpPr>
            <a:spLocks noGrp="1"/>
          </p:cNvSpPr>
          <p:nvPr>
            <p:ph type="sldNum" sz="quarter" idx="12"/>
          </p:nvPr>
        </p:nvSpPr>
        <p:spPr/>
        <p:txBody>
          <a:bodyPr/>
          <a:lstStyle/>
          <a:p>
            <a:fld id="{F71E1782-A91A-44D1-8FB4-C38984F10C6E}" type="slidenum">
              <a:rPr lang="zh-CN" altLang="en-US" smtClean="0"/>
              <a:pPr/>
              <a:t>4</a:t>
            </a:fld>
            <a:endParaRPr lang="zh-CN" altLang="en-US" dirty="0"/>
          </a:p>
        </p:txBody>
      </p:sp>
      <p:sp>
        <p:nvSpPr>
          <p:cNvPr id="3" name="标题 2">
            <a:extLst>
              <a:ext uri="{FF2B5EF4-FFF2-40B4-BE49-F238E27FC236}">
                <a16:creationId xmlns:a16="http://schemas.microsoft.com/office/drawing/2014/main" id="{AD118CBE-BE88-305F-3646-D971F449A831}"/>
              </a:ext>
            </a:extLst>
          </p:cNvPr>
          <p:cNvSpPr>
            <a:spLocks noGrp="1"/>
          </p:cNvSpPr>
          <p:nvPr>
            <p:ph type="title"/>
          </p:nvPr>
        </p:nvSpPr>
        <p:spPr/>
        <p:txBody>
          <a:bodyPr/>
          <a:lstStyle/>
          <a:p>
            <a:endParaRPr lang="zh-CN" altLang="en-US"/>
          </a:p>
        </p:txBody>
      </p:sp>
      <p:pic>
        <p:nvPicPr>
          <p:cNvPr id="5" name="图片 4">
            <a:extLst>
              <a:ext uri="{FF2B5EF4-FFF2-40B4-BE49-F238E27FC236}">
                <a16:creationId xmlns:a16="http://schemas.microsoft.com/office/drawing/2014/main" id="{66348FA9-518D-4840-AAC7-6B2982A1C77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2307656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DD5E5D40-0346-2201-6049-F3DD08D3A8A2}"/>
              </a:ext>
            </a:extLst>
          </p:cNvPr>
          <p:cNvSpPr>
            <a:spLocks noGrp="1"/>
          </p:cNvSpPr>
          <p:nvPr>
            <p:ph type="sldNum" sz="quarter" idx="12"/>
          </p:nvPr>
        </p:nvSpPr>
        <p:spPr/>
        <p:txBody>
          <a:bodyPr/>
          <a:lstStyle/>
          <a:p>
            <a:fld id="{F71E1782-A91A-44D1-8FB4-C38984F10C6E}" type="slidenum">
              <a:rPr lang="zh-CN" altLang="en-US" smtClean="0"/>
              <a:pPr/>
              <a:t>5</a:t>
            </a:fld>
            <a:endParaRPr lang="zh-CN" altLang="en-US" dirty="0"/>
          </a:p>
        </p:txBody>
      </p:sp>
      <p:sp>
        <p:nvSpPr>
          <p:cNvPr id="3" name="标题 2">
            <a:extLst>
              <a:ext uri="{FF2B5EF4-FFF2-40B4-BE49-F238E27FC236}">
                <a16:creationId xmlns:a16="http://schemas.microsoft.com/office/drawing/2014/main" id="{D6324DDB-732A-5D87-A513-21172B3F449D}"/>
              </a:ext>
            </a:extLst>
          </p:cNvPr>
          <p:cNvSpPr>
            <a:spLocks noGrp="1"/>
          </p:cNvSpPr>
          <p:nvPr>
            <p:ph type="title"/>
          </p:nvPr>
        </p:nvSpPr>
        <p:spPr/>
        <p:txBody>
          <a:bodyPr/>
          <a:lstStyle/>
          <a:p>
            <a:endParaRPr lang="zh-CN" altLang="en-US"/>
          </a:p>
        </p:txBody>
      </p:sp>
      <p:pic>
        <p:nvPicPr>
          <p:cNvPr id="5" name="图片 4">
            <a:extLst>
              <a:ext uri="{FF2B5EF4-FFF2-40B4-BE49-F238E27FC236}">
                <a16:creationId xmlns:a16="http://schemas.microsoft.com/office/drawing/2014/main" id="{4C5E159D-7EB3-CA29-0A4B-86B9966DB6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818307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E7C04A7F-6A63-20CD-4F74-DE2FA8D1C846}"/>
              </a:ext>
            </a:extLst>
          </p:cNvPr>
          <p:cNvSpPr>
            <a:spLocks noGrp="1"/>
          </p:cNvSpPr>
          <p:nvPr>
            <p:ph type="sldNum" sz="quarter" idx="12"/>
          </p:nvPr>
        </p:nvSpPr>
        <p:spPr/>
        <p:txBody>
          <a:bodyPr/>
          <a:lstStyle/>
          <a:p>
            <a:fld id="{F71E1782-A91A-44D1-8FB4-C38984F10C6E}" type="slidenum">
              <a:rPr lang="zh-CN" altLang="en-US" smtClean="0"/>
              <a:pPr/>
              <a:t>6</a:t>
            </a:fld>
            <a:endParaRPr lang="zh-CN" altLang="en-US" dirty="0"/>
          </a:p>
        </p:txBody>
      </p:sp>
      <p:sp>
        <p:nvSpPr>
          <p:cNvPr id="3" name="标题 2">
            <a:extLst>
              <a:ext uri="{FF2B5EF4-FFF2-40B4-BE49-F238E27FC236}">
                <a16:creationId xmlns:a16="http://schemas.microsoft.com/office/drawing/2014/main" id="{F5F0C537-B68F-5391-B467-593B27C6949F}"/>
              </a:ext>
            </a:extLst>
          </p:cNvPr>
          <p:cNvSpPr>
            <a:spLocks noGrp="1"/>
          </p:cNvSpPr>
          <p:nvPr>
            <p:ph type="title"/>
          </p:nvPr>
        </p:nvSpPr>
        <p:spPr/>
        <p:txBody>
          <a:bodyPr/>
          <a:lstStyle/>
          <a:p>
            <a:endParaRPr lang="zh-CN" altLang="en-US"/>
          </a:p>
        </p:txBody>
      </p:sp>
      <p:pic>
        <p:nvPicPr>
          <p:cNvPr id="5" name="图片 4">
            <a:extLst>
              <a:ext uri="{FF2B5EF4-FFF2-40B4-BE49-F238E27FC236}">
                <a16:creationId xmlns:a16="http://schemas.microsoft.com/office/drawing/2014/main" id="{DE8B3A19-8E0E-166A-76AA-56D28C47234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9354556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128BBCE8-CB84-D4A9-B2E0-9759879ED44C}"/>
              </a:ext>
            </a:extLst>
          </p:cNvPr>
          <p:cNvSpPr>
            <a:spLocks noGrp="1"/>
          </p:cNvSpPr>
          <p:nvPr>
            <p:ph type="sldNum" sz="quarter" idx="12"/>
          </p:nvPr>
        </p:nvSpPr>
        <p:spPr/>
        <p:txBody>
          <a:bodyPr/>
          <a:lstStyle/>
          <a:p>
            <a:fld id="{F71E1782-A91A-44D1-8FB4-C38984F10C6E}" type="slidenum">
              <a:rPr lang="zh-CN" altLang="en-US" smtClean="0"/>
              <a:pPr/>
              <a:t>7</a:t>
            </a:fld>
            <a:endParaRPr lang="zh-CN" altLang="en-US" dirty="0"/>
          </a:p>
        </p:txBody>
      </p:sp>
      <p:sp>
        <p:nvSpPr>
          <p:cNvPr id="3" name="标题 2">
            <a:extLst>
              <a:ext uri="{FF2B5EF4-FFF2-40B4-BE49-F238E27FC236}">
                <a16:creationId xmlns:a16="http://schemas.microsoft.com/office/drawing/2014/main" id="{BC9050F4-9608-9088-4FBE-822ACEC94FE9}"/>
              </a:ext>
            </a:extLst>
          </p:cNvPr>
          <p:cNvSpPr>
            <a:spLocks noGrp="1"/>
          </p:cNvSpPr>
          <p:nvPr>
            <p:ph type="title"/>
          </p:nvPr>
        </p:nvSpPr>
        <p:spPr/>
        <p:txBody>
          <a:bodyPr/>
          <a:lstStyle/>
          <a:p>
            <a:endParaRPr lang="zh-CN" altLang="en-US"/>
          </a:p>
        </p:txBody>
      </p:sp>
      <p:pic>
        <p:nvPicPr>
          <p:cNvPr id="5" name="图片 4">
            <a:extLst>
              <a:ext uri="{FF2B5EF4-FFF2-40B4-BE49-F238E27FC236}">
                <a16:creationId xmlns:a16="http://schemas.microsoft.com/office/drawing/2014/main" id="{EF2D3622-AD9C-AC76-3495-2970D757387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225169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012BC73F-3E94-E987-7A8E-D7CC850EEEBD}"/>
              </a:ext>
            </a:extLst>
          </p:cNvPr>
          <p:cNvSpPr>
            <a:spLocks noGrp="1"/>
          </p:cNvSpPr>
          <p:nvPr>
            <p:ph type="sldNum" sz="quarter" idx="12"/>
          </p:nvPr>
        </p:nvSpPr>
        <p:spPr/>
        <p:txBody>
          <a:bodyPr/>
          <a:lstStyle/>
          <a:p>
            <a:fld id="{F71E1782-A91A-44D1-8FB4-C38984F10C6E}" type="slidenum">
              <a:rPr lang="zh-CN" altLang="en-US" smtClean="0"/>
              <a:pPr/>
              <a:t>8</a:t>
            </a:fld>
            <a:endParaRPr lang="zh-CN" altLang="en-US" dirty="0"/>
          </a:p>
        </p:txBody>
      </p:sp>
      <p:sp>
        <p:nvSpPr>
          <p:cNvPr id="3" name="标题 2">
            <a:extLst>
              <a:ext uri="{FF2B5EF4-FFF2-40B4-BE49-F238E27FC236}">
                <a16:creationId xmlns:a16="http://schemas.microsoft.com/office/drawing/2014/main" id="{090235FE-17B4-568A-7143-A248A30FF7BA}"/>
              </a:ext>
            </a:extLst>
          </p:cNvPr>
          <p:cNvSpPr>
            <a:spLocks noGrp="1"/>
          </p:cNvSpPr>
          <p:nvPr>
            <p:ph type="title"/>
          </p:nvPr>
        </p:nvSpPr>
        <p:spPr/>
        <p:txBody>
          <a:bodyPr/>
          <a:lstStyle/>
          <a:p>
            <a:endParaRPr lang="zh-CN" altLang="en-US"/>
          </a:p>
        </p:txBody>
      </p:sp>
      <p:pic>
        <p:nvPicPr>
          <p:cNvPr id="5" name="图片 4">
            <a:extLst>
              <a:ext uri="{FF2B5EF4-FFF2-40B4-BE49-F238E27FC236}">
                <a16:creationId xmlns:a16="http://schemas.microsoft.com/office/drawing/2014/main" id="{6BE378F1-9604-08A7-7992-50D09F4DC55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2747637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3515EAD7-7D49-86ED-C9C4-2F58377D2461}"/>
              </a:ext>
            </a:extLst>
          </p:cNvPr>
          <p:cNvSpPr>
            <a:spLocks noGrp="1"/>
          </p:cNvSpPr>
          <p:nvPr>
            <p:ph type="sldNum" sz="quarter" idx="12"/>
          </p:nvPr>
        </p:nvSpPr>
        <p:spPr/>
        <p:txBody>
          <a:bodyPr/>
          <a:lstStyle/>
          <a:p>
            <a:fld id="{F71E1782-A91A-44D1-8FB4-C38984F10C6E}" type="slidenum">
              <a:rPr lang="zh-CN" altLang="en-US" smtClean="0"/>
              <a:pPr/>
              <a:t>9</a:t>
            </a:fld>
            <a:endParaRPr lang="zh-CN" altLang="en-US" dirty="0"/>
          </a:p>
        </p:txBody>
      </p:sp>
      <p:sp>
        <p:nvSpPr>
          <p:cNvPr id="3" name="标题 2">
            <a:extLst>
              <a:ext uri="{FF2B5EF4-FFF2-40B4-BE49-F238E27FC236}">
                <a16:creationId xmlns:a16="http://schemas.microsoft.com/office/drawing/2014/main" id="{6C4DD03A-55D4-8329-0BCD-0220E6DFD002}"/>
              </a:ext>
            </a:extLst>
          </p:cNvPr>
          <p:cNvSpPr>
            <a:spLocks noGrp="1"/>
          </p:cNvSpPr>
          <p:nvPr>
            <p:ph type="title"/>
          </p:nvPr>
        </p:nvSpPr>
        <p:spPr/>
        <p:txBody>
          <a:bodyPr/>
          <a:lstStyle/>
          <a:p>
            <a:endParaRPr lang="zh-CN" altLang="en-US"/>
          </a:p>
        </p:txBody>
      </p:sp>
      <p:pic>
        <p:nvPicPr>
          <p:cNvPr id="5" name="图片 4">
            <a:extLst>
              <a:ext uri="{FF2B5EF4-FFF2-40B4-BE49-F238E27FC236}">
                <a16:creationId xmlns:a16="http://schemas.microsoft.com/office/drawing/2014/main" id="{5A802886-9C8E-BFC8-B1AB-3D7AD0B97B7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86034964"/>
      </p:ext>
    </p:extLst>
  </p:cSld>
  <p:clrMapOvr>
    <a:masterClrMapping/>
  </p:clrMapOvr>
</p:sld>
</file>

<file path=ppt/theme/theme1.xml><?xml version="1.0" encoding="utf-8"?>
<a:theme xmlns:a="http://schemas.openxmlformats.org/drawingml/2006/main" name="2_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rtlCol="0" anchor="ctr"/>
      <a:lstStyle>
        <a:defPPr algn="ctr">
          <a:defRPr/>
        </a:defPPr>
      </a:lstStyle>
      <a:style>
        <a:lnRef idx="1">
          <a:schemeClr val="accent1"/>
        </a:lnRef>
        <a:fillRef idx="0">
          <a:schemeClr val="accent1"/>
        </a:fillRef>
        <a:effectRef idx="0">
          <a:schemeClr val="accent1"/>
        </a:effectRef>
        <a:fontRef idx="minor">
          <a:schemeClr val="tx1"/>
        </a:fontRef>
      </a:style>
    </a:spDef>
  </a:objectDefaults>
  <a:extraClrSchemeLst/>
</a:theme>
</file>

<file path=ppt/theme/theme2.xml><?xml version="1.0" encoding="utf-8"?>
<a:theme xmlns:a="http://schemas.openxmlformats.org/drawingml/2006/main" name="Office 主题​​">
  <a:themeElements>
    <a:clrScheme name="CAM通用模板主题色">
      <a:dk1>
        <a:srgbClr val="22262E"/>
      </a:dk1>
      <a:lt1>
        <a:sysClr val="window" lastClr="FFFFFF"/>
      </a:lt1>
      <a:dk2>
        <a:srgbClr val="DE2E2E"/>
      </a:dk2>
      <a:lt2>
        <a:srgbClr val="F2F2F2"/>
      </a:lt2>
      <a:accent1>
        <a:srgbClr val="FFC000"/>
      </a:accent1>
      <a:accent2>
        <a:srgbClr val="65647D"/>
      </a:accent2>
      <a:accent3>
        <a:srgbClr val="548091"/>
      </a:accent3>
      <a:accent4>
        <a:srgbClr val="A33E67"/>
      </a:accent4>
      <a:accent5>
        <a:srgbClr val="557523"/>
      </a:accent5>
      <a:accent6>
        <a:srgbClr val="8A4A3A"/>
      </a:accent6>
      <a:hlink>
        <a:srgbClr val="0563C1"/>
      </a:hlink>
      <a:folHlink>
        <a:srgbClr val="954F72"/>
      </a:folHlink>
    </a:clrScheme>
    <a:fontScheme name="CAM">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CAM通用模板主题色">
      <a:dk1>
        <a:srgbClr val="22262E"/>
      </a:dk1>
      <a:lt1>
        <a:sysClr val="window" lastClr="FFFFFF"/>
      </a:lt1>
      <a:dk2>
        <a:srgbClr val="DE2E2E"/>
      </a:dk2>
      <a:lt2>
        <a:srgbClr val="F2F2F2"/>
      </a:lt2>
      <a:accent1>
        <a:srgbClr val="FFC000"/>
      </a:accent1>
      <a:accent2>
        <a:srgbClr val="65647D"/>
      </a:accent2>
      <a:accent3>
        <a:srgbClr val="548091"/>
      </a:accent3>
      <a:accent4>
        <a:srgbClr val="A33E67"/>
      </a:accent4>
      <a:accent5>
        <a:srgbClr val="557523"/>
      </a:accent5>
      <a:accent6>
        <a:srgbClr val="8A4A3A"/>
      </a:accent6>
      <a:hlink>
        <a:srgbClr val="0563C1"/>
      </a:hlink>
      <a:folHlink>
        <a:srgbClr val="954F72"/>
      </a:folHlink>
    </a:clrScheme>
    <a:fontScheme name="CAM">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54524</TotalTime>
  <Words>404</Words>
  <Application>Microsoft Office PowerPoint</Application>
  <PresentationFormat>宽屏</PresentationFormat>
  <Paragraphs>19</Paragraphs>
  <Slides>11</Slides>
  <Notes>1</Notes>
  <HiddenSlides>0</HiddenSlides>
  <MMClips>0</MMClips>
  <ScaleCrop>false</ScaleCrop>
  <HeadingPairs>
    <vt:vector size="6" baseType="variant">
      <vt:variant>
        <vt:lpstr>已用的字体</vt:lpstr>
      </vt:variant>
      <vt:variant>
        <vt:i4>4</vt:i4>
      </vt:variant>
      <vt:variant>
        <vt:lpstr>主题</vt:lpstr>
      </vt:variant>
      <vt:variant>
        <vt:i4>3</vt:i4>
      </vt:variant>
      <vt:variant>
        <vt:lpstr>幻灯片标题</vt:lpstr>
      </vt:variant>
      <vt:variant>
        <vt:i4>11</vt:i4>
      </vt:variant>
    </vt:vector>
  </HeadingPairs>
  <TitlesOfParts>
    <vt:vector size="18" baseType="lpstr">
      <vt:lpstr>微软雅黑</vt:lpstr>
      <vt:lpstr>Arial</vt:lpstr>
      <vt:lpstr>Calibri</vt:lpstr>
      <vt:lpstr>Wingdings</vt:lpstr>
      <vt:lpstr>2_自定义设计方案</vt:lpstr>
      <vt:lpstr>Office 主题​​</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CAM观点</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CAM</dc:creator>
  <cp:lastModifiedBy>CAM CAM</cp:lastModifiedBy>
  <cp:revision>8206</cp:revision>
  <cp:lastPrinted>2016-08-18T05:59:21Z</cp:lastPrinted>
  <dcterms:created xsi:type="dcterms:W3CDTF">2013-12-03T00:55:47Z</dcterms:created>
  <dcterms:modified xsi:type="dcterms:W3CDTF">2023-08-04T03:01:27Z</dcterms:modified>
</cp:coreProperties>
</file>