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7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1F1D"/>
    <a:srgbClr val="C7AFAF"/>
    <a:srgbClr val="CE8A8A"/>
    <a:srgbClr val="1E8E8E"/>
    <a:srgbClr val="207A8C"/>
    <a:srgbClr val="259F9F"/>
    <a:srgbClr val="52C29F"/>
    <a:srgbClr val="64D2A0"/>
    <a:srgbClr val="84DC84"/>
    <a:srgbClr val="348F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7" autoAdjust="0"/>
    <p:restoredTop sz="94607" autoAdjust="0"/>
  </p:normalViewPr>
  <p:slideViewPr>
    <p:cSldViewPr snapToGrid="0">
      <p:cViewPr varScale="1">
        <p:scale>
          <a:sx n="57" d="100"/>
          <a:sy n="57" d="100"/>
        </p:scale>
        <p:origin x="84" y="6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8" d="100"/>
          <a:sy n="58" d="100"/>
        </p:scale>
        <p:origin x="3274" y="8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0E7C4246-AC4A-D6A4-CEB1-EF1BC697A4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D1BEA58-5EAF-B3A1-FC33-D8D004023F1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6E510F-28C7-4658-97BC-555EAE1DEF52}" type="datetimeFigureOut">
              <a:rPr lang="zh-CN" altLang="en-US" smtClean="0"/>
              <a:t>2023/10/7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474C1EB-F7C6-EF0A-D469-D526D44812A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67B51E6-8548-2F17-271A-D494B9C7D2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9A32F-C68F-4A0B-84FF-376DB0B0C3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58172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AF7DCD-AC25-4927-8A3D-80A2B62FD50B}" type="datetimeFigureOut">
              <a:rPr lang="zh-CN" altLang="en-US" smtClean="0"/>
              <a:t>2023/10/7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8D0E33-C5AC-45F6-9AC2-BD0FCB0F4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76956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C48238F3-2755-C55E-8952-BB3D5DAC63C7}"/>
              </a:ext>
            </a:extLst>
          </p:cNvPr>
          <p:cNvGrpSpPr/>
          <p:nvPr userDrawn="1"/>
        </p:nvGrpSpPr>
        <p:grpSpPr>
          <a:xfrm>
            <a:off x="0" y="4912624"/>
            <a:ext cx="12192000" cy="1945375"/>
            <a:chOff x="0" y="4912624"/>
            <a:chExt cx="12192000" cy="1945375"/>
          </a:xfrm>
        </p:grpSpPr>
        <p:sp>
          <p:nvSpPr>
            <p:cNvPr id="10" name="任意多边形 19">
              <a:extLst>
                <a:ext uri="{FF2B5EF4-FFF2-40B4-BE49-F238E27FC236}">
                  <a16:creationId xmlns:a16="http://schemas.microsoft.com/office/drawing/2014/main" id="{EBD920FE-D1A5-C716-AC26-C0D211A9D57A}"/>
                </a:ext>
              </a:extLst>
            </p:cNvPr>
            <p:cNvSpPr/>
            <p:nvPr/>
          </p:nvSpPr>
          <p:spPr>
            <a:xfrm>
              <a:off x="0" y="5836260"/>
              <a:ext cx="12192000" cy="1021739"/>
            </a:xfrm>
            <a:custGeom>
              <a:avLst/>
              <a:gdLst>
                <a:gd name="connsiteX0" fmla="*/ 0 w 12127346"/>
                <a:gd name="connsiteY0" fmla="*/ 951346 h 951346"/>
                <a:gd name="connsiteX1" fmla="*/ 5320146 w 12127346"/>
                <a:gd name="connsiteY1" fmla="*/ 591128 h 951346"/>
                <a:gd name="connsiteX2" fmla="*/ 9605818 w 12127346"/>
                <a:gd name="connsiteY2" fmla="*/ 895928 h 951346"/>
                <a:gd name="connsiteX3" fmla="*/ 12127346 w 12127346"/>
                <a:gd name="connsiteY3" fmla="*/ 0 h 951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27346" h="951346">
                  <a:moveTo>
                    <a:pt x="0" y="951346"/>
                  </a:moveTo>
                  <a:cubicBezTo>
                    <a:pt x="1859588" y="775855"/>
                    <a:pt x="3719176" y="600364"/>
                    <a:pt x="5320146" y="591128"/>
                  </a:cubicBezTo>
                  <a:cubicBezTo>
                    <a:pt x="6921116" y="581892"/>
                    <a:pt x="8471285" y="994449"/>
                    <a:pt x="9605818" y="895928"/>
                  </a:cubicBezTo>
                  <a:cubicBezTo>
                    <a:pt x="10740351" y="797407"/>
                    <a:pt x="11466946" y="147782"/>
                    <a:pt x="12127346" y="0"/>
                  </a:cubicBezTo>
                </a:path>
              </a:pathLst>
            </a:cu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288E9B1B-7F2A-D756-782A-E41DECDF96D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27855" y="4912624"/>
              <a:ext cx="1515706" cy="1839158"/>
            </a:xfrm>
            <a:prstGeom prst="rect">
              <a:avLst/>
            </a:prstGeom>
          </p:spPr>
        </p:pic>
      </p:grpSp>
      <p:sp>
        <p:nvSpPr>
          <p:cNvPr id="13" name="灯片编号占位符 8">
            <a:extLst>
              <a:ext uri="{FF2B5EF4-FFF2-40B4-BE49-F238E27FC236}">
                <a16:creationId xmlns:a16="http://schemas.microsoft.com/office/drawing/2014/main" id="{82147D11-9A56-04DD-F37E-676251AF1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39908" y="6464416"/>
            <a:ext cx="387470" cy="365125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1049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9952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44D5D-CEB2-4E80-BA14-7E114D938ADC}" type="slidenum">
              <a:rPr lang="zh-CN" altLang="en-US" smtClean="0"/>
              <a:pPr/>
              <a:t>1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8499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44D5D-CEB2-4E80-BA14-7E114D938ADC}" type="slidenum">
              <a:rPr lang="zh-CN" altLang="en-US" smtClean="0"/>
              <a:pPr/>
              <a:t>10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5934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44D5D-CEB2-4E80-BA14-7E114D938ADC}" type="slidenum">
              <a:rPr lang="zh-CN" altLang="en-US" smtClean="0"/>
              <a:pPr/>
              <a:t>11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7554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44D5D-CEB2-4E80-BA14-7E114D938ADC}" type="slidenum">
              <a:rPr lang="zh-CN" altLang="en-US" smtClean="0"/>
              <a:pPr/>
              <a:t>12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3523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44D5D-CEB2-4E80-BA14-7E114D938ADC}" type="slidenum">
              <a:rPr lang="zh-CN" altLang="en-US" smtClean="0"/>
              <a:pPr/>
              <a:t>13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0492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44D5D-CEB2-4E80-BA14-7E114D938ADC}" type="slidenum">
              <a:rPr lang="zh-CN" altLang="en-US" smtClean="0"/>
              <a:pPr/>
              <a:t>14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789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44D5D-CEB2-4E80-BA14-7E114D938ADC}" type="slidenum">
              <a:rPr lang="zh-CN" altLang="en-US" smtClean="0"/>
              <a:pPr/>
              <a:t>2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53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44D5D-CEB2-4E80-BA14-7E114D938ADC}" type="slidenum">
              <a:rPr lang="zh-CN" altLang="en-US" smtClean="0"/>
              <a:pPr/>
              <a:t>3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39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44D5D-CEB2-4E80-BA14-7E114D938ADC}" type="slidenum">
              <a:rPr lang="zh-CN" altLang="en-US" smtClean="0"/>
              <a:pPr/>
              <a:t>4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79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44D5D-CEB2-4E80-BA14-7E114D938ADC}" type="slidenum">
              <a:rPr lang="zh-CN" altLang="en-US" smtClean="0"/>
              <a:pPr/>
              <a:t>5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8155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44D5D-CEB2-4E80-BA14-7E114D938ADC}" type="slidenum">
              <a:rPr lang="zh-CN" altLang="en-US" smtClean="0"/>
              <a:pPr/>
              <a:t>6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5053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44D5D-CEB2-4E80-BA14-7E114D938ADC}" type="slidenum">
              <a:rPr lang="zh-CN" altLang="en-US" smtClean="0"/>
              <a:pPr/>
              <a:t>7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703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44D5D-CEB2-4E80-BA14-7E114D938ADC}" type="slidenum">
              <a:rPr lang="zh-CN" altLang="en-US" smtClean="0"/>
              <a:pPr/>
              <a:t>8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88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44D5D-CEB2-4E80-BA14-7E114D938ADC}" type="slidenum">
              <a:rPr lang="zh-CN" altLang="en-US" smtClean="0"/>
              <a:pPr/>
              <a:t>9</a:t>
            </a:fld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121584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2023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8B1F1D"/>
      </a:accent1>
      <a:accent2>
        <a:srgbClr val="D06C6B"/>
      </a:accent2>
      <a:accent3>
        <a:srgbClr val="7D94C3"/>
      </a:accent3>
      <a:accent4>
        <a:srgbClr val="576C9D"/>
      </a:accent4>
      <a:accent5>
        <a:srgbClr val="354684"/>
      </a:accent5>
      <a:accent6>
        <a:srgbClr val="8AB3E6"/>
      </a:accent6>
      <a:hlink>
        <a:srgbClr val="2041B3"/>
      </a:hlink>
      <a:folHlink>
        <a:srgbClr val="C00000"/>
      </a:folHlink>
    </a:clrScheme>
    <a:fontScheme name="20210106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3746</TotalTime>
  <Words>14</Words>
  <Application>Microsoft Office PowerPoint</Application>
  <PresentationFormat>宽屏</PresentationFormat>
  <Paragraphs>14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等线</vt:lpstr>
      <vt:lpstr>微软雅黑</vt:lpstr>
      <vt:lpstr>Arial</vt:lpstr>
      <vt:lpstr>Calibri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linqingqing</dc:creator>
  <cp:lastModifiedBy>微软用户</cp:lastModifiedBy>
  <cp:revision>165</cp:revision>
  <dcterms:created xsi:type="dcterms:W3CDTF">2022-11-26T15:35:22Z</dcterms:created>
  <dcterms:modified xsi:type="dcterms:W3CDTF">2023-10-07T02:43:26Z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2052-3.7.0.5920</vt:lpwstr>
  </property>
</Properties>
</file>