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C7AFAF"/>
    <a:srgbClr val="CE8A8A"/>
    <a:srgbClr val="1E8E8E"/>
    <a:srgbClr val="207A8C"/>
    <a:srgbClr val="259F9F"/>
    <a:srgbClr val="52C29F"/>
    <a:srgbClr val="64D2A0"/>
    <a:srgbClr val="84DC84"/>
    <a:srgbClr val="348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07" autoAdjust="0"/>
  </p:normalViewPr>
  <p:slideViewPr>
    <p:cSldViewPr snapToGrid="0">
      <p:cViewPr varScale="1">
        <p:scale>
          <a:sx n="58" d="100"/>
          <a:sy n="58" d="100"/>
        </p:scale>
        <p:origin x="78" y="1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1049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ED51B4-25BF-C46F-4BC9-B25F054C88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285A4D-76FE-B7A8-4EC9-1C7154365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4D669B-17F4-EF85-FC7D-8620956ACC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50B278-856B-0160-FDEB-F14E808E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F98A2F-AEC3-410F-21B4-CBA4012E8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18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6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710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E9649E-176A-979A-D449-12DDD3070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BE6AE7-1D93-BD00-656A-C5F22591D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E72A20F-74C3-A1F1-4CFD-6EBA632A1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540448A-8B91-8A5C-B308-0FFCCC393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199AB4-5DAC-9AC4-4765-84D49171B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7048CE-2DDE-3458-9CD0-841D98C58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14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A04A2A-582F-5C2F-6AFF-3550B424A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B37559-6E87-3114-54BE-D81C83793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BE71229-BF89-6AB9-A376-0780CBC4C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F0C583-D3F4-F43B-CFAF-D2B885DE85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4CA9B3-F21E-A1ED-3AD0-D3F61DDBF2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EA6BBD-4A05-6022-7FD1-CBC722A5B0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CB66F75-590C-6B15-3436-A69401D7A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1943BD7-F311-51E9-18F4-46B8E376A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169E1B-7B51-F41C-CFB3-E8F39B606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15E6E6-CF6F-ED7A-0B29-5C42D17CCE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04E388-28E7-EDB9-3343-C68A538D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B202B0-F22C-CC71-8690-748DCC92B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26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A691E7-AE71-BA58-68C7-D0DAB6BA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95FF46-1979-138A-5839-5C7712F8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D716CC-CDFD-81F3-4466-695B616E7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7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CE891-90ED-1EBA-7BEB-94CB3BFE2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00E139-8F1A-6B77-6ADD-BE2087F7B2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39552D-C9F7-3A99-2E44-2305F2F03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B1C08C-0132-F1F6-6772-7842DFD79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64136E-5AB2-E6AB-DA48-5709EFB82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20BD62-0EAF-FAA7-019F-0B4589456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46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C6C810-3D91-4DDD-6885-AB65CFCB3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CFBAE1-8635-C874-30CD-6C1DC332E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AC4E07-1936-AF8D-502A-0D08712AEC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994992-9F4C-0876-14B1-31576BEDF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E3210B-F16C-9FA0-3013-E184A779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C8F774-E657-23A7-6434-F5FAB2F26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00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642AB8-7ACB-3787-AF20-E6ABD666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656BEE-0429-69E2-7585-A0966A002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39BE2B-064B-FC1F-550B-D6B056C1FA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E76754-A5CF-8D3F-7E0A-9D8A455FA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9DE47-C550-6FC4-BAE9-9792BB5FF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93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54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553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94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97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72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139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54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16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66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96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3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08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600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91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08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7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906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76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42242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4146</TotalTime>
  <Words>16</Words>
  <Application>Microsoft Office PowerPoint</Application>
  <PresentationFormat>宽屏</PresentationFormat>
  <Paragraphs>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180</cp:revision>
  <dcterms:created xsi:type="dcterms:W3CDTF">2022-11-26T15:35:22Z</dcterms:created>
  <dcterms:modified xsi:type="dcterms:W3CDTF">2023-11-02T00:16:45Z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