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custDataLst>
    <p:tags r:id="rId1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 showGuides="1">
      <p:cViewPr varScale="1">
        <p:scale>
          <a:sx n="91" d="100"/>
          <a:sy n="91" d="100"/>
        </p:scale>
        <p:origin x="1194" y="54"/>
      </p:cViewPr>
      <p:guideLst>
        <p:guide orient="horz" pos="2172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fld id="{E66DBB69-B731-49A1-986D-328AED60B40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87522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69813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9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8A5EF91-1B44-56DD-9F8C-69A388CD9F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996952"/>
            <a:ext cx="28098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941388"/>
            <a:ext cx="6834310" cy="97633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41633453"/>
              </p:ext>
            </p:extLst>
          </p:nvPr>
        </p:nvGraphicFramePr>
        <p:xfrm>
          <a:off x="827584" y="1988840"/>
          <a:ext cx="7704856" cy="429006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68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3742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-28.59%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41118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-4.00%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6190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-46.55%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73899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-17.89%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9660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-48.12%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114745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-16.94%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44187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77.05%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-16.61%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299082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10.19%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59.38%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-49.60%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3414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-12.19%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3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3.85%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-58.53%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8017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-36.91%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-5.50%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-47.70%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13463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64.97%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65946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46.54%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-29.08%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553738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-2.37%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684BF272-735A-4879-82F5-F45F4EFB2653}" type="slidenum">
              <a:rPr lang="en-US" altLang="zh-CN"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020763"/>
            <a:ext cx="7241952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anose="02010609060101010101" pitchFamily="49" charset="-122"/>
                <a:ea typeface="黑体" panose="02010609060101010101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2593C078-7EA0-40C3-A6B3-D4408DA7A2EA}" type="slidenum">
              <a:rPr lang="en-US" altLang="zh-CN"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1930922"/>
            <a:ext cx="7554416" cy="4326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33438"/>
            <a:ext cx="75312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anose="02010609060101010101" pitchFamily="49" charset="-122"/>
                <a:ea typeface="黑体" panose="02010609060101010101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9142AEA4-219D-4603-A3F0-EC76EAB6320E}" type="slidenum">
              <a:rPr lang="en-US" altLang="zh-CN"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5949"/>
            <a:ext cx="7560840" cy="4442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467544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月上海上牌进口车（不含新能源）来源国情况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61325714"/>
              </p:ext>
            </p:extLst>
          </p:nvPr>
        </p:nvGraphicFramePr>
        <p:xfrm>
          <a:off x="827581" y="2023843"/>
          <a:ext cx="7992890" cy="389477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74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85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39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7175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07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2157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-27.23%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24602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3.10%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6.64%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-26.32%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8927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-21.22%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-23.81%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4979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46.27%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-36.77%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1.58%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-25.40%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-65.44%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1015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-13.91%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69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-50.94%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-54.39%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431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-8.30%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-66.67%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-40.12%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53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3742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7.13%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-28.59%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41118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-4.00%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D7480DB1-417F-4698-9F58-E235BB452F9B}" type="slidenum">
              <a:rPr lang="en-US" altLang="zh-CN"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857237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月上海国产轿车（不含新能源）分类型上牌情况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59443711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-14.47%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17369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9.34%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-56.30%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29003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-24.31%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-47.22%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18468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-17.90%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9048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-31.51%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-87.50%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6190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10.52%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-46.55%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73899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-17.89%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E8198A21-6D86-4513-B10A-8468C373FDFA}" type="slidenum">
              <a:rPr lang="en-US" altLang="zh-CN"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83671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月上海国产小客车（不含新能源）分类型上牌情况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60376766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-32.64%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22751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2.08%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7627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-51.23%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88848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-20.83%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-24.33%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3146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-13.57%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9660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7.64%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-48.12%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114745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-16.94%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650B80A3-BBD6-4BFA-A667-16D013B5EF30}" type="slidenum">
              <a:rPr lang="en-US" altLang="zh-CN"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-684584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月上海上牌新能源小客车情况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49185152"/>
              </p:ext>
            </p:extLst>
          </p:nvPr>
        </p:nvGraphicFramePr>
        <p:xfrm>
          <a:off x="835221" y="1957006"/>
          <a:ext cx="7841234" cy="437100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0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41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1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41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41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41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3231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65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38.12%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-23.98%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3112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25.03%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15147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85.06%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-23.45%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118756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7.73%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7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-8.33%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-98.20%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-92.79%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6311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155.82%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46782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38.19%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57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52.74%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-62.57%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29447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-15.82%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5897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55.72%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42083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10.95%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38.10%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158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28761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73.57%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-12.41%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177214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11.67%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57.56%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48.61%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8270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249.09%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27599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74.30%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-13.93%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168729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8.03%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16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68.18%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208.33%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46.26%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14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44187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77.05%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-16.61%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299082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10.19%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D7480DB1-417F-4698-9F58-E235BB452F9B}" type="slidenum">
              <a:rPr lang="en-US" altLang="zh-CN"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0D6BD66C-F5DE-46B3-B1A5-543C148B923F}" type="slidenum">
              <a:rPr lang="en-US" altLang="zh-CN"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54e88b80-cecd-47c6-8f16-18cd9920f782"/>
  <p:tag name="COMMONDATA" val="eyJoZGlkIjoiYjU1YjUyNzBlZmJhNWIyNDM0NTMyMTNjOWQ0N2Q2OG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86e4e70-e907-4f12-92cd-7d0bae68275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5615bc0-7b50-4bcd-92fa-e038f9c8dd8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09261c4-d317-4349-bec4-5cf180fa6dd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cebca0a-ebc2-4e21-926f-a0a91c2524bd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dbc2618-fbc3-4eb5-8971-a57a1e652aea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776</Words>
  <Application>Microsoft Office PowerPoint</Application>
  <PresentationFormat>全屏显示(4:3)</PresentationFormat>
  <Paragraphs>324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2023年11月上海各车型上牌量同比情况</vt:lpstr>
      <vt:lpstr>近几年上海车辆月度上牌数累计情况</vt:lpstr>
      <vt:lpstr>近几年上海车辆月度上牌数量情况</vt:lpstr>
      <vt:lpstr>2023年11月上海上牌进口车（不含新能源）来源国情况 </vt:lpstr>
      <vt:lpstr>2023年11月上海国产轿车（不含新能源）分类型上牌情况 </vt:lpstr>
      <vt:lpstr>2023年11月上海国产小客车（不含新能源）分类型上牌情况</vt:lpstr>
      <vt:lpstr>2023年11月上海上牌新能源小客车情况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承桉 李</cp:lastModifiedBy>
  <cp:revision>730</cp:revision>
  <dcterms:created xsi:type="dcterms:W3CDTF">2002-12-18T04:51:00Z</dcterms:created>
  <dcterms:modified xsi:type="dcterms:W3CDTF">2023-12-13T02:57:05Z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26788C7C4E55400984765795D5FECC41</vt:lpwstr>
  </property>
  <property fmtid="{D5CDD505-2E9C-101B-9397-08002B2CF9AE}" pid="3" name="KSOProductBuildVer">
    <vt:lpwstr>2052-11.1.0.12980</vt:lpwstr>
  </property>
</Properties>
</file>