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4.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5.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1.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2.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3.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xml" ContentType="application/vnd.openxmlformats-officedocument.presentationml.tags+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7" r:id="rId1"/>
    <p:sldMasterId id="2147483759" r:id="rId2"/>
    <p:sldMasterId id="2147483767" r:id="rId3"/>
    <p:sldMasterId id="2147483775" r:id="rId4"/>
    <p:sldMasterId id="2147483783" r:id="rId5"/>
    <p:sldMasterId id="2147483791" r:id="rId6"/>
  </p:sldMasterIdLst>
  <p:notesMasterIdLst>
    <p:notesMasterId r:id="rId28"/>
  </p:notesMasterIdLst>
  <p:handoutMasterIdLst>
    <p:handoutMasterId r:id="rId29"/>
  </p:handoutMasterIdLst>
  <p:sldIdLst>
    <p:sldId id="2334" r:id="rId7"/>
    <p:sldId id="2340" r:id="rId8"/>
    <p:sldId id="2336" r:id="rId9"/>
    <p:sldId id="2341" r:id="rId10"/>
    <p:sldId id="2342" r:id="rId11"/>
    <p:sldId id="2343" r:id="rId12"/>
    <p:sldId id="2344" r:id="rId13"/>
    <p:sldId id="2345" r:id="rId14"/>
    <p:sldId id="2346" r:id="rId15"/>
    <p:sldId id="2329" r:id="rId16"/>
    <p:sldId id="2330" r:id="rId17"/>
    <p:sldId id="2332" r:id="rId18"/>
    <p:sldId id="2331" r:id="rId19"/>
    <p:sldId id="2333" r:id="rId20"/>
    <p:sldId id="2339" r:id="rId21"/>
    <p:sldId id="2337" r:id="rId22"/>
    <p:sldId id="2299" r:id="rId23"/>
    <p:sldId id="2300" r:id="rId24"/>
    <p:sldId id="2302" r:id="rId25"/>
    <p:sldId id="2303" r:id="rId26"/>
    <p:sldId id="2338"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90" orient="horz" pos="459" userDrawn="1">
          <p15:clr>
            <a:srgbClr val="A4A3A4"/>
          </p15:clr>
        </p15:guide>
        <p15:guide id="91" pos="166" userDrawn="1">
          <p15:clr>
            <a:srgbClr val="A4A3A4"/>
          </p15:clr>
        </p15:guide>
        <p15:guide id="92" pos="7537"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李萍" initials="李萍" lastIdx="3" clrIdx="0">
    <p:extLst>
      <p:ext uri="{19B8F6BF-5375-455C-9EA6-DF929625EA0E}">
        <p15:presenceInfo xmlns:p15="http://schemas.microsoft.com/office/powerpoint/2012/main" userId="S-1-5-21-2051279929-2068435472-2904626369-382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a:srgbClr val="C1BDC9"/>
    <a:srgbClr val="1264C3"/>
    <a:srgbClr val="4D4D4D"/>
    <a:srgbClr val="7F7F7F"/>
    <a:srgbClr val="63C08A"/>
    <a:srgbClr val="5B9BD5"/>
    <a:srgbClr val="418CFE"/>
    <a:srgbClr val="F9F6F0"/>
    <a:srgbClr val="3F3F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FD0F851-EC5A-4D38-B0AD-8093EC10F338}" styleName="浅色样式 1 - 强调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E25E649-3F16-4E02-A733-19D2CDBF48F0}" styleName="中度样式 3 - 强调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676" autoAdjust="0"/>
    <p:restoredTop sz="95488" autoAdjust="0"/>
  </p:normalViewPr>
  <p:slideViewPr>
    <p:cSldViewPr snapToGrid="0">
      <p:cViewPr varScale="1">
        <p:scale>
          <a:sx n="92" d="100"/>
          <a:sy n="92" d="100"/>
        </p:scale>
        <p:origin x="399" y="51"/>
      </p:cViewPr>
      <p:guideLst>
        <p:guide orient="horz" pos="459"/>
        <p:guide pos="166"/>
        <p:guide pos="7537"/>
      </p:guideLst>
    </p:cSldViewPr>
  </p:slideViewPr>
  <p:outlineViewPr>
    <p:cViewPr>
      <p:scale>
        <a:sx n="33" d="100"/>
        <a:sy n="33" d="100"/>
      </p:scale>
      <p:origin x="0" y="-16350"/>
    </p:cViewPr>
  </p:outlin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67" d="100"/>
          <a:sy n="67" d="100"/>
        </p:scale>
        <p:origin x="3228"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commentAuthors" Target="commentAuthors.xml"/><Relationship Id="rId8"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080" b="0" i="0" u="none" strike="noStrike" kern="1200" spc="0" baseline="0">
                <a:solidFill>
                  <a:schemeClr val="tx1">
                    <a:lumMod val="65000"/>
                    <a:lumOff val="3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defRPr>
            </a:pPr>
            <a:r>
              <a:rPr lang="zh-CN"/>
              <a:t>电机成本构成</a:t>
            </a:r>
          </a:p>
        </c:rich>
      </c:tx>
      <c:layout>
        <c:manualLayout>
          <c:xMode val="edge"/>
          <c:yMode val="edge"/>
          <c:x val="0.33412645676013808"/>
          <c:y val="3.4833505443763776E-2"/>
        </c:manualLayout>
      </c:layout>
      <c:overlay val="0"/>
      <c:spPr>
        <a:noFill/>
        <a:ln>
          <a:noFill/>
        </a:ln>
        <a:effectLst/>
      </c:spPr>
      <c:txPr>
        <a:bodyPr rot="0" spcFirstLastPara="1" vertOverflow="ellipsis" vert="horz" wrap="square" anchor="ctr" anchorCtr="1"/>
        <a:lstStyle/>
        <a:p>
          <a:pPr>
            <a:defRPr sz="1080" b="0" i="0" u="none" strike="noStrike" kern="1200" spc="0" baseline="0">
              <a:solidFill>
                <a:schemeClr val="tx1">
                  <a:lumMod val="65000"/>
                  <a:lumOff val="3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zh-CN"/>
        </a:p>
      </c:txPr>
    </c:title>
    <c:autoTitleDeleted val="0"/>
    <c:plotArea>
      <c:layout/>
      <c:pieChart>
        <c:varyColors val="1"/>
        <c:ser>
          <c:idx val="0"/>
          <c:order val="0"/>
          <c:tx>
            <c:strRef>
              <c:f>Sheet1!$B$1</c:f>
              <c:strCache>
                <c:ptCount val="1"/>
                <c:pt idx="0">
                  <c:v>电机成本构成</c:v>
                </c:pt>
              </c:strCache>
            </c:strRef>
          </c:tx>
          <c:spPr>
            <a:ln>
              <a:solidFill>
                <a:schemeClr val="bg1">
                  <a:lumMod val="85000"/>
                </a:schemeClr>
              </a:solidFill>
            </a:ln>
          </c:spPr>
          <c:dPt>
            <c:idx val="0"/>
            <c:bubble3D val="0"/>
            <c:spPr>
              <a:solidFill>
                <a:schemeClr val="accent1"/>
              </a:solidFill>
              <a:ln w="19050">
                <a:solidFill>
                  <a:schemeClr val="bg1">
                    <a:lumMod val="85000"/>
                  </a:schemeClr>
                </a:solidFill>
              </a:ln>
              <a:effectLst/>
            </c:spPr>
            <c:extLst>
              <c:ext xmlns:c16="http://schemas.microsoft.com/office/drawing/2014/chart" uri="{C3380CC4-5D6E-409C-BE32-E72D297353CC}">
                <c16:uniqueId val="{00000001-62B5-43D4-9A86-C0D423AA2FA1}"/>
              </c:ext>
            </c:extLst>
          </c:dPt>
          <c:dPt>
            <c:idx val="1"/>
            <c:bubble3D val="0"/>
            <c:spPr>
              <a:solidFill>
                <a:schemeClr val="accent2"/>
              </a:solidFill>
              <a:ln w="19050">
                <a:solidFill>
                  <a:schemeClr val="bg1">
                    <a:lumMod val="85000"/>
                  </a:schemeClr>
                </a:solidFill>
              </a:ln>
              <a:effectLst/>
            </c:spPr>
            <c:extLst>
              <c:ext xmlns:c16="http://schemas.microsoft.com/office/drawing/2014/chart" uri="{C3380CC4-5D6E-409C-BE32-E72D297353CC}">
                <c16:uniqueId val="{00000003-62B5-43D4-9A86-C0D423AA2FA1}"/>
              </c:ext>
            </c:extLst>
          </c:dPt>
          <c:dPt>
            <c:idx val="2"/>
            <c:bubble3D val="0"/>
            <c:spPr>
              <a:solidFill>
                <a:schemeClr val="accent3"/>
              </a:solidFill>
              <a:ln w="19050">
                <a:solidFill>
                  <a:schemeClr val="bg1">
                    <a:lumMod val="85000"/>
                  </a:schemeClr>
                </a:solidFill>
              </a:ln>
              <a:effectLst/>
            </c:spPr>
            <c:extLst>
              <c:ext xmlns:c16="http://schemas.microsoft.com/office/drawing/2014/chart" uri="{C3380CC4-5D6E-409C-BE32-E72D297353CC}">
                <c16:uniqueId val="{00000005-62B5-43D4-9A86-C0D423AA2FA1}"/>
              </c:ext>
            </c:extLst>
          </c:dPt>
          <c:dPt>
            <c:idx val="3"/>
            <c:bubble3D val="0"/>
            <c:spPr>
              <a:solidFill>
                <a:schemeClr val="accent4"/>
              </a:solidFill>
              <a:ln w="19050">
                <a:solidFill>
                  <a:schemeClr val="bg1">
                    <a:lumMod val="85000"/>
                  </a:schemeClr>
                </a:solidFill>
              </a:ln>
              <a:effectLst/>
            </c:spPr>
            <c:extLst>
              <c:ext xmlns:c16="http://schemas.microsoft.com/office/drawing/2014/chart" uri="{C3380CC4-5D6E-409C-BE32-E72D297353CC}">
                <c16:uniqueId val="{00000007-62B5-43D4-9A86-C0D423AA2FA1}"/>
              </c:ext>
            </c:extLst>
          </c:dPt>
          <c:dPt>
            <c:idx val="4"/>
            <c:bubble3D val="0"/>
            <c:spPr>
              <a:solidFill>
                <a:schemeClr val="accent5"/>
              </a:solidFill>
              <a:ln w="19050">
                <a:solidFill>
                  <a:schemeClr val="bg1">
                    <a:lumMod val="85000"/>
                  </a:schemeClr>
                </a:solidFill>
              </a:ln>
              <a:effectLst/>
            </c:spPr>
            <c:extLst>
              <c:ext xmlns:c16="http://schemas.microsoft.com/office/drawing/2014/chart" uri="{C3380CC4-5D6E-409C-BE32-E72D297353CC}">
                <c16:uniqueId val="{00000009-62B5-43D4-9A86-C0D423AA2FA1}"/>
              </c:ext>
            </c:extLst>
          </c:dPt>
          <c:dLbls>
            <c:dLbl>
              <c:idx val="0"/>
              <c:layout>
                <c:manualLayout>
                  <c:x val="-3.2799816704736348E-2"/>
                  <c:y val="3.2655468098136083E-2"/>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1-62B5-43D4-9A86-C0D423AA2FA1}"/>
                </c:ext>
              </c:extLst>
            </c:dLbl>
            <c:dLbl>
              <c:idx val="2"/>
              <c:layout>
                <c:manualLayout>
                  <c:x val="-1.4057064302029862E-2"/>
                  <c:y val="-2.721289008178019E-2"/>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5-62B5-43D4-9A86-C0D423AA2FA1}"/>
                </c:ext>
              </c:extLst>
            </c:dLbl>
            <c:dLbl>
              <c:idx val="3"/>
              <c:layout>
                <c:manualLayout>
                  <c:x val="-2.3428440503383104E-2"/>
                  <c:y val="-7.0753514212628335E-2"/>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7-62B5-43D4-9A86-C0D423AA2FA1}"/>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zh-CN"/>
              </a:p>
            </c:txPr>
            <c:dLblPos val="outEnd"/>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定子绕组</c:v>
                </c:pt>
                <c:pt idx="1">
                  <c:v>机壳</c:v>
                </c:pt>
                <c:pt idx="2">
                  <c:v>其他</c:v>
                </c:pt>
                <c:pt idx="3">
                  <c:v>磁钢</c:v>
                </c:pt>
                <c:pt idx="4">
                  <c:v>铁心</c:v>
                </c:pt>
              </c:strCache>
            </c:strRef>
          </c:cat>
          <c:val>
            <c:numRef>
              <c:f>Sheet1!$B$2:$B$6</c:f>
              <c:numCache>
                <c:formatCode>0%</c:formatCode>
                <c:ptCount val="5"/>
                <c:pt idx="0">
                  <c:v>0.17</c:v>
                </c:pt>
                <c:pt idx="1">
                  <c:v>0.17</c:v>
                </c:pt>
                <c:pt idx="2">
                  <c:v>0.11</c:v>
                </c:pt>
                <c:pt idx="3">
                  <c:v>0.25</c:v>
                </c:pt>
                <c:pt idx="4">
                  <c:v>0.3</c:v>
                </c:pt>
              </c:numCache>
            </c:numRef>
          </c:val>
          <c:extLst>
            <c:ext xmlns:c16="http://schemas.microsoft.com/office/drawing/2014/chart" uri="{C3380CC4-5D6E-409C-BE32-E72D297353CC}">
              <c16:uniqueId val="{0000000A-62B5-43D4-9A86-C0D423AA2FA1}"/>
            </c:ext>
          </c:extLst>
        </c:ser>
        <c:dLbls>
          <c:dLblPos val="outEnd"/>
          <c:showLegendKey val="0"/>
          <c:showVal val="0"/>
          <c:showCatName val="1"/>
          <c:showSerName val="0"/>
          <c:showPercent val="0"/>
          <c:showBubbleSize val="0"/>
          <c:showLeaderLines val="1"/>
        </c:dLbls>
        <c:firstSliceAng val="0"/>
      </c:pieChart>
      <c:spPr>
        <a:noFill/>
        <a:ln>
          <a:noFill/>
        </a:ln>
        <a:effectLst/>
      </c:spPr>
    </c:plotArea>
    <c:plotVisOnly val="1"/>
    <c:dispBlanksAs val="gap"/>
    <c:showDLblsOverMax val="0"/>
  </c:chart>
  <c:spPr>
    <a:noFill/>
    <a:ln w="19050">
      <a:noFill/>
    </a:ln>
    <a:effectLst/>
  </c:spPr>
  <c:txPr>
    <a:bodyPr/>
    <a:lstStyle/>
    <a:p>
      <a:pPr>
        <a:defRPr sz="900">
          <a:latin typeface="微软雅黑" panose="020B0503020204020204" pitchFamily="34" charset="-122"/>
          <a:ea typeface="微软雅黑" panose="020B0503020204020204" pitchFamily="34" charset="-122"/>
          <a:sym typeface="微软雅黑" panose="020B0503020204020204" pitchFamily="34" charset="-122"/>
        </a:defRPr>
      </a:pPr>
      <a:endParaRPr lang="zh-C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NET WORTH</c:v>
                </c:pt>
              </c:strCache>
            </c:strRef>
          </c:tx>
          <c:spPr>
            <a:solidFill>
              <a:srgbClr val="418CF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智能车机及仪表盘</c:v>
                </c:pt>
                <c:pt idx="1">
                  <c:v>智能行车辅助</c:v>
                </c:pt>
                <c:pt idx="2">
                  <c:v>舱内功能</c:v>
                </c:pt>
                <c:pt idx="3">
                  <c:v>舱外功能</c:v>
                </c:pt>
                <c:pt idx="4">
                  <c:v>IOT</c:v>
                </c:pt>
                <c:pt idx="5">
                  <c:v>底盘系统</c:v>
                </c:pt>
                <c:pt idx="6">
                  <c:v>行车安全</c:v>
                </c:pt>
                <c:pt idx="7">
                  <c:v>充电补能</c:v>
                </c:pt>
                <c:pt idx="8">
                  <c:v>智能行车</c:v>
                </c:pt>
                <c:pt idx="9">
                  <c:v>智能泊车</c:v>
                </c:pt>
              </c:strCache>
            </c:strRef>
          </c:cat>
          <c:val>
            <c:numRef>
              <c:f>Sheet1!$B$2:$B$11</c:f>
              <c:numCache>
                <c:formatCode>General</c:formatCode>
                <c:ptCount val="10"/>
                <c:pt idx="0">
                  <c:v>123</c:v>
                </c:pt>
                <c:pt idx="1">
                  <c:v>38</c:v>
                </c:pt>
                <c:pt idx="2">
                  <c:v>34</c:v>
                </c:pt>
                <c:pt idx="3">
                  <c:v>14</c:v>
                </c:pt>
                <c:pt idx="4">
                  <c:v>13</c:v>
                </c:pt>
                <c:pt idx="5">
                  <c:v>7</c:v>
                </c:pt>
                <c:pt idx="6">
                  <c:v>5</c:v>
                </c:pt>
                <c:pt idx="7">
                  <c:v>5</c:v>
                </c:pt>
                <c:pt idx="8">
                  <c:v>1</c:v>
                </c:pt>
                <c:pt idx="9" formatCode="0_);[Red]\(0\)">
                  <c:v>1</c:v>
                </c:pt>
              </c:numCache>
            </c:numRef>
          </c:val>
          <c:extLst>
            <c:ext xmlns:c16="http://schemas.microsoft.com/office/drawing/2014/chart" uri="{C3380CC4-5D6E-409C-BE32-E72D297353CC}">
              <c16:uniqueId val="{00000000-831E-CF44-AE2D-C3D21EACCE4B}"/>
            </c:ext>
          </c:extLst>
        </c:ser>
        <c:dLbls>
          <c:showLegendKey val="0"/>
          <c:showVal val="0"/>
          <c:showCatName val="0"/>
          <c:showSerName val="0"/>
          <c:showPercent val="0"/>
          <c:showBubbleSize val="0"/>
        </c:dLbls>
        <c:gapWidth val="219"/>
        <c:overlap val="-27"/>
        <c:axId val="1249940688"/>
        <c:axId val="1249941232"/>
      </c:barChart>
      <c:catAx>
        <c:axId val="12499406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tx1"/>
                </a:solidFill>
                <a:latin typeface="微软雅黑" panose="020B0503020204020204" pitchFamily="34" charset="-122"/>
                <a:ea typeface="微软雅黑" panose="020B0503020204020204" pitchFamily="34" charset="-122"/>
                <a:cs typeface="Poppins" pitchFamily="2" charset="77"/>
              </a:defRPr>
            </a:pPr>
            <a:endParaRPr lang="zh-CN"/>
          </a:p>
        </c:txPr>
        <c:crossAx val="1249941232"/>
        <c:crosses val="autoZero"/>
        <c:auto val="1"/>
        <c:lblAlgn val="ctr"/>
        <c:lblOffset val="100"/>
        <c:noMultiLvlLbl val="0"/>
      </c:catAx>
      <c:valAx>
        <c:axId val="1249941232"/>
        <c:scaling>
          <c:orientation val="minMax"/>
        </c:scaling>
        <c:delete val="1"/>
        <c:axPos val="l"/>
        <c:numFmt formatCode="General" sourceLinked="1"/>
        <c:majorTickMark val="none"/>
        <c:minorTickMark val="none"/>
        <c:tickLblPos val="nextTo"/>
        <c:crossAx val="124994068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3702664129400567"/>
          <c:y val="0.11901061109435969"/>
          <c:w val="0.33233689003669975"/>
          <c:h val="0.67173673990970717"/>
        </c:manualLayout>
      </c:layout>
      <c:pieChart>
        <c:varyColors val="1"/>
        <c:ser>
          <c:idx val="0"/>
          <c:order val="0"/>
          <c:tx>
            <c:strRef>
              <c:f>Sheet1!$B$1</c:f>
              <c:strCache>
                <c:ptCount val="1"/>
                <c:pt idx="0">
                  <c:v>份额</c:v>
                </c:pt>
              </c:strCache>
            </c:strRef>
          </c:tx>
          <c:spPr>
            <a:ln>
              <a:noFill/>
            </a:ln>
          </c:spPr>
          <c:dPt>
            <c:idx val="0"/>
            <c:bubble3D val="0"/>
            <c:spPr>
              <a:solidFill>
                <a:srgbClr val="418CFE"/>
              </a:solidFill>
              <a:ln w="19050">
                <a:noFill/>
              </a:ln>
              <a:effectLst/>
            </c:spPr>
            <c:extLst>
              <c:ext xmlns:c16="http://schemas.microsoft.com/office/drawing/2014/chart" uri="{C3380CC4-5D6E-409C-BE32-E72D297353CC}">
                <c16:uniqueId val="{00000001-0C4E-0847-A7EA-0A67E72608DB}"/>
              </c:ext>
            </c:extLst>
          </c:dPt>
          <c:dPt>
            <c:idx val="1"/>
            <c:bubble3D val="0"/>
            <c:spPr>
              <a:solidFill>
                <a:schemeClr val="accent4">
                  <a:lumMod val="60000"/>
                  <a:lumOff val="40000"/>
                </a:schemeClr>
              </a:solidFill>
              <a:ln w="19050">
                <a:noFill/>
              </a:ln>
              <a:effectLst/>
            </c:spPr>
            <c:extLst>
              <c:ext xmlns:c16="http://schemas.microsoft.com/office/drawing/2014/chart" uri="{C3380CC4-5D6E-409C-BE32-E72D297353CC}">
                <c16:uniqueId val="{00000003-0C4E-0847-A7EA-0A67E72608DB}"/>
              </c:ext>
            </c:extLst>
          </c:dPt>
          <c:dPt>
            <c:idx val="2"/>
            <c:bubble3D val="0"/>
            <c:spPr>
              <a:solidFill>
                <a:srgbClr val="FFC000"/>
              </a:solidFill>
              <a:ln w="19050">
                <a:noFill/>
              </a:ln>
              <a:effectLst/>
            </c:spPr>
            <c:extLst>
              <c:ext xmlns:c16="http://schemas.microsoft.com/office/drawing/2014/chart" uri="{C3380CC4-5D6E-409C-BE32-E72D297353CC}">
                <c16:uniqueId val="{00000005-CBBB-423A-BBE4-B1F5BEBB3673}"/>
              </c:ext>
            </c:extLst>
          </c:dPt>
          <c:dLbls>
            <c:dLbl>
              <c:idx val="1"/>
              <c:layout>
                <c:manualLayout>
                  <c:x val="-0.13241810520592634"/>
                  <c:y val="-9.7240318724333474E-2"/>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C4E-0847-A7EA-0A67E72608DB}"/>
                </c:ext>
              </c:extLst>
            </c:dLbl>
            <c:dLbl>
              <c:idx val="2"/>
              <c:layout>
                <c:manualLayout>
                  <c:x val="-1.7222033437542476E-2"/>
                  <c:y val="-0.20833845606482185"/>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CBBB-423A-BBE4-B1F5BEBB3673}"/>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bg1"/>
                    </a:solidFill>
                    <a:latin typeface="+mn-lt"/>
                    <a:ea typeface="+mn-ea"/>
                    <a:cs typeface="+mn-cs"/>
                  </a:defRPr>
                </a:pPr>
                <a:endParaRPr lang="zh-CN"/>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优化</c:v>
                </c:pt>
                <c:pt idx="1">
                  <c:v>新增</c:v>
                </c:pt>
                <c:pt idx="2">
                  <c:v>开放</c:v>
                </c:pt>
              </c:strCache>
            </c:strRef>
          </c:cat>
          <c:val>
            <c:numRef>
              <c:f>Sheet1!$B$2:$B$4</c:f>
              <c:numCache>
                <c:formatCode>0%</c:formatCode>
                <c:ptCount val="3"/>
                <c:pt idx="0">
                  <c:v>0.63900414937759331</c:v>
                </c:pt>
                <c:pt idx="1">
                  <c:v>0.32365145228215769</c:v>
                </c:pt>
                <c:pt idx="2">
                  <c:v>3.7344398340248962E-2</c:v>
                </c:pt>
              </c:numCache>
            </c:numRef>
          </c:val>
          <c:extLst>
            <c:ext xmlns:c16="http://schemas.microsoft.com/office/drawing/2014/chart" uri="{C3380CC4-5D6E-409C-BE32-E72D297353CC}">
              <c16:uniqueId val="{00000008-0C4E-0847-A7EA-0A67E72608DB}"/>
            </c:ext>
          </c:extLst>
        </c:ser>
        <c:dLbls>
          <c:showLegendKey val="0"/>
          <c:showVal val="0"/>
          <c:showCatName val="0"/>
          <c:showSerName val="0"/>
          <c:showPercent val="0"/>
          <c:showBubbleSize val="0"/>
          <c:showLeaderLines val="1"/>
        </c:dLbls>
        <c:firstSliceAng val="180"/>
      </c:pieChart>
      <c:spPr>
        <a:noFill/>
        <a:ln>
          <a:noFill/>
        </a:ln>
        <a:effectLst/>
      </c:spPr>
    </c:plotArea>
    <c:legend>
      <c:legendPos val="b"/>
      <c:layout>
        <c:manualLayout>
          <c:xMode val="edge"/>
          <c:yMode val="edge"/>
          <c:x val="0.20356871007204022"/>
          <c:y val="0.81121812945548855"/>
          <c:w val="0.59286224004349597"/>
          <c:h val="0.1887818705445114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动力底盘</c:v>
                </c:pt>
              </c:strCache>
            </c:strRef>
          </c:tx>
          <c:spPr>
            <a:solidFill>
              <a:srgbClr val="418CFE"/>
            </a:solidFill>
            <a:ln w="38100">
              <a:noFill/>
            </a:ln>
            <a:effectLst/>
          </c:spPr>
          <c:invertIfNegative val="0"/>
          <c:cat>
            <c:strRef>
              <c:f>Sheet1!$A$2:$A$23</c:f>
              <c:strCache>
                <c:ptCount val="22"/>
                <c:pt idx="0">
                  <c:v>1月</c:v>
                </c:pt>
                <c:pt idx="1">
                  <c:v>2月</c:v>
                </c:pt>
                <c:pt idx="2">
                  <c:v>3月</c:v>
                </c:pt>
                <c:pt idx="3">
                  <c:v>4月</c:v>
                </c:pt>
                <c:pt idx="4">
                  <c:v>5月</c:v>
                </c:pt>
                <c:pt idx="5">
                  <c:v>6月</c:v>
                </c:pt>
                <c:pt idx="6">
                  <c:v>7月</c:v>
                </c:pt>
                <c:pt idx="7">
                  <c:v>9月</c:v>
                </c:pt>
                <c:pt idx="8">
                  <c:v>10月</c:v>
                </c:pt>
                <c:pt idx="9">
                  <c:v>11月</c:v>
                </c:pt>
                <c:pt idx="10">
                  <c:v>12月</c:v>
                </c:pt>
                <c:pt idx="11">
                  <c:v>1月</c:v>
                </c:pt>
                <c:pt idx="12">
                  <c:v>2月</c:v>
                </c:pt>
                <c:pt idx="13">
                  <c:v>3月</c:v>
                </c:pt>
                <c:pt idx="14">
                  <c:v>4月</c:v>
                </c:pt>
                <c:pt idx="15">
                  <c:v>5月</c:v>
                </c:pt>
                <c:pt idx="16">
                  <c:v>6月</c:v>
                </c:pt>
                <c:pt idx="17">
                  <c:v>7月</c:v>
                </c:pt>
                <c:pt idx="18">
                  <c:v>8月</c:v>
                </c:pt>
                <c:pt idx="19">
                  <c:v>9月</c:v>
                </c:pt>
                <c:pt idx="20">
                  <c:v>10月</c:v>
                </c:pt>
                <c:pt idx="21">
                  <c:v>11月</c:v>
                </c:pt>
              </c:strCache>
            </c:strRef>
          </c:cat>
          <c:val>
            <c:numRef>
              <c:f>Sheet1!$B$2:$B$23</c:f>
              <c:numCache>
                <c:formatCode>General</c:formatCode>
                <c:ptCount val="22"/>
                <c:pt idx="2">
                  <c:v>2</c:v>
                </c:pt>
                <c:pt idx="4">
                  <c:v>2</c:v>
                </c:pt>
                <c:pt idx="5">
                  <c:v>7</c:v>
                </c:pt>
                <c:pt idx="6">
                  <c:v>3</c:v>
                </c:pt>
                <c:pt idx="7">
                  <c:v>1</c:v>
                </c:pt>
                <c:pt idx="8">
                  <c:v>1</c:v>
                </c:pt>
                <c:pt idx="9">
                  <c:v>1</c:v>
                </c:pt>
                <c:pt idx="10">
                  <c:v>4</c:v>
                </c:pt>
                <c:pt idx="12">
                  <c:v>3</c:v>
                </c:pt>
                <c:pt idx="15">
                  <c:v>2</c:v>
                </c:pt>
                <c:pt idx="16">
                  <c:v>4</c:v>
                </c:pt>
                <c:pt idx="17">
                  <c:v>2</c:v>
                </c:pt>
                <c:pt idx="19">
                  <c:v>8</c:v>
                </c:pt>
                <c:pt idx="20">
                  <c:v>2</c:v>
                </c:pt>
                <c:pt idx="21">
                  <c:v>2</c:v>
                </c:pt>
              </c:numCache>
            </c:numRef>
          </c:val>
          <c:extLst>
            <c:ext xmlns:c16="http://schemas.microsoft.com/office/drawing/2014/chart" uri="{C3380CC4-5D6E-409C-BE32-E72D297353CC}">
              <c16:uniqueId val="{00000000-EB4F-5A4A-AE35-3ED697084F05}"/>
            </c:ext>
          </c:extLst>
        </c:ser>
        <c:ser>
          <c:idx val="1"/>
          <c:order val="1"/>
          <c:tx>
            <c:strRef>
              <c:f>Sheet1!$C$1</c:f>
              <c:strCache>
                <c:ptCount val="1"/>
                <c:pt idx="0">
                  <c:v>智能驾驶</c:v>
                </c:pt>
              </c:strCache>
            </c:strRef>
          </c:tx>
          <c:spPr>
            <a:solidFill>
              <a:srgbClr val="03C8FF"/>
            </a:solidFill>
            <a:ln>
              <a:noFill/>
            </a:ln>
            <a:effectLst/>
          </c:spPr>
          <c:invertIfNegative val="0"/>
          <c:cat>
            <c:strRef>
              <c:f>Sheet1!$A$2:$A$23</c:f>
              <c:strCache>
                <c:ptCount val="22"/>
                <c:pt idx="0">
                  <c:v>1月</c:v>
                </c:pt>
                <c:pt idx="1">
                  <c:v>2月</c:v>
                </c:pt>
                <c:pt idx="2">
                  <c:v>3月</c:v>
                </c:pt>
                <c:pt idx="3">
                  <c:v>4月</c:v>
                </c:pt>
                <c:pt idx="4">
                  <c:v>5月</c:v>
                </c:pt>
                <c:pt idx="5">
                  <c:v>6月</c:v>
                </c:pt>
                <c:pt idx="6">
                  <c:v>7月</c:v>
                </c:pt>
                <c:pt idx="7">
                  <c:v>9月</c:v>
                </c:pt>
                <c:pt idx="8">
                  <c:v>10月</c:v>
                </c:pt>
                <c:pt idx="9">
                  <c:v>11月</c:v>
                </c:pt>
                <c:pt idx="10">
                  <c:v>12月</c:v>
                </c:pt>
                <c:pt idx="11">
                  <c:v>1月</c:v>
                </c:pt>
                <c:pt idx="12">
                  <c:v>2月</c:v>
                </c:pt>
                <c:pt idx="13">
                  <c:v>3月</c:v>
                </c:pt>
                <c:pt idx="14">
                  <c:v>4月</c:v>
                </c:pt>
                <c:pt idx="15">
                  <c:v>5月</c:v>
                </c:pt>
                <c:pt idx="16">
                  <c:v>6月</c:v>
                </c:pt>
                <c:pt idx="17">
                  <c:v>7月</c:v>
                </c:pt>
                <c:pt idx="18">
                  <c:v>8月</c:v>
                </c:pt>
                <c:pt idx="19">
                  <c:v>9月</c:v>
                </c:pt>
                <c:pt idx="20">
                  <c:v>10月</c:v>
                </c:pt>
                <c:pt idx="21">
                  <c:v>11月</c:v>
                </c:pt>
              </c:strCache>
            </c:strRef>
          </c:cat>
          <c:val>
            <c:numRef>
              <c:f>Sheet1!$C$2:$C$23</c:f>
              <c:numCache>
                <c:formatCode>General</c:formatCode>
                <c:ptCount val="22"/>
                <c:pt idx="0">
                  <c:v>5</c:v>
                </c:pt>
                <c:pt idx="2">
                  <c:v>5</c:v>
                </c:pt>
                <c:pt idx="4">
                  <c:v>2</c:v>
                </c:pt>
                <c:pt idx="5">
                  <c:v>1</c:v>
                </c:pt>
                <c:pt idx="6">
                  <c:v>1</c:v>
                </c:pt>
                <c:pt idx="7">
                  <c:v>2</c:v>
                </c:pt>
                <c:pt idx="8">
                  <c:v>1</c:v>
                </c:pt>
                <c:pt idx="9">
                  <c:v>3</c:v>
                </c:pt>
                <c:pt idx="12">
                  <c:v>11</c:v>
                </c:pt>
                <c:pt idx="13">
                  <c:v>6</c:v>
                </c:pt>
                <c:pt idx="14">
                  <c:v>1</c:v>
                </c:pt>
                <c:pt idx="15">
                  <c:v>7</c:v>
                </c:pt>
                <c:pt idx="16">
                  <c:v>1</c:v>
                </c:pt>
                <c:pt idx="19">
                  <c:v>12</c:v>
                </c:pt>
                <c:pt idx="21">
                  <c:v>2</c:v>
                </c:pt>
              </c:numCache>
            </c:numRef>
          </c:val>
          <c:extLst>
            <c:ext xmlns:c16="http://schemas.microsoft.com/office/drawing/2014/chart" uri="{C3380CC4-5D6E-409C-BE32-E72D297353CC}">
              <c16:uniqueId val="{00000000-46B1-467C-AE62-8570D460D7E9}"/>
            </c:ext>
          </c:extLst>
        </c:ser>
        <c:ser>
          <c:idx val="2"/>
          <c:order val="2"/>
          <c:tx>
            <c:strRef>
              <c:f>Sheet1!$D$1</c:f>
              <c:strCache>
                <c:ptCount val="1"/>
                <c:pt idx="0">
                  <c:v>智能座舱</c:v>
                </c:pt>
              </c:strCache>
            </c:strRef>
          </c:tx>
          <c:spPr>
            <a:solidFill>
              <a:srgbClr val="87EDED"/>
            </a:solidFill>
            <a:ln>
              <a:noFill/>
            </a:ln>
            <a:effectLst/>
          </c:spPr>
          <c:invertIfNegative val="0"/>
          <c:cat>
            <c:strRef>
              <c:f>Sheet1!$A$2:$A$23</c:f>
              <c:strCache>
                <c:ptCount val="22"/>
                <c:pt idx="0">
                  <c:v>1月</c:v>
                </c:pt>
                <c:pt idx="1">
                  <c:v>2月</c:v>
                </c:pt>
                <c:pt idx="2">
                  <c:v>3月</c:v>
                </c:pt>
                <c:pt idx="3">
                  <c:v>4月</c:v>
                </c:pt>
                <c:pt idx="4">
                  <c:v>5月</c:v>
                </c:pt>
                <c:pt idx="5">
                  <c:v>6月</c:v>
                </c:pt>
                <c:pt idx="6">
                  <c:v>7月</c:v>
                </c:pt>
                <c:pt idx="7">
                  <c:v>9月</c:v>
                </c:pt>
                <c:pt idx="8">
                  <c:v>10月</c:v>
                </c:pt>
                <c:pt idx="9">
                  <c:v>11月</c:v>
                </c:pt>
                <c:pt idx="10">
                  <c:v>12月</c:v>
                </c:pt>
                <c:pt idx="11">
                  <c:v>1月</c:v>
                </c:pt>
                <c:pt idx="12">
                  <c:v>2月</c:v>
                </c:pt>
                <c:pt idx="13">
                  <c:v>3月</c:v>
                </c:pt>
                <c:pt idx="14">
                  <c:v>4月</c:v>
                </c:pt>
                <c:pt idx="15">
                  <c:v>5月</c:v>
                </c:pt>
                <c:pt idx="16">
                  <c:v>6月</c:v>
                </c:pt>
                <c:pt idx="17">
                  <c:v>7月</c:v>
                </c:pt>
                <c:pt idx="18">
                  <c:v>8月</c:v>
                </c:pt>
                <c:pt idx="19">
                  <c:v>9月</c:v>
                </c:pt>
                <c:pt idx="20">
                  <c:v>10月</c:v>
                </c:pt>
                <c:pt idx="21">
                  <c:v>11月</c:v>
                </c:pt>
              </c:strCache>
            </c:strRef>
          </c:cat>
          <c:val>
            <c:numRef>
              <c:f>Sheet1!$D$2:$D$23</c:f>
              <c:numCache>
                <c:formatCode>General</c:formatCode>
                <c:ptCount val="22"/>
                <c:pt idx="0">
                  <c:v>22</c:v>
                </c:pt>
                <c:pt idx="1">
                  <c:v>7</c:v>
                </c:pt>
                <c:pt idx="2">
                  <c:v>10</c:v>
                </c:pt>
                <c:pt idx="3">
                  <c:v>17</c:v>
                </c:pt>
                <c:pt idx="4">
                  <c:v>1</c:v>
                </c:pt>
                <c:pt idx="5">
                  <c:v>21</c:v>
                </c:pt>
                <c:pt idx="6">
                  <c:v>8</c:v>
                </c:pt>
                <c:pt idx="7">
                  <c:v>13</c:v>
                </c:pt>
                <c:pt idx="8">
                  <c:v>4</c:v>
                </c:pt>
                <c:pt idx="9">
                  <c:v>24</c:v>
                </c:pt>
                <c:pt idx="10">
                  <c:v>36</c:v>
                </c:pt>
                <c:pt idx="11">
                  <c:v>19</c:v>
                </c:pt>
                <c:pt idx="12">
                  <c:v>65</c:v>
                </c:pt>
                <c:pt idx="13">
                  <c:v>49</c:v>
                </c:pt>
                <c:pt idx="14">
                  <c:v>18</c:v>
                </c:pt>
                <c:pt idx="15">
                  <c:v>40</c:v>
                </c:pt>
                <c:pt idx="16">
                  <c:v>20</c:v>
                </c:pt>
                <c:pt idx="17">
                  <c:v>11</c:v>
                </c:pt>
                <c:pt idx="18">
                  <c:v>4</c:v>
                </c:pt>
                <c:pt idx="19">
                  <c:v>58</c:v>
                </c:pt>
                <c:pt idx="20">
                  <c:v>40</c:v>
                </c:pt>
                <c:pt idx="21">
                  <c:v>29</c:v>
                </c:pt>
              </c:numCache>
            </c:numRef>
          </c:val>
          <c:extLst>
            <c:ext xmlns:c16="http://schemas.microsoft.com/office/drawing/2014/chart" uri="{C3380CC4-5D6E-409C-BE32-E72D297353CC}">
              <c16:uniqueId val="{00000001-46B1-467C-AE62-8570D460D7E9}"/>
            </c:ext>
          </c:extLst>
        </c:ser>
        <c:dLbls>
          <c:showLegendKey val="0"/>
          <c:showVal val="0"/>
          <c:showCatName val="0"/>
          <c:showSerName val="0"/>
          <c:showPercent val="0"/>
          <c:showBubbleSize val="0"/>
        </c:dLbls>
        <c:gapWidth val="150"/>
        <c:axId val="945792864"/>
        <c:axId val="945796128"/>
      </c:barChart>
      <c:catAx>
        <c:axId val="945792864"/>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微软雅黑" panose="020B0503020204020204" pitchFamily="34" charset="-122"/>
                <a:ea typeface="微软雅黑" panose="020B0503020204020204" pitchFamily="34" charset="-122"/>
                <a:cs typeface="Poppins" pitchFamily="2" charset="77"/>
              </a:defRPr>
            </a:pPr>
            <a:endParaRPr lang="zh-CN"/>
          </a:p>
        </c:txPr>
        <c:crossAx val="945796128"/>
        <c:crosses val="autoZero"/>
        <c:auto val="1"/>
        <c:lblAlgn val="ctr"/>
        <c:lblOffset val="100"/>
        <c:noMultiLvlLbl val="0"/>
      </c:catAx>
      <c:valAx>
        <c:axId val="945796128"/>
        <c:scaling>
          <c:orientation val="minMax"/>
          <c:max val="80"/>
          <c:min val="0"/>
        </c:scaling>
        <c:delete val="0"/>
        <c:axPos val="l"/>
        <c:majorGridlines>
          <c:spPr>
            <a:ln w="9525" cap="flat" cmpd="sng" algn="ctr">
              <a:solidFill>
                <a:schemeClr val="bg1">
                  <a:lumMod val="95000"/>
                </a:schemeClr>
              </a:solidFill>
              <a:round/>
            </a:ln>
            <a:effectLst/>
          </c:spPr>
        </c:majorGridlines>
        <c:numFmt formatCode="#,##0_);[Red]\(#,##0\)" sourceLinked="0"/>
        <c:majorTickMark val="none"/>
        <c:minorTickMark val="none"/>
        <c:tickLblPos val="nextTo"/>
        <c:spPr>
          <a:noFill/>
          <a:ln>
            <a:solidFill>
              <a:schemeClr val="bg1">
                <a:lumMod val="95000"/>
              </a:schemeClr>
            </a:solidFill>
          </a:ln>
          <a:effectLst/>
        </c:spPr>
        <c:txPr>
          <a:bodyPr rot="-60000000" spcFirstLastPara="1" vertOverflow="ellipsis" vert="horz" wrap="square" anchor="ctr" anchorCtr="1"/>
          <a:lstStyle/>
          <a:p>
            <a:pPr>
              <a:defRPr sz="1000" b="1" i="0" u="none" strike="noStrike" kern="1200" baseline="0">
                <a:solidFill>
                  <a:schemeClr val="tx1"/>
                </a:solidFill>
                <a:latin typeface="Poppins" pitchFamily="2" charset="77"/>
                <a:ea typeface="Lato Light" panose="020F0502020204030203" pitchFamily="34" charset="0"/>
                <a:cs typeface="Poppins" pitchFamily="2" charset="77"/>
              </a:defRPr>
            </a:pPr>
            <a:endParaRPr lang="zh-CN"/>
          </a:p>
        </c:txPr>
        <c:crossAx val="945792864"/>
        <c:crosses val="autoZero"/>
        <c:crossBetween val="between"/>
        <c:majorUnit val="20"/>
      </c:valAx>
      <c:spPr>
        <a:noFill/>
        <a:ln>
          <a:noFill/>
        </a:ln>
        <a:effectLst/>
      </c:spPr>
    </c:plotArea>
    <c:legend>
      <c:legendPos val="b"/>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mj-ea"/>
              <a:ea typeface="+mj-ea"/>
              <a:cs typeface="Poppins" pitchFamily="2" charset="77"/>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a:noFill/>
    </a:ln>
    <a:effectLst/>
  </c:spPr>
  <c:txPr>
    <a:bodyPr/>
    <a:lstStyle/>
    <a:p>
      <a:pPr>
        <a:defRPr sz="2000" b="1" i="0">
          <a:solidFill>
            <a:schemeClr val="tx2"/>
          </a:solidFill>
          <a:latin typeface="Poppins" pitchFamily="2" charset="77"/>
          <a:ea typeface="Lato Light" panose="020F0502020204030203" pitchFamily="34" charset="0"/>
          <a:cs typeface="Poppins" pitchFamily="2" charset="77"/>
        </a:defRPr>
      </a:pPr>
      <a:endParaRPr lang="zh-CN"/>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NET WORTH</c:v>
                </c:pt>
              </c:strCache>
            </c:strRef>
          </c:tx>
          <c:spPr>
            <a:solidFill>
              <a:srgbClr val="418CF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智能车机及仪表盘</c:v>
                </c:pt>
                <c:pt idx="1">
                  <c:v>舱内功能</c:v>
                </c:pt>
                <c:pt idx="2">
                  <c:v>IOT</c:v>
                </c:pt>
                <c:pt idx="3">
                  <c:v>智能行车辅助</c:v>
                </c:pt>
                <c:pt idx="4">
                  <c:v>舱外功能</c:v>
                </c:pt>
                <c:pt idx="5">
                  <c:v>底盘系统</c:v>
                </c:pt>
                <c:pt idx="6">
                  <c:v>充电补能</c:v>
                </c:pt>
              </c:strCache>
            </c:strRef>
          </c:cat>
          <c:val>
            <c:numRef>
              <c:f>Sheet1!$B$2:$B$8</c:f>
              <c:numCache>
                <c:formatCode>General</c:formatCode>
                <c:ptCount val="7"/>
                <c:pt idx="0">
                  <c:v>20</c:v>
                </c:pt>
                <c:pt idx="1">
                  <c:v>5</c:v>
                </c:pt>
                <c:pt idx="2">
                  <c:v>2</c:v>
                </c:pt>
                <c:pt idx="3">
                  <c:v>2</c:v>
                </c:pt>
                <c:pt idx="4">
                  <c:v>2</c:v>
                </c:pt>
                <c:pt idx="5">
                  <c:v>1</c:v>
                </c:pt>
                <c:pt idx="6">
                  <c:v>1</c:v>
                </c:pt>
              </c:numCache>
            </c:numRef>
          </c:val>
          <c:extLst>
            <c:ext xmlns:c16="http://schemas.microsoft.com/office/drawing/2014/chart" uri="{C3380CC4-5D6E-409C-BE32-E72D297353CC}">
              <c16:uniqueId val="{00000000-831E-CF44-AE2D-C3D21EACCE4B}"/>
            </c:ext>
          </c:extLst>
        </c:ser>
        <c:dLbls>
          <c:showLegendKey val="0"/>
          <c:showVal val="0"/>
          <c:showCatName val="0"/>
          <c:showSerName val="0"/>
          <c:showPercent val="0"/>
          <c:showBubbleSize val="0"/>
        </c:dLbls>
        <c:gapWidth val="219"/>
        <c:overlap val="-27"/>
        <c:axId val="945791776"/>
        <c:axId val="945789056"/>
      </c:barChart>
      <c:catAx>
        <c:axId val="9457917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tx1"/>
                </a:solidFill>
                <a:latin typeface="微软雅黑" panose="020B0503020204020204" pitchFamily="34" charset="-122"/>
                <a:ea typeface="微软雅黑" panose="020B0503020204020204" pitchFamily="34" charset="-122"/>
                <a:cs typeface="Poppins" pitchFamily="2" charset="77"/>
              </a:defRPr>
            </a:pPr>
            <a:endParaRPr lang="zh-CN"/>
          </a:p>
        </c:txPr>
        <c:crossAx val="945789056"/>
        <c:crosses val="autoZero"/>
        <c:auto val="1"/>
        <c:lblAlgn val="ctr"/>
        <c:lblOffset val="100"/>
        <c:noMultiLvlLbl val="0"/>
      </c:catAx>
      <c:valAx>
        <c:axId val="945789056"/>
        <c:scaling>
          <c:orientation val="minMax"/>
        </c:scaling>
        <c:delete val="1"/>
        <c:axPos val="l"/>
        <c:numFmt formatCode="General" sourceLinked="1"/>
        <c:majorTickMark val="none"/>
        <c:minorTickMark val="none"/>
        <c:tickLblPos val="nextTo"/>
        <c:crossAx val="94579177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3702664129400567"/>
          <c:y val="0.11901061109435969"/>
          <c:w val="0.33233689003669975"/>
          <c:h val="0.67173673990970717"/>
        </c:manualLayout>
      </c:layout>
      <c:pieChart>
        <c:varyColors val="1"/>
        <c:ser>
          <c:idx val="0"/>
          <c:order val="0"/>
          <c:tx>
            <c:strRef>
              <c:f>Sheet1!$B$1</c:f>
              <c:strCache>
                <c:ptCount val="1"/>
                <c:pt idx="0">
                  <c:v>份额</c:v>
                </c:pt>
              </c:strCache>
            </c:strRef>
          </c:tx>
          <c:spPr>
            <a:ln>
              <a:noFill/>
            </a:ln>
          </c:spPr>
          <c:dPt>
            <c:idx val="0"/>
            <c:bubble3D val="0"/>
            <c:spPr>
              <a:solidFill>
                <a:srgbClr val="418CFE"/>
              </a:solidFill>
              <a:ln w="19050">
                <a:noFill/>
              </a:ln>
              <a:effectLst/>
            </c:spPr>
            <c:extLst>
              <c:ext xmlns:c16="http://schemas.microsoft.com/office/drawing/2014/chart" uri="{C3380CC4-5D6E-409C-BE32-E72D297353CC}">
                <c16:uniqueId val="{00000001-0C4E-0847-A7EA-0A67E72608DB}"/>
              </c:ext>
            </c:extLst>
          </c:dPt>
          <c:dPt>
            <c:idx val="1"/>
            <c:bubble3D val="0"/>
            <c:spPr>
              <a:solidFill>
                <a:schemeClr val="accent4">
                  <a:lumMod val="60000"/>
                  <a:lumOff val="40000"/>
                </a:schemeClr>
              </a:solidFill>
              <a:ln w="19050">
                <a:noFill/>
              </a:ln>
              <a:effectLst/>
            </c:spPr>
            <c:extLst>
              <c:ext xmlns:c16="http://schemas.microsoft.com/office/drawing/2014/chart" uri="{C3380CC4-5D6E-409C-BE32-E72D297353CC}">
                <c16:uniqueId val="{00000003-0C4E-0847-A7EA-0A67E72608DB}"/>
              </c:ext>
            </c:extLst>
          </c:dPt>
          <c:dPt>
            <c:idx val="2"/>
            <c:bubble3D val="0"/>
            <c:spPr>
              <a:solidFill>
                <a:srgbClr val="FFC000"/>
              </a:solidFill>
              <a:ln w="19050">
                <a:noFill/>
              </a:ln>
              <a:effectLst/>
            </c:spPr>
            <c:extLst>
              <c:ext xmlns:c16="http://schemas.microsoft.com/office/drawing/2014/chart" uri="{C3380CC4-5D6E-409C-BE32-E72D297353CC}">
                <c16:uniqueId val="{00000005-CA45-4E32-B161-449188177CB8}"/>
              </c:ext>
            </c:extLst>
          </c:dPt>
          <c:dLbls>
            <c:dLbl>
              <c:idx val="2"/>
              <c:layout>
                <c:manualLayout>
                  <c:x val="-8.3067146934891936E-2"/>
                  <c:y val="-0.14820159499536034"/>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CA45-4E32-B161-449188177CB8}"/>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zh-CN"/>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优化</c:v>
                </c:pt>
                <c:pt idx="1">
                  <c:v>新增</c:v>
                </c:pt>
                <c:pt idx="2">
                  <c:v>开放</c:v>
                </c:pt>
              </c:strCache>
            </c:strRef>
          </c:cat>
          <c:val>
            <c:numRef>
              <c:f>Sheet1!$B$2:$B$4</c:f>
              <c:numCache>
                <c:formatCode>0%</c:formatCode>
                <c:ptCount val="3"/>
                <c:pt idx="0">
                  <c:v>0.39393939393939392</c:v>
                </c:pt>
                <c:pt idx="1">
                  <c:v>0.45454545454545453</c:v>
                </c:pt>
                <c:pt idx="2">
                  <c:v>0.15151515151515152</c:v>
                </c:pt>
              </c:numCache>
            </c:numRef>
          </c:val>
          <c:extLst>
            <c:ext xmlns:c16="http://schemas.microsoft.com/office/drawing/2014/chart" uri="{C3380CC4-5D6E-409C-BE32-E72D297353CC}">
              <c16:uniqueId val="{00000008-0C4E-0847-A7EA-0A67E72608DB}"/>
            </c:ext>
          </c:extLst>
        </c:ser>
        <c:dLbls>
          <c:showLegendKey val="0"/>
          <c:showVal val="0"/>
          <c:showCatName val="0"/>
          <c:showSerName val="0"/>
          <c:showPercent val="0"/>
          <c:showBubbleSize val="0"/>
          <c:showLeaderLines val="1"/>
        </c:dLbls>
        <c:firstSliceAng val="180"/>
      </c:pieChart>
      <c:spPr>
        <a:noFill/>
        <a:ln>
          <a:noFill/>
        </a:ln>
        <a:effectLst/>
      </c:spPr>
    </c:plotArea>
    <c:legend>
      <c:legendPos val="b"/>
      <c:layout>
        <c:manualLayout>
          <c:xMode val="edge"/>
          <c:yMode val="edge"/>
          <c:x val="0.20356871007204022"/>
          <c:y val="0.81121812945548855"/>
          <c:w val="0.59286224004349597"/>
          <c:h val="0.1887818705445114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系列 1</c:v>
                </c:pt>
              </c:strCache>
            </c:strRef>
          </c:tx>
          <c:spPr>
            <a:gradFill flip="none" rotWithShape="1">
              <a:gsLst>
                <a:gs pos="0">
                  <a:schemeClr val="accent1"/>
                </a:gs>
                <a:gs pos="100000">
                  <a:schemeClr val="accent1">
                    <a:lumMod val="45000"/>
                    <a:lumOff val="55000"/>
                    <a:alpha val="0"/>
                  </a:schemeClr>
                </a:gs>
              </a:gsLst>
              <a:lin ang="5400000" scaled="1"/>
            </a:gradFill>
            <a:ln>
              <a:noFill/>
            </a:ln>
            <a:effectLst/>
          </c:spPr>
          <c:invertIfNegative val="0"/>
          <c:cat>
            <c:numRef>
              <c:f>Sheet1!$A$2:$A$4</c:f>
              <c:numCache>
                <c:formatCode>General</c:formatCode>
                <c:ptCount val="3"/>
                <c:pt idx="0">
                  <c:v>2022</c:v>
                </c:pt>
                <c:pt idx="1">
                  <c:v>2023</c:v>
                </c:pt>
                <c:pt idx="2">
                  <c:v>2024</c:v>
                </c:pt>
              </c:numCache>
            </c:numRef>
          </c:cat>
          <c:val>
            <c:numRef>
              <c:f>Sheet1!$B$2:$B$4</c:f>
              <c:numCache>
                <c:formatCode>General</c:formatCode>
                <c:ptCount val="3"/>
                <c:pt idx="0">
                  <c:v>16000</c:v>
                </c:pt>
              </c:numCache>
            </c:numRef>
          </c:val>
          <c:extLst>
            <c:ext xmlns:c16="http://schemas.microsoft.com/office/drawing/2014/chart" uri="{C3380CC4-5D6E-409C-BE32-E72D297353CC}">
              <c16:uniqueId val="{00000000-41C3-42EA-A681-36FA71CC1E29}"/>
            </c:ext>
          </c:extLst>
        </c:ser>
        <c:ser>
          <c:idx val="1"/>
          <c:order val="1"/>
          <c:tx>
            <c:strRef>
              <c:f>Sheet1!$C$1</c:f>
              <c:strCache>
                <c:ptCount val="1"/>
                <c:pt idx="0">
                  <c:v>系列 12</c:v>
                </c:pt>
              </c:strCache>
            </c:strRef>
          </c:tx>
          <c:spPr>
            <a:gradFill flip="none" rotWithShape="1">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c:spPr>
          <c:invertIfNegative val="0"/>
          <c:dPt>
            <c:idx val="1"/>
            <c:invertIfNegative val="0"/>
            <c:bubble3D val="0"/>
            <c:spPr>
              <a:gradFill flip="none" rotWithShape="1">
                <a:gsLst>
                  <a:gs pos="0">
                    <a:schemeClr val="accent1"/>
                  </a:gs>
                  <a:gs pos="100000">
                    <a:schemeClr val="accent1">
                      <a:lumMod val="45000"/>
                      <a:lumOff val="55000"/>
                      <a:alpha val="0"/>
                    </a:schemeClr>
                  </a:gs>
                </a:gsLst>
                <a:lin ang="5400000" scaled="1"/>
              </a:gradFill>
              <a:ln>
                <a:noFill/>
              </a:ln>
              <a:effectLst/>
            </c:spPr>
            <c:extLst>
              <c:ext xmlns:c16="http://schemas.microsoft.com/office/drawing/2014/chart" uri="{C3380CC4-5D6E-409C-BE32-E72D297353CC}">
                <c16:uniqueId val="{00000002-41C3-42EA-A681-36FA71CC1E29}"/>
              </c:ext>
            </c:extLst>
          </c:dPt>
          <c:cat>
            <c:numRef>
              <c:f>Sheet1!$A$2:$A$4</c:f>
              <c:numCache>
                <c:formatCode>General</c:formatCode>
                <c:ptCount val="3"/>
                <c:pt idx="0">
                  <c:v>2022</c:v>
                </c:pt>
                <c:pt idx="1">
                  <c:v>2023</c:v>
                </c:pt>
                <c:pt idx="2">
                  <c:v>2024</c:v>
                </c:pt>
              </c:numCache>
            </c:numRef>
          </c:cat>
          <c:val>
            <c:numRef>
              <c:f>Sheet1!$C$2:$C$4</c:f>
              <c:numCache>
                <c:formatCode>General</c:formatCode>
                <c:ptCount val="3"/>
                <c:pt idx="1">
                  <c:v>18000</c:v>
                </c:pt>
              </c:numCache>
            </c:numRef>
          </c:val>
          <c:extLst>
            <c:ext xmlns:c16="http://schemas.microsoft.com/office/drawing/2014/chart" uri="{C3380CC4-5D6E-409C-BE32-E72D297353CC}">
              <c16:uniqueId val="{00000003-41C3-42EA-A681-36FA71CC1E29}"/>
            </c:ext>
          </c:extLst>
        </c:ser>
        <c:ser>
          <c:idx val="2"/>
          <c:order val="2"/>
          <c:tx>
            <c:strRef>
              <c:f>Sheet1!$D$1</c:f>
              <c:strCache>
                <c:ptCount val="1"/>
                <c:pt idx="0">
                  <c:v>系列 13</c:v>
                </c:pt>
              </c:strCache>
            </c:strRef>
          </c:tx>
          <c:spPr>
            <a:gradFill flip="none" rotWithShape="1">
              <a:gsLst>
                <a:gs pos="0">
                  <a:schemeClr val="accent2"/>
                </a:gs>
                <a:gs pos="100000">
                  <a:srgbClr val="ED7D31">
                    <a:alpha val="0"/>
                  </a:srgbClr>
                </a:gs>
              </a:gsLst>
              <a:lin ang="5400000" scaled="1"/>
            </a:gradFill>
            <a:ln>
              <a:noFill/>
            </a:ln>
            <a:effectLst/>
          </c:spPr>
          <c:invertIfNegative val="0"/>
          <c:cat>
            <c:numRef>
              <c:f>Sheet1!$A$2:$A$4</c:f>
              <c:numCache>
                <c:formatCode>General</c:formatCode>
                <c:ptCount val="3"/>
                <c:pt idx="0">
                  <c:v>2022</c:v>
                </c:pt>
                <c:pt idx="1">
                  <c:v>2023</c:v>
                </c:pt>
                <c:pt idx="2">
                  <c:v>2024</c:v>
                </c:pt>
              </c:numCache>
            </c:numRef>
          </c:cat>
          <c:val>
            <c:numRef>
              <c:f>Sheet1!$D$2:$D$4</c:f>
              <c:numCache>
                <c:formatCode>General</c:formatCode>
                <c:ptCount val="3"/>
                <c:pt idx="2">
                  <c:v>20000</c:v>
                </c:pt>
              </c:numCache>
            </c:numRef>
          </c:val>
          <c:extLst>
            <c:ext xmlns:c16="http://schemas.microsoft.com/office/drawing/2014/chart" uri="{C3380CC4-5D6E-409C-BE32-E72D297353CC}">
              <c16:uniqueId val="{00000004-41C3-42EA-A681-36FA71CC1E29}"/>
            </c:ext>
          </c:extLst>
        </c:ser>
        <c:dLbls>
          <c:showLegendKey val="0"/>
          <c:showVal val="0"/>
          <c:showCatName val="0"/>
          <c:showSerName val="0"/>
          <c:showPercent val="0"/>
          <c:showBubbleSize val="0"/>
        </c:dLbls>
        <c:gapWidth val="54"/>
        <c:overlap val="100"/>
        <c:axId val="1377075344"/>
        <c:axId val="1377078608"/>
      </c:barChart>
      <c:catAx>
        <c:axId val="13770753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zh-CN"/>
          </a:p>
        </c:txPr>
        <c:crossAx val="1377078608"/>
        <c:crosses val="autoZero"/>
        <c:auto val="1"/>
        <c:lblAlgn val="ctr"/>
        <c:lblOffset val="100"/>
        <c:noMultiLvlLbl val="0"/>
      </c:catAx>
      <c:valAx>
        <c:axId val="1377078608"/>
        <c:scaling>
          <c:orientation val="minMax"/>
        </c:scaling>
        <c:delete val="1"/>
        <c:axPos val="l"/>
        <c:majorGridlines>
          <c:spPr>
            <a:ln w="9525" cap="flat" cmpd="sng" algn="ctr">
              <a:gradFill>
                <a:gsLst>
                  <a:gs pos="100000">
                    <a:schemeClr val="tx1">
                      <a:lumMod val="5000"/>
                      <a:lumOff val="95000"/>
                    </a:schemeClr>
                  </a:gs>
                  <a:gs pos="0">
                    <a:schemeClr val="tx1">
                      <a:lumMod val="25000"/>
                      <a:lumOff val="75000"/>
                    </a:schemeClr>
                  </a:gs>
                </a:gsLst>
                <a:lin ang="5400000" scaled="0"/>
              </a:gradFill>
              <a:round/>
            </a:ln>
            <a:effectLst/>
          </c:spPr>
        </c:majorGridlines>
        <c:numFmt formatCode="General" sourceLinked="1"/>
        <c:majorTickMark val="none"/>
        <c:minorTickMark val="none"/>
        <c:tickLblPos val="nextTo"/>
        <c:crossAx val="1377075344"/>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微软雅黑" panose="020B0503020204020204" pitchFamily="34" charset="-122"/>
          <a:ea typeface="微软雅黑" panose="020B0503020204020204" pitchFamily="34" charset="-122"/>
          <a:sym typeface="微软雅黑" panose="020B0503020204020204" pitchFamily="34" charset="-122"/>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动力底盘</c:v>
                </c:pt>
              </c:strCache>
            </c:strRef>
          </c:tx>
          <c:spPr>
            <a:solidFill>
              <a:srgbClr val="418CFE"/>
            </a:solidFill>
            <a:ln w="38100">
              <a:noFill/>
            </a:ln>
            <a:effectLst/>
          </c:spPr>
          <c:invertIfNegative val="0"/>
          <c:cat>
            <c:strRef>
              <c:f>Sheet1!$A$2:$A$24</c:f>
              <c:strCache>
                <c:ptCount val="23"/>
                <c:pt idx="0">
                  <c:v>1月</c:v>
                </c:pt>
                <c:pt idx="1">
                  <c:v>2月</c:v>
                </c:pt>
                <c:pt idx="2">
                  <c:v>3月</c:v>
                </c:pt>
                <c:pt idx="3">
                  <c:v>4月</c:v>
                </c:pt>
                <c:pt idx="4">
                  <c:v>5月</c:v>
                </c:pt>
                <c:pt idx="5">
                  <c:v>6月</c:v>
                </c:pt>
                <c:pt idx="6">
                  <c:v>7月</c:v>
                </c:pt>
                <c:pt idx="7">
                  <c:v>8月</c:v>
                </c:pt>
                <c:pt idx="8">
                  <c:v>9月</c:v>
                </c:pt>
                <c:pt idx="9">
                  <c:v>10月</c:v>
                </c:pt>
                <c:pt idx="10">
                  <c:v>11月</c:v>
                </c:pt>
                <c:pt idx="11">
                  <c:v>12月</c:v>
                </c:pt>
                <c:pt idx="12">
                  <c:v>1月</c:v>
                </c:pt>
                <c:pt idx="13">
                  <c:v>2月</c:v>
                </c:pt>
                <c:pt idx="14">
                  <c:v>3月</c:v>
                </c:pt>
                <c:pt idx="15">
                  <c:v>4月</c:v>
                </c:pt>
                <c:pt idx="16">
                  <c:v>5月</c:v>
                </c:pt>
                <c:pt idx="17">
                  <c:v>6月</c:v>
                </c:pt>
                <c:pt idx="18">
                  <c:v>7月</c:v>
                </c:pt>
                <c:pt idx="19">
                  <c:v>8月</c:v>
                </c:pt>
                <c:pt idx="20">
                  <c:v>9月</c:v>
                </c:pt>
                <c:pt idx="21">
                  <c:v>10月</c:v>
                </c:pt>
                <c:pt idx="22">
                  <c:v>11月</c:v>
                </c:pt>
              </c:strCache>
            </c:strRef>
          </c:cat>
          <c:val>
            <c:numRef>
              <c:f>Sheet1!$B$2:$B$24</c:f>
              <c:numCache>
                <c:formatCode>General</c:formatCode>
                <c:ptCount val="23"/>
                <c:pt idx="0">
                  <c:v>19</c:v>
                </c:pt>
                <c:pt idx="1">
                  <c:v>3</c:v>
                </c:pt>
                <c:pt idx="2">
                  <c:v>5</c:v>
                </c:pt>
                <c:pt idx="3">
                  <c:v>3</c:v>
                </c:pt>
                <c:pt idx="4">
                  <c:v>4</c:v>
                </c:pt>
                <c:pt idx="5">
                  <c:v>22</c:v>
                </c:pt>
                <c:pt idx="6">
                  <c:v>14</c:v>
                </c:pt>
                <c:pt idx="7">
                  <c:v>6</c:v>
                </c:pt>
                <c:pt idx="8">
                  <c:v>16</c:v>
                </c:pt>
                <c:pt idx="9">
                  <c:v>11</c:v>
                </c:pt>
                <c:pt idx="10">
                  <c:v>16</c:v>
                </c:pt>
                <c:pt idx="11">
                  <c:v>30</c:v>
                </c:pt>
                <c:pt idx="12">
                  <c:v>9</c:v>
                </c:pt>
                <c:pt idx="13">
                  <c:v>23</c:v>
                </c:pt>
                <c:pt idx="14">
                  <c:v>20</c:v>
                </c:pt>
                <c:pt idx="15">
                  <c:v>8</c:v>
                </c:pt>
                <c:pt idx="16">
                  <c:v>13</c:v>
                </c:pt>
                <c:pt idx="17">
                  <c:v>20</c:v>
                </c:pt>
                <c:pt idx="18">
                  <c:v>16</c:v>
                </c:pt>
                <c:pt idx="19">
                  <c:v>9</c:v>
                </c:pt>
                <c:pt idx="20">
                  <c:v>44</c:v>
                </c:pt>
                <c:pt idx="21">
                  <c:v>15</c:v>
                </c:pt>
                <c:pt idx="22">
                  <c:v>23</c:v>
                </c:pt>
              </c:numCache>
            </c:numRef>
          </c:val>
          <c:extLst>
            <c:ext xmlns:c16="http://schemas.microsoft.com/office/drawing/2014/chart" uri="{C3380CC4-5D6E-409C-BE32-E72D297353CC}">
              <c16:uniqueId val="{00000000-EB4F-5A4A-AE35-3ED697084F05}"/>
            </c:ext>
          </c:extLst>
        </c:ser>
        <c:ser>
          <c:idx val="1"/>
          <c:order val="1"/>
          <c:tx>
            <c:strRef>
              <c:f>Sheet1!$C$1</c:f>
              <c:strCache>
                <c:ptCount val="1"/>
                <c:pt idx="0">
                  <c:v>智能驾驶</c:v>
                </c:pt>
              </c:strCache>
            </c:strRef>
          </c:tx>
          <c:spPr>
            <a:solidFill>
              <a:srgbClr val="03C8FF"/>
            </a:solidFill>
            <a:ln>
              <a:noFill/>
            </a:ln>
            <a:effectLst/>
          </c:spPr>
          <c:invertIfNegative val="0"/>
          <c:cat>
            <c:strRef>
              <c:f>Sheet1!$A$2:$A$24</c:f>
              <c:strCache>
                <c:ptCount val="23"/>
                <c:pt idx="0">
                  <c:v>1月</c:v>
                </c:pt>
                <c:pt idx="1">
                  <c:v>2月</c:v>
                </c:pt>
                <c:pt idx="2">
                  <c:v>3月</c:v>
                </c:pt>
                <c:pt idx="3">
                  <c:v>4月</c:v>
                </c:pt>
                <c:pt idx="4">
                  <c:v>5月</c:v>
                </c:pt>
                <c:pt idx="5">
                  <c:v>6月</c:v>
                </c:pt>
                <c:pt idx="6">
                  <c:v>7月</c:v>
                </c:pt>
                <c:pt idx="7">
                  <c:v>8月</c:v>
                </c:pt>
                <c:pt idx="8">
                  <c:v>9月</c:v>
                </c:pt>
                <c:pt idx="9">
                  <c:v>10月</c:v>
                </c:pt>
                <c:pt idx="10">
                  <c:v>11月</c:v>
                </c:pt>
                <c:pt idx="11">
                  <c:v>12月</c:v>
                </c:pt>
                <c:pt idx="12">
                  <c:v>1月</c:v>
                </c:pt>
                <c:pt idx="13">
                  <c:v>2月</c:v>
                </c:pt>
                <c:pt idx="14">
                  <c:v>3月</c:v>
                </c:pt>
                <c:pt idx="15">
                  <c:v>4月</c:v>
                </c:pt>
                <c:pt idx="16">
                  <c:v>5月</c:v>
                </c:pt>
                <c:pt idx="17">
                  <c:v>6月</c:v>
                </c:pt>
                <c:pt idx="18">
                  <c:v>7月</c:v>
                </c:pt>
                <c:pt idx="19">
                  <c:v>8月</c:v>
                </c:pt>
                <c:pt idx="20">
                  <c:v>9月</c:v>
                </c:pt>
                <c:pt idx="21">
                  <c:v>10月</c:v>
                </c:pt>
                <c:pt idx="22">
                  <c:v>11月</c:v>
                </c:pt>
              </c:strCache>
            </c:strRef>
          </c:cat>
          <c:val>
            <c:numRef>
              <c:f>Sheet1!$C$2:$C$24</c:f>
              <c:numCache>
                <c:formatCode>General</c:formatCode>
                <c:ptCount val="23"/>
                <c:pt idx="0">
                  <c:v>38</c:v>
                </c:pt>
                <c:pt idx="1">
                  <c:v>25</c:v>
                </c:pt>
                <c:pt idx="2">
                  <c:v>40</c:v>
                </c:pt>
                <c:pt idx="3">
                  <c:v>3</c:v>
                </c:pt>
                <c:pt idx="4">
                  <c:v>19</c:v>
                </c:pt>
                <c:pt idx="5">
                  <c:v>29</c:v>
                </c:pt>
                <c:pt idx="6">
                  <c:v>39</c:v>
                </c:pt>
                <c:pt idx="7">
                  <c:v>23</c:v>
                </c:pt>
                <c:pt idx="8">
                  <c:v>27</c:v>
                </c:pt>
                <c:pt idx="9">
                  <c:v>22</c:v>
                </c:pt>
                <c:pt idx="10">
                  <c:v>25</c:v>
                </c:pt>
                <c:pt idx="11">
                  <c:v>50</c:v>
                </c:pt>
                <c:pt idx="12">
                  <c:v>10</c:v>
                </c:pt>
                <c:pt idx="13">
                  <c:v>44</c:v>
                </c:pt>
                <c:pt idx="14">
                  <c:v>84</c:v>
                </c:pt>
                <c:pt idx="15">
                  <c:v>68</c:v>
                </c:pt>
                <c:pt idx="16">
                  <c:v>23</c:v>
                </c:pt>
                <c:pt idx="17">
                  <c:v>60</c:v>
                </c:pt>
                <c:pt idx="18">
                  <c:v>95</c:v>
                </c:pt>
                <c:pt idx="19">
                  <c:v>30</c:v>
                </c:pt>
                <c:pt idx="20">
                  <c:v>87</c:v>
                </c:pt>
                <c:pt idx="21">
                  <c:v>20</c:v>
                </c:pt>
                <c:pt idx="22">
                  <c:v>108</c:v>
                </c:pt>
              </c:numCache>
            </c:numRef>
          </c:val>
          <c:extLst>
            <c:ext xmlns:c16="http://schemas.microsoft.com/office/drawing/2014/chart" uri="{C3380CC4-5D6E-409C-BE32-E72D297353CC}">
              <c16:uniqueId val="{00000000-31F7-4C4F-9A9B-E6131219C8A7}"/>
            </c:ext>
          </c:extLst>
        </c:ser>
        <c:ser>
          <c:idx val="2"/>
          <c:order val="2"/>
          <c:tx>
            <c:strRef>
              <c:f>Sheet1!$D$1</c:f>
              <c:strCache>
                <c:ptCount val="1"/>
                <c:pt idx="0">
                  <c:v>智能座舱</c:v>
                </c:pt>
              </c:strCache>
            </c:strRef>
          </c:tx>
          <c:spPr>
            <a:solidFill>
              <a:srgbClr val="87EDED"/>
            </a:solidFill>
            <a:ln>
              <a:noFill/>
            </a:ln>
            <a:effectLst/>
          </c:spPr>
          <c:invertIfNegative val="0"/>
          <c:cat>
            <c:strRef>
              <c:f>Sheet1!$A$2:$A$24</c:f>
              <c:strCache>
                <c:ptCount val="23"/>
                <c:pt idx="0">
                  <c:v>1月</c:v>
                </c:pt>
                <c:pt idx="1">
                  <c:v>2月</c:v>
                </c:pt>
                <c:pt idx="2">
                  <c:v>3月</c:v>
                </c:pt>
                <c:pt idx="3">
                  <c:v>4月</c:v>
                </c:pt>
                <c:pt idx="4">
                  <c:v>5月</c:v>
                </c:pt>
                <c:pt idx="5">
                  <c:v>6月</c:v>
                </c:pt>
                <c:pt idx="6">
                  <c:v>7月</c:v>
                </c:pt>
                <c:pt idx="7">
                  <c:v>8月</c:v>
                </c:pt>
                <c:pt idx="8">
                  <c:v>9月</c:v>
                </c:pt>
                <c:pt idx="9">
                  <c:v>10月</c:v>
                </c:pt>
                <c:pt idx="10">
                  <c:v>11月</c:v>
                </c:pt>
                <c:pt idx="11">
                  <c:v>12月</c:v>
                </c:pt>
                <c:pt idx="12">
                  <c:v>1月</c:v>
                </c:pt>
                <c:pt idx="13">
                  <c:v>2月</c:v>
                </c:pt>
                <c:pt idx="14">
                  <c:v>3月</c:v>
                </c:pt>
                <c:pt idx="15">
                  <c:v>4月</c:v>
                </c:pt>
                <c:pt idx="16">
                  <c:v>5月</c:v>
                </c:pt>
                <c:pt idx="17">
                  <c:v>6月</c:v>
                </c:pt>
                <c:pt idx="18">
                  <c:v>7月</c:v>
                </c:pt>
                <c:pt idx="19">
                  <c:v>8月</c:v>
                </c:pt>
                <c:pt idx="20">
                  <c:v>9月</c:v>
                </c:pt>
                <c:pt idx="21">
                  <c:v>10月</c:v>
                </c:pt>
                <c:pt idx="22">
                  <c:v>11月</c:v>
                </c:pt>
              </c:strCache>
            </c:strRef>
          </c:cat>
          <c:val>
            <c:numRef>
              <c:f>Sheet1!$D$2:$D$24</c:f>
              <c:numCache>
                <c:formatCode>General</c:formatCode>
                <c:ptCount val="23"/>
                <c:pt idx="0">
                  <c:v>197</c:v>
                </c:pt>
                <c:pt idx="1">
                  <c:v>137</c:v>
                </c:pt>
                <c:pt idx="2">
                  <c:v>106</c:v>
                </c:pt>
                <c:pt idx="3">
                  <c:v>91</c:v>
                </c:pt>
                <c:pt idx="4">
                  <c:v>74</c:v>
                </c:pt>
                <c:pt idx="5">
                  <c:v>115</c:v>
                </c:pt>
                <c:pt idx="6">
                  <c:v>181</c:v>
                </c:pt>
                <c:pt idx="7">
                  <c:v>78</c:v>
                </c:pt>
                <c:pt idx="8">
                  <c:v>111</c:v>
                </c:pt>
                <c:pt idx="9">
                  <c:v>113</c:v>
                </c:pt>
                <c:pt idx="10">
                  <c:v>193</c:v>
                </c:pt>
                <c:pt idx="11">
                  <c:v>385</c:v>
                </c:pt>
                <c:pt idx="12">
                  <c:v>128</c:v>
                </c:pt>
                <c:pt idx="13">
                  <c:v>277</c:v>
                </c:pt>
                <c:pt idx="14">
                  <c:v>319</c:v>
                </c:pt>
                <c:pt idx="15">
                  <c:v>202</c:v>
                </c:pt>
                <c:pt idx="16">
                  <c:v>252</c:v>
                </c:pt>
                <c:pt idx="17">
                  <c:v>243</c:v>
                </c:pt>
                <c:pt idx="18">
                  <c:v>196</c:v>
                </c:pt>
                <c:pt idx="19">
                  <c:v>175</c:v>
                </c:pt>
                <c:pt idx="20">
                  <c:v>469</c:v>
                </c:pt>
                <c:pt idx="21">
                  <c:v>199</c:v>
                </c:pt>
                <c:pt idx="22">
                  <c:v>338</c:v>
                </c:pt>
              </c:numCache>
            </c:numRef>
          </c:val>
          <c:extLst>
            <c:ext xmlns:c16="http://schemas.microsoft.com/office/drawing/2014/chart" uri="{C3380CC4-5D6E-409C-BE32-E72D297353CC}">
              <c16:uniqueId val="{00000001-31F7-4C4F-9A9B-E6131219C8A7}"/>
            </c:ext>
          </c:extLst>
        </c:ser>
        <c:dLbls>
          <c:showLegendKey val="0"/>
          <c:showVal val="0"/>
          <c:showCatName val="0"/>
          <c:showSerName val="0"/>
          <c:showPercent val="0"/>
          <c:showBubbleSize val="0"/>
        </c:dLbls>
        <c:gapWidth val="150"/>
        <c:axId val="1581082128"/>
        <c:axId val="1581079408"/>
      </c:barChart>
      <c:catAx>
        <c:axId val="158108212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微软雅黑" panose="020B0503020204020204" pitchFamily="34" charset="-122"/>
                <a:ea typeface="微软雅黑" panose="020B0503020204020204" pitchFamily="34" charset="-122"/>
                <a:cs typeface="Poppins" pitchFamily="2" charset="77"/>
              </a:defRPr>
            </a:pPr>
            <a:endParaRPr lang="zh-CN"/>
          </a:p>
        </c:txPr>
        <c:crossAx val="1581079408"/>
        <c:crosses val="autoZero"/>
        <c:auto val="1"/>
        <c:lblAlgn val="ctr"/>
        <c:lblOffset val="100"/>
        <c:noMultiLvlLbl val="0"/>
      </c:catAx>
      <c:valAx>
        <c:axId val="1581079408"/>
        <c:scaling>
          <c:orientation val="minMax"/>
          <c:max val="600"/>
          <c:min val="0"/>
        </c:scaling>
        <c:delete val="0"/>
        <c:axPos val="l"/>
        <c:majorGridlines>
          <c:spPr>
            <a:ln w="9525" cap="flat" cmpd="sng" algn="ctr">
              <a:solidFill>
                <a:schemeClr val="bg1">
                  <a:lumMod val="95000"/>
                </a:schemeClr>
              </a:solidFill>
              <a:round/>
            </a:ln>
            <a:effectLst/>
          </c:spPr>
        </c:majorGridlines>
        <c:numFmt formatCode="#,##0_);[Red]\(#,##0\)" sourceLinked="0"/>
        <c:majorTickMark val="none"/>
        <c:minorTickMark val="none"/>
        <c:tickLblPos val="nextTo"/>
        <c:spPr>
          <a:noFill/>
          <a:ln>
            <a:solidFill>
              <a:schemeClr val="bg1">
                <a:lumMod val="95000"/>
              </a:schemeClr>
            </a:solidFill>
          </a:ln>
          <a:effectLst/>
        </c:spPr>
        <c:txPr>
          <a:bodyPr rot="-60000000" spcFirstLastPara="1" vertOverflow="ellipsis" vert="horz" wrap="square" anchor="ctr" anchorCtr="1"/>
          <a:lstStyle/>
          <a:p>
            <a:pPr>
              <a:defRPr sz="1000" b="1" i="0" u="none" strike="noStrike" kern="1200" baseline="0">
                <a:solidFill>
                  <a:schemeClr val="tx1"/>
                </a:solidFill>
                <a:latin typeface="Poppins" pitchFamily="2" charset="77"/>
                <a:ea typeface="Lato Light" panose="020F0502020204030203" pitchFamily="34" charset="0"/>
                <a:cs typeface="Poppins" pitchFamily="2" charset="77"/>
              </a:defRPr>
            </a:pPr>
            <a:endParaRPr lang="zh-CN"/>
          </a:p>
        </c:txPr>
        <c:crossAx val="1581082128"/>
        <c:crosses val="autoZero"/>
        <c:crossBetween val="between"/>
        <c:majorUnit val="200"/>
      </c:valAx>
      <c:spPr>
        <a:noFill/>
        <a:ln>
          <a:noFill/>
        </a:ln>
        <a:effectLst/>
      </c:spPr>
    </c:plotArea>
    <c:legend>
      <c:legendPos val="b"/>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mj-ea"/>
              <a:ea typeface="+mj-ea"/>
              <a:cs typeface="Poppins" pitchFamily="2" charset="77"/>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a:noFill/>
    </a:ln>
    <a:effectLst/>
  </c:spPr>
  <c:txPr>
    <a:bodyPr/>
    <a:lstStyle/>
    <a:p>
      <a:pPr>
        <a:defRPr sz="2000" b="1" i="0">
          <a:solidFill>
            <a:schemeClr val="tx2"/>
          </a:solidFill>
          <a:latin typeface="Poppins" pitchFamily="2" charset="77"/>
          <a:ea typeface="Lato Light" panose="020F0502020204030203" pitchFamily="34" charset="0"/>
          <a:cs typeface="Poppins" pitchFamily="2" charset="77"/>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3702664129400567"/>
          <c:y val="0.11901061109435969"/>
          <c:w val="0.33233689003669975"/>
          <c:h val="0.67173673990970717"/>
        </c:manualLayout>
      </c:layout>
      <c:pieChart>
        <c:varyColors val="1"/>
        <c:ser>
          <c:idx val="0"/>
          <c:order val="0"/>
          <c:tx>
            <c:strRef>
              <c:f>Sheet1!$B$1</c:f>
              <c:strCache>
                <c:ptCount val="1"/>
                <c:pt idx="0">
                  <c:v>份额</c:v>
                </c:pt>
              </c:strCache>
            </c:strRef>
          </c:tx>
          <c:spPr>
            <a:ln>
              <a:noFill/>
            </a:ln>
          </c:spPr>
          <c:dPt>
            <c:idx val="0"/>
            <c:bubble3D val="0"/>
            <c:spPr>
              <a:solidFill>
                <a:srgbClr val="418CFE"/>
              </a:solidFill>
              <a:ln w="19050">
                <a:noFill/>
              </a:ln>
              <a:effectLst/>
            </c:spPr>
            <c:extLst>
              <c:ext xmlns:c16="http://schemas.microsoft.com/office/drawing/2014/chart" uri="{C3380CC4-5D6E-409C-BE32-E72D297353CC}">
                <c16:uniqueId val="{00000001-0C4E-0847-A7EA-0A67E72608DB}"/>
              </c:ext>
            </c:extLst>
          </c:dPt>
          <c:dPt>
            <c:idx val="1"/>
            <c:bubble3D val="0"/>
            <c:spPr>
              <a:solidFill>
                <a:schemeClr val="accent4">
                  <a:lumMod val="60000"/>
                  <a:lumOff val="40000"/>
                </a:schemeClr>
              </a:solidFill>
              <a:ln w="19050">
                <a:noFill/>
              </a:ln>
              <a:effectLst/>
            </c:spPr>
            <c:extLst>
              <c:ext xmlns:c16="http://schemas.microsoft.com/office/drawing/2014/chart" uri="{C3380CC4-5D6E-409C-BE32-E72D297353CC}">
                <c16:uniqueId val="{00000003-0C4E-0847-A7EA-0A67E72608DB}"/>
              </c:ext>
            </c:extLst>
          </c:dPt>
          <c:dPt>
            <c:idx val="2"/>
            <c:bubble3D val="0"/>
            <c:spPr>
              <a:solidFill>
                <a:srgbClr val="FFC000"/>
              </a:solidFill>
              <a:ln w="19050">
                <a:noFill/>
              </a:ln>
              <a:effectLst/>
            </c:spPr>
            <c:extLst>
              <c:ext xmlns:c16="http://schemas.microsoft.com/office/drawing/2014/chart" uri="{C3380CC4-5D6E-409C-BE32-E72D297353CC}">
                <c16:uniqueId val="{00000005-30F9-4592-A928-E79F390D5DFF}"/>
              </c:ext>
            </c:extLst>
          </c:dPt>
          <c:dLbls>
            <c:dLbl>
              <c:idx val="1"/>
              <c:layout>
                <c:manualLayout>
                  <c:x val="-0.12378686964795441"/>
                  <c:y val="-7.9794413051735347E-2"/>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C4E-0847-A7EA-0A67E72608DB}"/>
                </c:ext>
              </c:extLst>
            </c:dLbl>
            <c:dLbl>
              <c:idx val="2"/>
              <c:layout>
                <c:manualLayout>
                  <c:x val="-1.7222033437542476E-2"/>
                  <c:y val="-0.20833845606482185"/>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30F9-4592-A928-E79F390D5DFF}"/>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bg1"/>
                    </a:solidFill>
                    <a:latin typeface="+mn-lt"/>
                    <a:ea typeface="+mn-ea"/>
                    <a:cs typeface="+mn-cs"/>
                  </a:defRPr>
                </a:pPr>
                <a:endParaRPr lang="zh-CN"/>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优化</c:v>
                </c:pt>
                <c:pt idx="1">
                  <c:v>新增</c:v>
                </c:pt>
                <c:pt idx="2">
                  <c:v>开放</c:v>
                </c:pt>
              </c:strCache>
            </c:strRef>
          </c:cat>
          <c:val>
            <c:numRef>
              <c:f>Sheet1!$B$2:$B$4</c:f>
              <c:numCache>
                <c:formatCode>0%</c:formatCode>
                <c:ptCount val="3"/>
                <c:pt idx="0">
                  <c:v>0.60980810234541583</c:v>
                </c:pt>
                <c:pt idx="1">
                  <c:v>0.30703624733475482</c:v>
                </c:pt>
                <c:pt idx="2">
                  <c:v>8.3155650319829424E-2</c:v>
                </c:pt>
              </c:numCache>
            </c:numRef>
          </c:val>
          <c:extLst>
            <c:ext xmlns:c16="http://schemas.microsoft.com/office/drawing/2014/chart" uri="{C3380CC4-5D6E-409C-BE32-E72D297353CC}">
              <c16:uniqueId val="{00000008-0C4E-0847-A7EA-0A67E72608DB}"/>
            </c:ext>
          </c:extLst>
        </c:ser>
        <c:dLbls>
          <c:showLegendKey val="0"/>
          <c:showVal val="0"/>
          <c:showCatName val="0"/>
          <c:showSerName val="0"/>
          <c:showPercent val="0"/>
          <c:showBubbleSize val="0"/>
          <c:showLeaderLines val="1"/>
        </c:dLbls>
        <c:firstSliceAng val="180"/>
      </c:pieChart>
      <c:spPr>
        <a:noFill/>
        <a:ln>
          <a:noFill/>
        </a:ln>
        <a:effectLst/>
      </c:spPr>
    </c:plotArea>
    <c:legend>
      <c:legendPos val="b"/>
      <c:layout>
        <c:manualLayout>
          <c:xMode val="edge"/>
          <c:yMode val="edge"/>
          <c:x val="0.20356871007204022"/>
          <c:y val="0.81121812945548855"/>
          <c:w val="0.59286224004349597"/>
          <c:h val="0.1887818705445114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NET WORTH</c:v>
                </c:pt>
              </c:strCache>
            </c:strRef>
          </c:tx>
          <c:spPr>
            <a:solidFill>
              <a:srgbClr val="418CF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智能车机及仪表盘</c:v>
                </c:pt>
                <c:pt idx="1">
                  <c:v>智能行车辅助</c:v>
                </c:pt>
                <c:pt idx="2">
                  <c:v>舱内功能</c:v>
                </c:pt>
                <c:pt idx="3">
                  <c:v>舱外功能</c:v>
                </c:pt>
                <c:pt idx="4">
                  <c:v>IOT</c:v>
                </c:pt>
                <c:pt idx="5">
                  <c:v>行车安全</c:v>
                </c:pt>
                <c:pt idx="6">
                  <c:v>底盘系统</c:v>
                </c:pt>
                <c:pt idx="7">
                  <c:v>充电补能</c:v>
                </c:pt>
                <c:pt idx="8">
                  <c:v>智能泊车</c:v>
                </c:pt>
                <c:pt idx="9">
                  <c:v>智能行车</c:v>
                </c:pt>
              </c:strCache>
            </c:strRef>
          </c:cat>
          <c:val>
            <c:numRef>
              <c:f>Sheet1!$B$2:$B$11</c:f>
              <c:numCache>
                <c:formatCode>0_);[Red]\(0\)</c:formatCode>
                <c:ptCount val="10"/>
                <c:pt idx="0">
                  <c:v>225</c:v>
                </c:pt>
                <c:pt idx="1">
                  <c:v>91</c:v>
                </c:pt>
                <c:pt idx="2">
                  <c:v>55</c:v>
                </c:pt>
                <c:pt idx="3">
                  <c:v>31</c:v>
                </c:pt>
                <c:pt idx="4">
                  <c:v>27</c:v>
                </c:pt>
                <c:pt idx="5">
                  <c:v>15</c:v>
                </c:pt>
                <c:pt idx="6">
                  <c:v>13</c:v>
                </c:pt>
                <c:pt idx="7">
                  <c:v>10</c:v>
                </c:pt>
                <c:pt idx="8">
                  <c:v>1</c:v>
                </c:pt>
                <c:pt idx="9">
                  <c:v>1</c:v>
                </c:pt>
              </c:numCache>
            </c:numRef>
          </c:val>
          <c:extLst>
            <c:ext xmlns:c16="http://schemas.microsoft.com/office/drawing/2014/chart" uri="{C3380CC4-5D6E-409C-BE32-E72D297353CC}">
              <c16:uniqueId val="{00000000-831E-CF44-AE2D-C3D21EACCE4B}"/>
            </c:ext>
          </c:extLst>
        </c:ser>
        <c:dLbls>
          <c:showLegendKey val="0"/>
          <c:showVal val="0"/>
          <c:showCatName val="0"/>
          <c:showSerName val="0"/>
          <c:showPercent val="0"/>
          <c:showBubbleSize val="0"/>
        </c:dLbls>
        <c:gapWidth val="219"/>
        <c:overlap val="-27"/>
        <c:axId val="1581082672"/>
        <c:axId val="1581079952"/>
      </c:barChart>
      <c:catAx>
        <c:axId val="15810826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tx1"/>
                </a:solidFill>
                <a:latin typeface="微软雅黑" panose="020B0503020204020204" pitchFamily="34" charset="-122"/>
                <a:ea typeface="微软雅黑" panose="020B0503020204020204" pitchFamily="34" charset="-122"/>
                <a:cs typeface="Poppins" pitchFamily="2" charset="77"/>
              </a:defRPr>
            </a:pPr>
            <a:endParaRPr lang="zh-CN"/>
          </a:p>
        </c:txPr>
        <c:crossAx val="1581079952"/>
        <c:crosses val="autoZero"/>
        <c:auto val="1"/>
        <c:lblAlgn val="ctr"/>
        <c:lblOffset val="100"/>
        <c:noMultiLvlLbl val="0"/>
      </c:catAx>
      <c:valAx>
        <c:axId val="1581079952"/>
        <c:scaling>
          <c:orientation val="minMax"/>
        </c:scaling>
        <c:delete val="1"/>
        <c:axPos val="l"/>
        <c:numFmt formatCode="0_);[Red]\(0\)" sourceLinked="1"/>
        <c:majorTickMark val="none"/>
        <c:minorTickMark val="none"/>
        <c:tickLblPos val="nextTo"/>
        <c:crossAx val="158108267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动力底盘</c:v>
                </c:pt>
              </c:strCache>
            </c:strRef>
          </c:tx>
          <c:spPr>
            <a:solidFill>
              <a:srgbClr val="418CFE"/>
            </a:solidFill>
            <a:ln w="38100">
              <a:noFill/>
            </a:ln>
            <a:effectLst/>
          </c:spPr>
          <c:invertIfNegative val="0"/>
          <c:cat>
            <c:strRef>
              <c:f>Sheet1!$A$2:$A$24</c:f>
              <c:strCache>
                <c:ptCount val="23"/>
                <c:pt idx="0">
                  <c:v>1月</c:v>
                </c:pt>
                <c:pt idx="1">
                  <c:v>2月</c:v>
                </c:pt>
                <c:pt idx="2">
                  <c:v>3月</c:v>
                </c:pt>
                <c:pt idx="3">
                  <c:v>4月</c:v>
                </c:pt>
                <c:pt idx="4">
                  <c:v>5月</c:v>
                </c:pt>
                <c:pt idx="5">
                  <c:v>6月</c:v>
                </c:pt>
                <c:pt idx="6">
                  <c:v>7月</c:v>
                </c:pt>
                <c:pt idx="7">
                  <c:v>8月</c:v>
                </c:pt>
                <c:pt idx="8">
                  <c:v>9月</c:v>
                </c:pt>
                <c:pt idx="9">
                  <c:v>10月</c:v>
                </c:pt>
                <c:pt idx="10">
                  <c:v>11月</c:v>
                </c:pt>
                <c:pt idx="11">
                  <c:v>12月</c:v>
                </c:pt>
                <c:pt idx="12">
                  <c:v>1月</c:v>
                </c:pt>
                <c:pt idx="13">
                  <c:v>2月</c:v>
                </c:pt>
                <c:pt idx="14">
                  <c:v>3月</c:v>
                </c:pt>
                <c:pt idx="15">
                  <c:v>4月</c:v>
                </c:pt>
                <c:pt idx="16">
                  <c:v>5月</c:v>
                </c:pt>
                <c:pt idx="17">
                  <c:v>6月</c:v>
                </c:pt>
                <c:pt idx="18">
                  <c:v>7月</c:v>
                </c:pt>
                <c:pt idx="19">
                  <c:v>8月</c:v>
                </c:pt>
                <c:pt idx="20">
                  <c:v>9月</c:v>
                </c:pt>
                <c:pt idx="21">
                  <c:v>10月</c:v>
                </c:pt>
                <c:pt idx="22">
                  <c:v>11月</c:v>
                </c:pt>
              </c:strCache>
            </c:strRef>
          </c:cat>
          <c:val>
            <c:numRef>
              <c:f>Sheet1!$B$2:$B$24</c:f>
              <c:numCache>
                <c:formatCode>General</c:formatCode>
                <c:ptCount val="23"/>
                <c:pt idx="0">
                  <c:v>16</c:v>
                </c:pt>
                <c:pt idx="1">
                  <c:v>1</c:v>
                </c:pt>
                <c:pt idx="2">
                  <c:v>2</c:v>
                </c:pt>
                <c:pt idx="3">
                  <c:v>3</c:v>
                </c:pt>
                <c:pt idx="4">
                  <c:v>2</c:v>
                </c:pt>
                <c:pt idx="5">
                  <c:v>4</c:v>
                </c:pt>
                <c:pt idx="6">
                  <c:v>4</c:v>
                </c:pt>
                <c:pt idx="7">
                  <c:v>4</c:v>
                </c:pt>
                <c:pt idx="8">
                  <c:v>9</c:v>
                </c:pt>
                <c:pt idx="9">
                  <c:v>8</c:v>
                </c:pt>
                <c:pt idx="10">
                  <c:v>12</c:v>
                </c:pt>
                <c:pt idx="11">
                  <c:v>19</c:v>
                </c:pt>
                <c:pt idx="12">
                  <c:v>9</c:v>
                </c:pt>
                <c:pt idx="13">
                  <c:v>4</c:v>
                </c:pt>
                <c:pt idx="14">
                  <c:v>10</c:v>
                </c:pt>
                <c:pt idx="15">
                  <c:v>5</c:v>
                </c:pt>
                <c:pt idx="16">
                  <c:v>11</c:v>
                </c:pt>
                <c:pt idx="17">
                  <c:v>6</c:v>
                </c:pt>
                <c:pt idx="18">
                  <c:v>10</c:v>
                </c:pt>
                <c:pt idx="19">
                  <c:v>3</c:v>
                </c:pt>
                <c:pt idx="20">
                  <c:v>13</c:v>
                </c:pt>
                <c:pt idx="21">
                  <c:v>8</c:v>
                </c:pt>
                <c:pt idx="22">
                  <c:v>9</c:v>
                </c:pt>
              </c:numCache>
            </c:numRef>
          </c:val>
          <c:extLst>
            <c:ext xmlns:c16="http://schemas.microsoft.com/office/drawing/2014/chart" uri="{C3380CC4-5D6E-409C-BE32-E72D297353CC}">
              <c16:uniqueId val="{00000000-EB4F-5A4A-AE35-3ED697084F05}"/>
            </c:ext>
          </c:extLst>
        </c:ser>
        <c:ser>
          <c:idx val="1"/>
          <c:order val="1"/>
          <c:tx>
            <c:strRef>
              <c:f>Sheet1!$C$1</c:f>
              <c:strCache>
                <c:ptCount val="1"/>
                <c:pt idx="0">
                  <c:v>智能驾驶</c:v>
                </c:pt>
              </c:strCache>
            </c:strRef>
          </c:tx>
          <c:spPr>
            <a:solidFill>
              <a:srgbClr val="03C8FF"/>
            </a:solidFill>
            <a:ln>
              <a:noFill/>
            </a:ln>
            <a:effectLst/>
          </c:spPr>
          <c:invertIfNegative val="0"/>
          <c:cat>
            <c:strRef>
              <c:f>Sheet1!$A$2:$A$24</c:f>
              <c:strCache>
                <c:ptCount val="23"/>
                <c:pt idx="0">
                  <c:v>1月</c:v>
                </c:pt>
                <c:pt idx="1">
                  <c:v>2月</c:v>
                </c:pt>
                <c:pt idx="2">
                  <c:v>3月</c:v>
                </c:pt>
                <c:pt idx="3">
                  <c:v>4月</c:v>
                </c:pt>
                <c:pt idx="4">
                  <c:v>5月</c:v>
                </c:pt>
                <c:pt idx="5">
                  <c:v>6月</c:v>
                </c:pt>
                <c:pt idx="6">
                  <c:v>7月</c:v>
                </c:pt>
                <c:pt idx="7">
                  <c:v>8月</c:v>
                </c:pt>
                <c:pt idx="8">
                  <c:v>9月</c:v>
                </c:pt>
                <c:pt idx="9">
                  <c:v>10月</c:v>
                </c:pt>
                <c:pt idx="10">
                  <c:v>11月</c:v>
                </c:pt>
                <c:pt idx="11">
                  <c:v>12月</c:v>
                </c:pt>
                <c:pt idx="12">
                  <c:v>1月</c:v>
                </c:pt>
                <c:pt idx="13">
                  <c:v>2月</c:v>
                </c:pt>
                <c:pt idx="14">
                  <c:v>3月</c:v>
                </c:pt>
                <c:pt idx="15">
                  <c:v>4月</c:v>
                </c:pt>
                <c:pt idx="16">
                  <c:v>5月</c:v>
                </c:pt>
                <c:pt idx="17">
                  <c:v>6月</c:v>
                </c:pt>
                <c:pt idx="18">
                  <c:v>7月</c:v>
                </c:pt>
                <c:pt idx="19">
                  <c:v>8月</c:v>
                </c:pt>
                <c:pt idx="20">
                  <c:v>9月</c:v>
                </c:pt>
                <c:pt idx="21">
                  <c:v>10月</c:v>
                </c:pt>
                <c:pt idx="22">
                  <c:v>11月</c:v>
                </c:pt>
              </c:strCache>
            </c:strRef>
          </c:cat>
          <c:val>
            <c:numRef>
              <c:f>Sheet1!$C$2:$C$24</c:f>
              <c:numCache>
                <c:formatCode>General</c:formatCode>
                <c:ptCount val="23"/>
                <c:pt idx="0">
                  <c:v>29</c:v>
                </c:pt>
                <c:pt idx="1">
                  <c:v>15</c:v>
                </c:pt>
                <c:pt idx="2">
                  <c:v>25</c:v>
                </c:pt>
                <c:pt idx="3">
                  <c:v>3</c:v>
                </c:pt>
                <c:pt idx="4">
                  <c:v>16</c:v>
                </c:pt>
                <c:pt idx="5">
                  <c:v>25</c:v>
                </c:pt>
                <c:pt idx="6">
                  <c:v>21</c:v>
                </c:pt>
                <c:pt idx="7">
                  <c:v>11</c:v>
                </c:pt>
                <c:pt idx="8">
                  <c:v>16</c:v>
                </c:pt>
                <c:pt idx="9">
                  <c:v>20</c:v>
                </c:pt>
                <c:pt idx="10">
                  <c:v>13</c:v>
                </c:pt>
                <c:pt idx="11">
                  <c:v>36</c:v>
                </c:pt>
                <c:pt idx="12">
                  <c:v>6</c:v>
                </c:pt>
                <c:pt idx="13">
                  <c:v>15</c:v>
                </c:pt>
                <c:pt idx="14">
                  <c:v>49</c:v>
                </c:pt>
                <c:pt idx="15">
                  <c:v>39</c:v>
                </c:pt>
                <c:pt idx="16">
                  <c:v>12</c:v>
                </c:pt>
                <c:pt idx="17">
                  <c:v>40</c:v>
                </c:pt>
                <c:pt idx="18">
                  <c:v>55</c:v>
                </c:pt>
                <c:pt idx="19">
                  <c:v>17</c:v>
                </c:pt>
                <c:pt idx="20">
                  <c:v>31</c:v>
                </c:pt>
                <c:pt idx="21">
                  <c:v>14</c:v>
                </c:pt>
                <c:pt idx="22">
                  <c:v>61</c:v>
                </c:pt>
              </c:numCache>
            </c:numRef>
          </c:val>
          <c:extLst>
            <c:ext xmlns:c16="http://schemas.microsoft.com/office/drawing/2014/chart" uri="{C3380CC4-5D6E-409C-BE32-E72D297353CC}">
              <c16:uniqueId val="{00000000-9F38-4F88-B259-6E0C95080BAA}"/>
            </c:ext>
          </c:extLst>
        </c:ser>
        <c:ser>
          <c:idx val="2"/>
          <c:order val="2"/>
          <c:tx>
            <c:strRef>
              <c:f>Sheet1!$D$1</c:f>
              <c:strCache>
                <c:ptCount val="1"/>
                <c:pt idx="0">
                  <c:v>智能座舱</c:v>
                </c:pt>
              </c:strCache>
            </c:strRef>
          </c:tx>
          <c:spPr>
            <a:solidFill>
              <a:srgbClr val="87EDED"/>
            </a:solidFill>
            <a:ln>
              <a:noFill/>
            </a:ln>
            <a:effectLst/>
          </c:spPr>
          <c:invertIfNegative val="0"/>
          <c:cat>
            <c:strRef>
              <c:f>Sheet1!$A$2:$A$24</c:f>
              <c:strCache>
                <c:ptCount val="23"/>
                <c:pt idx="0">
                  <c:v>1月</c:v>
                </c:pt>
                <c:pt idx="1">
                  <c:v>2月</c:v>
                </c:pt>
                <c:pt idx="2">
                  <c:v>3月</c:v>
                </c:pt>
                <c:pt idx="3">
                  <c:v>4月</c:v>
                </c:pt>
                <c:pt idx="4">
                  <c:v>5月</c:v>
                </c:pt>
                <c:pt idx="5">
                  <c:v>6月</c:v>
                </c:pt>
                <c:pt idx="6">
                  <c:v>7月</c:v>
                </c:pt>
                <c:pt idx="7">
                  <c:v>8月</c:v>
                </c:pt>
                <c:pt idx="8">
                  <c:v>9月</c:v>
                </c:pt>
                <c:pt idx="9">
                  <c:v>10月</c:v>
                </c:pt>
                <c:pt idx="10">
                  <c:v>11月</c:v>
                </c:pt>
                <c:pt idx="11">
                  <c:v>12月</c:v>
                </c:pt>
                <c:pt idx="12">
                  <c:v>1月</c:v>
                </c:pt>
                <c:pt idx="13">
                  <c:v>2月</c:v>
                </c:pt>
                <c:pt idx="14">
                  <c:v>3月</c:v>
                </c:pt>
                <c:pt idx="15">
                  <c:v>4月</c:v>
                </c:pt>
                <c:pt idx="16">
                  <c:v>5月</c:v>
                </c:pt>
                <c:pt idx="17">
                  <c:v>6月</c:v>
                </c:pt>
                <c:pt idx="18">
                  <c:v>7月</c:v>
                </c:pt>
                <c:pt idx="19">
                  <c:v>8月</c:v>
                </c:pt>
                <c:pt idx="20">
                  <c:v>9月</c:v>
                </c:pt>
                <c:pt idx="21">
                  <c:v>10月</c:v>
                </c:pt>
                <c:pt idx="22">
                  <c:v>11月</c:v>
                </c:pt>
              </c:strCache>
            </c:strRef>
          </c:cat>
          <c:val>
            <c:numRef>
              <c:f>Sheet1!$D$2:$D$24</c:f>
              <c:numCache>
                <c:formatCode>General</c:formatCode>
                <c:ptCount val="23"/>
                <c:pt idx="0">
                  <c:v>135</c:v>
                </c:pt>
                <c:pt idx="1">
                  <c:v>60</c:v>
                </c:pt>
                <c:pt idx="2">
                  <c:v>62</c:v>
                </c:pt>
                <c:pt idx="3">
                  <c:v>58</c:v>
                </c:pt>
                <c:pt idx="4">
                  <c:v>71</c:v>
                </c:pt>
                <c:pt idx="5">
                  <c:v>58</c:v>
                </c:pt>
                <c:pt idx="6">
                  <c:v>83</c:v>
                </c:pt>
                <c:pt idx="7">
                  <c:v>39</c:v>
                </c:pt>
                <c:pt idx="8">
                  <c:v>57</c:v>
                </c:pt>
                <c:pt idx="9">
                  <c:v>75</c:v>
                </c:pt>
                <c:pt idx="10">
                  <c:v>110</c:v>
                </c:pt>
                <c:pt idx="11">
                  <c:v>220</c:v>
                </c:pt>
                <c:pt idx="12">
                  <c:v>71</c:v>
                </c:pt>
                <c:pt idx="13">
                  <c:v>76</c:v>
                </c:pt>
                <c:pt idx="14">
                  <c:v>157</c:v>
                </c:pt>
                <c:pt idx="15">
                  <c:v>72</c:v>
                </c:pt>
                <c:pt idx="16">
                  <c:v>117</c:v>
                </c:pt>
                <c:pt idx="17">
                  <c:v>126</c:v>
                </c:pt>
                <c:pt idx="18">
                  <c:v>88</c:v>
                </c:pt>
                <c:pt idx="19">
                  <c:v>48</c:v>
                </c:pt>
                <c:pt idx="20">
                  <c:v>190</c:v>
                </c:pt>
                <c:pt idx="21">
                  <c:v>91</c:v>
                </c:pt>
                <c:pt idx="22">
                  <c:v>125</c:v>
                </c:pt>
              </c:numCache>
            </c:numRef>
          </c:val>
          <c:extLst>
            <c:ext xmlns:c16="http://schemas.microsoft.com/office/drawing/2014/chart" uri="{C3380CC4-5D6E-409C-BE32-E72D297353CC}">
              <c16:uniqueId val="{00000001-9F38-4F88-B259-6E0C95080BAA}"/>
            </c:ext>
          </c:extLst>
        </c:ser>
        <c:dLbls>
          <c:showLegendKey val="0"/>
          <c:showVal val="0"/>
          <c:showCatName val="0"/>
          <c:showSerName val="0"/>
          <c:showPercent val="0"/>
          <c:showBubbleSize val="0"/>
        </c:dLbls>
        <c:gapWidth val="150"/>
        <c:axId val="1581076688"/>
        <c:axId val="1581083216"/>
      </c:barChart>
      <c:catAx>
        <c:axId val="158107668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微软雅黑" panose="020B0503020204020204" pitchFamily="34" charset="-122"/>
                <a:ea typeface="微软雅黑" panose="020B0503020204020204" pitchFamily="34" charset="-122"/>
                <a:cs typeface="Poppins" pitchFamily="2" charset="77"/>
              </a:defRPr>
            </a:pPr>
            <a:endParaRPr lang="zh-CN"/>
          </a:p>
        </c:txPr>
        <c:crossAx val="1581083216"/>
        <c:crosses val="autoZero"/>
        <c:auto val="1"/>
        <c:lblAlgn val="ctr"/>
        <c:lblOffset val="100"/>
        <c:noMultiLvlLbl val="0"/>
      </c:catAx>
      <c:valAx>
        <c:axId val="1581083216"/>
        <c:scaling>
          <c:orientation val="minMax"/>
          <c:max val="250"/>
          <c:min val="0"/>
        </c:scaling>
        <c:delete val="0"/>
        <c:axPos val="l"/>
        <c:majorGridlines>
          <c:spPr>
            <a:ln w="9525" cap="flat" cmpd="sng" algn="ctr">
              <a:solidFill>
                <a:schemeClr val="bg1">
                  <a:lumMod val="95000"/>
                </a:schemeClr>
              </a:solidFill>
              <a:round/>
            </a:ln>
            <a:effectLst/>
          </c:spPr>
        </c:majorGridlines>
        <c:numFmt formatCode="#,##0_);[Red]\(#,##0\)" sourceLinked="0"/>
        <c:majorTickMark val="none"/>
        <c:minorTickMark val="none"/>
        <c:tickLblPos val="nextTo"/>
        <c:spPr>
          <a:noFill/>
          <a:ln>
            <a:solidFill>
              <a:schemeClr val="bg1">
                <a:lumMod val="95000"/>
              </a:schemeClr>
            </a:solidFill>
          </a:ln>
          <a:effectLst/>
        </c:spPr>
        <c:txPr>
          <a:bodyPr rot="-60000000" spcFirstLastPara="1" vertOverflow="ellipsis" vert="horz" wrap="square" anchor="ctr" anchorCtr="1"/>
          <a:lstStyle/>
          <a:p>
            <a:pPr>
              <a:defRPr sz="1000" b="1" i="0" u="none" strike="noStrike" kern="1200" baseline="0">
                <a:solidFill>
                  <a:schemeClr val="tx1"/>
                </a:solidFill>
                <a:latin typeface="Poppins" pitchFamily="2" charset="77"/>
                <a:ea typeface="Lato Light" panose="020F0502020204030203" pitchFamily="34" charset="0"/>
                <a:cs typeface="Poppins" pitchFamily="2" charset="77"/>
              </a:defRPr>
            </a:pPr>
            <a:endParaRPr lang="zh-CN"/>
          </a:p>
        </c:txPr>
        <c:crossAx val="1581076688"/>
        <c:crosses val="autoZero"/>
        <c:crossBetween val="between"/>
        <c:majorUnit val="50"/>
      </c:valAx>
      <c:spPr>
        <a:noFill/>
        <a:ln>
          <a:noFill/>
        </a:ln>
        <a:effectLst/>
      </c:spPr>
    </c:plotArea>
    <c:legend>
      <c:legendPos val="b"/>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mj-ea"/>
              <a:ea typeface="+mj-ea"/>
              <a:cs typeface="Poppins" pitchFamily="2" charset="77"/>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a:noFill/>
    </a:ln>
    <a:effectLst/>
  </c:spPr>
  <c:txPr>
    <a:bodyPr/>
    <a:lstStyle/>
    <a:p>
      <a:pPr>
        <a:defRPr sz="2000" b="1" i="0">
          <a:solidFill>
            <a:schemeClr val="tx2"/>
          </a:solidFill>
          <a:latin typeface="Poppins" pitchFamily="2" charset="77"/>
          <a:ea typeface="Lato Light" panose="020F0502020204030203" pitchFamily="34" charset="0"/>
          <a:cs typeface="Poppins" pitchFamily="2" charset="77"/>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NET WORTH</c:v>
                </c:pt>
              </c:strCache>
            </c:strRef>
          </c:tx>
          <c:spPr>
            <a:solidFill>
              <a:srgbClr val="418CF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智能车机及仪表盘</c:v>
                </c:pt>
                <c:pt idx="1">
                  <c:v>智能行车辅助</c:v>
                </c:pt>
                <c:pt idx="2">
                  <c:v>舱内功能</c:v>
                </c:pt>
                <c:pt idx="3">
                  <c:v>舱外功能</c:v>
                </c:pt>
                <c:pt idx="4">
                  <c:v>IOT</c:v>
                </c:pt>
                <c:pt idx="5">
                  <c:v>行车安全</c:v>
                </c:pt>
                <c:pt idx="6">
                  <c:v>底盘系统</c:v>
                </c:pt>
                <c:pt idx="7">
                  <c:v>充电补能</c:v>
                </c:pt>
              </c:strCache>
            </c:strRef>
          </c:cat>
          <c:val>
            <c:numRef>
              <c:f>Sheet1!$B$2:$B$9</c:f>
              <c:numCache>
                <c:formatCode>0_);[Red]\(0\)</c:formatCode>
                <c:ptCount val="8"/>
                <c:pt idx="0">
                  <c:v>82</c:v>
                </c:pt>
                <c:pt idx="1">
                  <c:v>51</c:v>
                </c:pt>
                <c:pt idx="2">
                  <c:v>16</c:v>
                </c:pt>
                <c:pt idx="3">
                  <c:v>15</c:v>
                </c:pt>
                <c:pt idx="4">
                  <c:v>12</c:v>
                </c:pt>
                <c:pt idx="5">
                  <c:v>10</c:v>
                </c:pt>
                <c:pt idx="6">
                  <c:v>5</c:v>
                </c:pt>
                <c:pt idx="7">
                  <c:v>4</c:v>
                </c:pt>
              </c:numCache>
            </c:numRef>
          </c:val>
          <c:extLst>
            <c:ext xmlns:c16="http://schemas.microsoft.com/office/drawing/2014/chart" uri="{C3380CC4-5D6E-409C-BE32-E72D297353CC}">
              <c16:uniqueId val="{00000000-831E-CF44-AE2D-C3D21EACCE4B}"/>
            </c:ext>
          </c:extLst>
        </c:ser>
        <c:dLbls>
          <c:showLegendKey val="0"/>
          <c:showVal val="0"/>
          <c:showCatName val="0"/>
          <c:showSerName val="0"/>
          <c:showPercent val="0"/>
          <c:showBubbleSize val="0"/>
        </c:dLbls>
        <c:gapWidth val="219"/>
        <c:overlap val="-27"/>
        <c:axId val="1581083760"/>
        <c:axId val="1249939600"/>
      </c:barChart>
      <c:catAx>
        <c:axId val="15810837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tx1"/>
                </a:solidFill>
                <a:latin typeface="微软雅黑" panose="020B0503020204020204" pitchFamily="34" charset="-122"/>
                <a:ea typeface="微软雅黑" panose="020B0503020204020204" pitchFamily="34" charset="-122"/>
                <a:cs typeface="Poppins" pitchFamily="2" charset="77"/>
              </a:defRPr>
            </a:pPr>
            <a:endParaRPr lang="zh-CN"/>
          </a:p>
        </c:txPr>
        <c:crossAx val="1249939600"/>
        <c:crosses val="autoZero"/>
        <c:auto val="1"/>
        <c:lblAlgn val="ctr"/>
        <c:lblOffset val="100"/>
        <c:noMultiLvlLbl val="0"/>
      </c:catAx>
      <c:valAx>
        <c:axId val="1249939600"/>
        <c:scaling>
          <c:orientation val="minMax"/>
        </c:scaling>
        <c:delete val="1"/>
        <c:axPos val="l"/>
        <c:numFmt formatCode="0_);[Red]\(0\)" sourceLinked="1"/>
        <c:majorTickMark val="none"/>
        <c:minorTickMark val="none"/>
        <c:tickLblPos val="nextTo"/>
        <c:crossAx val="158108376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3702664129400567"/>
          <c:y val="0.11901061109435969"/>
          <c:w val="0.33233689003669975"/>
          <c:h val="0.67173673990970717"/>
        </c:manualLayout>
      </c:layout>
      <c:pieChart>
        <c:varyColors val="1"/>
        <c:ser>
          <c:idx val="0"/>
          <c:order val="0"/>
          <c:tx>
            <c:strRef>
              <c:f>Sheet1!$B$1</c:f>
              <c:strCache>
                <c:ptCount val="1"/>
                <c:pt idx="0">
                  <c:v>份额</c:v>
                </c:pt>
              </c:strCache>
            </c:strRef>
          </c:tx>
          <c:spPr>
            <a:ln>
              <a:noFill/>
            </a:ln>
          </c:spPr>
          <c:dPt>
            <c:idx val="0"/>
            <c:bubble3D val="0"/>
            <c:spPr>
              <a:solidFill>
                <a:srgbClr val="418CFE"/>
              </a:solidFill>
              <a:ln w="19050">
                <a:noFill/>
              </a:ln>
              <a:effectLst/>
            </c:spPr>
            <c:extLst>
              <c:ext xmlns:c16="http://schemas.microsoft.com/office/drawing/2014/chart" uri="{C3380CC4-5D6E-409C-BE32-E72D297353CC}">
                <c16:uniqueId val="{00000001-0C4E-0847-A7EA-0A67E72608DB}"/>
              </c:ext>
            </c:extLst>
          </c:dPt>
          <c:dPt>
            <c:idx val="1"/>
            <c:bubble3D val="0"/>
            <c:spPr>
              <a:solidFill>
                <a:schemeClr val="accent4">
                  <a:lumMod val="60000"/>
                  <a:lumOff val="40000"/>
                </a:schemeClr>
              </a:solidFill>
              <a:ln w="19050">
                <a:noFill/>
              </a:ln>
              <a:effectLst/>
            </c:spPr>
            <c:extLst>
              <c:ext xmlns:c16="http://schemas.microsoft.com/office/drawing/2014/chart" uri="{C3380CC4-5D6E-409C-BE32-E72D297353CC}">
                <c16:uniqueId val="{00000003-0C4E-0847-A7EA-0A67E72608DB}"/>
              </c:ext>
            </c:extLst>
          </c:dPt>
          <c:dPt>
            <c:idx val="2"/>
            <c:bubble3D val="0"/>
            <c:spPr>
              <a:solidFill>
                <a:srgbClr val="FFC000"/>
              </a:solidFill>
              <a:ln w="19050">
                <a:noFill/>
              </a:ln>
              <a:effectLst/>
            </c:spPr>
            <c:extLst>
              <c:ext xmlns:c16="http://schemas.microsoft.com/office/drawing/2014/chart" uri="{C3380CC4-5D6E-409C-BE32-E72D297353CC}">
                <c16:uniqueId val="{00000005-408D-4A1E-BF6E-5B1D3F71EEA9}"/>
              </c:ext>
            </c:extLst>
          </c:dPt>
          <c:dLbls>
            <c:dLbl>
              <c:idx val="1"/>
              <c:layout>
                <c:manualLayout>
                  <c:x val="-0.12378686964795441"/>
                  <c:y val="-7.9794413051735347E-2"/>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C4E-0847-A7EA-0A67E72608DB}"/>
                </c:ext>
              </c:extLst>
            </c:dLbl>
            <c:dLbl>
              <c:idx val="2"/>
              <c:layout>
                <c:manualLayout>
                  <c:x val="-9.0587535680304476E-2"/>
                  <c:y val="-0.19089255039222389"/>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408D-4A1E-BF6E-5B1D3F71EEA9}"/>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bg1"/>
                    </a:solidFill>
                    <a:latin typeface="+mn-lt"/>
                    <a:ea typeface="+mn-ea"/>
                    <a:cs typeface="+mn-cs"/>
                  </a:defRPr>
                </a:pPr>
                <a:endParaRPr lang="zh-CN"/>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优化</c:v>
                </c:pt>
                <c:pt idx="1">
                  <c:v>新增</c:v>
                </c:pt>
                <c:pt idx="2">
                  <c:v>开放</c:v>
                </c:pt>
              </c:strCache>
            </c:strRef>
          </c:cat>
          <c:val>
            <c:numRef>
              <c:f>Sheet1!$B$2:$B$4</c:f>
              <c:numCache>
                <c:formatCode>0%</c:formatCode>
                <c:ptCount val="3"/>
                <c:pt idx="0">
                  <c:v>0.61025641025641031</c:v>
                </c:pt>
                <c:pt idx="1">
                  <c:v>0.26153846153846155</c:v>
                </c:pt>
                <c:pt idx="2">
                  <c:v>0.12820512820512819</c:v>
                </c:pt>
              </c:numCache>
            </c:numRef>
          </c:val>
          <c:extLst>
            <c:ext xmlns:c16="http://schemas.microsoft.com/office/drawing/2014/chart" uri="{C3380CC4-5D6E-409C-BE32-E72D297353CC}">
              <c16:uniqueId val="{00000008-0C4E-0847-A7EA-0A67E72608DB}"/>
            </c:ext>
          </c:extLst>
        </c:ser>
        <c:dLbls>
          <c:showLegendKey val="0"/>
          <c:showVal val="0"/>
          <c:showCatName val="0"/>
          <c:showSerName val="0"/>
          <c:showPercent val="0"/>
          <c:showBubbleSize val="0"/>
          <c:showLeaderLines val="1"/>
        </c:dLbls>
        <c:firstSliceAng val="180"/>
      </c:pieChart>
      <c:spPr>
        <a:noFill/>
        <a:ln>
          <a:noFill/>
        </a:ln>
        <a:effectLst/>
      </c:spPr>
    </c:plotArea>
    <c:legend>
      <c:legendPos val="b"/>
      <c:layout>
        <c:manualLayout>
          <c:xMode val="edge"/>
          <c:yMode val="edge"/>
          <c:x val="0.20356871007204022"/>
          <c:y val="0.81121812945548855"/>
          <c:w val="0.59286224004349597"/>
          <c:h val="0.1887818705445114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动力底盘</c:v>
                </c:pt>
              </c:strCache>
            </c:strRef>
          </c:tx>
          <c:spPr>
            <a:solidFill>
              <a:srgbClr val="418CFE"/>
            </a:solidFill>
            <a:ln w="38100">
              <a:noFill/>
            </a:ln>
            <a:effectLst/>
          </c:spPr>
          <c:invertIfNegative val="0"/>
          <c:cat>
            <c:strRef>
              <c:f>Sheet1!$A$2:$A$24</c:f>
              <c:strCache>
                <c:ptCount val="23"/>
                <c:pt idx="0">
                  <c:v>1月</c:v>
                </c:pt>
                <c:pt idx="1">
                  <c:v>2月</c:v>
                </c:pt>
                <c:pt idx="2">
                  <c:v>3月</c:v>
                </c:pt>
                <c:pt idx="3">
                  <c:v>4月</c:v>
                </c:pt>
                <c:pt idx="4">
                  <c:v>5月</c:v>
                </c:pt>
                <c:pt idx="5">
                  <c:v>6月</c:v>
                </c:pt>
                <c:pt idx="6">
                  <c:v>7月</c:v>
                </c:pt>
                <c:pt idx="7">
                  <c:v>8月</c:v>
                </c:pt>
                <c:pt idx="8">
                  <c:v>9月</c:v>
                </c:pt>
                <c:pt idx="9">
                  <c:v>10月</c:v>
                </c:pt>
                <c:pt idx="10">
                  <c:v>11月</c:v>
                </c:pt>
                <c:pt idx="11">
                  <c:v>12月</c:v>
                </c:pt>
                <c:pt idx="12">
                  <c:v>1月</c:v>
                </c:pt>
                <c:pt idx="13">
                  <c:v>2月</c:v>
                </c:pt>
                <c:pt idx="14">
                  <c:v>3月</c:v>
                </c:pt>
                <c:pt idx="15">
                  <c:v>4月</c:v>
                </c:pt>
                <c:pt idx="16">
                  <c:v>5月</c:v>
                </c:pt>
                <c:pt idx="17">
                  <c:v>6月</c:v>
                </c:pt>
                <c:pt idx="18">
                  <c:v>7月</c:v>
                </c:pt>
                <c:pt idx="19">
                  <c:v>8月</c:v>
                </c:pt>
                <c:pt idx="20">
                  <c:v>9月</c:v>
                </c:pt>
                <c:pt idx="21">
                  <c:v>10月</c:v>
                </c:pt>
                <c:pt idx="22">
                  <c:v>11月</c:v>
                </c:pt>
              </c:strCache>
            </c:strRef>
          </c:cat>
          <c:val>
            <c:numRef>
              <c:f>Sheet1!$B$2:$B$24</c:f>
              <c:numCache>
                <c:formatCode>General</c:formatCode>
                <c:ptCount val="23"/>
                <c:pt idx="0">
                  <c:v>3</c:v>
                </c:pt>
                <c:pt idx="1">
                  <c:v>2</c:v>
                </c:pt>
                <c:pt idx="2">
                  <c:v>1</c:v>
                </c:pt>
                <c:pt idx="5">
                  <c:v>11</c:v>
                </c:pt>
                <c:pt idx="6">
                  <c:v>7</c:v>
                </c:pt>
                <c:pt idx="7">
                  <c:v>2</c:v>
                </c:pt>
                <c:pt idx="8">
                  <c:v>6</c:v>
                </c:pt>
                <c:pt idx="9">
                  <c:v>2</c:v>
                </c:pt>
                <c:pt idx="10">
                  <c:v>3</c:v>
                </c:pt>
                <c:pt idx="11">
                  <c:v>7</c:v>
                </c:pt>
                <c:pt idx="13">
                  <c:v>16</c:v>
                </c:pt>
                <c:pt idx="14">
                  <c:v>10</c:v>
                </c:pt>
                <c:pt idx="15">
                  <c:v>3</c:v>
                </c:pt>
                <c:pt idx="17">
                  <c:v>10</c:v>
                </c:pt>
                <c:pt idx="18">
                  <c:v>4</c:v>
                </c:pt>
                <c:pt idx="19">
                  <c:v>6</c:v>
                </c:pt>
                <c:pt idx="20">
                  <c:v>23</c:v>
                </c:pt>
                <c:pt idx="21">
                  <c:v>5</c:v>
                </c:pt>
                <c:pt idx="22">
                  <c:v>12</c:v>
                </c:pt>
              </c:numCache>
            </c:numRef>
          </c:val>
          <c:extLst>
            <c:ext xmlns:c16="http://schemas.microsoft.com/office/drawing/2014/chart" uri="{C3380CC4-5D6E-409C-BE32-E72D297353CC}">
              <c16:uniqueId val="{00000000-EB4F-5A4A-AE35-3ED697084F05}"/>
            </c:ext>
          </c:extLst>
        </c:ser>
        <c:ser>
          <c:idx val="1"/>
          <c:order val="1"/>
          <c:tx>
            <c:strRef>
              <c:f>Sheet1!$C$1</c:f>
              <c:strCache>
                <c:ptCount val="1"/>
                <c:pt idx="0">
                  <c:v>智能驾驶</c:v>
                </c:pt>
              </c:strCache>
            </c:strRef>
          </c:tx>
          <c:spPr>
            <a:solidFill>
              <a:srgbClr val="03C8FF"/>
            </a:solidFill>
            <a:ln>
              <a:noFill/>
            </a:ln>
            <a:effectLst/>
          </c:spPr>
          <c:invertIfNegative val="0"/>
          <c:cat>
            <c:strRef>
              <c:f>Sheet1!$A$2:$A$24</c:f>
              <c:strCache>
                <c:ptCount val="23"/>
                <c:pt idx="0">
                  <c:v>1月</c:v>
                </c:pt>
                <c:pt idx="1">
                  <c:v>2月</c:v>
                </c:pt>
                <c:pt idx="2">
                  <c:v>3月</c:v>
                </c:pt>
                <c:pt idx="3">
                  <c:v>4月</c:v>
                </c:pt>
                <c:pt idx="4">
                  <c:v>5月</c:v>
                </c:pt>
                <c:pt idx="5">
                  <c:v>6月</c:v>
                </c:pt>
                <c:pt idx="6">
                  <c:v>7月</c:v>
                </c:pt>
                <c:pt idx="7">
                  <c:v>8月</c:v>
                </c:pt>
                <c:pt idx="8">
                  <c:v>9月</c:v>
                </c:pt>
                <c:pt idx="9">
                  <c:v>10月</c:v>
                </c:pt>
                <c:pt idx="10">
                  <c:v>11月</c:v>
                </c:pt>
                <c:pt idx="11">
                  <c:v>12月</c:v>
                </c:pt>
                <c:pt idx="12">
                  <c:v>1月</c:v>
                </c:pt>
                <c:pt idx="13">
                  <c:v>2月</c:v>
                </c:pt>
                <c:pt idx="14">
                  <c:v>3月</c:v>
                </c:pt>
                <c:pt idx="15">
                  <c:v>4月</c:v>
                </c:pt>
                <c:pt idx="16">
                  <c:v>5月</c:v>
                </c:pt>
                <c:pt idx="17">
                  <c:v>6月</c:v>
                </c:pt>
                <c:pt idx="18">
                  <c:v>7月</c:v>
                </c:pt>
                <c:pt idx="19">
                  <c:v>8月</c:v>
                </c:pt>
                <c:pt idx="20">
                  <c:v>9月</c:v>
                </c:pt>
                <c:pt idx="21">
                  <c:v>10月</c:v>
                </c:pt>
                <c:pt idx="22">
                  <c:v>11月</c:v>
                </c:pt>
              </c:strCache>
            </c:strRef>
          </c:cat>
          <c:val>
            <c:numRef>
              <c:f>Sheet1!$C$2:$C$24</c:f>
              <c:numCache>
                <c:formatCode>General</c:formatCode>
                <c:ptCount val="23"/>
                <c:pt idx="0">
                  <c:v>4</c:v>
                </c:pt>
                <c:pt idx="1">
                  <c:v>10</c:v>
                </c:pt>
                <c:pt idx="2">
                  <c:v>10</c:v>
                </c:pt>
                <c:pt idx="4">
                  <c:v>1</c:v>
                </c:pt>
                <c:pt idx="5">
                  <c:v>3</c:v>
                </c:pt>
                <c:pt idx="6">
                  <c:v>17</c:v>
                </c:pt>
                <c:pt idx="7">
                  <c:v>12</c:v>
                </c:pt>
                <c:pt idx="8">
                  <c:v>9</c:v>
                </c:pt>
                <c:pt idx="9">
                  <c:v>1</c:v>
                </c:pt>
                <c:pt idx="10">
                  <c:v>9</c:v>
                </c:pt>
                <c:pt idx="11">
                  <c:v>14</c:v>
                </c:pt>
                <c:pt idx="12">
                  <c:v>4</c:v>
                </c:pt>
                <c:pt idx="13">
                  <c:v>18</c:v>
                </c:pt>
                <c:pt idx="14">
                  <c:v>29</c:v>
                </c:pt>
                <c:pt idx="15">
                  <c:v>28</c:v>
                </c:pt>
                <c:pt idx="16">
                  <c:v>4</c:v>
                </c:pt>
                <c:pt idx="17">
                  <c:v>19</c:v>
                </c:pt>
                <c:pt idx="18">
                  <c:v>40</c:v>
                </c:pt>
                <c:pt idx="19">
                  <c:v>13</c:v>
                </c:pt>
                <c:pt idx="20">
                  <c:v>44</c:v>
                </c:pt>
                <c:pt idx="21">
                  <c:v>6</c:v>
                </c:pt>
                <c:pt idx="22">
                  <c:v>45</c:v>
                </c:pt>
              </c:numCache>
            </c:numRef>
          </c:val>
          <c:extLst>
            <c:ext xmlns:c16="http://schemas.microsoft.com/office/drawing/2014/chart" uri="{C3380CC4-5D6E-409C-BE32-E72D297353CC}">
              <c16:uniqueId val="{00000000-746E-4777-8DB1-3AC4A0550087}"/>
            </c:ext>
          </c:extLst>
        </c:ser>
        <c:ser>
          <c:idx val="2"/>
          <c:order val="2"/>
          <c:tx>
            <c:strRef>
              <c:f>Sheet1!$D$1</c:f>
              <c:strCache>
                <c:ptCount val="1"/>
                <c:pt idx="0">
                  <c:v>智能座舱</c:v>
                </c:pt>
              </c:strCache>
            </c:strRef>
          </c:tx>
          <c:spPr>
            <a:solidFill>
              <a:srgbClr val="87EDED"/>
            </a:solidFill>
            <a:ln>
              <a:noFill/>
            </a:ln>
            <a:effectLst/>
          </c:spPr>
          <c:invertIfNegative val="0"/>
          <c:cat>
            <c:strRef>
              <c:f>Sheet1!$A$2:$A$24</c:f>
              <c:strCache>
                <c:ptCount val="23"/>
                <c:pt idx="0">
                  <c:v>1月</c:v>
                </c:pt>
                <c:pt idx="1">
                  <c:v>2月</c:v>
                </c:pt>
                <c:pt idx="2">
                  <c:v>3月</c:v>
                </c:pt>
                <c:pt idx="3">
                  <c:v>4月</c:v>
                </c:pt>
                <c:pt idx="4">
                  <c:v>5月</c:v>
                </c:pt>
                <c:pt idx="5">
                  <c:v>6月</c:v>
                </c:pt>
                <c:pt idx="6">
                  <c:v>7月</c:v>
                </c:pt>
                <c:pt idx="7">
                  <c:v>8月</c:v>
                </c:pt>
                <c:pt idx="8">
                  <c:v>9月</c:v>
                </c:pt>
                <c:pt idx="9">
                  <c:v>10月</c:v>
                </c:pt>
                <c:pt idx="10">
                  <c:v>11月</c:v>
                </c:pt>
                <c:pt idx="11">
                  <c:v>12月</c:v>
                </c:pt>
                <c:pt idx="12">
                  <c:v>1月</c:v>
                </c:pt>
                <c:pt idx="13">
                  <c:v>2月</c:v>
                </c:pt>
                <c:pt idx="14">
                  <c:v>3月</c:v>
                </c:pt>
                <c:pt idx="15">
                  <c:v>4月</c:v>
                </c:pt>
                <c:pt idx="16">
                  <c:v>5月</c:v>
                </c:pt>
                <c:pt idx="17">
                  <c:v>6月</c:v>
                </c:pt>
                <c:pt idx="18">
                  <c:v>7月</c:v>
                </c:pt>
                <c:pt idx="19">
                  <c:v>8月</c:v>
                </c:pt>
                <c:pt idx="20">
                  <c:v>9月</c:v>
                </c:pt>
                <c:pt idx="21">
                  <c:v>10月</c:v>
                </c:pt>
                <c:pt idx="22">
                  <c:v>11月</c:v>
                </c:pt>
              </c:strCache>
            </c:strRef>
          </c:cat>
          <c:val>
            <c:numRef>
              <c:f>Sheet1!$D$2:$D$24</c:f>
              <c:numCache>
                <c:formatCode>General</c:formatCode>
                <c:ptCount val="23"/>
                <c:pt idx="0">
                  <c:v>40</c:v>
                </c:pt>
                <c:pt idx="1">
                  <c:v>70</c:v>
                </c:pt>
                <c:pt idx="2">
                  <c:v>34</c:v>
                </c:pt>
                <c:pt idx="3">
                  <c:v>16</c:v>
                </c:pt>
                <c:pt idx="4">
                  <c:v>2</c:v>
                </c:pt>
                <c:pt idx="5">
                  <c:v>36</c:v>
                </c:pt>
                <c:pt idx="6">
                  <c:v>90</c:v>
                </c:pt>
                <c:pt idx="7">
                  <c:v>39</c:v>
                </c:pt>
                <c:pt idx="8">
                  <c:v>41</c:v>
                </c:pt>
                <c:pt idx="9">
                  <c:v>34</c:v>
                </c:pt>
                <c:pt idx="10">
                  <c:v>59</c:v>
                </c:pt>
                <c:pt idx="11">
                  <c:v>129</c:v>
                </c:pt>
                <c:pt idx="12">
                  <c:v>38</c:v>
                </c:pt>
                <c:pt idx="13">
                  <c:v>136</c:v>
                </c:pt>
                <c:pt idx="14">
                  <c:v>113</c:v>
                </c:pt>
                <c:pt idx="15">
                  <c:v>112</c:v>
                </c:pt>
                <c:pt idx="16">
                  <c:v>95</c:v>
                </c:pt>
                <c:pt idx="17">
                  <c:v>97</c:v>
                </c:pt>
                <c:pt idx="18">
                  <c:v>97</c:v>
                </c:pt>
                <c:pt idx="19">
                  <c:v>123</c:v>
                </c:pt>
                <c:pt idx="20">
                  <c:v>221</c:v>
                </c:pt>
                <c:pt idx="21">
                  <c:v>68</c:v>
                </c:pt>
                <c:pt idx="22">
                  <c:v>184</c:v>
                </c:pt>
              </c:numCache>
            </c:numRef>
          </c:val>
          <c:extLst>
            <c:ext xmlns:c16="http://schemas.microsoft.com/office/drawing/2014/chart" uri="{C3380CC4-5D6E-409C-BE32-E72D297353CC}">
              <c16:uniqueId val="{00000001-746E-4777-8DB1-3AC4A0550087}"/>
            </c:ext>
          </c:extLst>
        </c:ser>
        <c:dLbls>
          <c:showLegendKey val="0"/>
          <c:showVal val="0"/>
          <c:showCatName val="0"/>
          <c:showSerName val="0"/>
          <c:showPercent val="0"/>
          <c:showBubbleSize val="0"/>
        </c:dLbls>
        <c:gapWidth val="150"/>
        <c:axId val="1249942864"/>
        <c:axId val="1249940144"/>
      </c:barChart>
      <c:catAx>
        <c:axId val="1249942864"/>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微软雅黑" panose="020B0503020204020204" pitchFamily="34" charset="-122"/>
                <a:ea typeface="微软雅黑" panose="020B0503020204020204" pitchFamily="34" charset="-122"/>
                <a:cs typeface="Poppins" pitchFamily="2" charset="77"/>
              </a:defRPr>
            </a:pPr>
            <a:endParaRPr lang="zh-CN"/>
          </a:p>
        </c:txPr>
        <c:crossAx val="1249940144"/>
        <c:crosses val="autoZero"/>
        <c:auto val="1"/>
        <c:lblAlgn val="ctr"/>
        <c:lblOffset val="100"/>
        <c:noMultiLvlLbl val="0"/>
      </c:catAx>
      <c:valAx>
        <c:axId val="1249940144"/>
        <c:scaling>
          <c:orientation val="minMax"/>
          <c:max val="250"/>
          <c:min val="0"/>
        </c:scaling>
        <c:delete val="0"/>
        <c:axPos val="l"/>
        <c:majorGridlines>
          <c:spPr>
            <a:ln w="9525" cap="flat" cmpd="sng" algn="ctr">
              <a:solidFill>
                <a:schemeClr val="bg1">
                  <a:lumMod val="95000"/>
                </a:schemeClr>
              </a:solidFill>
              <a:round/>
            </a:ln>
            <a:effectLst/>
          </c:spPr>
        </c:majorGridlines>
        <c:numFmt formatCode="#,##0_);[Red]\(#,##0\)" sourceLinked="0"/>
        <c:majorTickMark val="none"/>
        <c:minorTickMark val="none"/>
        <c:tickLblPos val="nextTo"/>
        <c:spPr>
          <a:noFill/>
          <a:ln>
            <a:solidFill>
              <a:schemeClr val="bg1">
                <a:lumMod val="95000"/>
              </a:schemeClr>
            </a:solidFill>
          </a:ln>
          <a:effectLst/>
        </c:spPr>
        <c:txPr>
          <a:bodyPr rot="-60000000" spcFirstLastPara="1" vertOverflow="ellipsis" vert="horz" wrap="square" anchor="ctr" anchorCtr="1"/>
          <a:lstStyle/>
          <a:p>
            <a:pPr>
              <a:defRPr sz="1000" b="1" i="0" u="none" strike="noStrike" kern="1200" baseline="0">
                <a:solidFill>
                  <a:schemeClr val="tx1"/>
                </a:solidFill>
                <a:latin typeface="Poppins" pitchFamily="2" charset="77"/>
                <a:ea typeface="Lato Light" panose="020F0502020204030203" pitchFamily="34" charset="0"/>
                <a:cs typeface="Poppins" pitchFamily="2" charset="77"/>
              </a:defRPr>
            </a:pPr>
            <a:endParaRPr lang="zh-CN"/>
          </a:p>
        </c:txPr>
        <c:crossAx val="1249942864"/>
        <c:crosses val="autoZero"/>
        <c:crossBetween val="between"/>
        <c:majorUnit val="50"/>
      </c:valAx>
      <c:spPr>
        <a:noFill/>
        <a:ln>
          <a:noFill/>
        </a:ln>
        <a:effectLst/>
      </c:spPr>
    </c:plotArea>
    <c:legend>
      <c:legendPos val="b"/>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mj-ea"/>
              <a:ea typeface="+mj-ea"/>
              <a:cs typeface="Poppins" pitchFamily="2" charset="77"/>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a:noFill/>
    </a:ln>
    <a:effectLst/>
  </c:spPr>
  <c:txPr>
    <a:bodyPr/>
    <a:lstStyle/>
    <a:p>
      <a:pPr>
        <a:defRPr sz="2000" b="1" i="0">
          <a:solidFill>
            <a:schemeClr val="tx2"/>
          </a:solidFill>
          <a:latin typeface="Poppins" pitchFamily="2" charset="77"/>
          <a:ea typeface="Lato Light" panose="020F0502020204030203" pitchFamily="34" charset="0"/>
          <a:cs typeface="Poppins" pitchFamily="2" charset="77"/>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0">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cs:spPr>
  </cs:dataPoint>
  <cs:dataPoint3D>
    <cs:lnRef idx="0"/>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styleClr val="auto"/>
    </cs:lnRef>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a:ln w="9525" cap="flat" cmpd="sng" algn="ctr">
        <a:solidFill>
          <a:schemeClr val="phClr">
            <a:shade val="95000"/>
          </a:scheme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cap="flat" cmpd="sng" algn="ctr">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tx1">
                <a:lumMod val="5000"/>
                <a:lumOff val="95000"/>
              </a:schemeClr>
            </a:gs>
            <a:gs pos="0">
              <a:schemeClr val="tx1">
                <a:lumMod val="25000"/>
                <a:lumOff val="75000"/>
              </a:schemeClr>
            </a:gs>
          </a:gsLst>
          <a:lin ang="5400000" scaled="0"/>
        </a:gradFill>
        <a:round/>
      </a:ln>
    </cs:spPr>
  </cs:gridlineMajor>
  <cs:gridlineMinor>
    <cs:lnRef idx="0"/>
    <cs:fillRef idx="0"/>
    <cs:effectRef idx="0"/>
    <cs:fontRef idx="minor">
      <a:schemeClr val="dk1"/>
    </cs:fontRef>
    <cs:spPr>
      <a:ln w="9525" cap="flat" cmpd="sng" algn="ctr">
        <a:gradFill>
          <a:gsLst>
            <a:gs pos="100000">
              <a:schemeClr val="tx1">
                <a:lumMod val="5000"/>
                <a:lumOff val="95000"/>
              </a:schemeClr>
            </a:gs>
            <a:gs pos="0">
              <a:schemeClr val="tx1">
                <a:lumMod val="25000"/>
                <a:lumOff val="75000"/>
              </a:schemeClr>
            </a:gs>
          </a:gsLst>
          <a:lin ang="5400000" scaled="0"/>
        </a:gradFill>
        <a:round/>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headEnd type="none" w="sm" len="sm"/>
        <a:tailEnd type="none" w="sm" len="sm"/>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200" b="1" kern="1200" cap="all" spc="5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804387AF-99EF-D64A-9FEF-46616E34113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4" name="页脚占位符 3">
            <a:extLst>
              <a:ext uri="{FF2B5EF4-FFF2-40B4-BE49-F238E27FC236}">
                <a16:creationId xmlns:a16="http://schemas.microsoft.com/office/drawing/2014/main" id="{983A28CD-D9E6-B44C-83C0-CD3D065F2C9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a:extLst>
              <a:ext uri="{FF2B5EF4-FFF2-40B4-BE49-F238E27FC236}">
                <a16:creationId xmlns:a16="http://schemas.microsoft.com/office/drawing/2014/main" id="{EF80967D-6035-A346-834F-88AB5D1FE75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FF8E7AB-1A52-4A46-B0D6-CDAEF0E1B81C}" type="slidenum">
              <a:rPr kumimoji="1" lang="zh-CN" altLang="en-US" smtClean="0"/>
              <a:t>‹#›</a:t>
            </a:fld>
            <a:endParaRPr kumimoji="1" lang="zh-CN" altLang="en-US"/>
          </a:p>
        </p:txBody>
      </p:sp>
    </p:spTree>
    <p:extLst>
      <p:ext uri="{BB962C8B-B14F-4D97-AF65-F5344CB8AC3E}">
        <p14:creationId xmlns:p14="http://schemas.microsoft.com/office/powerpoint/2010/main" val="102968372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B3CB5B5-BA42-443B-8F8D-779B259F3FB4}" type="datetimeFigureOut">
              <a:rPr lang="zh-CN" altLang="en-US" smtClean="0"/>
              <a:t>2023/12/18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24E9A7-9EE4-4F55-AF23-FE6672A9D6ED}" type="slidenum">
              <a:rPr lang="zh-CN" altLang="en-US" smtClean="0"/>
              <a:t>‹#›</a:t>
            </a:fld>
            <a:endParaRPr lang="zh-CN" altLang="en-US"/>
          </a:p>
        </p:txBody>
      </p:sp>
    </p:spTree>
    <p:extLst>
      <p:ext uri="{BB962C8B-B14F-4D97-AF65-F5344CB8AC3E}">
        <p14:creationId xmlns:p14="http://schemas.microsoft.com/office/powerpoint/2010/main" val="28734644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024E9A7-9EE4-4F55-AF23-FE6672A9D6ED}" type="slidenum">
              <a:rPr lang="zh-CN" altLang="en-US" smtClean="0"/>
              <a:t>1</a:t>
            </a:fld>
            <a:endParaRPr lang="zh-CN" altLang="en-US"/>
          </a:p>
        </p:txBody>
      </p:sp>
    </p:spTree>
    <p:extLst>
      <p:ext uri="{BB962C8B-B14F-4D97-AF65-F5344CB8AC3E}">
        <p14:creationId xmlns:p14="http://schemas.microsoft.com/office/powerpoint/2010/main" val="18255201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024E9A7-9EE4-4F55-AF23-FE6672A9D6ED}" type="slidenum">
              <a:rPr lang="zh-CN" altLang="en-US" smtClean="0"/>
              <a:pPr/>
              <a:t>10</a:t>
            </a:fld>
            <a:endParaRPr lang="zh-CN" altLang="en-US"/>
          </a:p>
        </p:txBody>
      </p:sp>
    </p:spTree>
    <p:extLst>
      <p:ext uri="{BB962C8B-B14F-4D97-AF65-F5344CB8AC3E}">
        <p14:creationId xmlns:p14="http://schemas.microsoft.com/office/powerpoint/2010/main" val="20627434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024E9A7-9EE4-4F55-AF23-FE6672A9D6ED}" type="slidenum">
              <a:rPr lang="zh-CN" altLang="en-US" smtClean="0"/>
              <a:pPr/>
              <a:t>11</a:t>
            </a:fld>
            <a:endParaRPr lang="zh-CN" altLang="en-US"/>
          </a:p>
        </p:txBody>
      </p:sp>
    </p:spTree>
    <p:extLst>
      <p:ext uri="{BB962C8B-B14F-4D97-AF65-F5344CB8AC3E}">
        <p14:creationId xmlns:p14="http://schemas.microsoft.com/office/powerpoint/2010/main" val="3709761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024E9A7-9EE4-4F55-AF23-FE6672A9D6ED}" type="slidenum">
              <a:rPr lang="zh-CN" altLang="en-US" smtClean="0"/>
              <a:pPr/>
              <a:t>12</a:t>
            </a:fld>
            <a:endParaRPr lang="zh-CN" altLang="en-US"/>
          </a:p>
        </p:txBody>
      </p:sp>
    </p:spTree>
    <p:extLst>
      <p:ext uri="{BB962C8B-B14F-4D97-AF65-F5344CB8AC3E}">
        <p14:creationId xmlns:p14="http://schemas.microsoft.com/office/powerpoint/2010/main" val="38591832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024E9A7-9EE4-4F55-AF23-FE6672A9D6ED}" type="slidenum">
              <a:rPr lang="zh-CN" altLang="en-US" smtClean="0"/>
              <a:pPr/>
              <a:t>13</a:t>
            </a:fld>
            <a:endParaRPr lang="zh-CN" altLang="en-US"/>
          </a:p>
        </p:txBody>
      </p:sp>
    </p:spTree>
    <p:extLst>
      <p:ext uri="{BB962C8B-B14F-4D97-AF65-F5344CB8AC3E}">
        <p14:creationId xmlns:p14="http://schemas.microsoft.com/office/powerpoint/2010/main" val="31888018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024E9A7-9EE4-4F55-AF23-FE6672A9D6ED}" type="slidenum">
              <a:rPr lang="zh-CN" altLang="en-US" smtClean="0"/>
              <a:pPr/>
              <a:t>14</a:t>
            </a:fld>
            <a:endParaRPr lang="zh-CN" altLang="en-US"/>
          </a:p>
        </p:txBody>
      </p:sp>
    </p:spTree>
    <p:extLst>
      <p:ext uri="{BB962C8B-B14F-4D97-AF65-F5344CB8AC3E}">
        <p14:creationId xmlns:p14="http://schemas.microsoft.com/office/powerpoint/2010/main" val="636407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4024E9A7-9EE4-4F55-AF23-FE6672A9D6ED}"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22321444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024E9A7-9EE4-4F55-AF23-FE6672A9D6ED}"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val="20583249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024E9A7-9EE4-4F55-AF23-FE6672A9D6ED}"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p14="http://schemas.microsoft.com/office/powerpoint/2010/main" val="30648154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024E9A7-9EE4-4F55-AF23-FE6672A9D6ED}"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val="32627453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024E9A7-9EE4-4F55-AF23-FE6672A9D6ED}"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val="9735712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4024E9A7-9EE4-4F55-AF23-FE6672A9D6ED}" type="slidenum">
              <a:rPr lang="zh-CN" altLang="en-US" smtClean="0">
                <a:solidFill>
                  <a:prstClr val="black"/>
                </a:solidFill>
              </a:rPr>
              <a:pPr/>
              <a:t>2</a:t>
            </a:fld>
            <a:endParaRPr lang="zh-CN" altLang="en-US">
              <a:solidFill>
                <a:prstClr val="black"/>
              </a:solidFill>
            </a:endParaRPr>
          </a:p>
        </p:txBody>
      </p:sp>
    </p:spTree>
    <p:extLst>
      <p:ext uri="{BB962C8B-B14F-4D97-AF65-F5344CB8AC3E}">
        <p14:creationId xmlns:p14="http://schemas.microsoft.com/office/powerpoint/2010/main" val="40533153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24E9A7-9EE4-4F55-AF23-FE6672A9D6ED}" type="slidenum">
              <a:rPr lang="zh-CN" altLang="en-US" smtClean="0"/>
              <a:t>21</a:t>
            </a:fld>
            <a:endParaRPr lang="zh-CN" altLang="en-US"/>
          </a:p>
        </p:txBody>
      </p:sp>
    </p:spTree>
    <p:extLst>
      <p:ext uri="{BB962C8B-B14F-4D97-AF65-F5344CB8AC3E}">
        <p14:creationId xmlns:p14="http://schemas.microsoft.com/office/powerpoint/2010/main" val="10510888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4024E9A7-9EE4-4F55-AF23-FE6672A9D6ED}"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p14="http://schemas.microsoft.com/office/powerpoint/2010/main" val="32036195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024E9A7-9EE4-4F55-AF23-FE6672A9D6ED}"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38234469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024E9A7-9EE4-4F55-AF23-FE6672A9D6ED}"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2709528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024E9A7-9EE4-4F55-AF23-FE6672A9D6ED}"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40502174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024E9A7-9EE4-4F55-AF23-FE6672A9D6ED}"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35181020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024E9A7-9EE4-4F55-AF23-FE6672A9D6ED}"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38425013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4024E9A7-9EE4-4F55-AF23-FE6672A9D6ED}"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val="223501087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目录/节标题">
    <p:bg>
      <p:bgRef idx="1001">
        <a:schemeClr val="bg1"/>
      </p:bgRef>
    </p:bg>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55EB8A5C-4380-6142-ADF1-4B657882FE1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323650796"/>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标题和内容">
    <p:bg>
      <p:bgRef idx="1001">
        <a:schemeClr val="bg1"/>
      </p:bgRef>
    </p:bg>
    <p:spTree>
      <p:nvGrpSpPr>
        <p:cNvPr id="1" name=""/>
        <p:cNvGrpSpPr/>
        <p:nvPr/>
      </p:nvGrpSpPr>
      <p:grpSpPr>
        <a:xfrm>
          <a:off x="0" y="0"/>
          <a:ext cx="0" cy="0"/>
          <a:chOff x="0" y="0"/>
          <a:chExt cx="0" cy="0"/>
        </a:xfrm>
      </p:grpSpPr>
      <p:sp>
        <p:nvSpPr>
          <p:cNvPr id="14" name="标题 1"/>
          <p:cNvSpPr>
            <a:spLocks noGrp="1"/>
          </p:cNvSpPr>
          <p:nvPr>
            <p:ph type="title" hasCustomPrompt="1"/>
          </p:nvPr>
        </p:nvSpPr>
        <p:spPr>
          <a:xfrm>
            <a:off x="314794" y="257594"/>
            <a:ext cx="11554730" cy="1077218"/>
          </a:xfrm>
          <a:prstGeom prst="rect">
            <a:avLst/>
          </a:prstGeom>
          <a:ln>
            <a:noFill/>
          </a:ln>
          <a:effectLst>
            <a:innerShdw blurRad="114300">
              <a:srgbClr val="2878AA">
                <a:alpha val="39000"/>
              </a:srgbClr>
            </a:innerShdw>
          </a:effectLst>
        </p:spPr>
        <p:txBody>
          <a:bodyPr wrap="square" anchor="t">
            <a:spAutoFit/>
          </a:bodyPr>
          <a:lstStyle>
            <a:lvl1pPr algn="l">
              <a:defRPr lang="zh-CN" altLang="en-US" sz="3200" b="1" kern="1200" spc="100" baseline="0" dirty="0">
                <a:gradFill>
                  <a:gsLst>
                    <a:gs pos="100000">
                      <a:srgbClr val="5E5E5D"/>
                    </a:gs>
                    <a:gs pos="14000">
                      <a:srgbClr val="0B0B0C"/>
                    </a:gs>
                  </a:gsLst>
                  <a:lin ang="5400000" scaled="0"/>
                </a:gradFill>
                <a:effectLst/>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zh-CN" altLang="en-US" dirty="0"/>
              <a:t>单击此处添加标题</a:t>
            </a:r>
            <a:br>
              <a:rPr lang="en-US" altLang="zh-CN" dirty="0"/>
            </a:br>
            <a:r>
              <a:rPr lang="zh-CN" altLang="en-US" dirty="0"/>
              <a:t>最多两行</a:t>
            </a:r>
          </a:p>
        </p:txBody>
      </p:sp>
      <p:sp>
        <p:nvSpPr>
          <p:cNvPr id="6" name="文本占位符 4">
            <a:extLst>
              <a:ext uri="{FF2B5EF4-FFF2-40B4-BE49-F238E27FC236}">
                <a16:creationId xmlns:a16="http://schemas.microsoft.com/office/drawing/2014/main" id="{8F6D087E-CAE1-FA4D-B9C3-9ED5ADFAD2FF}"/>
              </a:ext>
            </a:extLst>
          </p:cNvPr>
          <p:cNvSpPr>
            <a:spLocks noGrp="1"/>
          </p:cNvSpPr>
          <p:nvPr>
            <p:ph type="body" sz="quarter" idx="11"/>
          </p:nvPr>
        </p:nvSpPr>
        <p:spPr>
          <a:xfrm>
            <a:off x="314793" y="905651"/>
            <a:ext cx="11554730" cy="873125"/>
          </a:xfrm>
          <a:prstGeom prst="rect">
            <a:avLst/>
          </a:prstGeom>
        </p:spPr>
        <p:txBody>
          <a:bodyPr/>
          <a:lstStyle>
            <a:lvl1pPr marL="0" indent="0" algn="just">
              <a:lnSpc>
                <a:spcPct val="120000"/>
              </a:lnSpc>
              <a:spcBef>
                <a:spcPts val="336"/>
              </a:spcBef>
              <a:buNone/>
              <a:defRPr sz="1800" b="1">
                <a:solidFill>
                  <a:schemeClr val="accent6"/>
                </a:solidFill>
              </a:defRPr>
            </a:lvl1pPr>
          </a:lstStyle>
          <a:p>
            <a:pPr lvl="0"/>
            <a:r>
              <a:rPr lang="zh-CN" altLang="en-US"/>
              <a:t>单击此处编辑母版文本样式</a:t>
            </a:r>
          </a:p>
        </p:txBody>
      </p:sp>
      <p:sp>
        <p:nvSpPr>
          <p:cNvPr id="7" name="灯片编号占位符 2">
            <a:extLst>
              <a:ext uri="{FF2B5EF4-FFF2-40B4-BE49-F238E27FC236}">
                <a16:creationId xmlns:a16="http://schemas.microsoft.com/office/drawing/2014/main" id="{0697B148-251C-CA44-91F1-8C067CA1619F}"/>
              </a:ext>
            </a:extLst>
          </p:cNvPr>
          <p:cNvSpPr>
            <a:spLocks noGrp="1"/>
          </p:cNvSpPr>
          <p:nvPr>
            <p:ph type="sldNum" sz="quarter" idx="10"/>
          </p:nvPr>
        </p:nvSpPr>
        <p:spPr>
          <a:xfrm>
            <a:off x="11851370" y="6663984"/>
            <a:ext cx="340660" cy="195731"/>
          </a:xfrm>
          <a:prstGeom prst="rect">
            <a:avLst/>
          </a:prstGeom>
          <a:solidFill>
            <a:srgbClr val="00B0F0"/>
          </a:solidFill>
        </p:spPr>
        <p:txBody>
          <a:bodyPr/>
          <a:lstStyle>
            <a:lvl1pPr algn="ctr">
              <a:defRPr sz="700" b="0">
                <a:solidFill>
                  <a:schemeClr val="bg1"/>
                </a:solidFill>
                <a:latin typeface="Arial" panose="020B0604020202020204" pitchFamily="34" charset="0"/>
                <a:cs typeface="Arial" pitchFamily="34" charset="0"/>
              </a:defRPr>
            </a:lvl1pPr>
          </a:lstStyle>
          <a:p>
            <a:fld id="{04764C24-7E44-40E7-A540-72BB39868355}" type="slidenum">
              <a:rPr lang="zh-CN" altLang="en-US" smtClean="0"/>
              <a:pPr/>
              <a:t>‹#›</a:t>
            </a:fld>
            <a:endParaRPr lang="zh-CN" altLang="en-US" dirty="0"/>
          </a:p>
        </p:txBody>
      </p:sp>
    </p:spTree>
    <p:extLst>
      <p:ext uri="{BB962C8B-B14F-4D97-AF65-F5344CB8AC3E}">
        <p14:creationId xmlns:p14="http://schemas.microsoft.com/office/powerpoint/2010/main" val="3672027720"/>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标题和内容">
    <p:bg>
      <p:bgRef idx="1001">
        <a:schemeClr val="bg1"/>
      </p:bgRef>
    </p:bg>
    <p:spTree>
      <p:nvGrpSpPr>
        <p:cNvPr id="1" name=""/>
        <p:cNvGrpSpPr/>
        <p:nvPr/>
      </p:nvGrpSpPr>
      <p:grpSpPr>
        <a:xfrm>
          <a:off x="0" y="0"/>
          <a:ext cx="0" cy="0"/>
          <a:chOff x="0" y="0"/>
          <a:chExt cx="0" cy="0"/>
        </a:xfrm>
      </p:grpSpPr>
      <p:sp>
        <p:nvSpPr>
          <p:cNvPr id="22" name="灯片编号占位符 2">
            <a:extLst>
              <a:ext uri="{FF2B5EF4-FFF2-40B4-BE49-F238E27FC236}">
                <a16:creationId xmlns:a16="http://schemas.microsoft.com/office/drawing/2014/main" id="{0697B148-251C-CA44-91F1-8C067CA1619F}"/>
              </a:ext>
            </a:extLst>
          </p:cNvPr>
          <p:cNvSpPr>
            <a:spLocks noGrp="1"/>
          </p:cNvSpPr>
          <p:nvPr>
            <p:ph type="sldNum" sz="quarter" idx="10"/>
          </p:nvPr>
        </p:nvSpPr>
        <p:spPr>
          <a:xfrm>
            <a:off x="11851370" y="6653226"/>
            <a:ext cx="340660" cy="195731"/>
          </a:xfrm>
          <a:prstGeom prst="rect">
            <a:avLst/>
          </a:prstGeom>
          <a:solidFill>
            <a:srgbClr val="00B0F0"/>
          </a:solidFill>
        </p:spPr>
        <p:txBody>
          <a:bodyPr/>
          <a:lstStyle>
            <a:lvl1pPr algn="ctr">
              <a:defRPr sz="700" b="0">
                <a:solidFill>
                  <a:schemeClr val="bg1"/>
                </a:solidFill>
                <a:latin typeface="Arial" panose="020B0604020202020204" pitchFamily="34" charset="0"/>
                <a:cs typeface="Arial" pitchFamily="34" charset="0"/>
              </a:defRPr>
            </a:lvl1pPr>
          </a:lstStyle>
          <a:p>
            <a:fld id="{04764C24-7E44-40E7-A540-72BB39868355}" type="slidenum">
              <a:rPr lang="zh-CN" altLang="en-US" smtClean="0">
                <a:solidFill>
                  <a:srgbClr val="FFFFFF"/>
                </a:solidFill>
              </a:rPr>
              <a:pPr/>
              <a:t>‹#›</a:t>
            </a:fld>
            <a:endParaRPr lang="zh-CN" altLang="en-US" dirty="0">
              <a:solidFill>
                <a:srgbClr val="FFFFFF"/>
              </a:solidFill>
            </a:endParaRPr>
          </a:p>
        </p:txBody>
      </p:sp>
      <p:sp>
        <p:nvSpPr>
          <p:cNvPr id="14" name="标题 1"/>
          <p:cNvSpPr>
            <a:spLocks noGrp="1"/>
          </p:cNvSpPr>
          <p:nvPr>
            <p:ph type="title" hasCustomPrompt="1"/>
          </p:nvPr>
        </p:nvSpPr>
        <p:spPr>
          <a:xfrm>
            <a:off x="314794" y="257594"/>
            <a:ext cx="11554730" cy="1077218"/>
          </a:xfrm>
          <a:prstGeom prst="rect">
            <a:avLst/>
          </a:prstGeom>
          <a:ln>
            <a:noFill/>
          </a:ln>
          <a:effectLst>
            <a:innerShdw blurRad="114300">
              <a:srgbClr val="2878AA">
                <a:alpha val="39000"/>
              </a:srgbClr>
            </a:innerShdw>
          </a:effectLst>
        </p:spPr>
        <p:txBody>
          <a:bodyPr wrap="square" anchor="t">
            <a:spAutoFit/>
          </a:bodyPr>
          <a:lstStyle>
            <a:lvl1pPr algn="l">
              <a:defRPr lang="zh-CN" altLang="en-US" sz="3200" b="1" kern="1200" spc="100" baseline="0" dirty="0">
                <a:gradFill>
                  <a:gsLst>
                    <a:gs pos="100000">
                      <a:srgbClr val="5E5E5D"/>
                    </a:gs>
                    <a:gs pos="14000">
                      <a:srgbClr val="0B0B0C"/>
                    </a:gs>
                  </a:gsLst>
                  <a:lin ang="5400000" scaled="0"/>
                </a:gradFill>
                <a:effectLst/>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zh-CN" altLang="en-US" dirty="0"/>
              <a:t>单击此处添加标题</a:t>
            </a:r>
            <a:br>
              <a:rPr lang="en-US" altLang="zh-CN" dirty="0"/>
            </a:br>
            <a:r>
              <a:rPr lang="zh-CN" altLang="en-US" dirty="0"/>
              <a:t>最多两行</a:t>
            </a:r>
          </a:p>
        </p:txBody>
      </p:sp>
      <p:sp>
        <p:nvSpPr>
          <p:cNvPr id="6" name="内容占位符 3">
            <a:extLst>
              <a:ext uri="{FF2B5EF4-FFF2-40B4-BE49-F238E27FC236}">
                <a16:creationId xmlns:a16="http://schemas.microsoft.com/office/drawing/2014/main" id="{07C20B65-8F52-8A46-8B92-B7C3C643FD54}"/>
              </a:ext>
            </a:extLst>
          </p:cNvPr>
          <p:cNvSpPr>
            <a:spLocks noGrp="1"/>
          </p:cNvSpPr>
          <p:nvPr>
            <p:ph sz="half" idx="2" hasCustomPrompt="1"/>
          </p:nvPr>
        </p:nvSpPr>
        <p:spPr>
          <a:xfrm>
            <a:off x="314794" y="6535158"/>
            <a:ext cx="11261509" cy="286265"/>
          </a:xfrm>
          <a:prstGeom prst="rect">
            <a:avLst/>
          </a:prstGeom>
        </p:spPr>
        <p:txBody>
          <a:bodyPr/>
          <a:lstStyle>
            <a:lvl1pPr algn="l">
              <a:buNone/>
              <a:defRPr sz="1000">
                <a:solidFill>
                  <a:schemeClr val="bg1">
                    <a:lumMod val="65000"/>
                  </a:schemeClr>
                </a:solidFill>
              </a:defRPr>
            </a:lvl1pPr>
            <a:lvl2pPr>
              <a:buNone/>
              <a:defRPr sz="2000"/>
            </a:lvl2pPr>
            <a:lvl3pPr>
              <a:buNone/>
              <a:defRPr sz="1800"/>
            </a:lvl3pPr>
            <a:lvl4pPr>
              <a:buNone/>
              <a:defRPr sz="1600"/>
            </a:lvl4pPr>
            <a:lvl5pPr>
              <a:buNone/>
              <a:defRPr sz="1600"/>
            </a:lvl5pPr>
            <a:lvl6pPr>
              <a:defRPr sz="1600"/>
            </a:lvl6pPr>
            <a:lvl7pPr>
              <a:defRPr sz="1600"/>
            </a:lvl7pPr>
            <a:lvl8pPr>
              <a:defRPr sz="1600"/>
            </a:lvl8pPr>
            <a:lvl9pPr>
              <a:defRPr sz="1600"/>
            </a:lvl9pPr>
          </a:lstStyle>
          <a:p>
            <a:pPr lvl="0"/>
            <a:r>
              <a:rPr lang="zh-CN" altLang="en-US" dirty="0"/>
              <a:t>标注：</a:t>
            </a:r>
          </a:p>
        </p:txBody>
      </p:sp>
      <p:sp>
        <p:nvSpPr>
          <p:cNvPr id="7" name="内容占位符 2">
            <a:extLst>
              <a:ext uri="{FF2B5EF4-FFF2-40B4-BE49-F238E27FC236}">
                <a16:creationId xmlns:a16="http://schemas.microsoft.com/office/drawing/2014/main" id="{9C44605C-42EA-F748-B5CC-9F34B0017418}"/>
              </a:ext>
            </a:extLst>
          </p:cNvPr>
          <p:cNvSpPr>
            <a:spLocks noGrp="1"/>
          </p:cNvSpPr>
          <p:nvPr>
            <p:ph sz="quarter" idx="12" hasCustomPrompt="1"/>
          </p:nvPr>
        </p:nvSpPr>
        <p:spPr>
          <a:xfrm>
            <a:off x="314794" y="917682"/>
            <a:ext cx="11555473" cy="5483224"/>
          </a:xfrm>
          <a:prstGeom prst="rect">
            <a:avLst/>
          </a:prstGeom>
        </p:spPr>
        <p:txBody>
          <a:bodyPr/>
          <a:lstStyle>
            <a:lvl1pPr marL="252000" marR="0" indent="-252000" algn="just" defTabSz="914400" rtl="0" eaLnBrk="1" fontAlgn="auto" latinLnBrk="0" hangingPunct="1">
              <a:lnSpc>
                <a:spcPct val="120000"/>
              </a:lnSpc>
              <a:spcBef>
                <a:spcPts val="336"/>
              </a:spcBef>
              <a:spcAft>
                <a:spcPts val="0"/>
              </a:spcAft>
              <a:buClr>
                <a:schemeClr val="accent6"/>
              </a:buClr>
              <a:buSzPct val="150000"/>
              <a:buFont typeface="系统字体"/>
              <a:buChar char="‣"/>
              <a:tabLst/>
              <a:defRPr lang="zh-CN" altLang="en-US" sz="1600" b="1" kern="1200" dirty="0" smtClean="0">
                <a:solidFill>
                  <a:schemeClr val="accent6"/>
                </a:solidFill>
                <a:latin typeface="+mn-lt"/>
                <a:ea typeface="+mn-ea"/>
                <a:cs typeface="+mn-cs"/>
              </a:defRPr>
            </a:lvl1pPr>
          </a:lstStyle>
          <a:p>
            <a:pPr marL="252000" marR="0" lvl="0" indent="-252000" algn="just" defTabSz="914400" rtl="0" eaLnBrk="1" fontAlgn="auto" latinLnBrk="0" hangingPunct="1">
              <a:lnSpc>
                <a:spcPct val="120000"/>
              </a:lnSpc>
              <a:spcBef>
                <a:spcPts val="336"/>
              </a:spcBef>
              <a:spcAft>
                <a:spcPts val="0"/>
              </a:spcAft>
              <a:buClr>
                <a:srgbClr val="84C4E0"/>
              </a:buClr>
              <a:buSzPct val="75000"/>
              <a:buFont typeface="Wingdings" panose="05000000000000000000" pitchFamily="2" charset="2"/>
              <a:buChar char="u"/>
              <a:tabLst/>
              <a:defRPr/>
            </a:pPr>
            <a:r>
              <a:rPr lang="zh-CN" altLang="en-US" dirty="0"/>
              <a:t>字体：微软雅黑</a:t>
            </a:r>
            <a:r>
              <a:rPr lang="en-US" altLang="zh-CN" dirty="0"/>
              <a:t>/Arial </a:t>
            </a:r>
            <a:r>
              <a:rPr lang="zh-CN" altLang="en-US" dirty="0"/>
              <a:t>，</a:t>
            </a:r>
            <a:r>
              <a:rPr lang="en-US" altLang="zh-CN" dirty="0"/>
              <a:t>14</a:t>
            </a:r>
            <a:r>
              <a:rPr lang="zh-CN" altLang="en-US" dirty="0"/>
              <a:t>（用于文本）</a:t>
            </a:r>
            <a:r>
              <a:rPr lang="en-US" altLang="zh-CN" dirty="0"/>
              <a:t>-18</a:t>
            </a:r>
            <a:r>
              <a:rPr lang="zh-CN" altLang="en-US" dirty="0"/>
              <a:t>号（用于副标题），灰色（可根据情况更改颜色与加粗等）。</a:t>
            </a:r>
          </a:p>
          <a:p>
            <a:pPr lvl="0"/>
            <a:r>
              <a:rPr lang="zh-CN" altLang="en-US" dirty="0"/>
              <a:t>段落：一般文本的段落缩进为</a:t>
            </a:r>
            <a:r>
              <a:rPr lang="en-US" altLang="zh-CN" dirty="0"/>
              <a:t>0.7cm</a:t>
            </a:r>
            <a:r>
              <a:rPr lang="zh-CN" altLang="en-US" dirty="0"/>
              <a:t>，悬挂缩进</a:t>
            </a:r>
            <a:r>
              <a:rPr lang="en-US" altLang="zh-CN" dirty="0"/>
              <a:t>0.7cm</a:t>
            </a:r>
            <a:r>
              <a:rPr lang="zh-CN" altLang="en-US" dirty="0"/>
              <a:t>，段前间距为</a:t>
            </a:r>
            <a:r>
              <a:rPr lang="en-US" altLang="zh-CN" dirty="0"/>
              <a:t>3.36-6</a:t>
            </a:r>
            <a:r>
              <a:rPr lang="zh-CN" altLang="en-US" dirty="0"/>
              <a:t>磅（根据字体大小修改），行距为“单倍行距”</a:t>
            </a:r>
            <a:r>
              <a:rPr lang="en-US" altLang="zh-CN" dirty="0"/>
              <a:t>-1.2</a:t>
            </a:r>
            <a:r>
              <a:rPr lang="zh-CN" altLang="en-US" dirty="0"/>
              <a:t>倍；两端对齐；项目符号用正方形（根据字体大小修改其字高）。</a:t>
            </a:r>
            <a:endParaRPr lang="en-US" altLang="zh-CN" dirty="0"/>
          </a:p>
          <a:p>
            <a:pPr lvl="0"/>
            <a:r>
              <a:rPr lang="zh-CN" altLang="en-US" dirty="0"/>
              <a:t>图片：微软雅黑</a:t>
            </a:r>
            <a:r>
              <a:rPr lang="en-US" altLang="zh-CN" dirty="0"/>
              <a:t>/Arial </a:t>
            </a:r>
            <a:r>
              <a:rPr lang="zh-CN" altLang="en-US" dirty="0"/>
              <a:t>。标题为</a:t>
            </a:r>
            <a:r>
              <a:rPr lang="en-US" altLang="zh-CN" dirty="0"/>
              <a:t>18-32</a:t>
            </a:r>
            <a:r>
              <a:rPr lang="zh-CN" altLang="en-US" dirty="0"/>
              <a:t>号，加粗。说明文本为</a:t>
            </a:r>
            <a:r>
              <a:rPr lang="en-US" altLang="zh-CN" dirty="0"/>
              <a:t>12-18</a:t>
            </a:r>
            <a:r>
              <a:rPr lang="zh-CN" altLang="en-US" dirty="0"/>
              <a:t>号，黑色或灰色或蓝色常规字体。</a:t>
            </a:r>
            <a:endParaRPr lang="en-US" altLang="zh-CN" dirty="0"/>
          </a:p>
          <a:p>
            <a:pPr lvl="0"/>
            <a:r>
              <a:rPr lang="zh-CN" altLang="en-US" dirty="0"/>
              <a:t>表格：微软雅黑</a:t>
            </a:r>
            <a:r>
              <a:rPr lang="en-US" altLang="zh-CN" dirty="0"/>
              <a:t>/Arial </a:t>
            </a:r>
            <a:r>
              <a:rPr lang="zh-CN" altLang="en-US" dirty="0"/>
              <a:t>。标题为</a:t>
            </a:r>
            <a:r>
              <a:rPr lang="en-US" altLang="zh-CN" dirty="0"/>
              <a:t>18-32</a:t>
            </a:r>
            <a:r>
              <a:rPr lang="zh-CN" altLang="en-US" dirty="0"/>
              <a:t>号，加粗。说明文本为</a:t>
            </a:r>
            <a:r>
              <a:rPr lang="en-US" altLang="zh-CN" dirty="0"/>
              <a:t>12-18</a:t>
            </a:r>
            <a:r>
              <a:rPr lang="zh-CN" altLang="en-US" dirty="0"/>
              <a:t>号，黑色或灰色或蓝色常规字体。</a:t>
            </a:r>
            <a:endParaRPr lang="en-US" altLang="zh-CN" dirty="0"/>
          </a:p>
          <a:p>
            <a:pPr lvl="0"/>
            <a:r>
              <a:rPr lang="zh-CN" altLang="en-US" dirty="0"/>
              <a:t>图表、图示：请参照图表模板的规范。</a:t>
            </a:r>
          </a:p>
        </p:txBody>
      </p:sp>
    </p:spTree>
    <p:extLst>
      <p:ext uri="{BB962C8B-B14F-4D97-AF65-F5344CB8AC3E}">
        <p14:creationId xmlns:p14="http://schemas.microsoft.com/office/powerpoint/2010/main" val="1373464984"/>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联系方式">
    <p:spTree>
      <p:nvGrpSpPr>
        <p:cNvPr id="1" name=""/>
        <p:cNvGrpSpPr/>
        <p:nvPr/>
      </p:nvGrpSpPr>
      <p:grpSpPr>
        <a:xfrm>
          <a:off x="0" y="0"/>
          <a:ext cx="0" cy="0"/>
          <a:chOff x="0" y="0"/>
          <a:chExt cx="0" cy="0"/>
        </a:xfrm>
      </p:grpSpPr>
      <p:pic>
        <p:nvPicPr>
          <p:cNvPr id="49" name="图片 48">
            <a:extLst>
              <a:ext uri="{FF2B5EF4-FFF2-40B4-BE49-F238E27FC236}">
                <a16:creationId xmlns:a16="http://schemas.microsoft.com/office/drawing/2014/main" id="{47E4C1A3-DC5A-A64A-BF8A-B75AE2E9557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0" name="标题 30">
            <a:extLst>
              <a:ext uri="{FF2B5EF4-FFF2-40B4-BE49-F238E27FC236}">
                <a16:creationId xmlns:a16="http://schemas.microsoft.com/office/drawing/2014/main" id="{247828F4-3972-994B-A8C5-8850A6ED8F6C}"/>
              </a:ext>
            </a:extLst>
          </p:cNvPr>
          <p:cNvSpPr>
            <a:spLocks noGrp="1"/>
          </p:cNvSpPr>
          <p:nvPr>
            <p:ph type="title" hasCustomPrompt="1"/>
          </p:nvPr>
        </p:nvSpPr>
        <p:spPr>
          <a:xfrm>
            <a:off x="946696" y="1683654"/>
            <a:ext cx="10418528" cy="3117954"/>
          </a:xfrm>
          <a:prstGeom prst="rect">
            <a:avLst/>
          </a:prstGeom>
        </p:spPr>
        <p:txBody>
          <a:bodyPr anchor="t"/>
          <a:lstStyle>
            <a:lvl1pPr algn="ctr">
              <a:lnSpc>
                <a:spcPct val="105000"/>
              </a:lnSpc>
              <a:defRPr lang="zh-CN" altLang="en-US" sz="6600" b="1" kern="1200" dirty="0">
                <a:solidFill>
                  <a:schemeClr val="bg1"/>
                </a:solidFill>
                <a:effectLst/>
                <a:latin typeface="Arial" panose="020B0604020202020204" pitchFamily="34" charset="0"/>
                <a:ea typeface="+mj-ea"/>
                <a:cs typeface="Arial" panose="020B0604020202020204" pitchFamily="34" charset="0"/>
              </a:defRPr>
            </a:lvl1pPr>
          </a:lstStyle>
          <a:p>
            <a:pPr marL="0" lvl="0"/>
            <a:r>
              <a:rPr lang="zh-CN" altLang="en-US" dirty="0"/>
              <a:t>谢谢</a:t>
            </a:r>
          </a:p>
        </p:txBody>
      </p:sp>
      <p:grpSp>
        <p:nvGrpSpPr>
          <p:cNvPr id="51" name="图形 159">
            <a:extLst>
              <a:ext uri="{FF2B5EF4-FFF2-40B4-BE49-F238E27FC236}">
                <a16:creationId xmlns:a16="http://schemas.microsoft.com/office/drawing/2014/main" id="{0E62F7DB-C395-C740-A12C-9948284D87B5}"/>
              </a:ext>
            </a:extLst>
          </p:cNvPr>
          <p:cNvGrpSpPr/>
          <p:nvPr userDrawn="1"/>
        </p:nvGrpSpPr>
        <p:grpSpPr>
          <a:xfrm>
            <a:off x="9879476" y="367219"/>
            <a:ext cx="1310012" cy="367299"/>
            <a:chOff x="829341" y="3964226"/>
            <a:chExt cx="1990574" cy="558112"/>
          </a:xfrm>
          <a:solidFill>
            <a:schemeClr val="bg1"/>
          </a:solidFill>
        </p:grpSpPr>
        <p:sp>
          <p:nvSpPr>
            <p:cNvPr id="52" name="任意形状 161">
              <a:extLst>
                <a:ext uri="{FF2B5EF4-FFF2-40B4-BE49-F238E27FC236}">
                  <a16:creationId xmlns:a16="http://schemas.microsoft.com/office/drawing/2014/main" id="{7127945D-F7A7-254F-8DBA-784CEC527AC0}"/>
                </a:ext>
              </a:extLst>
            </p:cNvPr>
            <p:cNvSpPr/>
            <p:nvPr/>
          </p:nvSpPr>
          <p:spPr>
            <a:xfrm>
              <a:off x="829341" y="4084287"/>
              <a:ext cx="560020" cy="438051"/>
            </a:xfrm>
            <a:custGeom>
              <a:avLst/>
              <a:gdLst>
                <a:gd name="connsiteX0" fmla="*/ 161379 w 560020"/>
                <a:gd name="connsiteY0" fmla="*/ 274425 h 438051"/>
                <a:gd name="connsiteX1" fmla="*/ 100261 w 560020"/>
                <a:gd name="connsiteY1" fmla="*/ 268937 h 438051"/>
                <a:gd name="connsiteX2" fmla="*/ 0 w 560020"/>
                <a:gd name="connsiteY2" fmla="*/ 438051 h 438051"/>
                <a:gd name="connsiteX3" fmla="*/ 4120 w 560020"/>
                <a:gd name="connsiteY3" fmla="*/ 438051 h 438051"/>
                <a:gd name="connsiteX4" fmla="*/ 560021 w 560020"/>
                <a:gd name="connsiteY4" fmla="*/ 0 h 438051"/>
                <a:gd name="connsiteX5" fmla="*/ 161379 w 560020"/>
                <a:gd name="connsiteY5" fmla="*/ 274425 h 438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0020" h="438051">
                  <a:moveTo>
                    <a:pt x="161379" y="274425"/>
                  </a:moveTo>
                  <a:cubicBezTo>
                    <a:pt x="130477" y="274082"/>
                    <a:pt x="108845" y="270652"/>
                    <a:pt x="100261" y="268937"/>
                  </a:cubicBezTo>
                  <a:lnTo>
                    <a:pt x="0" y="438051"/>
                  </a:lnTo>
                  <a:cubicBezTo>
                    <a:pt x="1373" y="438051"/>
                    <a:pt x="2747" y="438051"/>
                    <a:pt x="4120" y="438051"/>
                  </a:cubicBezTo>
                  <a:cubicBezTo>
                    <a:pt x="71762" y="438051"/>
                    <a:pt x="420273" y="408207"/>
                    <a:pt x="560021" y="0"/>
                  </a:cubicBezTo>
                  <a:cubicBezTo>
                    <a:pt x="446369" y="225372"/>
                    <a:pt x="265418" y="276140"/>
                    <a:pt x="161379" y="274425"/>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53" name="任意形状 162">
              <a:extLst>
                <a:ext uri="{FF2B5EF4-FFF2-40B4-BE49-F238E27FC236}">
                  <a16:creationId xmlns:a16="http://schemas.microsoft.com/office/drawing/2014/main" id="{07B3CAA7-BC8D-7F44-8FC6-C08148B2114B}"/>
                </a:ext>
              </a:extLst>
            </p:cNvPr>
            <p:cNvSpPr/>
            <p:nvPr/>
          </p:nvSpPr>
          <p:spPr>
            <a:xfrm>
              <a:off x="1941486" y="4136085"/>
              <a:ext cx="403448" cy="384195"/>
            </a:xfrm>
            <a:custGeom>
              <a:avLst/>
              <a:gdLst>
                <a:gd name="connsiteX0" fmla="*/ 150049 w 403448"/>
                <a:gd name="connsiteY0" fmla="*/ 0 h 384195"/>
                <a:gd name="connsiteX1" fmla="*/ 0 w 403448"/>
                <a:gd name="connsiteY1" fmla="*/ 384195 h 384195"/>
                <a:gd name="connsiteX2" fmla="*/ 85840 w 403448"/>
                <a:gd name="connsiteY2" fmla="*/ 384195 h 384195"/>
                <a:gd name="connsiteX3" fmla="*/ 111249 w 403448"/>
                <a:gd name="connsiteY3" fmla="*/ 315932 h 384195"/>
                <a:gd name="connsiteX4" fmla="*/ 116743 w 403448"/>
                <a:gd name="connsiteY4" fmla="*/ 311816 h 384195"/>
                <a:gd name="connsiteX5" fmla="*/ 287393 w 403448"/>
                <a:gd name="connsiteY5" fmla="*/ 311816 h 384195"/>
                <a:gd name="connsiteX6" fmla="*/ 292886 w 403448"/>
                <a:gd name="connsiteY6" fmla="*/ 315932 h 384195"/>
                <a:gd name="connsiteX7" fmla="*/ 318638 w 403448"/>
                <a:gd name="connsiteY7" fmla="*/ 384195 h 384195"/>
                <a:gd name="connsiteX8" fmla="*/ 403449 w 403448"/>
                <a:gd name="connsiteY8" fmla="*/ 384195 h 384195"/>
                <a:gd name="connsiteX9" fmla="*/ 253743 w 403448"/>
                <a:gd name="connsiteY9" fmla="*/ 0 h 384195"/>
                <a:gd name="connsiteX10" fmla="*/ 150049 w 403448"/>
                <a:gd name="connsiteY10" fmla="*/ 0 h 384195"/>
                <a:gd name="connsiteX11" fmla="*/ 266104 w 403448"/>
                <a:gd name="connsiteY11" fmla="*/ 243895 h 384195"/>
                <a:gd name="connsiteX12" fmla="*/ 261297 w 403448"/>
                <a:gd name="connsiteY12" fmla="*/ 246297 h 384195"/>
                <a:gd name="connsiteX13" fmla="*/ 142151 w 403448"/>
                <a:gd name="connsiteY13" fmla="*/ 246297 h 384195"/>
                <a:gd name="connsiteX14" fmla="*/ 137344 w 403448"/>
                <a:gd name="connsiteY14" fmla="*/ 243552 h 384195"/>
                <a:gd name="connsiteX15" fmla="*/ 136657 w 403448"/>
                <a:gd name="connsiteY15" fmla="*/ 238407 h 384195"/>
                <a:gd name="connsiteX16" fmla="*/ 196402 w 403448"/>
                <a:gd name="connsiteY16" fmla="*/ 76839 h 384195"/>
                <a:gd name="connsiteX17" fmla="*/ 201896 w 403448"/>
                <a:gd name="connsiteY17" fmla="*/ 73066 h 384195"/>
                <a:gd name="connsiteX18" fmla="*/ 207390 w 403448"/>
                <a:gd name="connsiteY18" fmla="*/ 76839 h 384195"/>
                <a:gd name="connsiteX19" fmla="*/ 266791 w 403448"/>
                <a:gd name="connsiteY19" fmla="*/ 238407 h 384195"/>
                <a:gd name="connsiteX20" fmla="*/ 266104 w 403448"/>
                <a:gd name="connsiteY20" fmla="*/ 243895 h 384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3448" h="384195">
                  <a:moveTo>
                    <a:pt x="150049" y="0"/>
                  </a:moveTo>
                  <a:lnTo>
                    <a:pt x="0" y="384195"/>
                  </a:lnTo>
                  <a:lnTo>
                    <a:pt x="85840" y="384195"/>
                  </a:lnTo>
                  <a:lnTo>
                    <a:pt x="111249" y="315932"/>
                  </a:lnTo>
                  <a:cubicBezTo>
                    <a:pt x="111936" y="313531"/>
                    <a:pt x="114339" y="311816"/>
                    <a:pt x="116743" y="311816"/>
                  </a:cubicBezTo>
                  <a:lnTo>
                    <a:pt x="287393" y="311816"/>
                  </a:lnTo>
                  <a:cubicBezTo>
                    <a:pt x="289796" y="311816"/>
                    <a:pt x="292200" y="313531"/>
                    <a:pt x="292886" y="315932"/>
                  </a:cubicBezTo>
                  <a:lnTo>
                    <a:pt x="318638" y="384195"/>
                  </a:lnTo>
                  <a:lnTo>
                    <a:pt x="403449" y="384195"/>
                  </a:lnTo>
                  <a:lnTo>
                    <a:pt x="253743" y="0"/>
                  </a:lnTo>
                  <a:lnTo>
                    <a:pt x="150049" y="0"/>
                  </a:lnTo>
                  <a:close/>
                  <a:moveTo>
                    <a:pt x="266104" y="243895"/>
                  </a:moveTo>
                  <a:cubicBezTo>
                    <a:pt x="265074" y="245611"/>
                    <a:pt x="263357" y="246297"/>
                    <a:pt x="261297" y="246297"/>
                  </a:cubicBezTo>
                  <a:lnTo>
                    <a:pt x="142151" y="246297"/>
                  </a:lnTo>
                  <a:cubicBezTo>
                    <a:pt x="140434" y="246297"/>
                    <a:pt x="138374" y="245267"/>
                    <a:pt x="137344" y="243552"/>
                  </a:cubicBezTo>
                  <a:cubicBezTo>
                    <a:pt x="136314" y="242180"/>
                    <a:pt x="135971" y="240122"/>
                    <a:pt x="136657" y="238407"/>
                  </a:cubicBezTo>
                  <a:lnTo>
                    <a:pt x="196402" y="76839"/>
                  </a:lnTo>
                  <a:cubicBezTo>
                    <a:pt x="197089" y="74438"/>
                    <a:pt x="199492" y="73066"/>
                    <a:pt x="201896" y="73066"/>
                  </a:cubicBezTo>
                  <a:cubicBezTo>
                    <a:pt x="204299" y="73066"/>
                    <a:pt x="206703" y="74781"/>
                    <a:pt x="207390" y="76839"/>
                  </a:cubicBezTo>
                  <a:lnTo>
                    <a:pt x="266791" y="238407"/>
                  </a:lnTo>
                  <a:cubicBezTo>
                    <a:pt x="267478" y="240122"/>
                    <a:pt x="267134" y="242180"/>
                    <a:pt x="266104" y="243895"/>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54" name="任意形状 163">
              <a:extLst>
                <a:ext uri="{FF2B5EF4-FFF2-40B4-BE49-F238E27FC236}">
                  <a16:creationId xmlns:a16="http://schemas.microsoft.com/office/drawing/2014/main" id="{F0CD857A-3C8E-2B42-BD6A-F1792827CBE9}"/>
                </a:ext>
              </a:extLst>
            </p:cNvPr>
            <p:cNvSpPr/>
            <p:nvPr/>
          </p:nvSpPr>
          <p:spPr>
            <a:xfrm>
              <a:off x="1478636" y="4135742"/>
              <a:ext cx="541822" cy="384538"/>
            </a:xfrm>
            <a:custGeom>
              <a:avLst/>
              <a:gdLst>
                <a:gd name="connsiteX0" fmla="*/ 351944 w 541822"/>
                <a:gd name="connsiteY0" fmla="*/ 246983 h 384538"/>
                <a:gd name="connsiteX1" fmla="*/ 346794 w 541822"/>
                <a:gd name="connsiteY1" fmla="*/ 242180 h 384538"/>
                <a:gd name="connsiteX2" fmla="*/ 313488 w 541822"/>
                <a:gd name="connsiteY2" fmla="*/ 686 h 384538"/>
                <a:gd name="connsiteX3" fmla="*/ 211510 w 541822"/>
                <a:gd name="connsiteY3" fmla="*/ 686 h 384538"/>
                <a:gd name="connsiteX4" fmla="*/ 104038 w 541822"/>
                <a:gd name="connsiteY4" fmla="*/ 244581 h 384538"/>
                <a:gd name="connsiteX5" fmla="*/ 97858 w 541822"/>
                <a:gd name="connsiteY5" fmla="*/ 248012 h 384538"/>
                <a:gd name="connsiteX6" fmla="*/ 93051 w 541822"/>
                <a:gd name="connsiteY6" fmla="*/ 242523 h 384538"/>
                <a:gd name="connsiteX7" fmla="*/ 76569 w 541822"/>
                <a:gd name="connsiteY7" fmla="*/ 343 h 384538"/>
                <a:gd name="connsiteX8" fmla="*/ 0 w 541822"/>
                <a:gd name="connsiteY8" fmla="*/ 343 h 384538"/>
                <a:gd name="connsiteX9" fmla="*/ 29186 w 541822"/>
                <a:gd name="connsiteY9" fmla="*/ 384538 h 384538"/>
                <a:gd name="connsiteX10" fmla="*/ 124296 w 541822"/>
                <a:gd name="connsiteY10" fmla="*/ 384538 h 384538"/>
                <a:gd name="connsiteX11" fmla="*/ 243443 w 541822"/>
                <a:gd name="connsiteY11" fmla="*/ 114916 h 384538"/>
                <a:gd name="connsiteX12" fmla="*/ 249623 w 541822"/>
                <a:gd name="connsiteY12" fmla="*/ 111485 h 384538"/>
                <a:gd name="connsiteX13" fmla="*/ 254430 w 541822"/>
                <a:gd name="connsiteY13" fmla="*/ 116288 h 384538"/>
                <a:gd name="connsiteX14" fmla="*/ 292200 w 541822"/>
                <a:gd name="connsiteY14" fmla="*/ 384195 h 384538"/>
                <a:gd name="connsiteX15" fmla="*/ 383877 w 541822"/>
                <a:gd name="connsiteY15" fmla="*/ 384195 h 384538"/>
                <a:gd name="connsiteX16" fmla="*/ 541823 w 541822"/>
                <a:gd name="connsiteY16" fmla="*/ 0 h 384538"/>
                <a:gd name="connsiteX17" fmla="*/ 457699 w 541822"/>
                <a:gd name="connsiteY17" fmla="*/ 0 h 384538"/>
                <a:gd name="connsiteX18" fmla="*/ 358125 w 541822"/>
                <a:gd name="connsiteY18" fmla="*/ 242866 h 384538"/>
                <a:gd name="connsiteX19" fmla="*/ 351944 w 541822"/>
                <a:gd name="connsiteY19" fmla="*/ 246983 h 38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41822" h="384538">
                  <a:moveTo>
                    <a:pt x="351944" y="246983"/>
                  </a:moveTo>
                  <a:cubicBezTo>
                    <a:pt x="349198" y="246640"/>
                    <a:pt x="347137" y="244581"/>
                    <a:pt x="346794" y="242180"/>
                  </a:cubicBezTo>
                  <a:lnTo>
                    <a:pt x="313488" y="686"/>
                  </a:lnTo>
                  <a:lnTo>
                    <a:pt x="211510" y="686"/>
                  </a:lnTo>
                  <a:lnTo>
                    <a:pt x="104038" y="244581"/>
                  </a:lnTo>
                  <a:cubicBezTo>
                    <a:pt x="103008" y="246983"/>
                    <a:pt x="100261" y="248355"/>
                    <a:pt x="97858" y="248012"/>
                  </a:cubicBezTo>
                  <a:cubicBezTo>
                    <a:pt x="95111" y="247669"/>
                    <a:pt x="93051" y="245268"/>
                    <a:pt x="93051" y="242523"/>
                  </a:cubicBezTo>
                  <a:lnTo>
                    <a:pt x="76569" y="343"/>
                  </a:lnTo>
                  <a:lnTo>
                    <a:pt x="0" y="343"/>
                  </a:lnTo>
                  <a:lnTo>
                    <a:pt x="29186" y="384538"/>
                  </a:lnTo>
                  <a:lnTo>
                    <a:pt x="124296" y="384538"/>
                  </a:lnTo>
                  <a:lnTo>
                    <a:pt x="243443" y="114916"/>
                  </a:lnTo>
                  <a:cubicBezTo>
                    <a:pt x="244473" y="112514"/>
                    <a:pt x="246876" y="111142"/>
                    <a:pt x="249623" y="111485"/>
                  </a:cubicBezTo>
                  <a:cubicBezTo>
                    <a:pt x="252027" y="111828"/>
                    <a:pt x="254087" y="113886"/>
                    <a:pt x="254430" y="116288"/>
                  </a:cubicBezTo>
                  <a:lnTo>
                    <a:pt x="292200" y="384195"/>
                  </a:lnTo>
                  <a:lnTo>
                    <a:pt x="383877" y="384195"/>
                  </a:lnTo>
                  <a:lnTo>
                    <a:pt x="541823" y="0"/>
                  </a:lnTo>
                  <a:lnTo>
                    <a:pt x="457699" y="0"/>
                  </a:lnTo>
                  <a:lnTo>
                    <a:pt x="358125" y="242866"/>
                  </a:lnTo>
                  <a:cubicBezTo>
                    <a:pt x="357095" y="245954"/>
                    <a:pt x="354691" y="247326"/>
                    <a:pt x="351944" y="246983"/>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55" name="任意形状 164">
              <a:extLst>
                <a:ext uri="{FF2B5EF4-FFF2-40B4-BE49-F238E27FC236}">
                  <a16:creationId xmlns:a16="http://schemas.microsoft.com/office/drawing/2014/main" id="{3B0C8ABA-294D-3646-8770-99EA3836C012}"/>
                </a:ext>
              </a:extLst>
            </p:cNvPr>
            <p:cNvSpPr/>
            <p:nvPr/>
          </p:nvSpPr>
          <p:spPr>
            <a:xfrm>
              <a:off x="1110897" y="3964226"/>
              <a:ext cx="222497" cy="174603"/>
            </a:xfrm>
            <a:custGeom>
              <a:avLst/>
              <a:gdLst>
                <a:gd name="connsiteX0" fmla="*/ 77943 w 222497"/>
                <a:gd name="connsiteY0" fmla="*/ 43565 h 174603"/>
                <a:gd name="connsiteX1" fmla="*/ 0 w 222497"/>
                <a:gd name="connsiteY1" fmla="*/ 174603 h 174603"/>
                <a:gd name="connsiteX2" fmla="*/ 222498 w 222497"/>
                <a:gd name="connsiteY2" fmla="*/ 0 h 174603"/>
                <a:gd name="connsiteX3" fmla="*/ 77943 w 222497"/>
                <a:gd name="connsiteY3" fmla="*/ 43565 h 174603"/>
              </a:gdLst>
              <a:ahLst/>
              <a:cxnLst>
                <a:cxn ang="0">
                  <a:pos x="connsiteX0" y="connsiteY0"/>
                </a:cxn>
                <a:cxn ang="0">
                  <a:pos x="connsiteX1" y="connsiteY1"/>
                </a:cxn>
                <a:cxn ang="0">
                  <a:pos x="connsiteX2" y="connsiteY2"/>
                </a:cxn>
                <a:cxn ang="0">
                  <a:pos x="connsiteX3" y="connsiteY3"/>
                </a:cxn>
              </a:cxnLst>
              <a:rect l="l" t="t" r="r" b="b"/>
              <a:pathLst>
                <a:path w="222497" h="174603">
                  <a:moveTo>
                    <a:pt x="77943" y="43565"/>
                  </a:moveTo>
                  <a:lnTo>
                    <a:pt x="0" y="174603"/>
                  </a:lnTo>
                  <a:cubicBezTo>
                    <a:pt x="147645" y="170487"/>
                    <a:pt x="205329" y="49053"/>
                    <a:pt x="222498" y="0"/>
                  </a:cubicBezTo>
                  <a:cubicBezTo>
                    <a:pt x="180951" y="39449"/>
                    <a:pt x="94081" y="43222"/>
                    <a:pt x="77943" y="43565"/>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56" name="任意形状 165">
              <a:extLst>
                <a:ext uri="{FF2B5EF4-FFF2-40B4-BE49-F238E27FC236}">
                  <a16:creationId xmlns:a16="http://schemas.microsoft.com/office/drawing/2014/main" id="{4509EBAB-E945-5F48-AF7B-1AA537AA355F}"/>
                </a:ext>
              </a:extLst>
            </p:cNvPr>
            <p:cNvSpPr/>
            <p:nvPr/>
          </p:nvSpPr>
          <p:spPr>
            <a:xfrm>
              <a:off x="939217" y="4088060"/>
              <a:ext cx="434350" cy="253843"/>
            </a:xfrm>
            <a:custGeom>
              <a:avLst/>
              <a:gdLst>
                <a:gd name="connsiteX0" fmla="*/ 54938 w 434350"/>
                <a:gd name="connsiteY0" fmla="*/ 253843 h 253843"/>
                <a:gd name="connsiteX1" fmla="*/ 434351 w 434350"/>
                <a:gd name="connsiteY1" fmla="*/ 0 h 253843"/>
                <a:gd name="connsiteX2" fmla="*/ 86870 w 434350"/>
                <a:gd name="connsiteY2" fmla="*/ 102909 h 253843"/>
                <a:gd name="connsiteX3" fmla="*/ 0 w 434350"/>
                <a:gd name="connsiteY3" fmla="*/ 249384 h 253843"/>
                <a:gd name="connsiteX4" fmla="*/ 54938 w 434350"/>
                <a:gd name="connsiteY4" fmla="*/ 253843 h 2538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350" h="253843">
                  <a:moveTo>
                    <a:pt x="54938" y="253843"/>
                  </a:moveTo>
                  <a:cubicBezTo>
                    <a:pt x="146615" y="253843"/>
                    <a:pt x="312458" y="219540"/>
                    <a:pt x="434351" y="0"/>
                  </a:cubicBezTo>
                  <a:cubicBezTo>
                    <a:pt x="331686" y="95363"/>
                    <a:pt x="117086" y="102223"/>
                    <a:pt x="86870" y="102909"/>
                  </a:cubicBezTo>
                  <a:lnTo>
                    <a:pt x="0" y="249384"/>
                  </a:lnTo>
                  <a:cubicBezTo>
                    <a:pt x="9614" y="251099"/>
                    <a:pt x="29186" y="253843"/>
                    <a:pt x="54938" y="253843"/>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57" name="任意形状 166">
              <a:extLst>
                <a:ext uri="{FF2B5EF4-FFF2-40B4-BE49-F238E27FC236}">
                  <a16:creationId xmlns:a16="http://schemas.microsoft.com/office/drawing/2014/main" id="{52FFD508-BED7-654E-9412-B017D2F42862}"/>
                </a:ext>
              </a:extLst>
            </p:cNvPr>
            <p:cNvSpPr/>
            <p:nvPr/>
          </p:nvSpPr>
          <p:spPr>
            <a:xfrm>
              <a:off x="2272829" y="4135742"/>
              <a:ext cx="310741" cy="384881"/>
            </a:xfrm>
            <a:custGeom>
              <a:avLst/>
              <a:gdLst>
                <a:gd name="connsiteX0" fmla="*/ 195715 w 310741"/>
                <a:gd name="connsiteY0" fmla="*/ 384538 h 384881"/>
                <a:gd name="connsiteX1" fmla="*/ 195715 w 310741"/>
                <a:gd name="connsiteY1" fmla="*/ 249727 h 384881"/>
                <a:gd name="connsiteX2" fmla="*/ 196402 w 310741"/>
                <a:gd name="connsiteY2" fmla="*/ 246983 h 384881"/>
                <a:gd name="connsiteX3" fmla="*/ 310741 w 310741"/>
                <a:gd name="connsiteY3" fmla="*/ 0 h 384881"/>
                <a:gd name="connsiteX4" fmla="*/ 225588 w 310741"/>
                <a:gd name="connsiteY4" fmla="*/ 0 h 384881"/>
                <a:gd name="connsiteX5" fmla="*/ 160349 w 310741"/>
                <a:gd name="connsiteY5" fmla="*/ 145788 h 384881"/>
                <a:gd name="connsiteX6" fmla="*/ 155199 w 310741"/>
                <a:gd name="connsiteY6" fmla="*/ 149219 h 384881"/>
                <a:gd name="connsiteX7" fmla="*/ 150049 w 310741"/>
                <a:gd name="connsiteY7" fmla="*/ 145788 h 384881"/>
                <a:gd name="connsiteX8" fmla="*/ 85153 w 310741"/>
                <a:gd name="connsiteY8" fmla="*/ 343 h 384881"/>
                <a:gd name="connsiteX9" fmla="*/ 0 w 310741"/>
                <a:gd name="connsiteY9" fmla="*/ 343 h 384881"/>
                <a:gd name="connsiteX10" fmla="*/ 114339 w 310741"/>
                <a:gd name="connsiteY10" fmla="*/ 247326 h 384881"/>
                <a:gd name="connsiteX11" fmla="*/ 115026 w 310741"/>
                <a:gd name="connsiteY11" fmla="*/ 250070 h 384881"/>
                <a:gd name="connsiteX12" fmla="*/ 115026 w 310741"/>
                <a:gd name="connsiteY12" fmla="*/ 384881 h 384881"/>
                <a:gd name="connsiteX13" fmla="*/ 195715 w 310741"/>
                <a:gd name="connsiteY13" fmla="*/ 384881 h 384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0741" h="384881">
                  <a:moveTo>
                    <a:pt x="195715" y="384538"/>
                  </a:moveTo>
                  <a:lnTo>
                    <a:pt x="195715" y="249727"/>
                  </a:lnTo>
                  <a:cubicBezTo>
                    <a:pt x="195715" y="248698"/>
                    <a:pt x="196059" y="248012"/>
                    <a:pt x="196402" y="246983"/>
                  </a:cubicBezTo>
                  <a:lnTo>
                    <a:pt x="310741" y="0"/>
                  </a:lnTo>
                  <a:lnTo>
                    <a:pt x="225588" y="0"/>
                  </a:lnTo>
                  <a:lnTo>
                    <a:pt x="160349" y="145788"/>
                  </a:lnTo>
                  <a:cubicBezTo>
                    <a:pt x="159319" y="147847"/>
                    <a:pt x="157259" y="149219"/>
                    <a:pt x="155199" y="149219"/>
                  </a:cubicBezTo>
                  <a:cubicBezTo>
                    <a:pt x="153139" y="149219"/>
                    <a:pt x="151079" y="147847"/>
                    <a:pt x="150049" y="145788"/>
                  </a:cubicBezTo>
                  <a:lnTo>
                    <a:pt x="85153" y="343"/>
                  </a:lnTo>
                  <a:lnTo>
                    <a:pt x="0" y="343"/>
                  </a:lnTo>
                  <a:lnTo>
                    <a:pt x="114339" y="247326"/>
                  </a:lnTo>
                  <a:cubicBezTo>
                    <a:pt x="114682" y="248012"/>
                    <a:pt x="115026" y="249041"/>
                    <a:pt x="115026" y="250070"/>
                  </a:cubicBezTo>
                  <a:lnTo>
                    <a:pt x="115026" y="384881"/>
                  </a:lnTo>
                  <a:lnTo>
                    <a:pt x="195715" y="384881"/>
                  </a:lnTo>
                  <a:close/>
                </a:path>
              </a:pathLst>
            </a:custGeom>
            <a:grpFill/>
            <a:ln w="3430" cap="flat">
              <a:noFill/>
              <a:prstDash val="solid"/>
              <a:miter/>
            </a:ln>
          </p:spPr>
          <p:txBody>
            <a:bodyPr rtlCol="0" anchor="ctr"/>
            <a:lstStyle/>
            <a:p>
              <a:endParaRPr lang="zh-CN" altLang="en-US">
                <a:solidFill>
                  <a:srgbClr val="0E0D10"/>
                </a:solidFill>
              </a:endParaRPr>
            </a:p>
          </p:txBody>
        </p:sp>
        <p:sp>
          <p:nvSpPr>
            <p:cNvPr id="58" name="任意形状 167">
              <a:extLst>
                <a:ext uri="{FF2B5EF4-FFF2-40B4-BE49-F238E27FC236}">
                  <a16:creationId xmlns:a16="http://schemas.microsoft.com/office/drawing/2014/main" id="{ECF0D45F-50BC-3E47-A28A-DC7BF92BB3CB}"/>
                </a:ext>
              </a:extLst>
            </p:cNvPr>
            <p:cNvSpPr/>
            <p:nvPr/>
          </p:nvSpPr>
          <p:spPr>
            <a:xfrm>
              <a:off x="2561595" y="4135592"/>
              <a:ext cx="258321" cy="383790"/>
            </a:xfrm>
            <a:custGeom>
              <a:avLst/>
              <a:gdLst>
                <a:gd name="connsiteX0" fmla="*/ 170994 w 258321"/>
                <a:gd name="connsiteY0" fmla="*/ 156229 h 383790"/>
                <a:gd name="connsiteX1" fmla="*/ 166187 w 258321"/>
                <a:gd name="connsiteY1" fmla="*/ 153828 h 383790"/>
                <a:gd name="connsiteX2" fmla="*/ 112966 w 258321"/>
                <a:gd name="connsiteY2" fmla="*/ 101344 h 383790"/>
                <a:gd name="connsiteX3" fmla="*/ 124983 w 258321"/>
                <a:gd name="connsiteY3" fmla="*/ 76989 h 383790"/>
                <a:gd name="connsiteX4" fmla="*/ 173054 w 258321"/>
                <a:gd name="connsiteY4" fmla="*/ 66012 h 383790"/>
                <a:gd name="connsiteX5" fmla="*/ 247906 w 258321"/>
                <a:gd name="connsiteY5" fmla="*/ 88995 h 383790"/>
                <a:gd name="connsiteX6" fmla="*/ 247906 w 258321"/>
                <a:gd name="connsiteY6" fmla="*/ 18330 h 383790"/>
                <a:gd name="connsiteX7" fmla="*/ 178891 w 258321"/>
                <a:gd name="connsiteY7" fmla="*/ 1522 h 383790"/>
                <a:gd name="connsiteX8" fmla="*/ 177174 w 258321"/>
                <a:gd name="connsiteY8" fmla="*/ 1179 h 383790"/>
                <a:gd name="connsiteX9" fmla="*/ 74509 w 258321"/>
                <a:gd name="connsiteY9" fmla="*/ 25191 h 383790"/>
                <a:gd name="connsiteX10" fmla="*/ 40860 w 258321"/>
                <a:gd name="connsiteY10" fmla="*/ 93454 h 383790"/>
                <a:gd name="connsiteX11" fmla="*/ 59402 w 258321"/>
                <a:gd name="connsiteY11" fmla="*/ 156572 h 383790"/>
                <a:gd name="connsiteX12" fmla="*/ 125670 w 258321"/>
                <a:gd name="connsiteY12" fmla="*/ 204254 h 383790"/>
                <a:gd name="connsiteX13" fmla="*/ 131507 w 258321"/>
                <a:gd name="connsiteY13" fmla="*/ 207341 h 383790"/>
                <a:gd name="connsiteX14" fmla="*/ 181981 w 258321"/>
                <a:gd name="connsiteY14" fmla="*/ 284523 h 383790"/>
                <a:gd name="connsiteX15" fmla="*/ 110906 w 258321"/>
                <a:gd name="connsiteY15" fmla="*/ 315053 h 383790"/>
                <a:gd name="connsiteX16" fmla="*/ 0 w 258321"/>
                <a:gd name="connsiteY16" fmla="*/ 281779 h 383790"/>
                <a:gd name="connsiteX17" fmla="*/ 0 w 258321"/>
                <a:gd name="connsiteY17" fmla="*/ 352443 h 383790"/>
                <a:gd name="connsiteX18" fmla="*/ 110906 w 258321"/>
                <a:gd name="connsiteY18" fmla="*/ 383659 h 383790"/>
                <a:gd name="connsiteX19" fmla="*/ 256834 w 258321"/>
                <a:gd name="connsiteY19" fmla="*/ 287953 h 383790"/>
                <a:gd name="connsiteX20" fmla="*/ 170994 w 258321"/>
                <a:gd name="connsiteY20" fmla="*/ 156229 h 38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58321" h="383790">
                  <a:moveTo>
                    <a:pt x="170994" y="156229"/>
                  </a:moveTo>
                  <a:cubicBezTo>
                    <a:pt x="168933" y="155200"/>
                    <a:pt x="167560" y="154514"/>
                    <a:pt x="166187" y="153828"/>
                  </a:cubicBezTo>
                  <a:cubicBezTo>
                    <a:pt x="153139" y="147653"/>
                    <a:pt x="110219" y="130845"/>
                    <a:pt x="112966" y="101344"/>
                  </a:cubicBezTo>
                  <a:cubicBezTo>
                    <a:pt x="113996" y="91053"/>
                    <a:pt x="118116" y="82820"/>
                    <a:pt x="124983" y="76989"/>
                  </a:cubicBezTo>
                  <a:cubicBezTo>
                    <a:pt x="138374" y="66355"/>
                    <a:pt x="164813" y="65669"/>
                    <a:pt x="173054" y="66012"/>
                  </a:cubicBezTo>
                  <a:cubicBezTo>
                    <a:pt x="207733" y="68756"/>
                    <a:pt x="238979" y="82477"/>
                    <a:pt x="247906" y="88995"/>
                  </a:cubicBezTo>
                  <a:lnTo>
                    <a:pt x="247906" y="18330"/>
                  </a:lnTo>
                  <a:cubicBezTo>
                    <a:pt x="219064" y="7353"/>
                    <a:pt x="190909" y="2551"/>
                    <a:pt x="178891" y="1522"/>
                  </a:cubicBezTo>
                  <a:lnTo>
                    <a:pt x="177174" y="1179"/>
                  </a:lnTo>
                  <a:cubicBezTo>
                    <a:pt x="135284" y="-3281"/>
                    <a:pt x="98888" y="4952"/>
                    <a:pt x="74509" y="25191"/>
                  </a:cubicBezTo>
                  <a:cubicBezTo>
                    <a:pt x="54938" y="41314"/>
                    <a:pt x="43607" y="64297"/>
                    <a:pt x="40860" y="93454"/>
                  </a:cubicBezTo>
                  <a:cubicBezTo>
                    <a:pt x="38800" y="116094"/>
                    <a:pt x="44637" y="135990"/>
                    <a:pt x="59402" y="156572"/>
                  </a:cubicBezTo>
                  <a:cubicBezTo>
                    <a:pt x="73136" y="175782"/>
                    <a:pt x="99918" y="190189"/>
                    <a:pt x="125670" y="204254"/>
                  </a:cubicBezTo>
                  <a:lnTo>
                    <a:pt x="131507" y="207341"/>
                  </a:lnTo>
                  <a:cubicBezTo>
                    <a:pt x="169277" y="227580"/>
                    <a:pt x="195372" y="248505"/>
                    <a:pt x="181981" y="284523"/>
                  </a:cubicBezTo>
                  <a:cubicBezTo>
                    <a:pt x="173741" y="306820"/>
                    <a:pt x="150049" y="315053"/>
                    <a:pt x="110906" y="315053"/>
                  </a:cubicBezTo>
                  <a:cubicBezTo>
                    <a:pt x="61805" y="315053"/>
                    <a:pt x="0" y="281779"/>
                    <a:pt x="0" y="281779"/>
                  </a:cubicBezTo>
                  <a:lnTo>
                    <a:pt x="0" y="352443"/>
                  </a:lnTo>
                  <a:cubicBezTo>
                    <a:pt x="0" y="352443"/>
                    <a:pt x="34680" y="380915"/>
                    <a:pt x="110906" y="383659"/>
                  </a:cubicBezTo>
                  <a:cubicBezTo>
                    <a:pt x="190222" y="386403"/>
                    <a:pt x="248936" y="345926"/>
                    <a:pt x="256834" y="287953"/>
                  </a:cubicBezTo>
                  <a:cubicBezTo>
                    <a:pt x="265761" y="224835"/>
                    <a:pt x="234172" y="186759"/>
                    <a:pt x="170994" y="156229"/>
                  </a:cubicBezTo>
                  <a:close/>
                </a:path>
              </a:pathLst>
            </a:custGeom>
            <a:grpFill/>
            <a:ln w="3430" cap="flat">
              <a:noFill/>
              <a:prstDash val="solid"/>
              <a:miter/>
            </a:ln>
          </p:spPr>
          <p:txBody>
            <a:bodyPr rtlCol="0" anchor="ctr"/>
            <a:lstStyle/>
            <a:p>
              <a:endParaRPr lang="zh-CN" altLang="en-US">
                <a:solidFill>
                  <a:srgbClr val="0E0D10"/>
                </a:solidFill>
              </a:endParaRPr>
            </a:p>
          </p:txBody>
        </p:sp>
      </p:grpSp>
    </p:spTree>
    <p:extLst>
      <p:ext uri="{BB962C8B-B14F-4D97-AF65-F5344CB8AC3E}">
        <p14:creationId xmlns:p14="http://schemas.microsoft.com/office/powerpoint/2010/main" val="41165257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31673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封面">
    <p:spTree>
      <p:nvGrpSpPr>
        <p:cNvPr id="1" name=""/>
        <p:cNvGrpSpPr/>
        <p:nvPr/>
      </p:nvGrpSpPr>
      <p:grpSpPr>
        <a:xfrm>
          <a:off x="0" y="0"/>
          <a:ext cx="0" cy="0"/>
          <a:chOff x="0" y="0"/>
          <a:chExt cx="0" cy="0"/>
        </a:xfrm>
      </p:grpSpPr>
      <p:pic>
        <p:nvPicPr>
          <p:cNvPr id="31" name="图片 30">
            <a:extLst>
              <a:ext uri="{FF2B5EF4-FFF2-40B4-BE49-F238E27FC236}">
                <a16:creationId xmlns:a16="http://schemas.microsoft.com/office/drawing/2014/main" id="{76B4D346-6063-FB44-A88A-D3BCE6A74DE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2" name="标题 30"/>
          <p:cNvSpPr>
            <a:spLocks noGrp="1"/>
          </p:cNvSpPr>
          <p:nvPr>
            <p:ph type="title"/>
          </p:nvPr>
        </p:nvSpPr>
        <p:spPr>
          <a:xfrm>
            <a:off x="946696" y="1683654"/>
            <a:ext cx="10418528" cy="3117954"/>
          </a:xfrm>
          <a:prstGeom prst="rect">
            <a:avLst/>
          </a:prstGeom>
        </p:spPr>
        <p:txBody>
          <a:bodyPr anchor="t"/>
          <a:lstStyle>
            <a:lvl1pPr algn="ctr">
              <a:lnSpc>
                <a:spcPct val="105000"/>
              </a:lnSpc>
              <a:defRPr lang="zh-CN" altLang="en-US" sz="6600" b="1" kern="1200" dirty="0">
                <a:solidFill>
                  <a:schemeClr val="bg1"/>
                </a:solidFill>
                <a:effectLst/>
                <a:latin typeface="Arial" panose="020B0604020202020204" pitchFamily="34" charset="0"/>
                <a:ea typeface="+mj-ea"/>
                <a:cs typeface="Arial" panose="020B0604020202020204" pitchFamily="34" charset="0"/>
              </a:defRPr>
            </a:lvl1pPr>
          </a:lstStyle>
          <a:p>
            <a:pPr marL="0" lvl="0"/>
            <a:r>
              <a:rPr lang="zh-CN" altLang="en-US" dirty="0"/>
              <a:t>单击此处编辑母版标题样式</a:t>
            </a:r>
          </a:p>
        </p:txBody>
      </p:sp>
      <p:grpSp>
        <p:nvGrpSpPr>
          <p:cNvPr id="137" name="图形 159">
            <a:extLst>
              <a:ext uri="{FF2B5EF4-FFF2-40B4-BE49-F238E27FC236}">
                <a16:creationId xmlns:a16="http://schemas.microsoft.com/office/drawing/2014/main" id="{83FFB4FD-3191-0B4C-9304-C46C79F5C67E}"/>
              </a:ext>
            </a:extLst>
          </p:cNvPr>
          <p:cNvGrpSpPr/>
          <p:nvPr/>
        </p:nvGrpSpPr>
        <p:grpSpPr>
          <a:xfrm>
            <a:off x="9879476" y="367219"/>
            <a:ext cx="1310012" cy="367299"/>
            <a:chOff x="829341" y="3964226"/>
            <a:chExt cx="1990574" cy="558112"/>
          </a:xfrm>
          <a:solidFill>
            <a:schemeClr val="bg1"/>
          </a:solidFill>
        </p:grpSpPr>
        <p:sp>
          <p:nvSpPr>
            <p:cNvPr id="148" name="任意形状 161">
              <a:extLst>
                <a:ext uri="{FF2B5EF4-FFF2-40B4-BE49-F238E27FC236}">
                  <a16:creationId xmlns:a16="http://schemas.microsoft.com/office/drawing/2014/main" id="{97DFBB16-44BF-9248-B7A3-00916646B49F}"/>
                </a:ext>
              </a:extLst>
            </p:cNvPr>
            <p:cNvSpPr/>
            <p:nvPr/>
          </p:nvSpPr>
          <p:spPr>
            <a:xfrm>
              <a:off x="829341" y="4084287"/>
              <a:ext cx="560020" cy="438051"/>
            </a:xfrm>
            <a:custGeom>
              <a:avLst/>
              <a:gdLst>
                <a:gd name="connsiteX0" fmla="*/ 161379 w 560020"/>
                <a:gd name="connsiteY0" fmla="*/ 274425 h 438051"/>
                <a:gd name="connsiteX1" fmla="*/ 100261 w 560020"/>
                <a:gd name="connsiteY1" fmla="*/ 268937 h 438051"/>
                <a:gd name="connsiteX2" fmla="*/ 0 w 560020"/>
                <a:gd name="connsiteY2" fmla="*/ 438051 h 438051"/>
                <a:gd name="connsiteX3" fmla="*/ 4120 w 560020"/>
                <a:gd name="connsiteY3" fmla="*/ 438051 h 438051"/>
                <a:gd name="connsiteX4" fmla="*/ 560021 w 560020"/>
                <a:gd name="connsiteY4" fmla="*/ 0 h 438051"/>
                <a:gd name="connsiteX5" fmla="*/ 161379 w 560020"/>
                <a:gd name="connsiteY5" fmla="*/ 274425 h 438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0020" h="438051">
                  <a:moveTo>
                    <a:pt x="161379" y="274425"/>
                  </a:moveTo>
                  <a:cubicBezTo>
                    <a:pt x="130477" y="274082"/>
                    <a:pt x="108845" y="270652"/>
                    <a:pt x="100261" y="268937"/>
                  </a:cubicBezTo>
                  <a:lnTo>
                    <a:pt x="0" y="438051"/>
                  </a:lnTo>
                  <a:cubicBezTo>
                    <a:pt x="1373" y="438051"/>
                    <a:pt x="2747" y="438051"/>
                    <a:pt x="4120" y="438051"/>
                  </a:cubicBezTo>
                  <a:cubicBezTo>
                    <a:pt x="71762" y="438051"/>
                    <a:pt x="420273" y="408207"/>
                    <a:pt x="560021" y="0"/>
                  </a:cubicBezTo>
                  <a:cubicBezTo>
                    <a:pt x="446369" y="225372"/>
                    <a:pt x="265418" y="276140"/>
                    <a:pt x="161379" y="274425"/>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149" name="任意形状 162">
              <a:extLst>
                <a:ext uri="{FF2B5EF4-FFF2-40B4-BE49-F238E27FC236}">
                  <a16:creationId xmlns:a16="http://schemas.microsoft.com/office/drawing/2014/main" id="{E78577DD-B0BF-1642-83D1-456CA730E7EE}"/>
                </a:ext>
              </a:extLst>
            </p:cNvPr>
            <p:cNvSpPr/>
            <p:nvPr/>
          </p:nvSpPr>
          <p:spPr>
            <a:xfrm>
              <a:off x="1941486" y="4136085"/>
              <a:ext cx="403448" cy="384195"/>
            </a:xfrm>
            <a:custGeom>
              <a:avLst/>
              <a:gdLst>
                <a:gd name="connsiteX0" fmla="*/ 150049 w 403448"/>
                <a:gd name="connsiteY0" fmla="*/ 0 h 384195"/>
                <a:gd name="connsiteX1" fmla="*/ 0 w 403448"/>
                <a:gd name="connsiteY1" fmla="*/ 384195 h 384195"/>
                <a:gd name="connsiteX2" fmla="*/ 85840 w 403448"/>
                <a:gd name="connsiteY2" fmla="*/ 384195 h 384195"/>
                <a:gd name="connsiteX3" fmla="*/ 111249 w 403448"/>
                <a:gd name="connsiteY3" fmla="*/ 315932 h 384195"/>
                <a:gd name="connsiteX4" fmla="*/ 116743 w 403448"/>
                <a:gd name="connsiteY4" fmla="*/ 311816 h 384195"/>
                <a:gd name="connsiteX5" fmla="*/ 287393 w 403448"/>
                <a:gd name="connsiteY5" fmla="*/ 311816 h 384195"/>
                <a:gd name="connsiteX6" fmla="*/ 292886 w 403448"/>
                <a:gd name="connsiteY6" fmla="*/ 315932 h 384195"/>
                <a:gd name="connsiteX7" fmla="*/ 318638 w 403448"/>
                <a:gd name="connsiteY7" fmla="*/ 384195 h 384195"/>
                <a:gd name="connsiteX8" fmla="*/ 403449 w 403448"/>
                <a:gd name="connsiteY8" fmla="*/ 384195 h 384195"/>
                <a:gd name="connsiteX9" fmla="*/ 253743 w 403448"/>
                <a:gd name="connsiteY9" fmla="*/ 0 h 384195"/>
                <a:gd name="connsiteX10" fmla="*/ 150049 w 403448"/>
                <a:gd name="connsiteY10" fmla="*/ 0 h 384195"/>
                <a:gd name="connsiteX11" fmla="*/ 266104 w 403448"/>
                <a:gd name="connsiteY11" fmla="*/ 243895 h 384195"/>
                <a:gd name="connsiteX12" fmla="*/ 261297 w 403448"/>
                <a:gd name="connsiteY12" fmla="*/ 246297 h 384195"/>
                <a:gd name="connsiteX13" fmla="*/ 142151 w 403448"/>
                <a:gd name="connsiteY13" fmla="*/ 246297 h 384195"/>
                <a:gd name="connsiteX14" fmla="*/ 137344 w 403448"/>
                <a:gd name="connsiteY14" fmla="*/ 243552 h 384195"/>
                <a:gd name="connsiteX15" fmla="*/ 136657 w 403448"/>
                <a:gd name="connsiteY15" fmla="*/ 238407 h 384195"/>
                <a:gd name="connsiteX16" fmla="*/ 196402 w 403448"/>
                <a:gd name="connsiteY16" fmla="*/ 76839 h 384195"/>
                <a:gd name="connsiteX17" fmla="*/ 201896 w 403448"/>
                <a:gd name="connsiteY17" fmla="*/ 73066 h 384195"/>
                <a:gd name="connsiteX18" fmla="*/ 207390 w 403448"/>
                <a:gd name="connsiteY18" fmla="*/ 76839 h 384195"/>
                <a:gd name="connsiteX19" fmla="*/ 266791 w 403448"/>
                <a:gd name="connsiteY19" fmla="*/ 238407 h 384195"/>
                <a:gd name="connsiteX20" fmla="*/ 266104 w 403448"/>
                <a:gd name="connsiteY20" fmla="*/ 243895 h 384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3448" h="384195">
                  <a:moveTo>
                    <a:pt x="150049" y="0"/>
                  </a:moveTo>
                  <a:lnTo>
                    <a:pt x="0" y="384195"/>
                  </a:lnTo>
                  <a:lnTo>
                    <a:pt x="85840" y="384195"/>
                  </a:lnTo>
                  <a:lnTo>
                    <a:pt x="111249" y="315932"/>
                  </a:lnTo>
                  <a:cubicBezTo>
                    <a:pt x="111936" y="313531"/>
                    <a:pt x="114339" y="311816"/>
                    <a:pt x="116743" y="311816"/>
                  </a:cubicBezTo>
                  <a:lnTo>
                    <a:pt x="287393" y="311816"/>
                  </a:lnTo>
                  <a:cubicBezTo>
                    <a:pt x="289796" y="311816"/>
                    <a:pt x="292200" y="313531"/>
                    <a:pt x="292886" y="315932"/>
                  </a:cubicBezTo>
                  <a:lnTo>
                    <a:pt x="318638" y="384195"/>
                  </a:lnTo>
                  <a:lnTo>
                    <a:pt x="403449" y="384195"/>
                  </a:lnTo>
                  <a:lnTo>
                    <a:pt x="253743" y="0"/>
                  </a:lnTo>
                  <a:lnTo>
                    <a:pt x="150049" y="0"/>
                  </a:lnTo>
                  <a:close/>
                  <a:moveTo>
                    <a:pt x="266104" y="243895"/>
                  </a:moveTo>
                  <a:cubicBezTo>
                    <a:pt x="265074" y="245611"/>
                    <a:pt x="263357" y="246297"/>
                    <a:pt x="261297" y="246297"/>
                  </a:cubicBezTo>
                  <a:lnTo>
                    <a:pt x="142151" y="246297"/>
                  </a:lnTo>
                  <a:cubicBezTo>
                    <a:pt x="140434" y="246297"/>
                    <a:pt x="138374" y="245267"/>
                    <a:pt x="137344" y="243552"/>
                  </a:cubicBezTo>
                  <a:cubicBezTo>
                    <a:pt x="136314" y="242180"/>
                    <a:pt x="135971" y="240122"/>
                    <a:pt x="136657" y="238407"/>
                  </a:cubicBezTo>
                  <a:lnTo>
                    <a:pt x="196402" y="76839"/>
                  </a:lnTo>
                  <a:cubicBezTo>
                    <a:pt x="197089" y="74438"/>
                    <a:pt x="199492" y="73066"/>
                    <a:pt x="201896" y="73066"/>
                  </a:cubicBezTo>
                  <a:cubicBezTo>
                    <a:pt x="204299" y="73066"/>
                    <a:pt x="206703" y="74781"/>
                    <a:pt x="207390" y="76839"/>
                  </a:cubicBezTo>
                  <a:lnTo>
                    <a:pt x="266791" y="238407"/>
                  </a:lnTo>
                  <a:cubicBezTo>
                    <a:pt x="267478" y="240122"/>
                    <a:pt x="267134" y="242180"/>
                    <a:pt x="266104" y="243895"/>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150" name="任意形状 163">
              <a:extLst>
                <a:ext uri="{FF2B5EF4-FFF2-40B4-BE49-F238E27FC236}">
                  <a16:creationId xmlns:a16="http://schemas.microsoft.com/office/drawing/2014/main" id="{BB3BBB7A-9E3B-D746-9006-B5ECE396CB46}"/>
                </a:ext>
              </a:extLst>
            </p:cNvPr>
            <p:cNvSpPr/>
            <p:nvPr/>
          </p:nvSpPr>
          <p:spPr>
            <a:xfrm>
              <a:off x="1478636" y="4135742"/>
              <a:ext cx="541822" cy="384538"/>
            </a:xfrm>
            <a:custGeom>
              <a:avLst/>
              <a:gdLst>
                <a:gd name="connsiteX0" fmla="*/ 351944 w 541822"/>
                <a:gd name="connsiteY0" fmla="*/ 246983 h 384538"/>
                <a:gd name="connsiteX1" fmla="*/ 346794 w 541822"/>
                <a:gd name="connsiteY1" fmla="*/ 242180 h 384538"/>
                <a:gd name="connsiteX2" fmla="*/ 313488 w 541822"/>
                <a:gd name="connsiteY2" fmla="*/ 686 h 384538"/>
                <a:gd name="connsiteX3" fmla="*/ 211510 w 541822"/>
                <a:gd name="connsiteY3" fmla="*/ 686 h 384538"/>
                <a:gd name="connsiteX4" fmla="*/ 104038 w 541822"/>
                <a:gd name="connsiteY4" fmla="*/ 244581 h 384538"/>
                <a:gd name="connsiteX5" fmla="*/ 97858 w 541822"/>
                <a:gd name="connsiteY5" fmla="*/ 248012 h 384538"/>
                <a:gd name="connsiteX6" fmla="*/ 93051 w 541822"/>
                <a:gd name="connsiteY6" fmla="*/ 242523 h 384538"/>
                <a:gd name="connsiteX7" fmla="*/ 76569 w 541822"/>
                <a:gd name="connsiteY7" fmla="*/ 343 h 384538"/>
                <a:gd name="connsiteX8" fmla="*/ 0 w 541822"/>
                <a:gd name="connsiteY8" fmla="*/ 343 h 384538"/>
                <a:gd name="connsiteX9" fmla="*/ 29186 w 541822"/>
                <a:gd name="connsiteY9" fmla="*/ 384538 h 384538"/>
                <a:gd name="connsiteX10" fmla="*/ 124296 w 541822"/>
                <a:gd name="connsiteY10" fmla="*/ 384538 h 384538"/>
                <a:gd name="connsiteX11" fmla="*/ 243443 w 541822"/>
                <a:gd name="connsiteY11" fmla="*/ 114916 h 384538"/>
                <a:gd name="connsiteX12" fmla="*/ 249623 w 541822"/>
                <a:gd name="connsiteY12" fmla="*/ 111485 h 384538"/>
                <a:gd name="connsiteX13" fmla="*/ 254430 w 541822"/>
                <a:gd name="connsiteY13" fmla="*/ 116288 h 384538"/>
                <a:gd name="connsiteX14" fmla="*/ 292200 w 541822"/>
                <a:gd name="connsiteY14" fmla="*/ 384195 h 384538"/>
                <a:gd name="connsiteX15" fmla="*/ 383877 w 541822"/>
                <a:gd name="connsiteY15" fmla="*/ 384195 h 384538"/>
                <a:gd name="connsiteX16" fmla="*/ 541823 w 541822"/>
                <a:gd name="connsiteY16" fmla="*/ 0 h 384538"/>
                <a:gd name="connsiteX17" fmla="*/ 457699 w 541822"/>
                <a:gd name="connsiteY17" fmla="*/ 0 h 384538"/>
                <a:gd name="connsiteX18" fmla="*/ 358125 w 541822"/>
                <a:gd name="connsiteY18" fmla="*/ 242866 h 384538"/>
                <a:gd name="connsiteX19" fmla="*/ 351944 w 541822"/>
                <a:gd name="connsiteY19" fmla="*/ 246983 h 38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41822" h="384538">
                  <a:moveTo>
                    <a:pt x="351944" y="246983"/>
                  </a:moveTo>
                  <a:cubicBezTo>
                    <a:pt x="349198" y="246640"/>
                    <a:pt x="347137" y="244581"/>
                    <a:pt x="346794" y="242180"/>
                  </a:cubicBezTo>
                  <a:lnTo>
                    <a:pt x="313488" y="686"/>
                  </a:lnTo>
                  <a:lnTo>
                    <a:pt x="211510" y="686"/>
                  </a:lnTo>
                  <a:lnTo>
                    <a:pt x="104038" y="244581"/>
                  </a:lnTo>
                  <a:cubicBezTo>
                    <a:pt x="103008" y="246983"/>
                    <a:pt x="100261" y="248355"/>
                    <a:pt x="97858" y="248012"/>
                  </a:cubicBezTo>
                  <a:cubicBezTo>
                    <a:pt x="95111" y="247669"/>
                    <a:pt x="93051" y="245268"/>
                    <a:pt x="93051" y="242523"/>
                  </a:cubicBezTo>
                  <a:lnTo>
                    <a:pt x="76569" y="343"/>
                  </a:lnTo>
                  <a:lnTo>
                    <a:pt x="0" y="343"/>
                  </a:lnTo>
                  <a:lnTo>
                    <a:pt x="29186" y="384538"/>
                  </a:lnTo>
                  <a:lnTo>
                    <a:pt x="124296" y="384538"/>
                  </a:lnTo>
                  <a:lnTo>
                    <a:pt x="243443" y="114916"/>
                  </a:lnTo>
                  <a:cubicBezTo>
                    <a:pt x="244473" y="112514"/>
                    <a:pt x="246876" y="111142"/>
                    <a:pt x="249623" y="111485"/>
                  </a:cubicBezTo>
                  <a:cubicBezTo>
                    <a:pt x="252027" y="111828"/>
                    <a:pt x="254087" y="113886"/>
                    <a:pt x="254430" y="116288"/>
                  </a:cubicBezTo>
                  <a:lnTo>
                    <a:pt x="292200" y="384195"/>
                  </a:lnTo>
                  <a:lnTo>
                    <a:pt x="383877" y="384195"/>
                  </a:lnTo>
                  <a:lnTo>
                    <a:pt x="541823" y="0"/>
                  </a:lnTo>
                  <a:lnTo>
                    <a:pt x="457699" y="0"/>
                  </a:lnTo>
                  <a:lnTo>
                    <a:pt x="358125" y="242866"/>
                  </a:lnTo>
                  <a:cubicBezTo>
                    <a:pt x="357095" y="245954"/>
                    <a:pt x="354691" y="247326"/>
                    <a:pt x="351944" y="246983"/>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151" name="任意形状 164">
              <a:extLst>
                <a:ext uri="{FF2B5EF4-FFF2-40B4-BE49-F238E27FC236}">
                  <a16:creationId xmlns:a16="http://schemas.microsoft.com/office/drawing/2014/main" id="{85B35F84-EF5E-DE4A-9D45-C1CA35CB6AD9}"/>
                </a:ext>
              </a:extLst>
            </p:cNvPr>
            <p:cNvSpPr/>
            <p:nvPr/>
          </p:nvSpPr>
          <p:spPr>
            <a:xfrm>
              <a:off x="1110897" y="3964226"/>
              <a:ext cx="222497" cy="174603"/>
            </a:xfrm>
            <a:custGeom>
              <a:avLst/>
              <a:gdLst>
                <a:gd name="connsiteX0" fmla="*/ 77943 w 222497"/>
                <a:gd name="connsiteY0" fmla="*/ 43565 h 174603"/>
                <a:gd name="connsiteX1" fmla="*/ 0 w 222497"/>
                <a:gd name="connsiteY1" fmla="*/ 174603 h 174603"/>
                <a:gd name="connsiteX2" fmla="*/ 222498 w 222497"/>
                <a:gd name="connsiteY2" fmla="*/ 0 h 174603"/>
                <a:gd name="connsiteX3" fmla="*/ 77943 w 222497"/>
                <a:gd name="connsiteY3" fmla="*/ 43565 h 174603"/>
              </a:gdLst>
              <a:ahLst/>
              <a:cxnLst>
                <a:cxn ang="0">
                  <a:pos x="connsiteX0" y="connsiteY0"/>
                </a:cxn>
                <a:cxn ang="0">
                  <a:pos x="connsiteX1" y="connsiteY1"/>
                </a:cxn>
                <a:cxn ang="0">
                  <a:pos x="connsiteX2" y="connsiteY2"/>
                </a:cxn>
                <a:cxn ang="0">
                  <a:pos x="connsiteX3" y="connsiteY3"/>
                </a:cxn>
              </a:cxnLst>
              <a:rect l="l" t="t" r="r" b="b"/>
              <a:pathLst>
                <a:path w="222497" h="174603">
                  <a:moveTo>
                    <a:pt x="77943" y="43565"/>
                  </a:moveTo>
                  <a:lnTo>
                    <a:pt x="0" y="174603"/>
                  </a:lnTo>
                  <a:cubicBezTo>
                    <a:pt x="147645" y="170487"/>
                    <a:pt x="205329" y="49053"/>
                    <a:pt x="222498" y="0"/>
                  </a:cubicBezTo>
                  <a:cubicBezTo>
                    <a:pt x="180951" y="39449"/>
                    <a:pt x="94081" y="43222"/>
                    <a:pt x="77943" y="43565"/>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152" name="任意形状 165">
              <a:extLst>
                <a:ext uri="{FF2B5EF4-FFF2-40B4-BE49-F238E27FC236}">
                  <a16:creationId xmlns:a16="http://schemas.microsoft.com/office/drawing/2014/main" id="{7D7E22A1-8B72-B843-A07E-3186F41303CF}"/>
                </a:ext>
              </a:extLst>
            </p:cNvPr>
            <p:cNvSpPr/>
            <p:nvPr/>
          </p:nvSpPr>
          <p:spPr>
            <a:xfrm>
              <a:off x="939217" y="4088060"/>
              <a:ext cx="434350" cy="253843"/>
            </a:xfrm>
            <a:custGeom>
              <a:avLst/>
              <a:gdLst>
                <a:gd name="connsiteX0" fmla="*/ 54938 w 434350"/>
                <a:gd name="connsiteY0" fmla="*/ 253843 h 253843"/>
                <a:gd name="connsiteX1" fmla="*/ 434351 w 434350"/>
                <a:gd name="connsiteY1" fmla="*/ 0 h 253843"/>
                <a:gd name="connsiteX2" fmla="*/ 86870 w 434350"/>
                <a:gd name="connsiteY2" fmla="*/ 102909 h 253843"/>
                <a:gd name="connsiteX3" fmla="*/ 0 w 434350"/>
                <a:gd name="connsiteY3" fmla="*/ 249384 h 253843"/>
                <a:gd name="connsiteX4" fmla="*/ 54938 w 434350"/>
                <a:gd name="connsiteY4" fmla="*/ 253843 h 2538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350" h="253843">
                  <a:moveTo>
                    <a:pt x="54938" y="253843"/>
                  </a:moveTo>
                  <a:cubicBezTo>
                    <a:pt x="146615" y="253843"/>
                    <a:pt x="312458" y="219540"/>
                    <a:pt x="434351" y="0"/>
                  </a:cubicBezTo>
                  <a:cubicBezTo>
                    <a:pt x="331686" y="95363"/>
                    <a:pt x="117086" y="102223"/>
                    <a:pt x="86870" y="102909"/>
                  </a:cubicBezTo>
                  <a:lnTo>
                    <a:pt x="0" y="249384"/>
                  </a:lnTo>
                  <a:cubicBezTo>
                    <a:pt x="9614" y="251099"/>
                    <a:pt x="29186" y="253843"/>
                    <a:pt x="54938" y="253843"/>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153" name="任意形状 166">
              <a:extLst>
                <a:ext uri="{FF2B5EF4-FFF2-40B4-BE49-F238E27FC236}">
                  <a16:creationId xmlns:a16="http://schemas.microsoft.com/office/drawing/2014/main" id="{906A87F9-26F7-144B-955A-600C62B21719}"/>
                </a:ext>
              </a:extLst>
            </p:cNvPr>
            <p:cNvSpPr/>
            <p:nvPr/>
          </p:nvSpPr>
          <p:spPr>
            <a:xfrm>
              <a:off x="2272829" y="4135742"/>
              <a:ext cx="310741" cy="384881"/>
            </a:xfrm>
            <a:custGeom>
              <a:avLst/>
              <a:gdLst>
                <a:gd name="connsiteX0" fmla="*/ 195715 w 310741"/>
                <a:gd name="connsiteY0" fmla="*/ 384538 h 384881"/>
                <a:gd name="connsiteX1" fmla="*/ 195715 w 310741"/>
                <a:gd name="connsiteY1" fmla="*/ 249727 h 384881"/>
                <a:gd name="connsiteX2" fmla="*/ 196402 w 310741"/>
                <a:gd name="connsiteY2" fmla="*/ 246983 h 384881"/>
                <a:gd name="connsiteX3" fmla="*/ 310741 w 310741"/>
                <a:gd name="connsiteY3" fmla="*/ 0 h 384881"/>
                <a:gd name="connsiteX4" fmla="*/ 225588 w 310741"/>
                <a:gd name="connsiteY4" fmla="*/ 0 h 384881"/>
                <a:gd name="connsiteX5" fmla="*/ 160349 w 310741"/>
                <a:gd name="connsiteY5" fmla="*/ 145788 h 384881"/>
                <a:gd name="connsiteX6" fmla="*/ 155199 w 310741"/>
                <a:gd name="connsiteY6" fmla="*/ 149219 h 384881"/>
                <a:gd name="connsiteX7" fmla="*/ 150049 w 310741"/>
                <a:gd name="connsiteY7" fmla="*/ 145788 h 384881"/>
                <a:gd name="connsiteX8" fmla="*/ 85153 w 310741"/>
                <a:gd name="connsiteY8" fmla="*/ 343 h 384881"/>
                <a:gd name="connsiteX9" fmla="*/ 0 w 310741"/>
                <a:gd name="connsiteY9" fmla="*/ 343 h 384881"/>
                <a:gd name="connsiteX10" fmla="*/ 114339 w 310741"/>
                <a:gd name="connsiteY10" fmla="*/ 247326 h 384881"/>
                <a:gd name="connsiteX11" fmla="*/ 115026 w 310741"/>
                <a:gd name="connsiteY11" fmla="*/ 250070 h 384881"/>
                <a:gd name="connsiteX12" fmla="*/ 115026 w 310741"/>
                <a:gd name="connsiteY12" fmla="*/ 384881 h 384881"/>
                <a:gd name="connsiteX13" fmla="*/ 195715 w 310741"/>
                <a:gd name="connsiteY13" fmla="*/ 384881 h 384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0741" h="384881">
                  <a:moveTo>
                    <a:pt x="195715" y="384538"/>
                  </a:moveTo>
                  <a:lnTo>
                    <a:pt x="195715" y="249727"/>
                  </a:lnTo>
                  <a:cubicBezTo>
                    <a:pt x="195715" y="248698"/>
                    <a:pt x="196059" y="248012"/>
                    <a:pt x="196402" y="246983"/>
                  </a:cubicBezTo>
                  <a:lnTo>
                    <a:pt x="310741" y="0"/>
                  </a:lnTo>
                  <a:lnTo>
                    <a:pt x="225588" y="0"/>
                  </a:lnTo>
                  <a:lnTo>
                    <a:pt x="160349" y="145788"/>
                  </a:lnTo>
                  <a:cubicBezTo>
                    <a:pt x="159319" y="147847"/>
                    <a:pt x="157259" y="149219"/>
                    <a:pt x="155199" y="149219"/>
                  </a:cubicBezTo>
                  <a:cubicBezTo>
                    <a:pt x="153139" y="149219"/>
                    <a:pt x="151079" y="147847"/>
                    <a:pt x="150049" y="145788"/>
                  </a:cubicBezTo>
                  <a:lnTo>
                    <a:pt x="85153" y="343"/>
                  </a:lnTo>
                  <a:lnTo>
                    <a:pt x="0" y="343"/>
                  </a:lnTo>
                  <a:lnTo>
                    <a:pt x="114339" y="247326"/>
                  </a:lnTo>
                  <a:cubicBezTo>
                    <a:pt x="114682" y="248012"/>
                    <a:pt x="115026" y="249041"/>
                    <a:pt x="115026" y="250070"/>
                  </a:cubicBezTo>
                  <a:lnTo>
                    <a:pt x="115026" y="384881"/>
                  </a:lnTo>
                  <a:lnTo>
                    <a:pt x="195715" y="384881"/>
                  </a:lnTo>
                  <a:close/>
                </a:path>
              </a:pathLst>
            </a:custGeom>
            <a:grpFill/>
            <a:ln w="3430" cap="flat">
              <a:noFill/>
              <a:prstDash val="solid"/>
              <a:miter/>
            </a:ln>
          </p:spPr>
          <p:txBody>
            <a:bodyPr rtlCol="0" anchor="ctr"/>
            <a:lstStyle/>
            <a:p>
              <a:endParaRPr lang="zh-CN" altLang="en-US">
                <a:solidFill>
                  <a:srgbClr val="0E0D10"/>
                </a:solidFill>
              </a:endParaRPr>
            </a:p>
          </p:txBody>
        </p:sp>
        <p:sp>
          <p:nvSpPr>
            <p:cNvPr id="154" name="任意形状 167">
              <a:extLst>
                <a:ext uri="{FF2B5EF4-FFF2-40B4-BE49-F238E27FC236}">
                  <a16:creationId xmlns:a16="http://schemas.microsoft.com/office/drawing/2014/main" id="{56D7741B-E52E-7D43-A9EA-741F465D1A15}"/>
                </a:ext>
              </a:extLst>
            </p:cNvPr>
            <p:cNvSpPr/>
            <p:nvPr/>
          </p:nvSpPr>
          <p:spPr>
            <a:xfrm>
              <a:off x="2561595" y="4135592"/>
              <a:ext cx="258321" cy="383790"/>
            </a:xfrm>
            <a:custGeom>
              <a:avLst/>
              <a:gdLst>
                <a:gd name="connsiteX0" fmla="*/ 170994 w 258321"/>
                <a:gd name="connsiteY0" fmla="*/ 156229 h 383790"/>
                <a:gd name="connsiteX1" fmla="*/ 166187 w 258321"/>
                <a:gd name="connsiteY1" fmla="*/ 153828 h 383790"/>
                <a:gd name="connsiteX2" fmla="*/ 112966 w 258321"/>
                <a:gd name="connsiteY2" fmla="*/ 101344 h 383790"/>
                <a:gd name="connsiteX3" fmla="*/ 124983 w 258321"/>
                <a:gd name="connsiteY3" fmla="*/ 76989 h 383790"/>
                <a:gd name="connsiteX4" fmla="*/ 173054 w 258321"/>
                <a:gd name="connsiteY4" fmla="*/ 66012 h 383790"/>
                <a:gd name="connsiteX5" fmla="*/ 247906 w 258321"/>
                <a:gd name="connsiteY5" fmla="*/ 88995 h 383790"/>
                <a:gd name="connsiteX6" fmla="*/ 247906 w 258321"/>
                <a:gd name="connsiteY6" fmla="*/ 18330 h 383790"/>
                <a:gd name="connsiteX7" fmla="*/ 178891 w 258321"/>
                <a:gd name="connsiteY7" fmla="*/ 1522 h 383790"/>
                <a:gd name="connsiteX8" fmla="*/ 177174 w 258321"/>
                <a:gd name="connsiteY8" fmla="*/ 1179 h 383790"/>
                <a:gd name="connsiteX9" fmla="*/ 74509 w 258321"/>
                <a:gd name="connsiteY9" fmla="*/ 25191 h 383790"/>
                <a:gd name="connsiteX10" fmla="*/ 40860 w 258321"/>
                <a:gd name="connsiteY10" fmla="*/ 93454 h 383790"/>
                <a:gd name="connsiteX11" fmla="*/ 59402 w 258321"/>
                <a:gd name="connsiteY11" fmla="*/ 156572 h 383790"/>
                <a:gd name="connsiteX12" fmla="*/ 125670 w 258321"/>
                <a:gd name="connsiteY12" fmla="*/ 204254 h 383790"/>
                <a:gd name="connsiteX13" fmla="*/ 131507 w 258321"/>
                <a:gd name="connsiteY13" fmla="*/ 207341 h 383790"/>
                <a:gd name="connsiteX14" fmla="*/ 181981 w 258321"/>
                <a:gd name="connsiteY14" fmla="*/ 284523 h 383790"/>
                <a:gd name="connsiteX15" fmla="*/ 110906 w 258321"/>
                <a:gd name="connsiteY15" fmla="*/ 315053 h 383790"/>
                <a:gd name="connsiteX16" fmla="*/ 0 w 258321"/>
                <a:gd name="connsiteY16" fmla="*/ 281779 h 383790"/>
                <a:gd name="connsiteX17" fmla="*/ 0 w 258321"/>
                <a:gd name="connsiteY17" fmla="*/ 352443 h 383790"/>
                <a:gd name="connsiteX18" fmla="*/ 110906 w 258321"/>
                <a:gd name="connsiteY18" fmla="*/ 383659 h 383790"/>
                <a:gd name="connsiteX19" fmla="*/ 256834 w 258321"/>
                <a:gd name="connsiteY19" fmla="*/ 287953 h 383790"/>
                <a:gd name="connsiteX20" fmla="*/ 170994 w 258321"/>
                <a:gd name="connsiteY20" fmla="*/ 156229 h 38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58321" h="383790">
                  <a:moveTo>
                    <a:pt x="170994" y="156229"/>
                  </a:moveTo>
                  <a:cubicBezTo>
                    <a:pt x="168933" y="155200"/>
                    <a:pt x="167560" y="154514"/>
                    <a:pt x="166187" y="153828"/>
                  </a:cubicBezTo>
                  <a:cubicBezTo>
                    <a:pt x="153139" y="147653"/>
                    <a:pt x="110219" y="130845"/>
                    <a:pt x="112966" y="101344"/>
                  </a:cubicBezTo>
                  <a:cubicBezTo>
                    <a:pt x="113996" y="91053"/>
                    <a:pt x="118116" y="82820"/>
                    <a:pt x="124983" y="76989"/>
                  </a:cubicBezTo>
                  <a:cubicBezTo>
                    <a:pt x="138374" y="66355"/>
                    <a:pt x="164813" y="65669"/>
                    <a:pt x="173054" y="66012"/>
                  </a:cubicBezTo>
                  <a:cubicBezTo>
                    <a:pt x="207733" y="68756"/>
                    <a:pt x="238979" y="82477"/>
                    <a:pt x="247906" y="88995"/>
                  </a:cubicBezTo>
                  <a:lnTo>
                    <a:pt x="247906" y="18330"/>
                  </a:lnTo>
                  <a:cubicBezTo>
                    <a:pt x="219064" y="7353"/>
                    <a:pt x="190909" y="2551"/>
                    <a:pt x="178891" y="1522"/>
                  </a:cubicBezTo>
                  <a:lnTo>
                    <a:pt x="177174" y="1179"/>
                  </a:lnTo>
                  <a:cubicBezTo>
                    <a:pt x="135284" y="-3281"/>
                    <a:pt x="98888" y="4952"/>
                    <a:pt x="74509" y="25191"/>
                  </a:cubicBezTo>
                  <a:cubicBezTo>
                    <a:pt x="54938" y="41314"/>
                    <a:pt x="43607" y="64297"/>
                    <a:pt x="40860" y="93454"/>
                  </a:cubicBezTo>
                  <a:cubicBezTo>
                    <a:pt x="38800" y="116094"/>
                    <a:pt x="44637" y="135990"/>
                    <a:pt x="59402" y="156572"/>
                  </a:cubicBezTo>
                  <a:cubicBezTo>
                    <a:pt x="73136" y="175782"/>
                    <a:pt x="99918" y="190189"/>
                    <a:pt x="125670" y="204254"/>
                  </a:cubicBezTo>
                  <a:lnTo>
                    <a:pt x="131507" y="207341"/>
                  </a:lnTo>
                  <a:cubicBezTo>
                    <a:pt x="169277" y="227580"/>
                    <a:pt x="195372" y="248505"/>
                    <a:pt x="181981" y="284523"/>
                  </a:cubicBezTo>
                  <a:cubicBezTo>
                    <a:pt x="173741" y="306820"/>
                    <a:pt x="150049" y="315053"/>
                    <a:pt x="110906" y="315053"/>
                  </a:cubicBezTo>
                  <a:cubicBezTo>
                    <a:pt x="61805" y="315053"/>
                    <a:pt x="0" y="281779"/>
                    <a:pt x="0" y="281779"/>
                  </a:cubicBezTo>
                  <a:lnTo>
                    <a:pt x="0" y="352443"/>
                  </a:lnTo>
                  <a:cubicBezTo>
                    <a:pt x="0" y="352443"/>
                    <a:pt x="34680" y="380915"/>
                    <a:pt x="110906" y="383659"/>
                  </a:cubicBezTo>
                  <a:cubicBezTo>
                    <a:pt x="190222" y="386403"/>
                    <a:pt x="248936" y="345926"/>
                    <a:pt x="256834" y="287953"/>
                  </a:cubicBezTo>
                  <a:cubicBezTo>
                    <a:pt x="265761" y="224835"/>
                    <a:pt x="234172" y="186759"/>
                    <a:pt x="170994" y="156229"/>
                  </a:cubicBezTo>
                  <a:close/>
                </a:path>
              </a:pathLst>
            </a:custGeom>
            <a:grpFill/>
            <a:ln w="3430" cap="flat">
              <a:noFill/>
              <a:prstDash val="solid"/>
              <a:miter/>
            </a:ln>
          </p:spPr>
          <p:txBody>
            <a:bodyPr rtlCol="0" anchor="ctr"/>
            <a:lstStyle/>
            <a:p>
              <a:endParaRPr lang="zh-CN" altLang="en-US">
                <a:solidFill>
                  <a:srgbClr val="0E0D10"/>
                </a:solidFill>
              </a:endParaRPr>
            </a:p>
          </p:txBody>
        </p:sp>
      </p:grpSp>
    </p:spTree>
    <p:extLst>
      <p:ext uri="{BB962C8B-B14F-4D97-AF65-F5344CB8AC3E}">
        <p14:creationId xmlns:p14="http://schemas.microsoft.com/office/powerpoint/2010/main" val="29857705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目录/节标题">
    <p:bg>
      <p:bgRef idx="1001">
        <a:schemeClr val="bg1"/>
      </p:bgRef>
    </p:bg>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55EB8A5C-4380-6142-ADF1-4B657882FE1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087418092"/>
      </p:ext>
    </p:extLst>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1_标题和内容">
    <p:bg>
      <p:bgRef idx="1001">
        <a:schemeClr val="bg1"/>
      </p:bgRef>
    </p:bg>
    <p:spTree>
      <p:nvGrpSpPr>
        <p:cNvPr id="1" name=""/>
        <p:cNvGrpSpPr/>
        <p:nvPr/>
      </p:nvGrpSpPr>
      <p:grpSpPr>
        <a:xfrm>
          <a:off x="0" y="0"/>
          <a:ext cx="0" cy="0"/>
          <a:chOff x="0" y="0"/>
          <a:chExt cx="0" cy="0"/>
        </a:xfrm>
      </p:grpSpPr>
      <p:sp>
        <p:nvSpPr>
          <p:cNvPr id="14" name="标题 1"/>
          <p:cNvSpPr>
            <a:spLocks noGrp="1"/>
          </p:cNvSpPr>
          <p:nvPr>
            <p:ph type="title" hasCustomPrompt="1"/>
          </p:nvPr>
        </p:nvSpPr>
        <p:spPr>
          <a:xfrm>
            <a:off x="314794" y="257594"/>
            <a:ext cx="11554730" cy="1077218"/>
          </a:xfrm>
          <a:prstGeom prst="rect">
            <a:avLst/>
          </a:prstGeom>
          <a:ln>
            <a:noFill/>
          </a:ln>
          <a:effectLst>
            <a:innerShdw blurRad="114300">
              <a:srgbClr val="2878AA">
                <a:alpha val="39000"/>
              </a:srgbClr>
            </a:innerShdw>
          </a:effectLst>
        </p:spPr>
        <p:txBody>
          <a:bodyPr wrap="square" anchor="t">
            <a:spAutoFit/>
          </a:bodyPr>
          <a:lstStyle>
            <a:lvl1pPr algn="l">
              <a:defRPr lang="zh-CN" altLang="en-US" sz="3200" b="1" kern="1200" spc="100" baseline="0" dirty="0">
                <a:gradFill>
                  <a:gsLst>
                    <a:gs pos="100000">
                      <a:srgbClr val="5E5E5D"/>
                    </a:gs>
                    <a:gs pos="14000">
                      <a:srgbClr val="0B0B0C"/>
                    </a:gs>
                  </a:gsLst>
                  <a:lin ang="5400000" scaled="0"/>
                </a:gradFill>
                <a:effectLst/>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zh-CN" altLang="en-US" dirty="0"/>
              <a:t>单击此处添加标题</a:t>
            </a:r>
            <a:br>
              <a:rPr lang="en-US" altLang="zh-CN" dirty="0"/>
            </a:br>
            <a:r>
              <a:rPr lang="zh-CN" altLang="en-US" dirty="0"/>
              <a:t>最多两行</a:t>
            </a:r>
          </a:p>
        </p:txBody>
      </p:sp>
      <p:sp>
        <p:nvSpPr>
          <p:cNvPr id="5" name="灯片编号占位符 2">
            <a:extLst>
              <a:ext uri="{FF2B5EF4-FFF2-40B4-BE49-F238E27FC236}">
                <a16:creationId xmlns:a16="http://schemas.microsoft.com/office/drawing/2014/main" id="{0697B148-251C-CA44-91F1-8C067CA1619F}"/>
              </a:ext>
            </a:extLst>
          </p:cNvPr>
          <p:cNvSpPr>
            <a:spLocks noGrp="1"/>
          </p:cNvSpPr>
          <p:nvPr>
            <p:ph type="sldNum" sz="quarter" idx="10"/>
          </p:nvPr>
        </p:nvSpPr>
        <p:spPr>
          <a:xfrm>
            <a:off x="11851370" y="6663984"/>
            <a:ext cx="340660" cy="195731"/>
          </a:xfrm>
          <a:prstGeom prst="rect">
            <a:avLst/>
          </a:prstGeom>
          <a:solidFill>
            <a:srgbClr val="00B0F0"/>
          </a:solidFill>
        </p:spPr>
        <p:txBody>
          <a:bodyPr/>
          <a:lstStyle>
            <a:lvl1pPr algn="ctr">
              <a:defRPr sz="700" b="0">
                <a:solidFill>
                  <a:schemeClr val="bg1"/>
                </a:solidFill>
                <a:latin typeface="Arial" panose="020B0604020202020204" pitchFamily="34" charset="0"/>
                <a:cs typeface="Arial" pitchFamily="34" charset="0"/>
              </a:defRPr>
            </a:lvl1pPr>
          </a:lstStyle>
          <a:p>
            <a:fld id="{04764C24-7E44-40E7-A540-72BB39868355}" type="slidenum">
              <a:rPr lang="zh-CN" altLang="en-US" smtClean="0"/>
              <a:pPr/>
              <a:t>‹#›</a:t>
            </a:fld>
            <a:endParaRPr lang="zh-CN" altLang="en-US" dirty="0"/>
          </a:p>
        </p:txBody>
      </p:sp>
    </p:spTree>
    <p:extLst>
      <p:ext uri="{BB962C8B-B14F-4D97-AF65-F5344CB8AC3E}">
        <p14:creationId xmlns:p14="http://schemas.microsoft.com/office/powerpoint/2010/main" val="4208837247"/>
      </p:ext>
    </p:extLst>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标题和内容">
    <p:bg>
      <p:bgRef idx="1001">
        <a:schemeClr val="bg1"/>
      </p:bgRef>
    </p:bg>
    <p:spTree>
      <p:nvGrpSpPr>
        <p:cNvPr id="1" name=""/>
        <p:cNvGrpSpPr/>
        <p:nvPr/>
      </p:nvGrpSpPr>
      <p:grpSpPr>
        <a:xfrm>
          <a:off x="0" y="0"/>
          <a:ext cx="0" cy="0"/>
          <a:chOff x="0" y="0"/>
          <a:chExt cx="0" cy="0"/>
        </a:xfrm>
      </p:grpSpPr>
      <p:sp>
        <p:nvSpPr>
          <p:cNvPr id="14" name="标题 1"/>
          <p:cNvSpPr>
            <a:spLocks noGrp="1"/>
          </p:cNvSpPr>
          <p:nvPr>
            <p:ph type="title" hasCustomPrompt="1"/>
          </p:nvPr>
        </p:nvSpPr>
        <p:spPr>
          <a:xfrm>
            <a:off x="314794" y="257594"/>
            <a:ext cx="11554730" cy="1077218"/>
          </a:xfrm>
          <a:prstGeom prst="rect">
            <a:avLst/>
          </a:prstGeom>
          <a:ln>
            <a:noFill/>
          </a:ln>
          <a:effectLst>
            <a:innerShdw blurRad="114300">
              <a:srgbClr val="2878AA">
                <a:alpha val="39000"/>
              </a:srgbClr>
            </a:innerShdw>
          </a:effectLst>
        </p:spPr>
        <p:txBody>
          <a:bodyPr wrap="square" anchor="t">
            <a:spAutoFit/>
          </a:bodyPr>
          <a:lstStyle>
            <a:lvl1pPr algn="l">
              <a:defRPr lang="zh-CN" altLang="en-US" sz="3200" b="1" kern="1200" spc="100" baseline="0" dirty="0">
                <a:gradFill>
                  <a:gsLst>
                    <a:gs pos="100000">
                      <a:srgbClr val="5E5E5D"/>
                    </a:gs>
                    <a:gs pos="14000">
                      <a:srgbClr val="0B0B0C"/>
                    </a:gs>
                  </a:gsLst>
                  <a:lin ang="5400000" scaled="0"/>
                </a:gradFill>
                <a:effectLst/>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zh-CN" altLang="en-US" dirty="0"/>
              <a:t>单击此处添加标题</a:t>
            </a:r>
            <a:br>
              <a:rPr lang="en-US" altLang="zh-CN" dirty="0"/>
            </a:br>
            <a:r>
              <a:rPr lang="zh-CN" altLang="en-US" dirty="0"/>
              <a:t>最多两行</a:t>
            </a:r>
          </a:p>
        </p:txBody>
      </p:sp>
      <p:sp>
        <p:nvSpPr>
          <p:cNvPr id="6" name="文本占位符 4">
            <a:extLst>
              <a:ext uri="{FF2B5EF4-FFF2-40B4-BE49-F238E27FC236}">
                <a16:creationId xmlns:a16="http://schemas.microsoft.com/office/drawing/2014/main" id="{8F6D087E-CAE1-FA4D-B9C3-9ED5ADFAD2FF}"/>
              </a:ext>
            </a:extLst>
          </p:cNvPr>
          <p:cNvSpPr>
            <a:spLocks noGrp="1"/>
          </p:cNvSpPr>
          <p:nvPr>
            <p:ph type="body" sz="quarter" idx="11"/>
          </p:nvPr>
        </p:nvSpPr>
        <p:spPr>
          <a:xfrm>
            <a:off x="314793" y="905651"/>
            <a:ext cx="11554730" cy="873125"/>
          </a:xfrm>
          <a:prstGeom prst="rect">
            <a:avLst/>
          </a:prstGeom>
        </p:spPr>
        <p:txBody>
          <a:bodyPr/>
          <a:lstStyle>
            <a:lvl1pPr marL="0" indent="0" algn="just">
              <a:lnSpc>
                <a:spcPct val="120000"/>
              </a:lnSpc>
              <a:spcBef>
                <a:spcPts val="336"/>
              </a:spcBef>
              <a:buNone/>
              <a:defRPr sz="1800" b="1">
                <a:solidFill>
                  <a:schemeClr val="accent6"/>
                </a:solidFill>
              </a:defRPr>
            </a:lvl1pPr>
          </a:lstStyle>
          <a:p>
            <a:pPr lvl="0"/>
            <a:r>
              <a:rPr lang="zh-CN" altLang="en-US"/>
              <a:t>单击此处编辑母版文本样式</a:t>
            </a:r>
          </a:p>
        </p:txBody>
      </p:sp>
      <p:sp>
        <p:nvSpPr>
          <p:cNvPr id="7" name="灯片编号占位符 2">
            <a:extLst>
              <a:ext uri="{FF2B5EF4-FFF2-40B4-BE49-F238E27FC236}">
                <a16:creationId xmlns:a16="http://schemas.microsoft.com/office/drawing/2014/main" id="{0697B148-251C-CA44-91F1-8C067CA1619F}"/>
              </a:ext>
            </a:extLst>
          </p:cNvPr>
          <p:cNvSpPr>
            <a:spLocks noGrp="1"/>
          </p:cNvSpPr>
          <p:nvPr>
            <p:ph type="sldNum" sz="quarter" idx="10"/>
          </p:nvPr>
        </p:nvSpPr>
        <p:spPr>
          <a:xfrm>
            <a:off x="11851370" y="6663984"/>
            <a:ext cx="340660" cy="195731"/>
          </a:xfrm>
          <a:prstGeom prst="rect">
            <a:avLst/>
          </a:prstGeom>
          <a:solidFill>
            <a:srgbClr val="00B0F0"/>
          </a:solidFill>
        </p:spPr>
        <p:txBody>
          <a:bodyPr/>
          <a:lstStyle>
            <a:lvl1pPr algn="ctr">
              <a:defRPr sz="700" b="0">
                <a:solidFill>
                  <a:schemeClr val="bg1"/>
                </a:solidFill>
                <a:latin typeface="Arial" panose="020B0604020202020204" pitchFamily="34" charset="0"/>
                <a:cs typeface="Arial" pitchFamily="34" charset="0"/>
              </a:defRPr>
            </a:lvl1pPr>
          </a:lstStyle>
          <a:p>
            <a:fld id="{04764C24-7E44-40E7-A540-72BB39868355}" type="slidenum">
              <a:rPr lang="zh-CN" altLang="en-US" smtClean="0"/>
              <a:pPr/>
              <a:t>‹#›</a:t>
            </a:fld>
            <a:endParaRPr lang="zh-CN" altLang="en-US" dirty="0"/>
          </a:p>
        </p:txBody>
      </p:sp>
    </p:spTree>
    <p:extLst>
      <p:ext uri="{BB962C8B-B14F-4D97-AF65-F5344CB8AC3E}">
        <p14:creationId xmlns:p14="http://schemas.microsoft.com/office/powerpoint/2010/main" val="242214074"/>
      </p:ext>
    </p:extLst>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标题和内容">
    <p:bg>
      <p:bgRef idx="1001">
        <a:schemeClr val="bg1"/>
      </p:bgRef>
    </p:bg>
    <p:spTree>
      <p:nvGrpSpPr>
        <p:cNvPr id="1" name=""/>
        <p:cNvGrpSpPr/>
        <p:nvPr/>
      </p:nvGrpSpPr>
      <p:grpSpPr>
        <a:xfrm>
          <a:off x="0" y="0"/>
          <a:ext cx="0" cy="0"/>
          <a:chOff x="0" y="0"/>
          <a:chExt cx="0" cy="0"/>
        </a:xfrm>
      </p:grpSpPr>
      <p:sp>
        <p:nvSpPr>
          <p:cNvPr id="22" name="灯片编号占位符 2">
            <a:extLst>
              <a:ext uri="{FF2B5EF4-FFF2-40B4-BE49-F238E27FC236}">
                <a16:creationId xmlns:a16="http://schemas.microsoft.com/office/drawing/2014/main" id="{0697B148-251C-CA44-91F1-8C067CA1619F}"/>
              </a:ext>
            </a:extLst>
          </p:cNvPr>
          <p:cNvSpPr>
            <a:spLocks noGrp="1"/>
          </p:cNvSpPr>
          <p:nvPr>
            <p:ph type="sldNum" sz="quarter" idx="10"/>
          </p:nvPr>
        </p:nvSpPr>
        <p:spPr>
          <a:xfrm>
            <a:off x="11851370" y="6663984"/>
            <a:ext cx="340660" cy="195731"/>
          </a:xfrm>
          <a:prstGeom prst="rect">
            <a:avLst/>
          </a:prstGeom>
          <a:solidFill>
            <a:srgbClr val="00B0F0"/>
          </a:solidFill>
        </p:spPr>
        <p:txBody>
          <a:bodyPr/>
          <a:lstStyle>
            <a:lvl1pPr algn="ctr">
              <a:defRPr sz="700" b="0">
                <a:solidFill>
                  <a:schemeClr val="bg1"/>
                </a:solidFill>
                <a:latin typeface="Arial" panose="020B0604020202020204" pitchFamily="34" charset="0"/>
                <a:cs typeface="Arial" pitchFamily="34" charset="0"/>
              </a:defRPr>
            </a:lvl1pPr>
          </a:lstStyle>
          <a:p>
            <a:fld id="{04764C24-7E44-40E7-A540-72BB39868355}" type="slidenum">
              <a:rPr lang="zh-CN" altLang="en-US" smtClean="0">
                <a:solidFill>
                  <a:srgbClr val="FFFFFF"/>
                </a:solidFill>
              </a:rPr>
              <a:pPr/>
              <a:t>‹#›</a:t>
            </a:fld>
            <a:endParaRPr lang="zh-CN" altLang="en-US" dirty="0">
              <a:solidFill>
                <a:srgbClr val="FFFFFF"/>
              </a:solidFill>
            </a:endParaRPr>
          </a:p>
        </p:txBody>
      </p:sp>
      <p:sp>
        <p:nvSpPr>
          <p:cNvPr id="14" name="标题 1"/>
          <p:cNvSpPr>
            <a:spLocks noGrp="1"/>
          </p:cNvSpPr>
          <p:nvPr>
            <p:ph type="title" hasCustomPrompt="1"/>
          </p:nvPr>
        </p:nvSpPr>
        <p:spPr>
          <a:xfrm>
            <a:off x="314794" y="257594"/>
            <a:ext cx="11554730" cy="1077218"/>
          </a:xfrm>
          <a:prstGeom prst="rect">
            <a:avLst/>
          </a:prstGeom>
          <a:ln>
            <a:noFill/>
          </a:ln>
          <a:effectLst>
            <a:innerShdw blurRad="114300">
              <a:srgbClr val="2878AA">
                <a:alpha val="39000"/>
              </a:srgbClr>
            </a:innerShdw>
          </a:effectLst>
        </p:spPr>
        <p:txBody>
          <a:bodyPr wrap="square" anchor="t">
            <a:spAutoFit/>
          </a:bodyPr>
          <a:lstStyle>
            <a:lvl1pPr algn="l">
              <a:defRPr lang="zh-CN" altLang="en-US" sz="3200" b="1" kern="1200" spc="100" baseline="0" dirty="0">
                <a:gradFill>
                  <a:gsLst>
                    <a:gs pos="100000">
                      <a:srgbClr val="5E5E5D"/>
                    </a:gs>
                    <a:gs pos="14000">
                      <a:srgbClr val="0B0B0C"/>
                    </a:gs>
                  </a:gsLst>
                  <a:lin ang="5400000" scaled="0"/>
                </a:gradFill>
                <a:effectLst/>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zh-CN" altLang="en-US" dirty="0"/>
              <a:t>单击此处添加标题</a:t>
            </a:r>
            <a:br>
              <a:rPr lang="en-US" altLang="zh-CN" dirty="0"/>
            </a:br>
            <a:r>
              <a:rPr lang="zh-CN" altLang="en-US" dirty="0"/>
              <a:t>最多两行</a:t>
            </a:r>
          </a:p>
        </p:txBody>
      </p:sp>
      <p:sp>
        <p:nvSpPr>
          <p:cNvPr id="6" name="内容占位符 3">
            <a:extLst>
              <a:ext uri="{FF2B5EF4-FFF2-40B4-BE49-F238E27FC236}">
                <a16:creationId xmlns:a16="http://schemas.microsoft.com/office/drawing/2014/main" id="{07C20B65-8F52-8A46-8B92-B7C3C643FD54}"/>
              </a:ext>
            </a:extLst>
          </p:cNvPr>
          <p:cNvSpPr>
            <a:spLocks noGrp="1"/>
          </p:cNvSpPr>
          <p:nvPr>
            <p:ph sz="half" idx="2" hasCustomPrompt="1"/>
          </p:nvPr>
        </p:nvSpPr>
        <p:spPr>
          <a:xfrm>
            <a:off x="314794" y="6535158"/>
            <a:ext cx="11261509" cy="286265"/>
          </a:xfrm>
          <a:prstGeom prst="rect">
            <a:avLst/>
          </a:prstGeom>
        </p:spPr>
        <p:txBody>
          <a:bodyPr/>
          <a:lstStyle>
            <a:lvl1pPr algn="l">
              <a:buNone/>
              <a:defRPr sz="1000">
                <a:solidFill>
                  <a:schemeClr val="bg1">
                    <a:lumMod val="65000"/>
                  </a:schemeClr>
                </a:solidFill>
              </a:defRPr>
            </a:lvl1pPr>
            <a:lvl2pPr>
              <a:buNone/>
              <a:defRPr sz="2000"/>
            </a:lvl2pPr>
            <a:lvl3pPr>
              <a:buNone/>
              <a:defRPr sz="1800"/>
            </a:lvl3pPr>
            <a:lvl4pPr>
              <a:buNone/>
              <a:defRPr sz="1600"/>
            </a:lvl4pPr>
            <a:lvl5pPr>
              <a:buNone/>
              <a:defRPr sz="1600"/>
            </a:lvl5pPr>
            <a:lvl6pPr>
              <a:defRPr sz="1600"/>
            </a:lvl6pPr>
            <a:lvl7pPr>
              <a:defRPr sz="1600"/>
            </a:lvl7pPr>
            <a:lvl8pPr>
              <a:defRPr sz="1600"/>
            </a:lvl8pPr>
            <a:lvl9pPr>
              <a:defRPr sz="1600"/>
            </a:lvl9pPr>
          </a:lstStyle>
          <a:p>
            <a:pPr lvl="0"/>
            <a:r>
              <a:rPr lang="zh-CN" altLang="en-US" dirty="0"/>
              <a:t>标注：</a:t>
            </a:r>
          </a:p>
        </p:txBody>
      </p:sp>
      <p:sp>
        <p:nvSpPr>
          <p:cNvPr id="7" name="内容占位符 2">
            <a:extLst>
              <a:ext uri="{FF2B5EF4-FFF2-40B4-BE49-F238E27FC236}">
                <a16:creationId xmlns:a16="http://schemas.microsoft.com/office/drawing/2014/main" id="{9C44605C-42EA-F748-B5CC-9F34B0017418}"/>
              </a:ext>
            </a:extLst>
          </p:cNvPr>
          <p:cNvSpPr>
            <a:spLocks noGrp="1"/>
          </p:cNvSpPr>
          <p:nvPr>
            <p:ph sz="quarter" idx="12" hasCustomPrompt="1"/>
          </p:nvPr>
        </p:nvSpPr>
        <p:spPr>
          <a:xfrm>
            <a:off x="314794" y="917682"/>
            <a:ext cx="11555473" cy="5483224"/>
          </a:xfrm>
          <a:prstGeom prst="rect">
            <a:avLst/>
          </a:prstGeom>
        </p:spPr>
        <p:txBody>
          <a:bodyPr/>
          <a:lstStyle>
            <a:lvl1pPr marL="252000" marR="0" indent="-252000" algn="just" defTabSz="914400" rtl="0" eaLnBrk="1" fontAlgn="auto" latinLnBrk="0" hangingPunct="1">
              <a:lnSpc>
                <a:spcPct val="120000"/>
              </a:lnSpc>
              <a:spcBef>
                <a:spcPts val="336"/>
              </a:spcBef>
              <a:spcAft>
                <a:spcPts val="0"/>
              </a:spcAft>
              <a:buClr>
                <a:schemeClr val="accent6"/>
              </a:buClr>
              <a:buSzPct val="150000"/>
              <a:buFont typeface="系统字体"/>
              <a:buChar char="‣"/>
              <a:tabLst/>
              <a:defRPr lang="zh-CN" altLang="en-US" sz="1600" b="1" kern="1200" dirty="0" smtClean="0">
                <a:solidFill>
                  <a:schemeClr val="accent6"/>
                </a:solidFill>
                <a:latin typeface="+mn-lt"/>
                <a:ea typeface="+mn-ea"/>
                <a:cs typeface="+mn-cs"/>
              </a:defRPr>
            </a:lvl1pPr>
          </a:lstStyle>
          <a:p>
            <a:pPr marL="252000" marR="0" lvl="0" indent="-252000" algn="just" defTabSz="914400" rtl="0" eaLnBrk="1" fontAlgn="auto" latinLnBrk="0" hangingPunct="1">
              <a:lnSpc>
                <a:spcPct val="120000"/>
              </a:lnSpc>
              <a:spcBef>
                <a:spcPts val="336"/>
              </a:spcBef>
              <a:spcAft>
                <a:spcPts val="0"/>
              </a:spcAft>
              <a:buClr>
                <a:srgbClr val="84C4E0"/>
              </a:buClr>
              <a:buSzPct val="75000"/>
              <a:buFont typeface="Wingdings" panose="05000000000000000000" pitchFamily="2" charset="2"/>
              <a:buChar char="u"/>
              <a:tabLst/>
              <a:defRPr/>
            </a:pPr>
            <a:r>
              <a:rPr lang="zh-CN" altLang="en-US" dirty="0"/>
              <a:t>字体：微软雅黑</a:t>
            </a:r>
            <a:r>
              <a:rPr lang="en-US" altLang="zh-CN" dirty="0"/>
              <a:t>/Arial </a:t>
            </a:r>
            <a:r>
              <a:rPr lang="zh-CN" altLang="en-US" dirty="0"/>
              <a:t>，</a:t>
            </a:r>
            <a:r>
              <a:rPr lang="en-US" altLang="zh-CN" dirty="0"/>
              <a:t>14</a:t>
            </a:r>
            <a:r>
              <a:rPr lang="zh-CN" altLang="en-US" dirty="0"/>
              <a:t>（用于文本）</a:t>
            </a:r>
            <a:r>
              <a:rPr lang="en-US" altLang="zh-CN" dirty="0"/>
              <a:t>-18</a:t>
            </a:r>
            <a:r>
              <a:rPr lang="zh-CN" altLang="en-US" dirty="0"/>
              <a:t>号（用于副标题），灰色（可根据情况更改颜色与加粗等）。</a:t>
            </a:r>
          </a:p>
          <a:p>
            <a:pPr lvl="0"/>
            <a:r>
              <a:rPr lang="zh-CN" altLang="en-US" dirty="0"/>
              <a:t>段落：一般文本的段落缩进为</a:t>
            </a:r>
            <a:r>
              <a:rPr lang="en-US" altLang="zh-CN" dirty="0"/>
              <a:t>0.7cm</a:t>
            </a:r>
            <a:r>
              <a:rPr lang="zh-CN" altLang="en-US" dirty="0"/>
              <a:t>，悬挂缩进</a:t>
            </a:r>
            <a:r>
              <a:rPr lang="en-US" altLang="zh-CN" dirty="0"/>
              <a:t>0.7cm</a:t>
            </a:r>
            <a:r>
              <a:rPr lang="zh-CN" altLang="en-US" dirty="0"/>
              <a:t>，段前间距为</a:t>
            </a:r>
            <a:r>
              <a:rPr lang="en-US" altLang="zh-CN" dirty="0"/>
              <a:t>3.36-6</a:t>
            </a:r>
            <a:r>
              <a:rPr lang="zh-CN" altLang="en-US" dirty="0"/>
              <a:t>磅（根据字体大小修改），行距为“单倍行距”</a:t>
            </a:r>
            <a:r>
              <a:rPr lang="en-US" altLang="zh-CN" dirty="0"/>
              <a:t>-1.2</a:t>
            </a:r>
            <a:r>
              <a:rPr lang="zh-CN" altLang="en-US" dirty="0"/>
              <a:t>倍；两端对齐；项目符号用正方形（根据字体大小修改其字高）。</a:t>
            </a:r>
            <a:endParaRPr lang="en-US" altLang="zh-CN" dirty="0"/>
          </a:p>
          <a:p>
            <a:pPr lvl="0"/>
            <a:r>
              <a:rPr lang="zh-CN" altLang="en-US" dirty="0"/>
              <a:t>图片：微软雅黑</a:t>
            </a:r>
            <a:r>
              <a:rPr lang="en-US" altLang="zh-CN" dirty="0"/>
              <a:t>/Arial </a:t>
            </a:r>
            <a:r>
              <a:rPr lang="zh-CN" altLang="en-US" dirty="0"/>
              <a:t>。标题为</a:t>
            </a:r>
            <a:r>
              <a:rPr lang="en-US" altLang="zh-CN" dirty="0"/>
              <a:t>18-32</a:t>
            </a:r>
            <a:r>
              <a:rPr lang="zh-CN" altLang="en-US" dirty="0"/>
              <a:t>号，加粗。说明文本为</a:t>
            </a:r>
            <a:r>
              <a:rPr lang="en-US" altLang="zh-CN" dirty="0"/>
              <a:t>12-18</a:t>
            </a:r>
            <a:r>
              <a:rPr lang="zh-CN" altLang="en-US" dirty="0"/>
              <a:t>号，黑色或灰色或蓝色常规字体。</a:t>
            </a:r>
            <a:endParaRPr lang="en-US" altLang="zh-CN" dirty="0"/>
          </a:p>
          <a:p>
            <a:pPr lvl="0"/>
            <a:r>
              <a:rPr lang="zh-CN" altLang="en-US" dirty="0"/>
              <a:t>表格：微软雅黑</a:t>
            </a:r>
            <a:r>
              <a:rPr lang="en-US" altLang="zh-CN" dirty="0"/>
              <a:t>/Arial </a:t>
            </a:r>
            <a:r>
              <a:rPr lang="zh-CN" altLang="en-US" dirty="0"/>
              <a:t>。标题为</a:t>
            </a:r>
            <a:r>
              <a:rPr lang="en-US" altLang="zh-CN" dirty="0"/>
              <a:t>18-32</a:t>
            </a:r>
            <a:r>
              <a:rPr lang="zh-CN" altLang="en-US" dirty="0"/>
              <a:t>号，加粗。说明文本为</a:t>
            </a:r>
            <a:r>
              <a:rPr lang="en-US" altLang="zh-CN" dirty="0"/>
              <a:t>12-18</a:t>
            </a:r>
            <a:r>
              <a:rPr lang="zh-CN" altLang="en-US" dirty="0"/>
              <a:t>号，黑色或灰色或蓝色常规字体。</a:t>
            </a:r>
            <a:endParaRPr lang="en-US" altLang="zh-CN" dirty="0"/>
          </a:p>
          <a:p>
            <a:pPr lvl="0"/>
            <a:r>
              <a:rPr lang="zh-CN" altLang="en-US" dirty="0"/>
              <a:t>图表、图示：请参照图表模板的规范。</a:t>
            </a:r>
          </a:p>
        </p:txBody>
      </p:sp>
    </p:spTree>
    <p:extLst>
      <p:ext uri="{BB962C8B-B14F-4D97-AF65-F5344CB8AC3E}">
        <p14:creationId xmlns:p14="http://schemas.microsoft.com/office/powerpoint/2010/main" val="293363363"/>
      </p:ext>
    </p:extLst>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联系方式">
    <p:spTree>
      <p:nvGrpSpPr>
        <p:cNvPr id="1" name=""/>
        <p:cNvGrpSpPr/>
        <p:nvPr/>
      </p:nvGrpSpPr>
      <p:grpSpPr>
        <a:xfrm>
          <a:off x="0" y="0"/>
          <a:ext cx="0" cy="0"/>
          <a:chOff x="0" y="0"/>
          <a:chExt cx="0" cy="0"/>
        </a:xfrm>
      </p:grpSpPr>
      <p:pic>
        <p:nvPicPr>
          <p:cNvPr id="49" name="图片 48">
            <a:extLst>
              <a:ext uri="{FF2B5EF4-FFF2-40B4-BE49-F238E27FC236}">
                <a16:creationId xmlns:a16="http://schemas.microsoft.com/office/drawing/2014/main" id="{47E4C1A3-DC5A-A64A-BF8A-B75AE2E9557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0" name="标题 30">
            <a:extLst>
              <a:ext uri="{FF2B5EF4-FFF2-40B4-BE49-F238E27FC236}">
                <a16:creationId xmlns:a16="http://schemas.microsoft.com/office/drawing/2014/main" id="{247828F4-3972-994B-A8C5-8850A6ED8F6C}"/>
              </a:ext>
            </a:extLst>
          </p:cNvPr>
          <p:cNvSpPr>
            <a:spLocks noGrp="1"/>
          </p:cNvSpPr>
          <p:nvPr>
            <p:ph type="title" hasCustomPrompt="1"/>
          </p:nvPr>
        </p:nvSpPr>
        <p:spPr>
          <a:xfrm>
            <a:off x="946696" y="1683654"/>
            <a:ext cx="10418528" cy="3117954"/>
          </a:xfrm>
          <a:prstGeom prst="rect">
            <a:avLst/>
          </a:prstGeom>
        </p:spPr>
        <p:txBody>
          <a:bodyPr anchor="t"/>
          <a:lstStyle>
            <a:lvl1pPr algn="ctr">
              <a:lnSpc>
                <a:spcPct val="105000"/>
              </a:lnSpc>
              <a:defRPr lang="zh-CN" altLang="en-US" sz="6600" b="1" kern="1200" dirty="0">
                <a:solidFill>
                  <a:schemeClr val="bg1"/>
                </a:solidFill>
                <a:effectLst/>
                <a:latin typeface="Arial" panose="020B0604020202020204" pitchFamily="34" charset="0"/>
                <a:ea typeface="+mj-ea"/>
                <a:cs typeface="Arial" panose="020B0604020202020204" pitchFamily="34" charset="0"/>
              </a:defRPr>
            </a:lvl1pPr>
          </a:lstStyle>
          <a:p>
            <a:pPr marL="0" lvl="0"/>
            <a:r>
              <a:rPr lang="zh-CN" altLang="en-US" dirty="0"/>
              <a:t>谢谢</a:t>
            </a:r>
          </a:p>
        </p:txBody>
      </p:sp>
      <p:grpSp>
        <p:nvGrpSpPr>
          <p:cNvPr id="51" name="图形 159">
            <a:extLst>
              <a:ext uri="{FF2B5EF4-FFF2-40B4-BE49-F238E27FC236}">
                <a16:creationId xmlns:a16="http://schemas.microsoft.com/office/drawing/2014/main" id="{0E62F7DB-C395-C740-A12C-9948284D87B5}"/>
              </a:ext>
            </a:extLst>
          </p:cNvPr>
          <p:cNvGrpSpPr/>
          <p:nvPr userDrawn="1"/>
        </p:nvGrpSpPr>
        <p:grpSpPr>
          <a:xfrm>
            <a:off x="9879476" y="367219"/>
            <a:ext cx="1310012" cy="367299"/>
            <a:chOff x="829341" y="3964226"/>
            <a:chExt cx="1990574" cy="558112"/>
          </a:xfrm>
          <a:solidFill>
            <a:schemeClr val="bg1"/>
          </a:solidFill>
        </p:grpSpPr>
        <p:sp>
          <p:nvSpPr>
            <p:cNvPr id="52" name="任意形状 161">
              <a:extLst>
                <a:ext uri="{FF2B5EF4-FFF2-40B4-BE49-F238E27FC236}">
                  <a16:creationId xmlns:a16="http://schemas.microsoft.com/office/drawing/2014/main" id="{7127945D-F7A7-254F-8DBA-784CEC527AC0}"/>
                </a:ext>
              </a:extLst>
            </p:cNvPr>
            <p:cNvSpPr/>
            <p:nvPr/>
          </p:nvSpPr>
          <p:spPr>
            <a:xfrm>
              <a:off x="829341" y="4084287"/>
              <a:ext cx="560020" cy="438051"/>
            </a:xfrm>
            <a:custGeom>
              <a:avLst/>
              <a:gdLst>
                <a:gd name="connsiteX0" fmla="*/ 161379 w 560020"/>
                <a:gd name="connsiteY0" fmla="*/ 274425 h 438051"/>
                <a:gd name="connsiteX1" fmla="*/ 100261 w 560020"/>
                <a:gd name="connsiteY1" fmla="*/ 268937 h 438051"/>
                <a:gd name="connsiteX2" fmla="*/ 0 w 560020"/>
                <a:gd name="connsiteY2" fmla="*/ 438051 h 438051"/>
                <a:gd name="connsiteX3" fmla="*/ 4120 w 560020"/>
                <a:gd name="connsiteY3" fmla="*/ 438051 h 438051"/>
                <a:gd name="connsiteX4" fmla="*/ 560021 w 560020"/>
                <a:gd name="connsiteY4" fmla="*/ 0 h 438051"/>
                <a:gd name="connsiteX5" fmla="*/ 161379 w 560020"/>
                <a:gd name="connsiteY5" fmla="*/ 274425 h 438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0020" h="438051">
                  <a:moveTo>
                    <a:pt x="161379" y="274425"/>
                  </a:moveTo>
                  <a:cubicBezTo>
                    <a:pt x="130477" y="274082"/>
                    <a:pt x="108845" y="270652"/>
                    <a:pt x="100261" y="268937"/>
                  </a:cubicBezTo>
                  <a:lnTo>
                    <a:pt x="0" y="438051"/>
                  </a:lnTo>
                  <a:cubicBezTo>
                    <a:pt x="1373" y="438051"/>
                    <a:pt x="2747" y="438051"/>
                    <a:pt x="4120" y="438051"/>
                  </a:cubicBezTo>
                  <a:cubicBezTo>
                    <a:pt x="71762" y="438051"/>
                    <a:pt x="420273" y="408207"/>
                    <a:pt x="560021" y="0"/>
                  </a:cubicBezTo>
                  <a:cubicBezTo>
                    <a:pt x="446369" y="225372"/>
                    <a:pt x="265418" y="276140"/>
                    <a:pt x="161379" y="274425"/>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53" name="任意形状 162">
              <a:extLst>
                <a:ext uri="{FF2B5EF4-FFF2-40B4-BE49-F238E27FC236}">
                  <a16:creationId xmlns:a16="http://schemas.microsoft.com/office/drawing/2014/main" id="{07B3CAA7-BC8D-7F44-8FC6-C08148B2114B}"/>
                </a:ext>
              </a:extLst>
            </p:cNvPr>
            <p:cNvSpPr/>
            <p:nvPr/>
          </p:nvSpPr>
          <p:spPr>
            <a:xfrm>
              <a:off x="1941486" y="4136085"/>
              <a:ext cx="403448" cy="384195"/>
            </a:xfrm>
            <a:custGeom>
              <a:avLst/>
              <a:gdLst>
                <a:gd name="connsiteX0" fmla="*/ 150049 w 403448"/>
                <a:gd name="connsiteY0" fmla="*/ 0 h 384195"/>
                <a:gd name="connsiteX1" fmla="*/ 0 w 403448"/>
                <a:gd name="connsiteY1" fmla="*/ 384195 h 384195"/>
                <a:gd name="connsiteX2" fmla="*/ 85840 w 403448"/>
                <a:gd name="connsiteY2" fmla="*/ 384195 h 384195"/>
                <a:gd name="connsiteX3" fmla="*/ 111249 w 403448"/>
                <a:gd name="connsiteY3" fmla="*/ 315932 h 384195"/>
                <a:gd name="connsiteX4" fmla="*/ 116743 w 403448"/>
                <a:gd name="connsiteY4" fmla="*/ 311816 h 384195"/>
                <a:gd name="connsiteX5" fmla="*/ 287393 w 403448"/>
                <a:gd name="connsiteY5" fmla="*/ 311816 h 384195"/>
                <a:gd name="connsiteX6" fmla="*/ 292886 w 403448"/>
                <a:gd name="connsiteY6" fmla="*/ 315932 h 384195"/>
                <a:gd name="connsiteX7" fmla="*/ 318638 w 403448"/>
                <a:gd name="connsiteY7" fmla="*/ 384195 h 384195"/>
                <a:gd name="connsiteX8" fmla="*/ 403449 w 403448"/>
                <a:gd name="connsiteY8" fmla="*/ 384195 h 384195"/>
                <a:gd name="connsiteX9" fmla="*/ 253743 w 403448"/>
                <a:gd name="connsiteY9" fmla="*/ 0 h 384195"/>
                <a:gd name="connsiteX10" fmla="*/ 150049 w 403448"/>
                <a:gd name="connsiteY10" fmla="*/ 0 h 384195"/>
                <a:gd name="connsiteX11" fmla="*/ 266104 w 403448"/>
                <a:gd name="connsiteY11" fmla="*/ 243895 h 384195"/>
                <a:gd name="connsiteX12" fmla="*/ 261297 w 403448"/>
                <a:gd name="connsiteY12" fmla="*/ 246297 h 384195"/>
                <a:gd name="connsiteX13" fmla="*/ 142151 w 403448"/>
                <a:gd name="connsiteY13" fmla="*/ 246297 h 384195"/>
                <a:gd name="connsiteX14" fmla="*/ 137344 w 403448"/>
                <a:gd name="connsiteY14" fmla="*/ 243552 h 384195"/>
                <a:gd name="connsiteX15" fmla="*/ 136657 w 403448"/>
                <a:gd name="connsiteY15" fmla="*/ 238407 h 384195"/>
                <a:gd name="connsiteX16" fmla="*/ 196402 w 403448"/>
                <a:gd name="connsiteY16" fmla="*/ 76839 h 384195"/>
                <a:gd name="connsiteX17" fmla="*/ 201896 w 403448"/>
                <a:gd name="connsiteY17" fmla="*/ 73066 h 384195"/>
                <a:gd name="connsiteX18" fmla="*/ 207390 w 403448"/>
                <a:gd name="connsiteY18" fmla="*/ 76839 h 384195"/>
                <a:gd name="connsiteX19" fmla="*/ 266791 w 403448"/>
                <a:gd name="connsiteY19" fmla="*/ 238407 h 384195"/>
                <a:gd name="connsiteX20" fmla="*/ 266104 w 403448"/>
                <a:gd name="connsiteY20" fmla="*/ 243895 h 384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3448" h="384195">
                  <a:moveTo>
                    <a:pt x="150049" y="0"/>
                  </a:moveTo>
                  <a:lnTo>
                    <a:pt x="0" y="384195"/>
                  </a:lnTo>
                  <a:lnTo>
                    <a:pt x="85840" y="384195"/>
                  </a:lnTo>
                  <a:lnTo>
                    <a:pt x="111249" y="315932"/>
                  </a:lnTo>
                  <a:cubicBezTo>
                    <a:pt x="111936" y="313531"/>
                    <a:pt x="114339" y="311816"/>
                    <a:pt x="116743" y="311816"/>
                  </a:cubicBezTo>
                  <a:lnTo>
                    <a:pt x="287393" y="311816"/>
                  </a:lnTo>
                  <a:cubicBezTo>
                    <a:pt x="289796" y="311816"/>
                    <a:pt x="292200" y="313531"/>
                    <a:pt x="292886" y="315932"/>
                  </a:cubicBezTo>
                  <a:lnTo>
                    <a:pt x="318638" y="384195"/>
                  </a:lnTo>
                  <a:lnTo>
                    <a:pt x="403449" y="384195"/>
                  </a:lnTo>
                  <a:lnTo>
                    <a:pt x="253743" y="0"/>
                  </a:lnTo>
                  <a:lnTo>
                    <a:pt x="150049" y="0"/>
                  </a:lnTo>
                  <a:close/>
                  <a:moveTo>
                    <a:pt x="266104" y="243895"/>
                  </a:moveTo>
                  <a:cubicBezTo>
                    <a:pt x="265074" y="245611"/>
                    <a:pt x="263357" y="246297"/>
                    <a:pt x="261297" y="246297"/>
                  </a:cubicBezTo>
                  <a:lnTo>
                    <a:pt x="142151" y="246297"/>
                  </a:lnTo>
                  <a:cubicBezTo>
                    <a:pt x="140434" y="246297"/>
                    <a:pt x="138374" y="245267"/>
                    <a:pt x="137344" y="243552"/>
                  </a:cubicBezTo>
                  <a:cubicBezTo>
                    <a:pt x="136314" y="242180"/>
                    <a:pt x="135971" y="240122"/>
                    <a:pt x="136657" y="238407"/>
                  </a:cubicBezTo>
                  <a:lnTo>
                    <a:pt x="196402" y="76839"/>
                  </a:lnTo>
                  <a:cubicBezTo>
                    <a:pt x="197089" y="74438"/>
                    <a:pt x="199492" y="73066"/>
                    <a:pt x="201896" y="73066"/>
                  </a:cubicBezTo>
                  <a:cubicBezTo>
                    <a:pt x="204299" y="73066"/>
                    <a:pt x="206703" y="74781"/>
                    <a:pt x="207390" y="76839"/>
                  </a:cubicBezTo>
                  <a:lnTo>
                    <a:pt x="266791" y="238407"/>
                  </a:lnTo>
                  <a:cubicBezTo>
                    <a:pt x="267478" y="240122"/>
                    <a:pt x="267134" y="242180"/>
                    <a:pt x="266104" y="243895"/>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54" name="任意形状 163">
              <a:extLst>
                <a:ext uri="{FF2B5EF4-FFF2-40B4-BE49-F238E27FC236}">
                  <a16:creationId xmlns:a16="http://schemas.microsoft.com/office/drawing/2014/main" id="{F0CD857A-3C8E-2B42-BD6A-F1792827CBE9}"/>
                </a:ext>
              </a:extLst>
            </p:cNvPr>
            <p:cNvSpPr/>
            <p:nvPr/>
          </p:nvSpPr>
          <p:spPr>
            <a:xfrm>
              <a:off x="1478636" y="4135742"/>
              <a:ext cx="541822" cy="384538"/>
            </a:xfrm>
            <a:custGeom>
              <a:avLst/>
              <a:gdLst>
                <a:gd name="connsiteX0" fmla="*/ 351944 w 541822"/>
                <a:gd name="connsiteY0" fmla="*/ 246983 h 384538"/>
                <a:gd name="connsiteX1" fmla="*/ 346794 w 541822"/>
                <a:gd name="connsiteY1" fmla="*/ 242180 h 384538"/>
                <a:gd name="connsiteX2" fmla="*/ 313488 w 541822"/>
                <a:gd name="connsiteY2" fmla="*/ 686 h 384538"/>
                <a:gd name="connsiteX3" fmla="*/ 211510 w 541822"/>
                <a:gd name="connsiteY3" fmla="*/ 686 h 384538"/>
                <a:gd name="connsiteX4" fmla="*/ 104038 w 541822"/>
                <a:gd name="connsiteY4" fmla="*/ 244581 h 384538"/>
                <a:gd name="connsiteX5" fmla="*/ 97858 w 541822"/>
                <a:gd name="connsiteY5" fmla="*/ 248012 h 384538"/>
                <a:gd name="connsiteX6" fmla="*/ 93051 w 541822"/>
                <a:gd name="connsiteY6" fmla="*/ 242523 h 384538"/>
                <a:gd name="connsiteX7" fmla="*/ 76569 w 541822"/>
                <a:gd name="connsiteY7" fmla="*/ 343 h 384538"/>
                <a:gd name="connsiteX8" fmla="*/ 0 w 541822"/>
                <a:gd name="connsiteY8" fmla="*/ 343 h 384538"/>
                <a:gd name="connsiteX9" fmla="*/ 29186 w 541822"/>
                <a:gd name="connsiteY9" fmla="*/ 384538 h 384538"/>
                <a:gd name="connsiteX10" fmla="*/ 124296 w 541822"/>
                <a:gd name="connsiteY10" fmla="*/ 384538 h 384538"/>
                <a:gd name="connsiteX11" fmla="*/ 243443 w 541822"/>
                <a:gd name="connsiteY11" fmla="*/ 114916 h 384538"/>
                <a:gd name="connsiteX12" fmla="*/ 249623 w 541822"/>
                <a:gd name="connsiteY12" fmla="*/ 111485 h 384538"/>
                <a:gd name="connsiteX13" fmla="*/ 254430 w 541822"/>
                <a:gd name="connsiteY13" fmla="*/ 116288 h 384538"/>
                <a:gd name="connsiteX14" fmla="*/ 292200 w 541822"/>
                <a:gd name="connsiteY14" fmla="*/ 384195 h 384538"/>
                <a:gd name="connsiteX15" fmla="*/ 383877 w 541822"/>
                <a:gd name="connsiteY15" fmla="*/ 384195 h 384538"/>
                <a:gd name="connsiteX16" fmla="*/ 541823 w 541822"/>
                <a:gd name="connsiteY16" fmla="*/ 0 h 384538"/>
                <a:gd name="connsiteX17" fmla="*/ 457699 w 541822"/>
                <a:gd name="connsiteY17" fmla="*/ 0 h 384538"/>
                <a:gd name="connsiteX18" fmla="*/ 358125 w 541822"/>
                <a:gd name="connsiteY18" fmla="*/ 242866 h 384538"/>
                <a:gd name="connsiteX19" fmla="*/ 351944 w 541822"/>
                <a:gd name="connsiteY19" fmla="*/ 246983 h 38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41822" h="384538">
                  <a:moveTo>
                    <a:pt x="351944" y="246983"/>
                  </a:moveTo>
                  <a:cubicBezTo>
                    <a:pt x="349198" y="246640"/>
                    <a:pt x="347137" y="244581"/>
                    <a:pt x="346794" y="242180"/>
                  </a:cubicBezTo>
                  <a:lnTo>
                    <a:pt x="313488" y="686"/>
                  </a:lnTo>
                  <a:lnTo>
                    <a:pt x="211510" y="686"/>
                  </a:lnTo>
                  <a:lnTo>
                    <a:pt x="104038" y="244581"/>
                  </a:lnTo>
                  <a:cubicBezTo>
                    <a:pt x="103008" y="246983"/>
                    <a:pt x="100261" y="248355"/>
                    <a:pt x="97858" y="248012"/>
                  </a:cubicBezTo>
                  <a:cubicBezTo>
                    <a:pt x="95111" y="247669"/>
                    <a:pt x="93051" y="245268"/>
                    <a:pt x="93051" y="242523"/>
                  </a:cubicBezTo>
                  <a:lnTo>
                    <a:pt x="76569" y="343"/>
                  </a:lnTo>
                  <a:lnTo>
                    <a:pt x="0" y="343"/>
                  </a:lnTo>
                  <a:lnTo>
                    <a:pt x="29186" y="384538"/>
                  </a:lnTo>
                  <a:lnTo>
                    <a:pt x="124296" y="384538"/>
                  </a:lnTo>
                  <a:lnTo>
                    <a:pt x="243443" y="114916"/>
                  </a:lnTo>
                  <a:cubicBezTo>
                    <a:pt x="244473" y="112514"/>
                    <a:pt x="246876" y="111142"/>
                    <a:pt x="249623" y="111485"/>
                  </a:cubicBezTo>
                  <a:cubicBezTo>
                    <a:pt x="252027" y="111828"/>
                    <a:pt x="254087" y="113886"/>
                    <a:pt x="254430" y="116288"/>
                  </a:cubicBezTo>
                  <a:lnTo>
                    <a:pt x="292200" y="384195"/>
                  </a:lnTo>
                  <a:lnTo>
                    <a:pt x="383877" y="384195"/>
                  </a:lnTo>
                  <a:lnTo>
                    <a:pt x="541823" y="0"/>
                  </a:lnTo>
                  <a:lnTo>
                    <a:pt x="457699" y="0"/>
                  </a:lnTo>
                  <a:lnTo>
                    <a:pt x="358125" y="242866"/>
                  </a:lnTo>
                  <a:cubicBezTo>
                    <a:pt x="357095" y="245954"/>
                    <a:pt x="354691" y="247326"/>
                    <a:pt x="351944" y="246983"/>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55" name="任意形状 164">
              <a:extLst>
                <a:ext uri="{FF2B5EF4-FFF2-40B4-BE49-F238E27FC236}">
                  <a16:creationId xmlns:a16="http://schemas.microsoft.com/office/drawing/2014/main" id="{3B0C8ABA-294D-3646-8770-99EA3836C012}"/>
                </a:ext>
              </a:extLst>
            </p:cNvPr>
            <p:cNvSpPr/>
            <p:nvPr/>
          </p:nvSpPr>
          <p:spPr>
            <a:xfrm>
              <a:off x="1110897" y="3964226"/>
              <a:ext cx="222497" cy="174603"/>
            </a:xfrm>
            <a:custGeom>
              <a:avLst/>
              <a:gdLst>
                <a:gd name="connsiteX0" fmla="*/ 77943 w 222497"/>
                <a:gd name="connsiteY0" fmla="*/ 43565 h 174603"/>
                <a:gd name="connsiteX1" fmla="*/ 0 w 222497"/>
                <a:gd name="connsiteY1" fmla="*/ 174603 h 174603"/>
                <a:gd name="connsiteX2" fmla="*/ 222498 w 222497"/>
                <a:gd name="connsiteY2" fmla="*/ 0 h 174603"/>
                <a:gd name="connsiteX3" fmla="*/ 77943 w 222497"/>
                <a:gd name="connsiteY3" fmla="*/ 43565 h 174603"/>
              </a:gdLst>
              <a:ahLst/>
              <a:cxnLst>
                <a:cxn ang="0">
                  <a:pos x="connsiteX0" y="connsiteY0"/>
                </a:cxn>
                <a:cxn ang="0">
                  <a:pos x="connsiteX1" y="connsiteY1"/>
                </a:cxn>
                <a:cxn ang="0">
                  <a:pos x="connsiteX2" y="connsiteY2"/>
                </a:cxn>
                <a:cxn ang="0">
                  <a:pos x="connsiteX3" y="connsiteY3"/>
                </a:cxn>
              </a:cxnLst>
              <a:rect l="l" t="t" r="r" b="b"/>
              <a:pathLst>
                <a:path w="222497" h="174603">
                  <a:moveTo>
                    <a:pt x="77943" y="43565"/>
                  </a:moveTo>
                  <a:lnTo>
                    <a:pt x="0" y="174603"/>
                  </a:lnTo>
                  <a:cubicBezTo>
                    <a:pt x="147645" y="170487"/>
                    <a:pt x="205329" y="49053"/>
                    <a:pt x="222498" y="0"/>
                  </a:cubicBezTo>
                  <a:cubicBezTo>
                    <a:pt x="180951" y="39449"/>
                    <a:pt x="94081" y="43222"/>
                    <a:pt x="77943" y="43565"/>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56" name="任意形状 165">
              <a:extLst>
                <a:ext uri="{FF2B5EF4-FFF2-40B4-BE49-F238E27FC236}">
                  <a16:creationId xmlns:a16="http://schemas.microsoft.com/office/drawing/2014/main" id="{4509EBAB-E945-5F48-AF7B-1AA537AA355F}"/>
                </a:ext>
              </a:extLst>
            </p:cNvPr>
            <p:cNvSpPr/>
            <p:nvPr/>
          </p:nvSpPr>
          <p:spPr>
            <a:xfrm>
              <a:off x="939217" y="4088060"/>
              <a:ext cx="434350" cy="253843"/>
            </a:xfrm>
            <a:custGeom>
              <a:avLst/>
              <a:gdLst>
                <a:gd name="connsiteX0" fmla="*/ 54938 w 434350"/>
                <a:gd name="connsiteY0" fmla="*/ 253843 h 253843"/>
                <a:gd name="connsiteX1" fmla="*/ 434351 w 434350"/>
                <a:gd name="connsiteY1" fmla="*/ 0 h 253843"/>
                <a:gd name="connsiteX2" fmla="*/ 86870 w 434350"/>
                <a:gd name="connsiteY2" fmla="*/ 102909 h 253843"/>
                <a:gd name="connsiteX3" fmla="*/ 0 w 434350"/>
                <a:gd name="connsiteY3" fmla="*/ 249384 h 253843"/>
                <a:gd name="connsiteX4" fmla="*/ 54938 w 434350"/>
                <a:gd name="connsiteY4" fmla="*/ 253843 h 2538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350" h="253843">
                  <a:moveTo>
                    <a:pt x="54938" y="253843"/>
                  </a:moveTo>
                  <a:cubicBezTo>
                    <a:pt x="146615" y="253843"/>
                    <a:pt x="312458" y="219540"/>
                    <a:pt x="434351" y="0"/>
                  </a:cubicBezTo>
                  <a:cubicBezTo>
                    <a:pt x="331686" y="95363"/>
                    <a:pt x="117086" y="102223"/>
                    <a:pt x="86870" y="102909"/>
                  </a:cubicBezTo>
                  <a:lnTo>
                    <a:pt x="0" y="249384"/>
                  </a:lnTo>
                  <a:cubicBezTo>
                    <a:pt x="9614" y="251099"/>
                    <a:pt x="29186" y="253843"/>
                    <a:pt x="54938" y="253843"/>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57" name="任意形状 166">
              <a:extLst>
                <a:ext uri="{FF2B5EF4-FFF2-40B4-BE49-F238E27FC236}">
                  <a16:creationId xmlns:a16="http://schemas.microsoft.com/office/drawing/2014/main" id="{52FFD508-BED7-654E-9412-B017D2F42862}"/>
                </a:ext>
              </a:extLst>
            </p:cNvPr>
            <p:cNvSpPr/>
            <p:nvPr/>
          </p:nvSpPr>
          <p:spPr>
            <a:xfrm>
              <a:off x="2272829" y="4135742"/>
              <a:ext cx="310741" cy="384881"/>
            </a:xfrm>
            <a:custGeom>
              <a:avLst/>
              <a:gdLst>
                <a:gd name="connsiteX0" fmla="*/ 195715 w 310741"/>
                <a:gd name="connsiteY0" fmla="*/ 384538 h 384881"/>
                <a:gd name="connsiteX1" fmla="*/ 195715 w 310741"/>
                <a:gd name="connsiteY1" fmla="*/ 249727 h 384881"/>
                <a:gd name="connsiteX2" fmla="*/ 196402 w 310741"/>
                <a:gd name="connsiteY2" fmla="*/ 246983 h 384881"/>
                <a:gd name="connsiteX3" fmla="*/ 310741 w 310741"/>
                <a:gd name="connsiteY3" fmla="*/ 0 h 384881"/>
                <a:gd name="connsiteX4" fmla="*/ 225588 w 310741"/>
                <a:gd name="connsiteY4" fmla="*/ 0 h 384881"/>
                <a:gd name="connsiteX5" fmla="*/ 160349 w 310741"/>
                <a:gd name="connsiteY5" fmla="*/ 145788 h 384881"/>
                <a:gd name="connsiteX6" fmla="*/ 155199 w 310741"/>
                <a:gd name="connsiteY6" fmla="*/ 149219 h 384881"/>
                <a:gd name="connsiteX7" fmla="*/ 150049 w 310741"/>
                <a:gd name="connsiteY7" fmla="*/ 145788 h 384881"/>
                <a:gd name="connsiteX8" fmla="*/ 85153 w 310741"/>
                <a:gd name="connsiteY8" fmla="*/ 343 h 384881"/>
                <a:gd name="connsiteX9" fmla="*/ 0 w 310741"/>
                <a:gd name="connsiteY9" fmla="*/ 343 h 384881"/>
                <a:gd name="connsiteX10" fmla="*/ 114339 w 310741"/>
                <a:gd name="connsiteY10" fmla="*/ 247326 h 384881"/>
                <a:gd name="connsiteX11" fmla="*/ 115026 w 310741"/>
                <a:gd name="connsiteY11" fmla="*/ 250070 h 384881"/>
                <a:gd name="connsiteX12" fmla="*/ 115026 w 310741"/>
                <a:gd name="connsiteY12" fmla="*/ 384881 h 384881"/>
                <a:gd name="connsiteX13" fmla="*/ 195715 w 310741"/>
                <a:gd name="connsiteY13" fmla="*/ 384881 h 384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0741" h="384881">
                  <a:moveTo>
                    <a:pt x="195715" y="384538"/>
                  </a:moveTo>
                  <a:lnTo>
                    <a:pt x="195715" y="249727"/>
                  </a:lnTo>
                  <a:cubicBezTo>
                    <a:pt x="195715" y="248698"/>
                    <a:pt x="196059" y="248012"/>
                    <a:pt x="196402" y="246983"/>
                  </a:cubicBezTo>
                  <a:lnTo>
                    <a:pt x="310741" y="0"/>
                  </a:lnTo>
                  <a:lnTo>
                    <a:pt x="225588" y="0"/>
                  </a:lnTo>
                  <a:lnTo>
                    <a:pt x="160349" y="145788"/>
                  </a:lnTo>
                  <a:cubicBezTo>
                    <a:pt x="159319" y="147847"/>
                    <a:pt x="157259" y="149219"/>
                    <a:pt x="155199" y="149219"/>
                  </a:cubicBezTo>
                  <a:cubicBezTo>
                    <a:pt x="153139" y="149219"/>
                    <a:pt x="151079" y="147847"/>
                    <a:pt x="150049" y="145788"/>
                  </a:cubicBezTo>
                  <a:lnTo>
                    <a:pt x="85153" y="343"/>
                  </a:lnTo>
                  <a:lnTo>
                    <a:pt x="0" y="343"/>
                  </a:lnTo>
                  <a:lnTo>
                    <a:pt x="114339" y="247326"/>
                  </a:lnTo>
                  <a:cubicBezTo>
                    <a:pt x="114682" y="248012"/>
                    <a:pt x="115026" y="249041"/>
                    <a:pt x="115026" y="250070"/>
                  </a:cubicBezTo>
                  <a:lnTo>
                    <a:pt x="115026" y="384881"/>
                  </a:lnTo>
                  <a:lnTo>
                    <a:pt x="195715" y="384881"/>
                  </a:lnTo>
                  <a:close/>
                </a:path>
              </a:pathLst>
            </a:custGeom>
            <a:grpFill/>
            <a:ln w="3430" cap="flat">
              <a:noFill/>
              <a:prstDash val="solid"/>
              <a:miter/>
            </a:ln>
          </p:spPr>
          <p:txBody>
            <a:bodyPr rtlCol="0" anchor="ctr"/>
            <a:lstStyle/>
            <a:p>
              <a:endParaRPr lang="zh-CN" altLang="en-US">
                <a:solidFill>
                  <a:srgbClr val="0E0D10"/>
                </a:solidFill>
              </a:endParaRPr>
            </a:p>
          </p:txBody>
        </p:sp>
        <p:sp>
          <p:nvSpPr>
            <p:cNvPr id="58" name="任意形状 167">
              <a:extLst>
                <a:ext uri="{FF2B5EF4-FFF2-40B4-BE49-F238E27FC236}">
                  <a16:creationId xmlns:a16="http://schemas.microsoft.com/office/drawing/2014/main" id="{ECF0D45F-50BC-3E47-A28A-DC7BF92BB3CB}"/>
                </a:ext>
              </a:extLst>
            </p:cNvPr>
            <p:cNvSpPr/>
            <p:nvPr/>
          </p:nvSpPr>
          <p:spPr>
            <a:xfrm>
              <a:off x="2561595" y="4135592"/>
              <a:ext cx="258321" cy="383790"/>
            </a:xfrm>
            <a:custGeom>
              <a:avLst/>
              <a:gdLst>
                <a:gd name="connsiteX0" fmla="*/ 170994 w 258321"/>
                <a:gd name="connsiteY0" fmla="*/ 156229 h 383790"/>
                <a:gd name="connsiteX1" fmla="*/ 166187 w 258321"/>
                <a:gd name="connsiteY1" fmla="*/ 153828 h 383790"/>
                <a:gd name="connsiteX2" fmla="*/ 112966 w 258321"/>
                <a:gd name="connsiteY2" fmla="*/ 101344 h 383790"/>
                <a:gd name="connsiteX3" fmla="*/ 124983 w 258321"/>
                <a:gd name="connsiteY3" fmla="*/ 76989 h 383790"/>
                <a:gd name="connsiteX4" fmla="*/ 173054 w 258321"/>
                <a:gd name="connsiteY4" fmla="*/ 66012 h 383790"/>
                <a:gd name="connsiteX5" fmla="*/ 247906 w 258321"/>
                <a:gd name="connsiteY5" fmla="*/ 88995 h 383790"/>
                <a:gd name="connsiteX6" fmla="*/ 247906 w 258321"/>
                <a:gd name="connsiteY6" fmla="*/ 18330 h 383790"/>
                <a:gd name="connsiteX7" fmla="*/ 178891 w 258321"/>
                <a:gd name="connsiteY7" fmla="*/ 1522 h 383790"/>
                <a:gd name="connsiteX8" fmla="*/ 177174 w 258321"/>
                <a:gd name="connsiteY8" fmla="*/ 1179 h 383790"/>
                <a:gd name="connsiteX9" fmla="*/ 74509 w 258321"/>
                <a:gd name="connsiteY9" fmla="*/ 25191 h 383790"/>
                <a:gd name="connsiteX10" fmla="*/ 40860 w 258321"/>
                <a:gd name="connsiteY10" fmla="*/ 93454 h 383790"/>
                <a:gd name="connsiteX11" fmla="*/ 59402 w 258321"/>
                <a:gd name="connsiteY11" fmla="*/ 156572 h 383790"/>
                <a:gd name="connsiteX12" fmla="*/ 125670 w 258321"/>
                <a:gd name="connsiteY12" fmla="*/ 204254 h 383790"/>
                <a:gd name="connsiteX13" fmla="*/ 131507 w 258321"/>
                <a:gd name="connsiteY13" fmla="*/ 207341 h 383790"/>
                <a:gd name="connsiteX14" fmla="*/ 181981 w 258321"/>
                <a:gd name="connsiteY14" fmla="*/ 284523 h 383790"/>
                <a:gd name="connsiteX15" fmla="*/ 110906 w 258321"/>
                <a:gd name="connsiteY15" fmla="*/ 315053 h 383790"/>
                <a:gd name="connsiteX16" fmla="*/ 0 w 258321"/>
                <a:gd name="connsiteY16" fmla="*/ 281779 h 383790"/>
                <a:gd name="connsiteX17" fmla="*/ 0 w 258321"/>
                <a:gd name="connsiteY17" fmla="*/ 352443 h 383790"/>
                <a:gd name="connsiteX18" fmla="*/ 110906 w 258321"/>
                <a:gd name="connsiteY18" fmla="*/ 383659 h 383790"/>
                <a:gd name="connsiteX19" fmla="*/ 256834 w 258321"/>
                <a:gd name="connsiteY19" fmla="*/ 287953 h 383790"/>
                <a:gd name="connsiteX20" fmla="*/ 170994 w 258321"/>
                <a:gd name="connsiteY20" fmla="*/ 156229 h 38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58321" h="383790">
                  <a:moveTo>
                    <a:pt x="170994" y="156229"/>
                  </a:moveTo>
                  <a:cubicBezTo>
                    <a:pt x="168933" y="155200"/>
                    <a:pt x="167560" y="154514"/>
                    <a:pt x="166187" y="153828"/>
                  </a:cubicBezTo>
                  <a:cubicBezTo>
                    <a:pt x="153139" y="147653"/>
                    <a:pt x="110219" y="130845"/>
                    <a:pt x="112966" y="101344"/>
                  </a:cubicBezTo>
                  <a:cubicBezTo>
                    <a:pt x="113996" y="91053"/>
                    <a:pt x="118116" y="82820"/>
                    <a:pt x="124983" y="76989"/>
                  </a:cubicBezTo>
                  <a:cubicBezTo>
                    <a:pt x="138374" y="66355"/>
                    <a:pt x="164813" y="65669"/>
                    <a:pt x="173054" y="66012"/>
                  </a:cubicBezTo>
                  <a:cubicBezTo>
                    <a:pt x="207733" y="68756"/>
                    <a:pt x="238979" y="82477"/>
                    <a:pt x="247906" y="88995"/>
                  </a:cubicBezTo>
                  <a:lnTo>
                    <a:pt x="247906" y="18330"/>
                  </a:lnTo>
                  <a:cubicBezTo>
                    <a:pt x="219064" y="7353"/>
                    <a:pt x="190909" y="2551"/>
                    <a:pt x="178891" y="1522"/>
                  </a:cubicBezTo>
                  <a:lnTo>
                    <a:pt x="177174" y="1179"/>
                  </a:lnTo>
                  <a:cubicBezTo>
                    <a:pt x="135284" y="-3281"/>
                    <a:pt x="98888" y="4952"/>
                    <a:pt x="74509" y="25191"/>
                  </a:cubicBezTo>
                  <a:cubicBezTo>
                    <a:pt x="54938" y="41314"/>
                    <a:pt x="43607" y="64297"/>
                    <a:pt x="40860" y="93454"/>
                  </a:cubicBezTo>
                  <a:cubicBezTo>
                    <a:pt x="38800" y="116094"/>
                    <a:pt x="44637" y="135990"/>
                    <a:pt x="59402" y="156572"/>
                  </a:cubicBezTo>
                  <a:cubicBezTo>
                    <a:pt x="73136" y="175782"/>
                    <a:pt x="99918" y="190189"/>
                    <a:pt x="125670" y="204254"/>
                  </a:cubicBezTo>
                  <a:lnTo>
                    <a:pt x="131507" y="207341"/>
                  </a:lnTo>
                  <a:cubicBezTo>
                    <a:pt x="169277" y="227580"/>
                    <a:pt x="195372" y="248505"/>
                    <a:pt x="181981" y="284523"/>
                  </a:cubicBezTo>
                  <a:cubicBezTo>
                    <a:pt x="173741" y="306820"/>
                    <a:pt x="150049" y="315053"/>
                    <a:pt x="110906" y="315053"/>
                  </a:cubicBezTo>
                  <a:cubicBezTo>
                    <a:pt x="61805" y="315053"/>
                    <a:pt x="0" y="281779"/>
                    <a:pt x="0" y="281779"/>
                  </a:cubicBezTo>
                  <a:lnTo>
                    <a:pt x="0" y="352443"/>
                  </a:lnTo>
                  <a:cubicBezTo>
                    <a:pt x="0" y="352443"/>
                    <a:pt x="34680" y="380915"/>
                    <a:pt x="110906" y="383659"/>
                  </a:cubicBezTo>
                  <a:cubicBezTo>
                    <a:pt x="190222" y="386403"/>
                    <a:pt x="248936" y="345926"/>
                    <a:pt x="256834" y="287953"/>
                  </a:cubicBezTo>
                  <a:cubicBezTo>
                    <a:pt x="265761" y="224835"/>
                    <a:pt x="234172" y="186759"/>
                    <a:pt x="170994" y="156229"/>
                  </a:cubicBezTo>
                  <a:close/>
                </a:path>
              </a:pathLst>
            </a:custGeom>
            <a:grpFill/>
            <a:ln w="3430" cap="flat">
              <a:noFill/>
              <a:prstDash val="solid"/>
              <a:miter/>
            </a:ln>
          </p:spPr>
          <p:txBody>
            <a:bodyPr rtlCol="0" anchor="ctr"/>
            <a:lstStyle/>
            <a:p>
              <a:endParaRPr lang="zh-CN" altLang="en-US">
                <a:solidFill>
                  <a:srgbClr val="0E0D10"/>
                </a:solidFill>
              </a:endParaRPr>
            </a:p>
          </p:txBody>
        </p:sp>
      </p:grpSp>
    </p:spTree>
    <p:extLst>
      <p:ext uri="{BB962C8B-B14F-4D97-AF65-F5344CB8AC3E}">
        <p14:creationId xmlns:p14="http://schemas.microsoft.com/office/powerpoint/2010/main" val="16148201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标题和内容">
    <p:bg>
      <p:bgRef idx="1001">
        <a:schemeClr val="bg1"/>
      </p:bgRef>
    </p:bg>
    <p:spTree>
      <p:nvGrpSpPr>
        <p:cNvPr id="1" name=""/>
        <p:cNvGrpSpPr/>
        <p:nvPr/>
      </p:nvGrpSpPr>
      <p:grpSpPr>
        <a:xfrm>
          <a:off x="0" y="0"/>
          <a:ext cx="0" cy="0"/>
          <a:chOff x="0" y="0"/>
          <a:chExt cx="0" cy="0"/>
        </a:xfrm>
      </p:grpSpPr>
      <p:sp>
        <p:nvSpPr>
          <p:cNvPr id="14" name="标题 1"/>
          <p:cNvSpPr>
            <a:spLocks noGrp="1"/>
          </p:cNvSpPr>
          <p:nvPr>
            <p:ph type="title" hasCustomPrompt="1"/>
          </p:nvPr>
        </p:nvSpPr>
        <p:spPr>
          <a:xfrm>
            <a:off x="314794" y="257594"/>
            <a:ext cx="11554730" cy="1077218"/>
          </a:xfrm>
          <a:prstGeom prst="rect">
            <a:avLst/>
          </a:prstGeom>
          <a:ln>
            <a:noFill/>
          </a:ln>
          <a:effectLst>
            <a:innerShdw blurRad="114300">
              <a:srgbClr val="2878AA">
                <a:alpha val="39000"/>
              </a:srgbClr>
            </a:innerShdw>
          </a:effectLst>
        </p:spPr>
        <p:txBody>
          <a:bodyPr wrap="square" anchor="t">
            <a:spAutoFit/>
          </a:bodyPr>
          <a:lstStyle>
            <a:lvl1pPr algn="l">
              <a:defRPr lang="zh-CN" altLang="en-US" sz="3200" b="1" kern="1200" spc="100" baseline="0" dirty="0">
                <a:gradFill>
                  <a:gsLst>
                    <a:gs pos="100000">
                      <a:srgbClr val="5E5E5D"/>
                    </a:gs>
                    <a:gs pos="14000">
                      <a:srgbClr val="0B0B0C"/>
                    </a:gs>
                  </a:gsLst>
                  <a:lin ang="5400000" scaled="0"/>
                </a:gradFill>
                <a:effectLst/>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zh-CN" altLang="en-US" dirty="0"/>
              <a:t>单击此处添加标题</a:t>
            </a:r>
            <a:br>
              <a:rPr lang="en-US" altLang="zh-CN" dirty="0"/>
            </a:br>
            <a:r>
              <a:rPr lang="zh-CN" altLang="en-US" dirty="0"/>
              <a:t>最多两行</a:t>
            </a:r>
          </a:p>
        </p:txBody>
      </p:sp>
      <p:sp>
        <p:nvSpPr>
          <p:cNvPr id="5" name="灯片编号占位符 2">
            <a:extLst>
              <a:ext uri="{FF2B5EF4-FFF2-40B4-BE49-F238E27FC236}">
                <a16:creationId xmlns:a16="http://schemas.microsoft.com/office/drawing/2014/main" id="{0697B148-251C-CA44-91F1-8C067CA1619F}"/>
              </a:ext>
            </a:extLst>
          </p:cNvPr>
          <p:cNvSpPr>
            <a:spLocks noGrp="1"/>
          </p:cNvSpPr>
          <p:nvPr>
            <p:ph type="sldNum" sz="quarter" idx="10"/>
          </p:nvPr>
        </p:nvSpPr>
        <p:spPr>
          <a:xfrm>
            <a:off x="11851370" y="6663984"/>
            <a:ext cx="340660" cy="195731"/>
          </a:xfrm>
          <a:prstGeom prst="rect">
            <a:avLst/>
          </a:prstGeom>
          <a:solidFill>
            <a:srgbClr val="00B0F0"/>
          </a:solidFill>
        </p:spPr>
        <p:txBody>
          <a:bodyPr/>
          <a:lstStyle>
            <a:lvl1pPr algn="ctr">
              <a:defRPr sz="700" b="0">
                <a:solidFill>
                  <a:schemeClr val="bg1"/>
                </a:solidFill>
                <a:latin typeface="Arial" panose="020B0604020202020204" pitchFamily="34" charset="0"/>
                <a:cs typeface="Arial" pitchFamily="34" charset="0"/>
              </a:defRPr>
            </a:lvl1pPr>
          </a:lstStyle>
          <a:p>
            <a:fld id="{04764C24-7E44-40E7-A540-72BB39868355}" type="slidenum">
              <a:rPr lang="zh-CN" altLang="en-US" smtClean="0"/>
              <a:pPr/>
              <a:t>‹#›</a:t>
            </a:fld>
            <a:endParaRPr lang="zh-CN" altLang="en-US" dirty="0"/>
          </a:p>
        </p:txBody>
      </p:sp>
    </p:spTree>
    <p:extLst>
      <p:ext uri="{BB962C8B-B14F-4D97-AF65-F5344CB8AC3E}">
        <p14:creationId xmlns:p14="http://schemas.microsoft.com/office/powerpoint/2010/main" val="410259791"/>
      </p:ext>
    </p:extLst>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709388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封面">
    <p:spTree>
      <p:nvGrpSpPr>
        <p:cNvPr id="1" name=""/>
        <p:cNvGrpSpPr/>
        <p:nvPr/>
      </p:nvGrpSpPr>
      <p:grpSpPr>
        <a:xfrm>
          <a:off x="0" y="0"/>
          <a:ext cx="0" cy="0"/>
          <a:chOff x="0" y="0"/>
          <a:chExt cx="0" cy="0"/>
        </a:xfrm>
      </p:grpSpPr>
      <p:pic>
        <p:nvPicPr>
          <p:cNvPr id="31" name="图片 30">
            <a:extLst>
              <a:ext uri="{FF2B5EF4-FFF2-40B4-BE49-F238E27FC236}">
                <a16:creationId xmlns:a16="http://schemas.microsoft.com/office/drawing/2014/main" id="{76B4D346-6063-FB44-A88A-D3BCE6A74DE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2" name="标题 30"/>
          <p:cNvSpPr>
            <a:spLocks noGrp="1"/>
          </p:cNvSpPr>
          <p:nvPr>
            <p:ph type="title"/>
          </p:nvPr>
        </p:nvSpPr>
        <p:spPr>
          <a:xfrm>
            <a:off x="946696" y="1683654"/>
            <a:ext cx="10418528" cy="3117954"/>
          </a:xfrm>
          <a:prstGeom prst="rect">
            <a:avLst/>
          </a:prstGeom>
        </p:spPr>
        <p:txBody>
          <a:bodyPr anchor="t"/>
          <a:lstStyle>
            <a:lvl1pPr algn="ctr">
              <a:lnSpc>
                <a:spcPct val="105000"/>
              </a:lnSpc>
              <a:defRPr lang="zh-CN" altLang="en-US" sz="6600" b="1" kern="1200" dirty="0">
                <a:solidFill>
                  <a:schemeClr val="bg1"/>
                </a:solidFill>
                <a:effectLst/>
                <a:latin typeface="Arial" panose="020B0604020202020204" pitchFamily="34" charset="0"/>
                <a:ea typeface="+mj-ea"/>
                <a:cs typeface="Arial" panose="020B0604020202020204" pitchFamily="34" charset="0"/>
              </a:defRPr>
            </a:lvl1pPr>
          </a:lstStyle>
          <a:p>
            <a:pPr marL="0" lvl="0"/>
            <a:r>
              <a:rPr lang="zh-CN" altLang="en-US" dirty="0"/>
              <a:t>单击此处编辑母版标题样式</a:t>
            </a:r>
          </a:p>
        </p:txBody>
      </p:sp>
      <p:grpSp>
        <p:nvGrpSpPr>
          <p:cNvPr id="137" name="图形 159">
            <a:extLst>
              <a:ext uri="{FF2B5EF4-FFF2-40B4-BE49-F238E27FC236}">
                <a16:creationId xmlns:a16="http://schemas.microsoft.com/office/drawing/2014/main" id="{83FFB4FD-3191-0B4C-9304-C46C79F5C67E}"/>
              </a:ext>
            </a:extLst>
          </p:cNvPr>
          <p:cNvGrpSpPr/>
          <p:nvPr/>
        </p:nvGrpSpPr>
        <p:grpSpPr>
          <a:xfrm>
            <a:off x="9879476" y="367219"/>
            <a:ext cx="1310012" cy="367299"/>
            <a:chOff x="829341" y="3964226"/>
            <a:chExt cx="1990574" cy="558112"/>
          </a:xfrm>
          <a:solidFill>
            <a:schemeClr val="bg1"/>
          </a:solidFill>
        </p:grpSpPr>
        <p:sp>
          <p:nvSpPr>
            <p:cNvPr id="148" name="任意形状 161">
              <a:extLst>
                <a:ext uri="{FF2B5EF4-FFF2-40B4-BE49-F238E27FC236}">
                  <a16:creationId xmlns:a16="http://schemas.microsoft.com/office/drawing/2014/main" id="{97DFBB16-44BF-9248-B7A3-00916646B49F}"/>
                </a:ext>
              </a:extLst>
            </p:cNvPr>
            <p:cNvSpPr/>
            <p:nvPr/>
          </p:nvSpPr>
          <p:spPr>
            <a:xfrm>
              <a:off x="829341" y="4084287"/>
              <a:ext cx="560020" cy="438051"/>
            </a:xfrm>
            <a:custGeom>
              <a:avLst/>
              <a:gdLst>
                <a:gd name="connsiteX0" fmla="*/ 161379 w 560020"/>
                <a:gd name="connsiteY0" fmla="*/ 274425 h 438051"/>
                <a:gd name="connsiteX1" fmla="*/ 100261 w 560020"/>
                <a:gd name="connsiteY1" fmla="*/ 268937 h 438051"/>
                <a:gd name="connsiteX2" fmla="*/ 0 w 560020"/>
                <a:gd name="connsiteY2" fmla="*/ 438051 h 438051"/>
                <a:gd name="connsiteX3" fmla="*/ 4120 w 560020"/>
                <a:gd name="connsiteY3" fmla="*/ 438051 h 438051"/>
                <a:gd name="connsiteX4" fmla="*/ 560021 w 560020"/>
                <a:gd name="connsiteY4" fmla="*/ 0 h 438051"/>
                <a:gd name="connsiteX5" fmla="*/ 161379 w 560020"/>
                <a:gd name="connsiteY5" fmla="*/ 274425 h 438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0020" h="438051">
                  <a:moveTo>
                    <a:pt x="161379" y="274425"/>
                  </a:moveTo>
                  <a:cubicBezTo>
                    <a:pt x="130477" y="274082"/>
                    <a:pt x="108845" y="270652"/>
                    <a:pt x="100261" y="268937"/>
                  </a:cubicBezTo>
                  <a:lnTo>
                    <a:pt x="0" y="438051"/>
                  </a:lnTo>
                  <a:cubicBezTo>
                    <a:pt x="1373" y="438051"/>
                    <a:pt x="2747" y="438051"/>
                    <a:pt x="4120" y="438051"/>
                  </a:cubicBezTo>
                  <a:cubicBezTo>
                    <a:pt x="71762" y="438051"/>
                    <a:pt x="420273" y="408207"/>
                    <a:pt x="560021" y="0"/>
                  </a:cubicBezTo>
                  <a:cubicBezTo>
                    <a:pt x="446369" y="225372"/>
                    <a:pt x="265418" y="276140"/>
                    <a:pt x="161379" y="274425"/>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149" name="任意形状 162">
              <a:extLst>
                <a:ext uri="{FF2B5EF4-FFF2-40B4-BE49-F238E27FC236}">
                  <a16:creationId xmlns:a16="http://schemas.microsoft.com/office/drawing/2014/main" id="{E78577DD-B0BF-1642-83D1-456CA730E7EE}"/>
                </a:ext>
              </a:extLst>
            </p:cNvPr>
            <p:cNvSpPr/>
            <p:nvPr/>
          </p:nvSpPr>
          <p:spPr>
            <a:xfrm>
              <a:off x="1941486" y="4136085"/>
              <a:ext cx="403448" cy="384195"/>
            </a:xfrm>
            <a:custGeom>
              <a:avLst/>
              <a:gdLst>
                <a:gd name="connsiteX0" fmla="*/ 150049 w 403448"/>
                <a:gd name="connsiteY0" fmla="*/ 0 h 384195"/>
                <a:gd name="connsiteX1" fmla="*/ 0 w 403448"/>
                <a:gd name="connsiteY1" fmla="*/ 384195 h 384195"/>
                <a:gd name="connsiteX2" fmla="*/ 85840 w 403448"/>
                <a:gd name="connsiteY2" fmla="*/ 384195 h 384195"/>
                <a:gd name="connsiteX3" fmla="*/ 111249 w 403448"/>
                <a:gd name="connsiteY3" fmla="*/ 315932 h 384195"/>
                <a:gd name="connsiteX4" fmla="*/ 116743 w 403448"/>
                <a:gd name="connsiteY4" fmla="*/ 311816 h 384195"/>
                <a:gd name="connsiteX5" fmla="*/ 287393 w 403448"/>
                <a:gd name="connsiteY5" fmla="*/ 311816 h 384195"/>
                <a:gd name="connsiteX6" fmla="*/ 292886 w 403448"/>
                <a:gd name="connsiteY6" fmla="*/ 315932 h 384195"/>
                <a:gd name="connsiteX7" fmla="*/ 318638 w 403448"/>
                <a:gd name="connsiteY7" fmla="*/ 384195 h 384195"/>
                <a:gd name="connsiteX8" fmla="*/ 403449 w 403448"/>
                <a:gd name="connsiteY8" fmla="*/ 384195 h 384195"/>
                <a:gd name="connsiteX9" fmla="*/ 253743 w 403448"/>
                <a:gd name="connsiteY9" fmla="*/ 0 h 384195"/>
                <a:gd name="connsiteX10" fmla="*/ 150049 w 403448"/>
                <a:gd name="connsiteY10" fmla="*/ 0 h 384195"/>
                <a:gd name="connsiteX11" fmla="*/ 266104 w 403448"/>
                <a:gd name="connsiteY11" fmla="*/ 243895 h 384195"/>
                <a:gd name="connsiteX12" fmla="*/ 261297 w 403448"/>
                <a:gd name="connsiteY12" fmla="*/ 246297 h 384195"/>
                <a:gd name="connsiteX13" fmla="*/ 142151 w 403448"/>
                <a:gd name="connsiteY13" fmla="*/ 246297 h 384195"/>
                <a:gd name="connsiteX14" fmla="*/ 137344 w 403448"/>
                <a:gd name="connsiteY14" fmla="*/ 243552 h 384195"/>
                <a:gd name="connsiteX15" fmla="*/ 136657 w 403448"/>
                <a:gd name="connsiteY15" fmla="*/ 238407 h 384195"/>
                <a:gd name="connsiteX16" fmla="*/ 196402 w 403448"/>
                <a:gd name="connsiteY16" fmla="*/ 76839 h 384195"/>
                <a:gd name="connsiteX17" fmla="*/ 201896 w 403448"/>
                <a:gd name="connsiteY17" fmla="*/ 73066 h 384195"/>
                <a:gd name="connsiteX18" fmla="*/ 207390 w 403448"/>
                <a:gd name="connsiteY18" fmla="*/ 76839 h 384195"/>
                <a:gd name="connsiteX19" fmla="*/ 266791 w 403448"/>
                <a:gd name="connsiteY19" fmla="*/ 238407 h 384195"/>
                <a:gd name="connsiteX20" fmla="*/ 266104 w 403448"/>
                <a:gd name="connsiteY20" fmla="*/ 243895 h 384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3448" h="384195">
                  <a:moveTo>
                    <a:pt x="150049" y="0"/>
                  </a:moveTo>
                  <a:lnTo>
                    <a:pt x="0" y="384195"/>
                  </a:lnTo>
                  <a:lnTo>
                    <a:pt x="85840" y="384195"/>
                  </a:lnTo>
                  <a:lnTo>
                    <a:pt x="111249" y="315932"/>
                  </a:lnTo>
                  <a:cubicBezTo>
                    <a:pt x="111936" y="313531"/>
                    <a:pt x="114339" y="311816"/>
                    <a:pt x="116743" y="311816"/>
                  </a:cubicBezTo>
                  <a:lnTo>
                    <a:pt x="287393" y="311816"/>
                  </a:lnTo>
                  <a:cubicBezTo>
                    <a:pt x="289796" y="311816"/>
                    <a:pt x="292200" y="313531"/>
                    <a:pt x="292886" y="315932"/>
                  </a:cubicBezTo>
                  <a:lnTo>
                    <a:pt x="318638" y="384195"/>
                  </a:lnTo>
                  <a:lnTo>
                    <a:pt x="403449" y="384195"/>
                  </a:lnTo>
                  <a:lnTo>
                    <a:pt x="253743" y="0"/>
                  </a:lnTo>
                  <a:lnTo>
                    <a:pt x="150049" y="0"/>
                  </a:lnTo>
                  <a:close/>
                  <a:moveTo>
                    <a:pt x="266104" y="243895"/>
                  </a:moveTo>
                  <a:cubicBezTo>
                    <a:pt x="265074" y="245611"/>
                    <a:pt x="263357" y="246297"/>
                    <a:pt x="261297" y="246297"/>
                  </a:cubicBezTo>
                  <a:lnTo>
                    <a:pt x="142151" y="246297"/>
                  </a:lnTo>
                  <a:cubicBezTo>
                    <a:pt x="140434" y="246297"/>
                    <a:pt x="138374" y="245267"/>
                    <a:pt x="137344" y="243552"/>
                  </a:cubicBezTo>
                  <a:cubicBezTo>
                    <a:pt x="136314" y="242180"/>
                    <a:pt x="135971" y="240122"/>
                    <a:pt x="136657" y="238407"/>
                  </a:cubicBezTo>
                  <a:lnTo>
                    <a:pt x="196402" y="76839"/>
                  </a:lnTo>
                  <a:cubicBezTo>
                    <a:pt x="197089" y="74438"/>
                    <a:pt x="199492" y="73066"/>
                    <a:pt x="201896" y="73066"/>
                  </a:cubicBezTo>
                  <a:cubicBezTo>
                    <a:pt x="204299" y="73066"/>
                    <a:pt x="206703" y="74781"/>
                    <a:pt x="207390" y="76839"/>
                  </a:cubicBezTo>
                  <a:lnTo>
                    <a:pt x="266791" y="238407"/>
                  </a:lnTo>
                  <a:cubicBezTo>
                    <a:pt x="267478" y="240122"/>
                    <a:pt x="267134" y="242180"/>
                    <a:pt x="266104" y="243895"/>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150" name="任意形状 163">
              <a:extLst>
                <a:ext uri="{FF2B5EF4-FFF2-40B4-BE49-F238E27FC236}">
                  <a16:creationId xmlns:a16="http://schemas.microsoft.com/office/drawing/2014/main" id="{BB3BBB7A-9E3B-D746-9006-B5ECE396CB46}"/>
                </a:ext>
              </a:extLst>
            </p:cNvPr>
            <p:cNvSpPr/>
            <p:nvPr/>
          </p:nvSpPr>
          <p:spPr>
            <a:xfrm>
              <a:off x="1478636" y="4135742"/>
              <a:ext cx="541822" cy="384538"/>
            </a:xfrm>
            <a:custGeom>
              <a:avLst/>
              <a:gdLst>
                <a:gd name="connsiteX0" fmla="*/ 351944 w 541822"/>
                <a:gd name="connsiteY0" fmla="*/ 246983 h 384538"/>
                <a:gd name="connsiteX1" fmla="*/ 346794 w 541822"/>
                <a:gd name="connsiteY1" fmla="*/ 242180 h 384538"/>
                <a:gd name="connsiteX2" fmla="*/ 313488 w 541822"/>
                <a:gd name="connsiteY2" fmla="*/ 686 h 384538"/>
                <a:gd name="connsiteX3" fmla="*/ 211510 w 541822"/>
                <a:gd name="connsiteY3" fmla="*/ 686 h 384538"/>
                <a:gd name="connsiteX4" fmla="*/ 104038 w 541822"/>
                <a:gd name="connsiteY4" fmla="*/ 244581 h 384538"/>
                <a:gd name="connsiteX5" fmla="*/ 97858 w 541822"/>
                <a:gd name="connsiteY5" fmla="*/ 248012 h 384538"/>
                <a:gd name="connsiteX6" fmla="*/ 93051 w 541822"/>
                <a:gd name="connsiteY6" fmla="*/ 242523 h 384538"/>
                <a:gd name="connsiteX7" fmla="*/ 76569 w 541822"/>
                <a:gd name="connsiteY7" fmla="*/ 343 h 384538"/>
                <a:gd name="connsiteX8" fmla="*/ 0 w 541822"/>
                <a:gd name="connsiteY8" fmla="*/ 343 h 384538"/>
                <a:gd name="connsiteX9" fmla="*/ 29186 w 541822"/>
                <a:gd name="connsiteY9" fmla="*/ 384538 h 384538"/>
                <a:gd name="connsiteX10" fmla="*/ 124296 w 541822"/>
                <a:gd name="connsiteY10" fmla="*/ 384538 h 384538"/>
                <a:gd name="connsiteX11" fmla="*/ 243443 w 541822"/>
                <a:gd name="connsiteY11" fmla="*/ 114916 h 384538"/>
                <a:gd name="connsiteX12" fmla="*/ 249623 w 541822"/>
                <a:gd name="connsiteY12" fmla="*/ 111485 h 384538"/>
                <a:gd name="connsiteX13" fmla="*/ 254430 w 541822"/>
                <a:gd name="connsiteY13" fmla="*/ 116288 h 384538"/>
                <a:gd name="connsiteX14" fmla="*/ 292200 w 541822"/>
                <a:gd name="connsiteY14" fmla="*/ 384195 h 384538"/>
                <a:gd name="connsiteX15" fmla="*/ 383877 w 541822"/>
                <a:gd name="connsiteY15" fmla="*/ 384195 h 384538"/>
                <a:gd name="connsiteX16" fmla="*/ 541823 w 541822"/>
                <a:gd name="connsiteY16" fmla="*/ 0 h 384538"/>
                <a:gd name="connsiteX17" fmla="*/ 457699 w 541822"/>
                <a:gd name="connsiteY17" fmla="*/ 0 h 384538"/>
                <a:gd name="connsiteX18" fmla="*/ 358125 w 541822"/>
                <a:gd name="connsiteY18" fmla="*/ 242866 h 384538"/>
                <a:gd name="connsiteX19" fmla="*/ 351944 w 541822"/>
                <a:gd name="connsiteY19" fmla="*/ 246983 h 38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41822" h="384538">
                  <a:moveTo>
                    <a:pt x="351944" y="246983"/>
                  </a:moveTo>
                  <a:cubicBezTo>
                    <a:pt x="349198" y="246640"/>
                    <a:pt x="347137" y="244581"/>
                    <a:pt x="346794" y="242180"/>
                  </a:cubicBezTo>
                  <a:lnTo>
                    <a:pt x="313488" y="686"/>
                  </a:lnTo>
                  <a:lnTo>
                    <a:pt x="211510" y="686"/>
                  </a:lnTo>
                  <a:lnTo>
                    <a:pt x="104038" y="244581"/>
                  </a:lnTo>
                  <a:cubicBezTo>
                    <a:pt x="103008" y="246983"/>
                    <a:pt x="100261" y="248355"/>
                    <a:pt x="97858" y="248012"/>
                  </a:cubicBezTo>
                  <a:cubicBezTo>
                    <a:pt x="95111" y="247669"/>
                    <a:pt x="93051" y="245268"/>
                    <a:pt x="93051" y="242523"/>
                  </a:cubicBezTo>
                  <a:lnTo>
                    <a:pt x="76569" y="343"/>
                  </a:lnTo>
                  <a:lnTo>
                    <a:pt x="0" y="343"/>
                  </a:lnTo>
                  <a:lnTo>
                    <a:pt x="29186" y="384538"/>
                  </a:lnTo>
                  <a:lnTo>
                    <a:pt x="124296" y="384538"/>
                  </a:lnTo>
                  <a:lnTo>
                    <a:pt x="243443" y="114916"/>
                  </a:lnTo>
                  <a:cubicBezTo>
                    <a:pt x="244473" y="112514"/>
                    <a:pt x="246876" y="111142"/>
                    <a:pt x="249623" y="111485"/>
                  </a:cubicBezTo>
                  <a:cubicBezTo>
                    <a:pt x="252027" y="111828"/>
                    <a:pt x="254087" y="113886"/>
                    <a:pt x="254430" y="116288"/>
                  </a:cubicBezTo>
                  <a:lnTo>
                    <a:pt x="292200" y="384195"/>
                  </a:lnTo>
                  <a:lnTo>
                    <a:pt x="383877" y="384195"/>
                  </a:lnTo>
                  <a:lnTo>
                    <a:pt x="541823" y="0"/>
                  </a:lnTo>
                  <a:lnTo>
                    <a:pt x="457699" y="0"/>
                  </a:lnTo>
                  <a:lnTo>
                    <a:pt x="358125" y="242866"/>
                  </a:lnTo>
                  <a:cubicBezTo>
                    <a:pt x="357095" y="245954"/>
                    <a:pt x="354691" y="247326"/>
                    <a:pt x="351944" y="246983"/>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151" name="任意形状 164">
              <a:extLst>
                <a:ext uri="{FF2B5EF4-FFF2-40B4-BE49-F238E27FC236}">
                  <a16:creationId xmlns:a16="http://schemas.microsoft.com/office/drawing/2014/main" id="{85B35F84-EF5E-DE4A-9D45-C1CA35CB6AD9}"/>
                </a:ext>
              </a:extLst>
            </p:cNvPr>
            <p:cNvSpPr/>
            <p:nvPr/>
          </p:nvSpPr>
          <p:spPr>
            <a:xfrm>
              <a:off x="1110897" y="3964226"/>
              <a:ext cx="222497" cy="174603"/>
            </a:xfrm>
            <a:custGeom>
              <a:avLst/>
              <a:gdLst>
                <a:gd name="connsiteX0" fmla="*/ 77943 w 222497"/>
                <a:gd name="connsiteY0" fmla="*/ 43565 h 174603"/>
                <a:gd name="connsiteX1" fmla="*/ 0 w 222497"/>
                <a:gd name="connsiteY1" fmla="*/ 174603 h 174603"/>
                <a:gd name="connsiteX2" fmla="*/ 222498 w 222497"/>
                <a:gd name="connsiteY2" fmla="*/ 0 h 174603"/>
                <a:gd name="connsiteX3" fmla="*/ 77943 w 222497"/>
                <a:gd name="connsiteY3" fmla="*/ 43565 h 174603"/>
              </a:gdLst>
              <a:ahLst/>
              <a:cxnLst>
                <a:cxn ang="0">
                  <a:pos x="connsiteX0" y="connsiteY0"/>
                </a:cxn>
                <a:cxn ang="0">
                  <a:pos x="connsiteX1" y="connsiteY1"/>
                </a:cxn>
                <a:cxn ang="0">
                  <a:pos x="connsiteX2" y="connsiteY2"/>
                </a:cxn>
                <a:cxn ang="0">
                  <a:pos x="connsiteX3" y="connsiteY3"/>
                </a:cxn>
              </a:cxnLst>
              <a:rect l="l" t="t" r="r" b="b"/>
              <a:pathLst>
                <a:path w="222497" h="174603">
                  <a:moveTo>
                    <a:pt x="77943" y="43565"/>
                  </a:moveTo>
                  <a:lnTo>
                    <a:pt x="0" y="174603"/>
                  </a:lnTo>
                  <a:cubicBezTo>
                    <a:pt x="147645" y="170487"/>
                    <a:pt x="205329" y="49053"/>
                    <a:pt x="222498" y="0"/>
                  </a:cubicBezTo>
                  <a:cubicBezTo>
                    <a:pt x="180951" y="39449"/>
                    <a:pt x="94081" y="43222"/>
                    <a:pt x="77943" y="43565"/>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152" name="任意形状 165">
              <a:extLst>
                <a:ext uri="{FF2B5EF4-FFF2-40B4-BE49-F238E27FC236}">
                  <a16:creationId xmlns:a16="http://schemas.microsoft.com/office/drawing/2014/main" id="{7D7E22A1-8B72-B843-A07E-3186F41303CF}"/>
                </a:ext>
              </a:extLst>
            </p:cNvPr>
            <p:cNvSpPr/>
            <p:nvPr/>
          </p:nvSpPr>
          <p:spPr>
            <a:xfrm>
              <a:off x="939217" y="4088060"/>
              <a:ext cx="434350" cy="253843"/>
            </a:xfrm>
            <a:custGeom>
              <a:avLst/>
              <a:gdLst>
                <a:gd name="connsiteX0" fmla="*/ 54938 w 434350"/>
                <a:gd name="connsiteY0" fmla="*/ 253843 h 253843"/>
                <a:gd name="connsiteX1" fmla="*/ 434351 w 434350"/>
                <a:gd name="connsiteY1" fmla="*/ 0 h 253843"/>
                <a:gd name="connsiteX2" fmla="*/ 86870 w 434350"/>
                <a:gd name="connsiteY2" fmla="*/ 102909 h 253843"/>
                <a:gd name="connsiteX3" fmla="*/ 0 w 434350"/>
                <a:gd name="connsiteY3" fmla="*/ 249384 h 253843"/>
                <a:gd name="connsiteX4" fmla="*/ 54938 w 434350"/>
                <a:gd name="connsiteY4" fmla="*/ 253843 h 2538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350" h="253843">
                  <a:moveTo>
                    <a:pt x="54938" y="253843"/>
                  </a:moveTo>
                  <a:cubicBezTo>
                    <a:pt x="146615" y="253843"/>
                    <a:pt x="312458" y="219540"/>
                    <a:pt x="434351" y="0"/>
                  </a:cubicBezTo>
                  <a:cubicBezTo>
                    <a:pt x="331686" y="95363"/>
                    <a:pt x="117086" y="102223"/>
                    <a:pt x="86870" y="102909"/>
                  </a:cubicBezTo>
                  <a:lnTo>
                    <a:pt x="0" y="249384"/>
                  </a:lnTo>
                  <a:cubicBezTo>
                    <a:pt x="9614" y="251099"/>
                    <a:pt x="29186" y="253843"/>
                    <a:pt x="54938" y="253843"/>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153" name="任意形状 166">
              <a:extLst>
                <a:ext uri="{FF2B5EF4-FFF2-40B4-BE49-F238E27FC236}">
                  <a16:creationId xmlns:a16="http://schemas.microsoft.com/office/drawing/2014/main" id="{906A87F9-26F7-144B-955A-600C62B21719}"/>
                </a:ext>
              </a:extLst>
            </p:cNvPr>
            <p:cNvSpPr/>
            <p:nvPr/>
          </p:nvSpPr>
          <p:spPr>
            <a:xfrm>
              <a:off x="2272829" y="4135742"/>
              <a:ext cx="310741" cy="384881"/>
            </a:xfrm>
            <a:custGeom>
              <a:avLst/>
              <a:gdLst>
                <a:gd name="connsiteX0" fmla="*/ 195715 w 310741"/>
                <a:gd name="connsiteY0" fmla="*/ 384538 h 384881"/>
                <a:gd name="connsiteX1" fmla="*/ 195715 w 310741"/>
                <a:gd name="connsiteY1" fmla="*/ 249727 h 384881"/>
                <a:gd name="connsiteX2" fmla="*/ 196402 w 310741"/>
                <a:gd name="connsiteY2" fmla="*/ 246983 h 384881"/>
                <a:gd name="connsiteX3" fmla="*/ 310741 w 310741"/>
                <a:gd name="connsiteY3" fmla="*/ 0 h 384881"/>
                <a:gd name="connsiteX4" fmla="*/ 225588 w 310741"/>
                <a:gd name="connsiteY4" fmla="*/ 0 h 384881"/>
                <a:gd name="connsiteX5" fmla="*/ 160349 w 310741"/>
                <a:gd name="connsiteY5" fmla="*/ 145788 h 384881"/>
                <a:gd name="connsiteX6" fmla="*/ 155199 w 310741"/>
                <a:gd name="connsiteY6" fmla="*/ 149219 h 384881"/>
                <a:gd name="connsiteX7" fmla="*/ 150049 w 310741"/>
                <a:gd name="connsiteY7" fmla="*/ 145788 h 384881"/>
                <a:gd name="connsiteX8" fmla="*/ 85153 w 310741"/>
                <a:gd name="connsiteY8" fmla="*/ 343 h 384881"/>
                <a:gd name="connsiteX9" fmla="*/ 0 w 310741"/>
                <a:gd name="connsiteY9" fmla="*/ 343 h 384881"/>
                <a:gd name="connsiteX10" fmla="*/ 114339 w 310741"/>
                <a:gd name="connsiteY10" fmla="*/ 247326 h 384881"/>
                <a:gd name="connsiteX11" fmla="*/ 115026 w 310741"/>
                <a:gd name="connsiteY11" fmla="*/ 250070 h 384881"/>
                <a:gd name="connsiteX12" fmla="*/ 115026 w 310741"/>
                <a:gd name="connsiteY12" fmla="*/ 384881 h 384881"/>
                <a:gd name="connsiteX13" fmla="*/ 195715 w 310741"/>
                <a:gd name="connsiteY13" fmla="*/ 384881 h 384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0741" h="384881">
                  <a:moveTo>
                    <a:pt x="195715" y="384538"/>
                  </a:moveTo>
                  <a:lnTo>
                    <a:pt x="195715" y="249727"/>
                  </a:lnTo>
                  <a:cubicBezTo>
                    <a:pt x="195715" y="248698"/>
                    <a:pt x="196059" y="248012"/>
                    <a:pt x="196402" y="246983"/>
                  </a:cubicBezTo>
                  <a:lnTo>
                    <a:pt x="310741" y="0"/>
                  </a:lnTo>
                  <a:lnTo>
                    <a:pt x="225588" y="0"/>
                  </a:lnTo>
                  <a:lnTo>
                    <a:pt x="160349" y="145788"/>
                  </a:lnTo>
                  <a:cubicBezTo>
                    <a:pt x="159319" y="147847"/>
                    <a:pt x="157259" y="149219"/>
                    <a:pt x="155199" y="149219"/>
                  </a:cubicBezTo>
                  <a:cubicBezTo>
                    <a:pt x="153139" y="149219"/>
                    <a:pt x="151079" y="147847"/>
                    <a:pt x="150049" y="145788"/>
                  </a:cubicBezTo>
                  <a:lnTo>
                    <a:pt x="85153" y="343"/>
                  </a:lnTo>
                  <a:lnTo>
                    <a:pt x="0" y="343"/>
                  </a:lnTo>
                  <a:lnTo>
                    <a:pt x="114339" y="247326"/>
                  </a:lnTo>
                  <a:cubicBezTo>
                    <a:pt x="114682" y="248012"/>
                    <a:pt x="115026" y="249041"/>
                    <a:pt x="115026" y="250070"/>
                  </a:cubicBezTo>
                  <a:lnTo>
                    <a:pt x="115026" y="384881"/>
                  </a:lnTo>
                  <a:lnTo>
                    <a:pt x="195715" y="384881"/>
                  </a:lnTo>
                  <a:close/>
                </a:path>
              </a:pathLst>
            </a:custGeom>
            <a:grpFill/>
            <a:ln w="3430" cap="flat">
              <a:noFill/>
              <a:prstDash val="solid"/>
              <a:miter/>
            </a:ln>
          </p:spPr>
          <p:txBody>
            <a:bodyPr rtlCol="0" anchor="ctr"/>
            <a:lstStyle/>
            <a:p>
              <a:endParaRPr lang="zh-CN" altLang="en-US">
                <a:solidFill>
                  <a:srgbClr val="0E0D10"/>
                </a:solidFill>
              </a:endParaRPr>
            </a:p>
          </p:txBody>
        </p:sp>
        <p:sp>
          <p:nvSpPr>
            <p:cNvPr id="154" name="任意形状 167">
              <a:extLst>
                <a:ext uri="{FF2B5EF4-FFF2-40B4-BE49-F238E27FC236}">
                  <a16:creationId xmlns:a16="http://schemas.microsoft.com/office/drawing/2014/main" id="{56D7741B-E52E-7D43-A9EA-741F465D1A15}"/>
                </a:ext>
              </a:extLst>
            </p:cNvPr>
            <p:cNvSpPr/>
            <p:nvPr/>
          </p:nvSpPr>
          <p:spPr>
            <a:xfrm>
              <a:off x="2561595" y="4135592"/>
              <a:ext cx="258321" cy="383790"/>
            </a:xfrm>
            <a:custGeom>
              <a:avLst/>
              <a:gdLst>
                <a:gd name="connsiteX0" fmla="*/ 170994 w 258321"/>
                <a:gd name="connsiteY0" fmla="*/ 156229 h 383790"/>
                <a:gd name="connsiteX1" fmla="*/ 166187 w 258321"/>
                <a:gd name="connsiteY1" fmla="*/ 153828 h 383790"/>
                <a:gd name="connsiteX2" fmla="*/ 112966 w 258321"/>
                <a:gd name="connsiteY2" fmla="*/ 101344 h 383790"/>
                <a:gd name="connsiteX3" fmla="*/ 124983 w 258321"/>
                <a:gd name="connsiteY3" fmla="*/ 76989 h 383790"/>
                <a:gd name="connsiteX4" fmla="*/ 173054 w 258321"/>
                <a:gd name="connsiteY4" fmla="*/ 66012 h 383790"/>
                <a:gd name="connsiteX5" fmla="*/ 247906 w 258321"/>
                <a:gd name="connsiteY5" fmla="*/ 88995 h 383790"/>
                <a:gd name="connsiteX6" fmla="*/ 247906 w 258321"/>
                <a:gd name="connsiteY6" fmla="*/ 18330 h 383790"/>
                <a:gd name="connsiteX7" fmla="*/ 178891 w 258321"/>
                <a:gd name="connsiteY7" fmla="*/ 1522 h 383790"/>
                <a:gd name="connsiteX8" fmla="*/ 177174 w 258321"/>
                <a:gd name="connsiteY8" fmla="*/ 1179 h 383790"/>
                <a:gd name="connsiteX9" fmla="*/ 74509 w 258321"/>
                <a:gd name="connsiteY9" fmla="*/ 25191 h 383790"/>
                <a:gd name="connsiteX10" fmla="*/ 40860 w 258321"/>
                <a:gd name="connsiteY10" fmla="*/ 93454 h 383790"/>
                <a:gd name="connsiteX11" fmla="*/ 59402 w 258321"/>
                <a:gd name="connsiteY11" fmla="*/ 156572 h 383790"/>
                <a:gd name="connsiteX12" fmla="*/ 125670 w 258321"/>
                <a:gd name="connsiteY12" fmla="*/ 204254 h 383790"/>
                <a:gd name="connsiteX13" fmla="*/ 131507 w 258321"/>
                <a:gd name="connsiteY13" fmla="*/ 207341 h 383790"/>
                <a:gd name="connsiteX14" fmla="*/ 181981 w 258321"/>
                <a:gd name="connsiteY14" fmla="*/ 284523 h 383790"/>
                <a:gd name="connsiteX15" fmla="*/ 110906 w 258321"/>
                <a:gd name="connsiteY15" fmla="*/ 315053 h 383790"/>
                <a:gd name="connsiteX16" fmla="*/ 0 w 258321"/>
                <a:gd name="connsiteY16" fmla="*/ 281779 h 383790"/>
                <a:gd name="connsiteX17" fmla="*/ 0 w 258321"/>
                <a:gd name="connsiteY17" fmla="*/ 352443 h 383790"/>
                <a:gd name="connsiteX18" fmla="*/ 110906 w 258321"/>
                <a:gd name="connsiteY18" fmla="*/ 383659 h 383790"/>
                <a:gd name="connsiteX19" fmla="*/ 256834 w 258321"/>
                <a:gd name="connsiteY19" fmla="*/ 287953 h 383790"/>
                <a:gd name="connsiteX20" fmla="*/ 170994 w 258321"/>
                <a:gd name="connsiteY20" fmla="*/ 156229 h 38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58321" h="383790">
                  <a:moveTo>
                    <a:pt x="170994" y="156229"/>
                  </a:moveTo>
                  <a:cubicBezTo>
                    <a:pt x="168933" y="155200"/>
                    <a:pt x="167560" y="154514"/>
                    <a:pt x="166187" y="153828"/>
                  </a:cubicBezTo>
                  <a:cubicBezTo>
                    <a:pt x="153139" y="147653"/>
                    <a:pt x="110219" y="130845"/>
                    <a:pt x="112966" y="101344"/>
                  </a:cubicBezTo>
                  <a:cubicBezTo>
                    <a:pt x="113996" y="91053"/>
                    <a:pt x="118116" y="82820"/>
                    <a:pt x="124983" y="76989"/>
                  </a:cubicBezTo>
                  <a:cubicBezTo>
                    <a:pt x="138374" y="66355"/>
                    <a:pt x="164813" y="65669"/>
                    <a:pt x="173054" y="66012"/>
                  </a:cubicBezTo>
                  <a:cubicBezTo>
                    <a:pt x="207733" y="68756"/>
                    <a:pt x="238979" y="82477"/>
                    <a:pt x="247906" y="88995"/>
                  </a:cubicBezTo>
                  <a:lnTo>
                    <a:pt x="247906" y="18330"/>
                  </a:lnTo>
                  <a:cubicBezTo>
                    <a:pt x="219064" y="7353"/>
                    <a:pt x="190909" y="2551"/>
                    <a:pt x="178891" y="1522"/>
                  </a:cubicBezTo>
                  <a:lnTo>
                    <a:pt x="177174" y="1179"/>
                  </a:lnTo>
                  <a:cubicBezTo>
                    <a:pt x="135284" y="-3281"/>
                    <a:pt x="98888" y="4952"/>
                    <a:pt x="74509" y="25191"/>
                  </a:cubicBezTo>
                  <a:cubicBezTo>
                    <a:pt x="54938" y="41314"/>
                    <a:pt x="43607" y="64297"/>
                    <a:pt x="40860" y="93454"/>
                  </a:cubicBezTo>
                  <a:cubicBezTo>
                    <a:pt x="38800" y="116094"/>
                    <a:pt x="44637" y="135990"/>
                    <a:pt x="59402" y="156572"/>
                  </a:cubicBezTo>
                  <a:cubicBezTo>
                    <a:pt x="73136" y="175782"/>
                    <a:pt x="99918" y="190189"/>
                    <a:pt x="125670" y="204254"/>
                  </a:cubicBezTo>
                  <a:lnTo>
                    <a:pt x="131507" y="207341"/>
                  </a:lnTo>
                  <a:cubicBezTo>
                    <a:pt x="169277" y="227580"/>
                    <a:pt x="195372" y="248505"/>
                    <a:pt x="181981" y="284523"/>
                  </a:cubicBezTo>
                  <a:cubicBezTo>
                    <a:pt x="173741" y="306820"/>
                    <a:pt x="150049" y="315053"/>
                    <a:pt x="110906" y="315053"/>
                  </a:cubicBezTo>
                  <a:cubicBezTo>
                    <a:pt x="61805" y="315053"/>
                    <a:pt x="0" y="281779"/>
                    <a:pt x="0" y="281779"/>
                  </a:cubicBezTo>
                  <a:lnTo>
                    <a:pt x="0" y="352443"/>
                  </a:lnTo>
                  <a:cubicBezTo>
                    <a:pt x="0" y="352443"/>
                    <a:pt x="34680" y="380915"/>
                    <a:pt x="110906" y="383659"/>
                  </a:cubicBezTo>
                  <a:cubicBezTo>
                    <a:pt x="190222" y="386403"/>
                    <a:pt x="248936" y="345926"/>
                    <a:pt x="256834" y="287953"/>
                  </a:cubicBezTo>
                  <a:cubicBezTo>
                    <a:pt x="265761" y="224835"/>
                    <a:pt x="234172" y="186759"/>
                    <a:pt x="170994" y="156229"/>
                  </a:cubicBezTo>
                  <a:close/>
                </a:path>
              </a:pathLst>
            </a:custGeom>
            <a:grpFill/>
            <a:ln w="3430" cap="flat">
              <a:noFill/>
              <a:prstDash val="solid"/>
              <a:miter/>
            </a:ln>
          </p:spPr>
          <p:txBody>
            <a:bodyPr rtlCol="0" anchor="ctr"/>
            <a:lstStyle/>
            <a:p>
              <a:endParaRPr lang="zh-CN" altLang="en-US">
                <a:solidFill>
                  <a:srgbClr val="0E0D10"/>
                </a:solidFill>
              </a:endParaRPr>
            </a:p>
          </p:txBody>
        </p:sp>
      </p:grpSp>
    </p:spTree>
    <p:extLst>
      <p:ext uri="{BB962C8B-B14F-4D97-AF65-F5344CB8AC3E}">
        <p14:creationId xmlns:p14="http://schemas.microsoft.com/office/powerpoint/2010/main" val="29818331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目录/节标题">
    <p:bg>
      <p:bgRef idx="1001">
        <a:schemeClr val="bg1"/>
      </p:bgRef>
    </p:bg>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55EB8A5C-4380-6142-ADF1-4B657882FE1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069001429"/>
      </p:ext>
    </p:extLst>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1_标题和内容">
    <p:bg>
      <p:bgRef idx="1001">
        <a:schemeClr val="bg1"/>
      </p:bgRef>
    </p:bg>
    <p:spTree>
      <p:nvGrpSpPr>
        <p:cNvPr id="1" name=""/>
        <p:cNvGrpSpPr/>
        <p:nvPr/>
      </p:nvGrpSpPr>
      <p:grpSpPr>
        <a:xfrm>
          <a:off x="0" y="0"/>
          <a:ext cx="0" cy="0"/>
          <a:chOff x="0" y="0"/>
          <a:chExt cx="0" cy="0"/>
        </a:xfrm>
      </p:grpSpPr>
      <p:sp>
        <p:nvSpPr>
          <p:cNvPr id="14" name="标题 1"/>
          <p:cNvSpPr>
            <a:spLocks noGrp="1"/>
          </p:cNvSpPr>
          <p:nvPr>
            <p:ph type="title" hasCustomPrompt="1"/>
          </p:nvPr>
        </p:nvSpPr>
        <p:spPr>
          <a:xfrm>
            <a:off x="314794" y="257594"/>
            <a:ext cx="11554730" cy="1077218"/>
          </a:xfrm>
          <a:prstGeom prst="rect">
            <a:avLst/>
          </a:prstGeom>
          <a:ln>
            <a:noFill/>
          </a:ln>
          <a:effectLst>
            <a:innerShdw blurRad="114300">
              <a:srgbClr val="2878AA">
                <a:alpha val="39000"/>
              </a:srgbClr>
            </a:innerShdw>
          </a:effectLst>
        </p:spPr>
        <p:txBody>
          <a:bodyPr wrap="square" anchor="t">
            <a:spAutoFit/>
          </a:bodyPr>
          <a:lstStyle>
            <a:lvl1pPr algn="l">
              <a:defRPr lang="zh-CN" altLang="en-US" sz="3200" b="1" kern="1200" spc="100" baseline="0" dirty="0">
                <a:gradFill>
                  <a:gsLst>
                    <a:gs pos="100000">
                      <a:srgbClr val="5E5E5D"/>
                    </a:gs>
                    <a:gs pos="14000">
                      <a:srgbClr val="0B0B0C"/>
                    </a:gs>
                  </a:gsLst>
                  <a:lin ang="5400000" scaled="0"/>
                </a:gradFill>
                <a:effectLst/>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zh-CN" altLang="en-US" dirty="0"/>
              <a:t>单击此处添加标题</a:t>
            </a:r>
            <a:br>
              <a:rPr lang="en-US" altLang="zh-CN" dirty="0"/>
            </a:br>
            <a:r>
              <a:rPr lang="zh-CN" altLang="en-US" dirty="0"/>
              <a:t>最多两行</a:t>
            </a:r>
          </a:p>
        </p:txBody>
      </p:sp>
      <p:sp>
        <p:nvSpPr>
          <p:cNvPr id="5" name="灯片编号占位符 2">
            <a:extLst>
              <a:ext uri="{FF2B5EF4-FFF2-40B4-BE49-F238E27FC236}">
                <a16:creationId xmlns:a16="http://schemas.microsoft.com/office/drawing/2014/main" id="{0697B148-251C-CA44-91F1-8C067CA1619F}"/>
              </a:ext>
            </a:extLst>
          </p:cNvPr>
          <p:cNvSpPr>
            <a:spLocks noGrp="1"/>
          </p:cNvSpPr>
          <p:nvPr>
            <p:ph type="sldNum" sz="quarter" idx="10"/>
          </p:nvPr>
        </p:nvSpPr>
        <p:spPr>
          <a:xfrm>
            <a:off x="11851370" y="6663984"/>
            <a:ext cx="340660" cy="195731"/>
          </a:xfrm>
          <a:prstGeom prst="rect">
            <a:avLst/>
          </a:prstGeom>
          <a:solidFill>
            <a:srgbClr val="00B0F0"/>
          </a:solidFill>
        </p:spPr>
        <p:txBody>
          <a:bodyPr/>
          <a:lstStyle>
            <a:lvl1pPr algn="ctr">
              <a:defRPr sz="700" b="0">
                <a:solidFill>
                  <a:schemeClr val="bg1"/>
                </a:solidFill>
                <a:latin typeface="Arial" panose="020B0604020202020204" pitchFamily="34" charset="0"/>
                <a:cs typeface="Arial" pitchFamily="34" charset="0"/>
              </a:defRPr>
            </a:lvl1pPr>
          </a:lstStyle>
          <a:p>
            <a:fld id="{04764C24-7E44-40E7-A540-72BB39868355}" type="slidenum">
              <a:rPr lang="zh-CN" altLang="en-US" smtClean="0"/>
              <a:pPr/>
              <a:t>‹#›</a:t>
            </a:fld>
            <a:endParaRPr lang="zh-CN" altLang="en-US" dirty="0"/>
          </a:p>
        </p:txBody>
      </p:sp>
    </p:spTree>
    <p:extLst>
      <p:ext uri="{BB962C8B-B14F-4D97-AF65-F5344CB8AC3E}">
        <p14:creationId xmlns:p14="http://schemas.microsoft.com/office/powerpoint/2010/main" val="1764263851"/>
      </p:ext>
    </p:extLst>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标题和内容">
    <p:bg>
      <p:bgRef idx="1001">
        <a:schemeClr val="bg1"/>
      </p:bgRef>
    </p:bg>
    <p:spTree>
      <p:nvGrpSpPr>
        <p:cNvPr id="1" name=""/>
        <p:cNvGrpSpPr/>
        <p:nvPr/>
      </p:nvGrpSpPr>
      <p:grpSpPr>
        <a:xfrm>
          <a:off x="0" y="0"/>
          <a:ext cx="0" cy="0"/>
          <a:chOff x="0" y="0"/>
          <a:chExt cx="0" cy="0"/>
        </a:xfrm>
      </p:grpSpPr>
      <p:sp>
        <p:nvSpPr>
          <p:cNvPr id="14" name="标题 1"/>
          <p:cNvSpPr>
            <a:spLocks noGrp="1"/>
          </p:cNvSpPr>
          <p:nvPr>
            <p:ph type="title" hasCustomPrompt="1"/>
          </p:nvPr>
        </p:nvSpPr>
        <p:spPr>
          <a:xfrm>
            <a:off x="314794" y="257594"/>
            <a:ext cx="11554730" cy="1077218"/>
          </a:xfrm>
          <a:prstGeom prst="rect">
            <a:avLst/>
          </a:prstGeom>
          <a:ln>
            <a:noFill/>
          </a:ln>
          <a:effectLst>
            <a:innerShdw blurRad="114300">
              <a:srgbClr val="2878AA">
                <a:alpha val="39000"/>
              </a:srgbClr>
            </a:innerShdw>
          </a:effectLst>
        </p:spPr>
        <p:txBody>
          <a:bodyPr wrap="square" anchor="t">
            <a:spAutoFit/>
          </a:bodyPr>
          <a:lstStyle>
            <a:lvl1pPr algn="l">
              <a:defRPr lang="zh-CN" altLang="en-US" sz="3200" b="1" kern="1200" spc="100" baseline="0" dirty="0">
                <a:gradFill>
                  <a:gsLst>
                    <a:gs pos="100000">
                      <a:srgbClr val="5E5E5D"/>
                    </a:gs>
                    <a:gs pos="14000">
                      <a:srgbClr val="0B0B0C"/>
                    </a:gs>
                  </a:gsLst>
                  <a:lin ang="5400000" scaled="0"/>
                </a:gradFill>
                <a:effectLst/>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zh-CN" altLang="en-US" dirty="0"/>
              <a:t>单击此处添加标题</a:t>
            </a:r>
            <a:br>
              <a:rPr lang="en-US" altLang="zh-CN" dirty="0"/>
            </a:br>
            <a:r>
              <a:rPr lang="zh-CN" altLang="en-US" dirty="0"/>
              <a:t>最多两行</a:t>
            </a:r>
          </a:p>
        </p:txBody>
      </p:sp>
      <p:sp>
        <p:nvSpPr>
          <p:cNvPr id="6" name="文本占位符 4">
            <a:extLst>
              <a:ext uri="{FF2B5EF4-FFF2-40B4-BE49-F238E27FC236}">
                <a16:creationId xmlns:a16="http://schemas.microsoft.com/office/drawing/2014/main" id="{8F6D087E-CAE1-FA4D-B9C3-9ED5ADFAD2FF}"/>
              </a:ext>
            </a:extLst>
          </p:cNvPr>
          <p:cNvSpPr>
            <a:spLocks noGrp="1"/>
          </p:cNvSpPr>
          <p:nvPr>
            <p:ph type="body" sz="quarter" idx="11"/>
          </p:nvPr>
        </p:nvSpPr>
        <p:spPr>
          <a:xfrm>
            <a:off x="314793" y="905651"/>
            <a:ext cx="11554730" cy="873125"/>
          </a:xfrm>
          <a:prstGeom prst="rect">
            <a:avLst/>
          </a:prstGeom>
        </p:spPr>
        <p:txBody>
          <a:bodyPr/>
          <a:lstStyle>
            <a:lvl1pPr marL="0" indent="0" algn="just">
              <a:lnSpc>
                <a:spcPct val="120000"/>
              </a:lnSpc>
              <a:spcBef>
                <a:spcPts val="336"/>
              </a:spcBef>
              <a:buNone/>
              <a:defRPr sz="1800" b="1">
                <a:solidFill>
                  <a:schemeClr val="accent6"/>
                </a:solidFill>
              </a:defRPr>
            </a:lvl1pPr>
          </a:lstStyle>
          <a:p>
            <a:pPr lvl="0"/>
            <a:r>
              <a:rPr lang="zh-CN" altLang="en-US"/>
              <a:t>单击此处编辑母版文本样式</a:t>
            </a:r>
          </a:p>
        </p:txBody>
      </p:sp>
      <p:sp>
        <p:nvSpPr>
          <p:cNvPr id="7" name="灯片编号占位符 2">
            <a:extLst>
              <a:ext uri="{FF2B5EF4-FFF2-40B4-BE49-F238E27FC236}">
                <a16:creationId xmlns:a16="http://schemas.microsoft.com/office/drawing/2014/main" id="{0697B148-251C-CA44-91F1-8C067CA1619F}"/>
              </a:ext>
            </a:extLst>
          </p:cNvPr>
          <p:cNvSpPr>
            <a:spLocks noGrp="1"/>
          </p:cNvSpPr>
          <p:nvPr>
            <p:ph type="sldNum" sz="quarter" idx="10"/>
          </p:nvPr>
        </p:nvSpPr>
        <p:spPr>
          <a:xfrm>
            <a:off x="11851370" y="6663984"/>
            <a:ext cx="340660" cy="195731"/>
          </a:xfrm>
          <a:prstGeom prst="rect">
            <a:avLst/>
          </a:prstGeom>
          <a:solidFill>
            <a:srgbClr val="00B0F0"/>
          </a:solidFill>
        </p:spPr>
        <p:txBody>
          <a:bodyPr/>
          <a:lstStyle>
            <a:lvl1pPr algn="ctr">
              <a:defRPr sz="700" b="0">
                <a:solidFill>
                  <a:schemeClr val="bg1"/>
                </a:solidFill>
                <a:latin typeface="Arial" panose="020B0604020202020204" pitchFamily="34" charset="0"/>
                <a:cs typeface="Arial" pitchFamily="34" charset="0"/>
              </a:defRPr>
            </a:lvl1pPr>
          </a:lstStyle>
          <a:p>
            <a:fld id="{04764C24-7E44-40E7-A540-72BB39868355}" type="slidenum">
              <a:rPr lang="zh-CN" altLang="en-US" smtClean="0"/>
              <a:pPr/>
              <a:t>‹#›</a:t>
            </a:fld>
            <a:endParaRPr lang="zh-CN" altLang="en-US" dirty="0"/>
          </a:p>
        </p:txBody>
      </p:sp>
    </p:spTree>
    <p:extLst>
      <p:ext uri="{BB962C8B-B14F-4D97-AF65-F5344CB8AC3E}">
        <p14:creationId xmlns:p14="http://schemas.microsoft.com/office/powerpoint/2010/main" val="2412557604"/>
      </p:ext>
    </p:extLst>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_标题和内容">
    <p:bg>
      <p:bgRef idx="1001">
        <a:schemeClr val="bg1"/>
      </p:bgRef>
    </p:bg>
    <p:spTree>
      <p:nvGrpSpPr>
        <p:cNvPr id="1" name=""/>
        <p:cNvGrpSpPr/>
        <p:nvPr/>
      </p:nvGrpSpPr>
      <p:grpSpPr>
        <a:xfrm>
          <a:off x="0" y="0"/>
          <a:ext cx="0" cy="0"/>
          <a:chOff x="0" y="0"/>
          <a:chExt cx="0" cy="0"/>
        </a:xfrm>
      </p:grpSpPr>
      <p:sp>
        <p:nvSpPr>
          <p:cNvPr id="14" name="标题 1"/>
          <p:cNvSpPr>
            <a:spLocks noGrp="1"/>
          </p:cNvSpPr>
          <p:nvPr>
            <p:ph type="title" hasCustomPrompt="1"/>
          </p:nvPr>
        </p:nvSpPr>
        <p:spPr>
          <a:xfrm>
            <a:off x="314794" y="257594"/>
            <a:ext cx="11554730" cy="1077218"/>
          </a:xfrm>
          <a:prstGeom prst="rect">
            <a:avLst/>
          </a:prstGeom>
          <a:ln>
            <a:noFill/>
          </a:ln>
          <a:effectLst>
            <a:innerShdw blurRad="114300">
              <a:srgbClr val="2878AA">
                <a:alpha val="39000"/>
              </a:srgbClr>
            </a:innerShdw>
          </a:effectLst>
        </p:spPr>
        <p:txBody>
          <a:bodyPr wrap="square" anchor="t">
            <a:spAutoFit/>
          </a:bodyPr>
          <a:lstStyle>
            <a:lvl1pPr algn="l">
              <a:defRPr lang="zh-CN" altLang="en-US" sz="3200" b="1" kern="1200" spc="100" baseline="0" dirty="0">
                <a:gradFill>
                  <a:gsLst>
                    <a:gs pos="100000">
                      <a:srgbClr val="5E5E5D"/>
                    </a:gs>
                    <a:gs pos="14000">
                      <a:srgbClr val="0B0B0C"/>
                    </a:gs>
                  </a:gsLst>
                  <a:lin ang="5400000" scaled="0"/>
                </a:gradFill>
                <a:effectLst/>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zh-CN" altLang="en-US" dirty="0"/>
              <a:t>单击此处添加标题</a:t>
            </a:r>
            <a:br>
              <a:rPr lang="en-US" altLang="zh-CN" dirty="0"/>
            </a:br>
            <a:r>
              <a:rPr lang="zh-CN" altLang="en-US" dirty="0"/>
              <a:t>最多两行</a:t>
            </a:r>
          </a:p>
        </p:txBody>
      </p:sp>
      <p:sp>
        <p:nvSpPr>
          <p:cNvPr id="6" name="内容占位符 3">
            <a:extLst>
              <a:ext uri="{FF2B5EF4-FFF2-40B4-BE49-F238E27FC236}">
                <a16:creationId xmlns:a16="http://schemas.microsoft.com/office/drawing/2014/main" id="{07C20B65-8F52-8A46-8B92-B7C3C643FD54}"/>
              </a:ext>
            </a:extLst>
          </p:cNvPr>
          <p:cNvSpPr>
            <a:spLocks noGrp="1"/>
          </p:cNvSpPr>
          <p:nvPr>
            <p:ph sz="half" idx="2" hasCustomPrompt="1"/>
          </p:nvPr>
        </p:nvSpPr>
        <p:spPr>
          <a:xfrm>
            <a:off x="314794" y="6535158"/>
            <a:ext cx="11261509" cy="286265"/>
          </a:xfrm>
          <a:prstGeom prst="rect">
            <a:avLst/>
          </a:prstGeom>
        </p:spPr>
        <p:txBody>
          <a:bodyPr/>
          <a:lstStyle>
            <a:lvl1pPr algn="l">
              <a:buNone/>
              <a:defRPr sz="1000">
                <a:solidFill>
                  <a:schemeClr val="bg1">
                    <a:lumMod val="65000"/>
                  </a:schemeClr>
                </a:solidFill>
              </a:defRPr>
            </a:lvl1pPr>
            <a:lvl2pPr>
              <a:buNone/>
              <a:defRPr sz="2000"/>
            </a:lvl2pPr>
            <a:lvl3pPr>
              <a:buNone/>
              <a:defRPr sz="1800"/>
            </a:lvl3pPr>
            <a:lvl4pPr>
              <a:buNone/>
              <a:defRPr sz="1600"/>
            </a:lvl4pPr>
            <a:lvl5pPr>
              <a:buNone/>
              <a:defRPr sz="1600"/>
            </a:lvl5pPr>
            <a:lvl6pPr>
              <a:defRPr sz="1600"/>
            </a:lvl6pPr>
            <a:lvl7pPr>
              <a:defRPr sz="1600"/>
            </a:lvl7pPr>
            <a:lvl8pPr>
              <a:defRPr sz="1600"/>
            </a:lvl8pPr>
            <a:lvl9pPr>
              <a:defRPr sz="1600"/>
            </a:lvl9pPr>
          </a:lstStyle>
          <a:p>
            <a:pPr lvl="0"/>
            <a:r>
              <a:rPr lang="zh-CN" altLang="en-US" dirty="0"/>
              <a:t>标注：</a:t>
            </a:r>
          </a:p>
        </p:txBody>
      </p:sp>
      <p:sp>
        <p:nvSpPr>
          <p:cNvPr id="7" name="内容占位符 2">
            <a:extLst>
              <a:ext uri="{FF2B5EF4-FFF2-40B4-BE49-F238E27FC236}">
                <a16:creationId xmlns:a16="http://schemas.microsoft.com/office/drawing/2014/main" id="{9C44605C-42EA-F748-B5CC-9F34B0017418}"/>
              </a:ext>
            </a:extLst>
          </p:cNvPr>
          <p:cNvSpPr>
            <a:spLocks noGrp="1"/>
          </p:cNvSpPr>
          <p:nvPr>
            <p:ph sz="quarter" idx="12" hasCustomPrompt="1"/>
          </p:nvPr>
        </p:nvSpPr>
        <p:spPr>
          <a:xfrm>
            <a:off x="314794" y="917682"/>
            <a:ext cx="11555473" cy="5483224"/>
          </a:xfrm>
          <a:prstGeom prst="rect">
            <a:avLst/>
          </a:prstGeom>
        </p:spPr>
        <p:txBody>
          <a:bodyPr/>
          <a:lstStyle>
            <a:lvl1pPr marL="252000" marR="0" indent="-252000" algn="just" defTabSz="914400" rtl="0" eaLnBrk="1" fontAlgn="auto" latinLnBrk="0" hangingPunct="1">
              <a:lnSpc>
                <a:spcPct val="120000"/>
              </a:lnSpc>
              <a:spcBef>
                <a:spcPts val="336"/>
              </a:spcBef>
              <a:spcAft>
                <a:spcPts val="0"/>
              </a:spcAft>
              <a:buClr>
                <a:schemeClr val="accent6"/>
              </a:buClr>
              <a:buSzPct val="150000"/>
              <a:buFont typeface="系统字体"/>
              <a:buChar char="‣"/>
              <a:tabLst/>
              <a:defRPr lang="zh-CN" altLang="en-US" sz="1600" b="1" kern="1200" dirty="0" smtClean="0">
                <a:solidFill>
                  <a:schemeClr val="accent6"/>
                </a:solidFill>
                <a:latin typeface="+mn-lt"/>
                <a:ea typeface="+mn-ea"/>
                <a:cs typeface="+mn-cs"/>
              </a:defRPr>
            </a:lvl1pPr>
          </a:lstStyle>
          <a:p>
            <a:pPr marL="252000" marR="0" lvl="0" indent="-252000" algn="just" defTabSz="914400" rtl="0" eaLnBrk="1" fontAlgn="auto" latinLnBrk="0" hangingPunct="1">
              <a:lnSpc>
                <a:spcPct val="120000"/>
              </a:lnSpc>
              <a:spcBef>
                <a:spcPts val="336"/>
              </a:spcBef>
              <a:spcAft>
                <a:spcPts val="0"/>
              </a:spcAft>
              <a:buClr>
                <a:srgbClr val="84C4E0"/>
              </a:buClr>
              <a:buSzPct val="75000"/>
              <a:buFont typeface="Wingdings" panose="05000000000000000000" pitchFamily="2" charset="2"/>
              <a:buChar char="u"/>
              <a:tabLst/>
              <a:defRPr/>
            </a:pPr>
            <a:r>
              <a:rPr lang="zh-CN" altLang="en-US" dirty="0"/>
              <a:t>字体：微软雅黑</a:t>
            </a:r>
            <a:r>
              <a:rPr lang="en-US" altLang="zh-CN" dirty="0"/>
              <a:t>/Arial </a:t>
            </a:r>
            <a:r>
              <a:rPr lang="zh-CN" altLang="en-US" dirty="0"/>
              <a:t>，</a:t>
            </a:r>
            <a:r>
              <a:rPr lang="en-US" altLang="zh-CN" dirty="0"/>
              <a:t>14</a:t>
            </a:r>
            <a:r>
              <a:rPr lang="zh-CN" altLang="en-US" dirty="0"/>
              <a:t>（用于文本）</a:t>
            </a:r>
            <a:r>
              <a:rPr lang="en-US" altLang="zh-CN" dirty="0"/>
              <a:t>-18</a:t>
            </a:r>
            <a:r>
              <a:rPr lang="zh-CN" altLang="en-US" dirty="0"/>
              <a:t>号（用于副标题），灰色（可根据情况更改颜色与加粗等）。</a:t>
            </a:r>
          </a:p>
          <a:p>
            <a:pPr lvl="0"/>
            <a:r>
              <a:rPr lang="zh-CN" altLang="en-US" dirty="0"/>
              <a:t>段落：一般文本的段落缩进为</a:t>
            </a:r>
            <a:r>
              <a:rPr lang="en-US" altLang="zh-CN" dirty="0"/>
              <a:t>0.7cm</a:t>
            </a:r>
            <a:r>
              <a:rPr lang="zh-CN" altLang="en-US" dirty="0"/>
              <a:t>，悬挂缩进</a:t>
            </a:r>
            <a:r>
              <a:rPr lang="en-US" altLang="zh-CN" dirty="0"/>
              <a:t>0.7cm</a:t>
            </a:r>
            <a:r>
              <a:rPr lang="zh-CN" altLang="en-US" dirty="0"/>
              <a:t>，段前间距为</a:t>
            </a:r>
            <a:r>
              <a:rPr lang="en-US" altLang="zh-CN" dirty="0"/>
              <a:t>3.36-6</a:t>
            </a:r>
            <a:r>
              <a:rPr lang="zh-CN" altLang="en-US" dirty="0"/>
              <a:t>磅（根据字体大小修改），行距为“单倍行距”</a:t>
            </a:r>
            <a:r>
              <a:rPr lang="en-US" altLang="zh-CN" dirty="0"/>
              <a:t>-1.2</a:t>
            </a:r>
            <a:r>
              <a:rPr lang="zh-CN" altLang="en-US" dirty="0"/>
              <a:t>倍；两端对齐；项目符号用正方形（根据字体大小修改其字高）。</a:t>
            </a:r>
            <a:endParaRPr lang="en-US" altLang="zh-CN" dirty="0"/>
          </a:p>
          <a:p>
            <a:pPr lvl="0"/>
            <a:r>
              <a:rPr lang="zh-CN" altLang="en-US" dirty="0"/>
              <a:t>图片：微软雅黑</a:t>
            </a:r>
            <a:r>
              <a:rPr lang="en-US" altLang="zh-CN" dirty="0"/>
              <a:t>/Arial </a:t>
            </a:r>
            <a:r>
              <a:rPr lang="zh-CN" altLang="en-US" dirty="0"/>
              <a:t>。标题为</a:t>
            </a:r>
            <a:r>
              <a:rPr lang="en-US" altLang="zh-CN" dirty="0"/>
              <a:t>18-32</a:t>
            </a:r>
            <a:r>
              <a:rPr lang="zh-CN" altLang="en-US" dirty="0"/>
              <a:t>号，加粗。说明文本为</a:t>
            </a:r>
            <a:r>
              <a:rPr lang="en-US" altLang="zh-CN" dirty="0"/>
              <a:t>12-18</a:t>
            </a:r>
            <a:r>
              <a:rPr lang="zh-CN" altLang="en-US" dirty="0"/>
              <a:t>号，黑色或灰色或蓝色常规字体。</a:t>
            </a:r>
            <a:endParaRPr lang="en-US" altLang="zh-CN" dirty="0"/>
          </a:p>
          <a:p>
            <a:pPr lvl="0"/>
            <a:r>
              <a:rPr lang="zh-CN" altLang="en-US" dirty="0"/>
              <a:t>表格：微软雅黑</a:t>
            </a:r>
            <a:r>
              <a:rPr lang="en-US" altLang="zh-CN" dirty="0"/>
              <a:t>/Arial </a:t>
            </a:r>
            <a:r>
              <a:rPr lang="zh-CN" altLang="en-US" dirty="0"/>
              <a:t>。标题为</a:t>
            </a:r>
            <a:r>
              <a:rPr lang="en-US" altLang="zh-CN" dirty="0"/>
              <a:t>18-32</a:t>
            </a:r>
            <a:r>
              <a:rPr lang="zh-CN" altLang="en-US" dirty="0"/>
              <a:t>号，加粗。说明文本为</a:t>
            </a:r>
            <a:r>
              <a:rPr lang="en-US" altLang="zh-CN" dirty="0"/>
              <a:t>12-18</a:t>
            </a:r>
            <a:r>
              <a:rPr lang="zh-CN" altLang="en-US" dirty="0"/>
              <a:t>号，黑色或灰色或蓝色常规字体。</a:t>
            </a:r>
            <a:endParaRPr lang="en-US" altLang="zh-CN" dirty="0"/>
          </a:p>
          <a:p>
            <a:pPr lvl="0"/>
            <a:r>
              <a:rPr lang="zh-CN" altLang="en-US" dirty="0"/>
              <a:t>图表、图示：请参照图表模板的规范。</a:t>
            </a:r>
          </a:p>
        </p:txBody>
      </p:sp>
      <p:sp>
        <p:nvSpPr>
          <p:cNvPr id="8" name="灯片编号占位符 2">
            <a:extLst>
              <a:ext uri="{FF2B5EF4-FFF2-40B4-BE49-F238E27FC236}">
                <a16:creationId xmlns:a16="http://schemas.microsoft.com/office/drawing/2014/main" id="{0697B148-251C-CA44-91F1-8C067CA1619F}"/>
              </a:ext>
            </a:extLst>
          </p:cNvPr>
          <p:cNvSpPr>
            <a:spLocks noGrp="1"/>
          </p:cNvSpPr>
          <p:nvPr>
            <p:ph type="sldNum" sz="quarter" idx="10"/>
          </p:nvPr>
        </p:nvSpPr>
        <p:spPr>
          <a:xfrm>
            <a:off x="11851370" y="6663984"/>
            <a:ext cx="340660" cy="195731"/>
          </a:xfrm>
          <a:prstGeom prst="rect">
            <a:avLst/>
          </a:prstGeom>
          <a:solidFill>
            <a:srgbClr val="00B0F0"/>
          </a:solidFill>
        </p:spPr>
        <p:txBody>
          <a:bodyPr/>
          <a:lstStyle>
            <a:lvl1pPr algn="ctr">
              <a:defRPr sz="700" b="0">
                <a:solidFill>
                  <a:schemeClr val="bg1"/>
                </a:solidFill>
                <a:latin typeface="Arial" panose="020B0604020202020204" pitchFamily="34" charset="0"/>
                <a:cs typeface="Arial" pitchFamily="34" charset="0"/>
              </a:defRPr>
            </a:lvl1pPr>
          </a:lstStyle>
          <a:p>
            <a:fld id="{04764C24-7E44-40E7-A540-72BB39868355}" type="slidenum">
              <a:rPr lang="zh-CN" altLang="en-US" smtClean="0"/>
              <a:pPr/>
              <a:t>‹#›</a:t>
            </a:fld>
            <a:endParaRPr lang="zh-CN" altLang="en-US" dirty="0"/>
          </a:p>
        </p:txBody>
      </p:sp>
    </p:spTree>
    <p:extLst>
      <p:ext uri="{BB962C8B-B14F-4D97-AF65-F5344CB8AC3E}">
        <p14:creationId xmlns:p14="http://schemas.microsoft.com/office/powerpoint/2010/main" val="492492689"/>
      </p:ext>
    </p:extLst>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_联系方式">
    <p:spTree>
      <p:nvGrpSpPr>
        <p:cNvPr id="1" name=""/>
        <p:cNvGrpSpPr/>
        <p:nvPr/>
      </p:nvGrpSpPr>
      <p:grpSpPr>
        <a:xfrm>
          <a:off x="0" y="0"/>
          <a:ext cx="0" cy="0"/>
          <a:chOff x="0" y="0"/>
          <a:chExt cx="0" cy="0"/>
        </a:xfrm>
      </p:grpSpPr>
      <p:pic>
        <p:nvPicPr>
          <p:cNvPr id="49" name="图片 48">
            <a:extLst>
              <a:ext uri="{FF2B5EF4-FFF2-40B4-BE49-F238E27FC236}">
                <a16:creationId xmlns:a16="http://schemas.microsoft.com/office/drawing/2014/main" id="{47E4C1A3-DC5A-A64A-BF8A-B75AE2E9557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0" name="标题 30">
            <a:extLst>
              <a:ext uri="{FF2B5EF4-FFF2-40B4-BE49-F238E27FC236}">
                <a16:creationId xmlns:a16="http://schemas.microsoft.com/office/drawing/2014/main" id="{247828F4-3972-994B-A8C5-8850A6ED8F6C}"/>
              </a:ext>
            </a:extLst>
          </p:cNvPr>
          <p:cNvSpPr>
            <a:spLocks noGrp="1"/>
          </p:cNvSpPr>
          <p:nvPr>
            <p:ph type="title" hasCustomPrompt="1"/>
          </p:nvPr>
        </p:nvSpPr>
        <p:spPr>
          <a:xfrm>
            <a:off x="946696" y="1683654"/>
            <a:ext cx="10418528" cy="3117954"/>
          </a:xfrm>
          <a:prstGeom prst="rect">
            <a:avLst/>
          </a:prstGeom>
        </p:spPr>
        <p:txBody>
          <a:bodyPr anchor="t"/>
          <a:lstStyle>
            <a:lvl1pPr algn="ctr">
              <a:lnSpc>
                <a:spcPct val="105000"/>
              </a:lnSpc>
              <a:defRPr lang="zh-CN" altLang="en-US" sz="6600" b="1" kern="1200" dirty="0">
                <a:solidFill>
                  <a:schemeClr val="bg1"/>
                </a:solidFill>
                <a:effectLst/>
                <a:latin typeface="Arial" panose="020B0604020202020204" pitchFamily="34" charset="0"/>
                <a:ea typeface="+mj-ea"/>
                <a:cs typeface="Arial" panose="020B0604020202020204" pitchFamily="34" charset="0"/>
              </a:defRPr>
            </a:lvl1pPr>
          </a:lstStyle>
          <a:p>
            <a:pPr marL="0" lvl="0"/>
            <a:r>
              <a:rPr lang="zh-CN" altLang="en-US" dirty="0"/>
              <a:t>谢谢</a:t>
            </a:r>
          </a:p>
        </p:txBody>
      </p:sp>
      <p:grpSp>
        <p:nvGrpSpPr>
          <p:cNvPr id="51" name="图形 159">
            <a:extLst>
              <a:ext uri="{FF2B5EF4-FFF2-40B4-BE49-F238E27FC236}">
                <a16:creationId xmlns:a16="http://schemas.microsoft.com/office/drawing/2014/main" id="{0E62F7DB-C395-C740-A12C-9948284D87B5}"/>
              </a:ext>
            </a:extLst>
          </p:cNvPr>
          <p:cNvGrpSpPr/>
          <p:nvPr userDrawn="1"/>
        </p:nvGrpSpPr>
        <p:grpSpPr>
          <a:xfrm>
            <a:off x="9879476" y="367219"/>
            <a:ext cx="1310012" cy="367299"/>
            <a:chOff x="829341" y="3964226"/>
            <a:chExt cx="1990574" cy="558112"/>
          </a:xfrm>
          <a:solidFill>
            <a:schemeClr val="bg1"/>
          </a:solidFill>
        </p:grpSpPr>
        <p:sp>
          <p:nvSpPr>
            <p:cNvPr id="52" name="任意形状 161">
              <a:extLst>
                <a:ext uri="{FF2B5EF4-FFF2-40B4-BE49-F238E27FC236}">
                  <a16:creationId xmlns:a16="http://schemas.microsoft.com/office/drawing/2014/main" id="{7127945D-F7A7-254F-8DBA-784CEC527AC0}"/>
                </a:ext>
              </a:extLst>
            </p:cNvPr>
            <p:cNvSpPr/>
            <p:nvPr/>
          </p:nvSpPr>
          <p:spPr>
            <a:xfrm>
              <a:off x="829341" y="4084287"/>
              <a:ext cx="560020" cy="438051"/>
            </a:xfrm>
            <a:custGeom>
              <a:avLst/>
              <a:gdLst>
                <a:gd name="connsiteX0" fmla="*/ 161379 w 560020"/>
                <a:gd name="connsiteY0" fmla="*/ 274425 h 438051"/>
                <a:gd name="connsiteX1" fmla="*/ 100261 w 560020"/>
                <a:gd name="connsiteY1" fmla="*/ 268937 h 438051"/>
                <a:gd name="connsiteX2" fmla="*/ 0 w 560020"/>
                <a:gd name="connsiteY2" fmla="*/ 438051 h 438051"/>
                <a:gd name="connsiteX3" fmla="*/ 4120 w 560020"/>
                <a:gd name="connsiteY3" fmla="*/ 438051 h 438051"/>
                <a:gd name="connsiteX4" fmla="*/ 560021 w 560020"/>
                <a:gd name="connsiteY4" fmla="*/ 0 h 438051"/>
                <a:gd name="connsiteX5" fmla="*/ 161379 w 560020"/>
                <a:gd name="connsiteY5" fmla="*/ 274425 h 438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0020" h="438051">
                  <a:moveTo>
                    <a:pt x="161379" y="274425"/>
                  </a:moveTo>
                  <a:cubicBezTo>
                    <a:pt x="130477" y="274082"/>
                    <a:pt x="108845" y="270652"/>
                    <a:pt x="100261" y="268937"/>
                  </a:cubicBezTo>
                  <a:lnTo>
                    <a:pt x="0" y="438051"/>
                  </a:lnTo>
                  <a:cubicBezTo>
                    <a:pt x="1373" y="438051"/>
                    <a:pt x="2747" y="438051"/>
                    <a:pt x="4120" y="438051"/>
                  </a:cubicBezTo>
                  <a:cubicBezTo>
                    <a:pt x="71762" y="438051"/>
                    <a:pt x="420273" y="408207"/>
                    <a:pt x="560021" y="0"/>
                  </a:cubicBezTo>
                  <a:cubicBezTo>
                    <a:pt x="446369" y="225372"/>
                    <a:pt x="265418" y="276140"/>
                    <a:pt x="161379" y="274425"/>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53" name="任意形状 162">
              <a:extLst>
                <a:ext uri="{FF2B5EF4-FFF2-40B4-BE49-F238E27FC236}">
                  <a16:creationId xmlns:a16="http://schemas.microsoft.com/office/drawing/2014/main" id="{07B3CAA7-BC8D-7F44-8FC6-C08148B2114B}"/>
                </a:ext>
              </a:extLst>
            </p:cNvPr>
            <p:cNvSpPr/>
            <p:nvPr/>
          </p:nvSpPr>
          <p:spPr>
            <a:xfrm>
              <a:off x="1941486" y="4136085"/>
              <a:ext cx="403448" cy="384195"/>
            </a:xfrm>
            <a:custGeom>
              <a:avLst/>
              <a:gdLst>
                <a:gd name="connsiteX0" fmla="*/ 150049 w 403448"/>
                <a:gd name="connsiteY0" fmla="*/ 0 h 384195"/>
                <a:gd name="connsiteX1" fmla="*/ 0 w 403448"/>
                <a:gd name="connsiteY1" fmla="*/ 384195 h 384195"/>
                <a:gd name="connsiteX2" fmla="*/ 85840 w 403448"/>
                <a:gd name="connsiteY2" fmla="*/ 384195 h 384195"/>
                <a:gd name="connsiteX3" fmla="*/ 111249 w 403448"/>
                <a:gd name="connsiteY3" fmla="*/ 315932 h 384195"/>
                <a:gd name="connsiteX4" fmla="*/ 116743 w 403448"/>
                <a:gd name="connsiteY4" fmla="*/ 311816 h 384195"/>
                <a:gd name="connsiteX5" fmla="*/ 287393 w 403448"/>
                <a:gd name="connsiteY5" fmla="*/ 311816 h 384195"/>
                <a:gd name="connsiteX6" fmla="*/ 292886 w 403448"/>
                <a:gd name="connsiteY6" fmla="*/ 315932 h 384195"/>
                <a:gd name="connsiteX7" fmla="*/ 318638 w 403448"/>
                <a:gd name="connsiteY7" fmla="*/ 384195 h 384195"/>
                <a:gd name="connsiteX8" fmla="*/ 403449 w 403448"/>
                <a:gd name="connsiteY8" fmla="*/ 384195 h 384195"/>
                <a:gd name="connsiteX9" fmla="*/ 253743 w 403448"/>
                <a:gd name="connsiteY9" fmla="*/ 0 h 384195"/>
                <a:gd name="connsiteX10" fmla="*/ 150049 w 403448"/>
                <a:gd name="connsiteY10" fmla="*/ 0 h 384195"/>
                <a:gd name="connsiteX11" fmla="*/ 266104 w 403448"/>
                <a:gd name="connsiteY11" fmla="*/ 243895 h 384195"/>
                <a:gd name="connsiteX12" fmla="*/ 261297 w 403448"/>
                <a:gd name="connsiteY12" fmla="*/ 246297 h 384195"/>
                <a:gd name="connsiteX13" fmla="*/ 142151 w 403448"/>
                <a:gd name="connsiteY13" fmla="*/ 246297 h 384195"/>
                <a:gd name="connsiteX14" fmla="*/ 137344 w 403448"/>
                <a:gd name="connsiteY14" fmla="*/ 243552 h 384195"/>
                <a:gd name="connsiteX15" fmla="*/ 136657 w 403448"/>
                <a:gd name="connsiteY15" fmla="*/ 238407 h 384195"/>
                <a:gd name="connsiteX16" fmla="*/ 196402 w 403448"/>
                <a:gd name="connsiteY16" fmla="*/ 76839 h 384195"/>
                <a:gd name="connsiteX17" fmla="*/ 201896 w 403448"/>
                <a:gd name="connsiteY17" fmla="*/ 73066 h 384195"/>
                <a:gd name="connsiteX18" fmla="*/ 207390 w 403448"/>
                <a:gd name="connsiteY18" fmla="*/ 76839 h 384195"/>
                <a:gd name="connsiteX19" fmla="*/ 266791 w 403448"/>
                <a:gd name="connsiteY19" fmla="*/ 238407 h 384195"/>
                <a:gd name="connsiteX20" fmla="*/ 266104 w 403448"/>
                <a:gd name="connsiteY20" fmla="*/ 243895 h 384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3448" h="384195">
                  <a:moveTo>
                    <a:pt x="150049" y="0"/>
                  </a:moveTo>
                  <a:lnTo>
                    <a:pt x="0" y="384195"/>
                  </a:lnTo>
                  <a:lnTo>
                    <a:pt x="85840" y="384195"/>
                  </a:lnTo>
                  <a:lnTo>
                    <a:pt x="111249" y="315932"/>
                  </a:lnTo>
                  <a:cubicBezTo>
                    <a:pt x="111936" y="313531"/>
                    <a:pt x="114339" y="311816"/>
                    <a:pt x="116743" y="311816"/>
                  </a:cubicBezTo>
                  <a:lnTo>
                    <a:pt x="287393" y="311816"/>
                  </a:lnTo>
                  <a:cubicBezTo>
                    <a:pt x="289796" y="311816"/>
                    <a:pt x="292200" y="313531"/>
                    <a:pt x="292886" y="315932"/>
                  </a:cubicBezTo>
                  <a:lnTo>
                    <a:pt x="318638" y="384195"/>
                  </a:lnTo>
                  <a:lnTo>
                    <a:pt x="403449" y="384195"/>
                  </a:lnTo>
                  <a:lnTo>
                    <a:pt x="253743" y="0"/>
                  </a:lnTo>
                  <a:lnTo>
                    <a:pt x="150049" y="0"/>
                  </a:lnTo>
                  <a:close/>
                  <a:moveTo>
                    <a:pt x="266104" y="243895"/>
                  </a:moveTo>
                  <a:cubicBezTo>
                    <a:pt x="265074" y="245611"/>
                    <a:pt x="263357" y="246297"/>
                    <a:pt x="261297" y="246297"/>
                  </a:cubicBezTo>
                  <a:lnTo>
                    <a:pt x="142151" y="246297"/>
                  </a:lnTo>
                  <a:cubicBezTo>
                    <a:pt x="140434" y="246297"/>
                    <a:pt x="138374" y="245267"/>
                    <a:pt x="137344" y="243552"/>
                  </a:cubicBezTo>
                  <a:cubicBezTo>
                    <a:pt x="136314" y="242180"/>
                    <a:pt x="135971" y="240122"/>
                    <a:pt x="136657" y="238407"/>
                  </a:cubicBezTo>
                  <a:lnTo>
                    <a:pt x="196402" y="76839"/>
                  </a:lnTo>
                  <a:cubicBezTo>
                    <a:pt x="197089" y="74438"/>
                    <a:pt x="199492" y="73066"/>
                    <a:pt x="201896" y="73066"/>
                  </a:cubicBezTo>
                  <a:cubicBezTo>
                    <a:pt x="204299" y="73066"/>
                    <a:pt x="206703" y="74781"/>
                    <a:pt x="207390" y="76839"/>
                  </a:cubicBezTo>
                  <a:lnTo>
                    <a:pt x="266791" y="238407"/>
                  </a:lnTo>
                  <a:cubicBezTo>
                    <a:pt x="267478" y="240122"/>
                    <a:pt x="267134" y="242180"/>
                    <a:pt x="266104" y="243895"/>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54" name="任意形状 163">
              <a:extLst>
                <a:ext uri="{FF2B5EF4-FFF2-40B4-BE49-F238E27FC236}">
                  <a16:creationId xmlns:a16="http://schemas.microsoft.com/office/drawing/2014/main" id="{F0CD857A-3C8E-2B42-BD6A-F1792827CBE9}"/>
                </a:ext>
              </a:extLst>
            </p:cNvPr>
            <p:cNvSpPr/>
            <p:nvPr/>
          </p:nvSpPr>
          <p:spPr>
            <a:xfrm>
              <a:off x="1478636" y="4135742"/>
              <a:ext cx="541822" cy="384538"/>
            </a:xfrm>
            <a:custGeom>
              <a:avLst/>
              <a:gdLst>
                <a:gd name="connsiteX0" fmla="*/ 351944 w 541822"/>
                <a:gd name="connsiteY0" fmla="*/ 246983 h 384538"/>
                <a:gd name="connsiteX1" fmla="*/ 346794 w 541822"/>
                <a:gd name="connsiteY1" fmla="*/ 242180 h 384538"/>
                <a:gd name="connsiteX2" fmla="*/ 313488 w 541822"/>
                <a:gd name="connsiteY2" fmla="*/ 686 h 384538"/>
                <a:gd name="connsiteX3" fmla="*/ 211510 w 541822"/>
                <a:gd name="connsiteY3" fmla="*/ 686 h 384538"/>
                <a:gd name="connsiteX4" fmla="*/ 104038 w 541822"/>
                <a:gd name="connsiteY4" fmla="*/ 244581 h 384538"/>
                <a:gd name="connsiteX5" fmla="*/ 97858 w 541822"/>
                <a:gd name="connsiteY5" fmla="*/ 248012 h 384538"/>
                <a:gd name="connsiteX6" fmla="*/ 93051 w 541822"/>
                <a:gd name="connsiteY6" fmla="*/ 242523 h 384538"/>
                <a:gd name="connsiteX7" fmla="*/ 76569 w 541822"/>
                <a:gd name="connsiteY7" fmla="*/ 343 h 384538"/>
                <a:gd name="connsiteX8" fmla="*/ 0 w 541822"/>
                <a:gd name="connsiteY8" fmla="*/ 343 h 384538"/>
                <a:gd name="connsiteX9" fmla="*/ 29186 w 541822"/>
                <a:gd name="connsiteY9" fmla="*/ 384538 h 384538"/>
                <a:gd name="connsiteX10" fmla="*/ 124296 w 541822"/>
                <a:gd name="connsiteY10" fmla="*/ 384538 h 384538"/>
                <a:gd name="connsiteX11" fmla="*/ 243443 w 541822"/>
                <a:gd name="connsiteY11" fmla="*/ 114916 h 384538"/>
                <a:gd name="connsiteX12" fmla="*/ 249623 w 541822"/>
                <a:gd name="connsiteY12" fmla="*/ 111485 h 384538"/>
                <a:gd name="connsiteX13" fmla="*/ 254430 w 541822"/>
                <a:gd name="connsiteY13" fmla="*/ 116288 h 384538"/>
                <a:gd name="connsiteX14" fmla="*/ 292200 w 541822"/>
                <a:gd name="connsiteY14" fmla="*/ 384195 h 384538"/>
                <a:gd name="connsiteX15" fmla="*/ 383877 w 541822"/>
                <a:gd name="connsiteY15" fmla="*/ 384195 h 384538"/>
                <a:gd name="connsiteX16" fmla="*/ 541823 w 541822"/>
                <a:gd name="connsiteY16" fmla="*/ 0 h 384538"/>
                <a:gd name="connsiteX17" fmla="*/ 457699 w 541822"/>
                <a:gd name="connsiteY17" fmla="*/ 0 h 384538"/>
                <a:gd name="connsiteX18" fmla="*/ 358125 w 541822"/>
                <a:gd name="connsiteY18" fmla="*/ 242866 h 384538"/>
                <a:gd name="connsiteX19" fmla="*/ 351944 w 541822"/>
                <a:gd name="connsiteY19" fmla="*/ 246983 h 38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41822" h="384538">
                  <a:moveTo>
                    <a:pt x="351944" y="246983"/>
                  </a:moveTo>
                  <a:cubicBezTo>
                    <a:pt x="349198" y="246640"/>
                    <a:pt x="347137" y="244581"/>
                    <a:pt x="346794" y="242180"/>
                  </a:cubicBezTo>
                  <a:lnTo>
                    <a:pt x="313488" y="686"/>
                  </a:lnTo>
                  <a:lnTo>
                    <a:pt x="211510" y="686"/>
                  </a:lnTo>
                  <a:lnTo>
                    <a:pt x="104038" y="244581"/>
                  </a:lnTo>
                  <a:cubicBezTo>
                    <a:pt x="103008" y="246983"/>
                    <a:pt x="100261" y="248355"/>
                    <a:pt x="97858" y="248012"/>
                  </a:cubicBezTo>
                  <a:cubicBezTo>
                    <a:pt x="95111" y="247669"/>
                    <a:pt x="93051" y="245268"/>
                    <a:pt x="93051" y="242523"/>
                  </a:cubicBezTo>
                  <a:lnTo>
                    <a:pt x="76569" y="343"/>
                  </a:lnTo>
                  <a:lnTo>
                    <a:pt x="0" y="343"/>
                  </a:lnTo>
                  <a:lnTo>
                    <a:pt x="29186" y="384538"/>
                  </a:lnTo>
                  <a:lnTo>
                    <a:pt x="124296" y="384538"/>
                  </a:lnTo>
                  <a:lnTo>
                    <a:pt x="243443" y="114916"/>
                  </a:lnTo>
                  <a:cubicBezTo>
                    <a:pt x="244473" y="112514"/>
                    <a:pt x="246876" y="111142"/>
                    <a:pt x="249623" y="111485"/>
                  </a:cubicBezTo>
                  <a:cubicBezTo>
                    <a:pt x="252027" y="111828"/>
                    <a:pt x="254087" y="113886"/>
                    <a:pt x="254430" y="116288"/>
                  </a:cubicBezTo>
                  <a:lnTo>
                    <a:pt x="292200" y="384195"/>
                  </a:lnTo>
                  <a:lnTo>
                    <a:pt x="383877" y="384195"/>
                  </a:lnTo>
                  <a:lnTo>
                    <a:pt x="541823" y="0"/>
                  </a:lnTo>
                  <a:lnTo>
                    <a:pt x="457699" y="0"/>
                  </a:lnTo>
                  <a:lnTo>
                    <a:pt x="358125" y="242866"/>
                  </a:lnTo>
                  <a:cubicBezTo>
                    <a:pt x="357095" y="245954"/>
                    <a:pt x="354691" y="247326"/>
                    <a:pt x="351944" y="246983"/>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55" name="任意形状 164">
              <a:extLst>
                <a:ext uri="{FF2B5EF4-FFF2-40B4-BE49-F238E27FC236}">
                  <a16:creationId xmlns:a16="http://schemas.microsoft.com/office/drawing/2014/main" id="{3B0C8ABA-294D-3646-8770-99EA3836C012}"/>
                </a:ext>
              </a:extLst>
            </p:cNvPr>
            <p:cNvSpPr/>
            <p:nvPr/>
          </p:nvSpPr>
          <p:spPr>
            <a:xfrm>
              <a:off x="1110897" y="3964226"/>
              <a:ext cx="222497" cy="174603"/>
            </a:xfrm>
            <a:custGeom>
              <a:avLst/>
              <a:gdLst>
                <a:gd name="connsiteX0" fmla="*/ 77943 w 222497"/>
                <a:gd name="connsiteY0" fmla="*/ 43565 h 174603"/>
                <a:gd name="connsiteX1" fmla="*/ 0 w 222497"/>
                <a:gd name="connsiteY1" fmla="*/ 174603 h 174603"/>
                <a:gd name="connsiteX2" fmla="*/ 222498 w 222497"/>
                <a:gd name="connsiteY2" fmla="*/ 0 h 174603"/>
                <a:gd name="connsiteX3" fmla="*/ 77943 w 222497"/>
                <a:gd name="connsiteY3" fmla="*/ 43565 h 174603"/>
              </a:gdLst>
              <a:ahLst/>
              <a:cxnLst>
                <a:cxn ang="0">
                  <a:pos x="connsiteX0" y="connsiteY0"/>
                </a:cxn>
                <a:cxn ang="0">
                  <a:pos x="connsiteX1" y="connsiteY1"/>
                </a:cxn>
                <a:cxn ang="0">
                  <a:pos x="connsiteX2" y="connsiteY2"/>
                </a:cxn>
                <a:cxn ang="0">
                  <a:pos x="connsiteX3" y="connsiteY3"/>
                </a:cxn>
              </a:cxnLst>
              <a:rect l="l" t="t" r="r" b="b"/>
              <a:pathLst>
                <a:path w="222497" h="174603">
                  <a:moveTo>
                    <a:pt x="77943" y="43565"/>
                  </a:moveTo>
                  <a:lnTo>
                    <a:pt x="0" y="174603"/>
                  </a:lnTo>
                  <a:cubicBezTo>
                    <a:pt x="147645" y="170487"/>
                    <a:pt x="205329" y="49053"/>
                    <a:pt x="222498" y="0"/>
                  </a:cubicBezTo>
                  <a:cubicBezTo>
                    <a:pt x="180951" y="39449"/>
                    <a:pt x="94081" y="43222"/>
                    <a:pt x="77943" y="43565"/>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56" name="任意形状 165">
              <a:extLst>
                <a:ext uri="{FF2B5EF4-FFF2-40B4-BE49-F238E27FC236}">
                  <a16:creationId xmlns:a16="http://schemas.microsoft.com/office/drawing/2014/main" id="{4509EBAB-E945-5F48-AF7B-1AA537AA355F}"/>
                </a:ext>
              </a:extLst>
            </p:cNvPr>
            <p:cNvSpPr/>
            <p:nvPr/>
          </p:nvSpPr>
          <p:spPr>
            <a:xfrm>
              <a:off x="939217" y="4088060"/>
              <a:ext cx="434350" cy="253843"/>
            </a:xfrm>
            <a:custGeom>
              <a:avLst/>
              <a:gdLst>
                <a:gd name="connsiteX0" fmla="*/ 54938 w 434350"/>
                <a:gd name="connsiteY0" fmla="*/ 253843 h 253843"/>
                <a:gd name="connsiteX1" fmla="*/ 434351 w 434350"/>
                <a:gd name="connsiteY1" fmla="*/ 0 h 253843"/>
                <a:gd name="connsiteX2" fmla="*/ 86870 w 434350"/>
                <a:gd name="connsiteY2" fmla="*/ 102909 h 253843"/>
                <a:gd name="connsiteX3" fmla="*/ 0 w 434350"/>
                <a:gd name="connsiteY3" fmla="*/ 249384 h 253843"/>
                <a:gd name="connsiteX4" fmla="*/ 54938 w 434350"/>
                <a:gd name="connsiteY4" fmla="*/ 253843 h 2538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350" h="253843">
                  <a:moveTo>
                    <a:pt x="54938" y="253843"/>
                  </a:moveTo>
                  <a:cubicBezTo>
                    <a:pt x="146615" y="253843"/>
                    <a:pt x="312458" y="219540"/>
                    <a:pt x="434351" y="0"/>
                  </a:cubicBezTo>
                  <a:cubicBezTo>
                    <a:pt x="331686" y="95363"/>
                    <a:pt x="117086" y="102223"/>
                    <a:pt x="86870" y="102909"/>
                  </a:cubicBezTo>
                  <a:lnTo>
                    <a:pt x="0" y="249384"/>
                  </a:lnTo>
                  <a:cubicBezTo>
                    <a:pt x="9614" y="251099"/>
                    <a:pt x="29186" y="253843"/>
                    <a:pt x="54938" y="253843"/>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57" name="任意形状 166">
              <a:extLst>
                <a:ext uri="{FF2B5EF4-FFF2-40B4-BE49-F238E27FC236}">
                  <a16:creationId xmlns:a16="http://schemas.microsoft.com/office/drawing/2014/main" id="{52FFD508-BED7-654E-9412-B017D2F42862}"/>
                </a:ext>
              </a:extLst>
            </p:cNvPr>
            <p:cNvSpPr/>
            <p:nvPr/>
          </p:nvSpPr>
          <p:spPr>
            <a:xfrm>
              <a:off x="2272829" y="4135742"/>
              <a:ext cx="310741" cy="384881"/>
            </a:xfrm>
            <a:custGeom>
              <a:avLst/>
              <a:gdLst>
                <a:gd name="connsiteX0" fmla="*/ 195715 w 310741"/>
                <a:gd name="connsiteY0" fmla="*/ 384538 h 384881"/>
                <a:gd name="connsiteX1" fmla="*/ 195715 w 310741"/>
                <a:gd name="connsiteY1" fmla="*/ 249727 h 384881"/>
                <a:gd name="connsiteX2" fmla="*/ 196402 w 310741"/>
                <a:gd name="connsiteY2" fmla="*/ 246983 h 384881"/>
                <a:gd name="connsiteX3" fmla="*/ 310741 w 310741"/>
                <a:gd name="connsiteY3" fmla="*/ 0 h 384881"/>
                <a:gd name="connsiteX4" fmla="*/ 225588 w 310741"/>
                <a:gd name="connsiteY4" fmla="*/ 0 h 384881"/>
                <a:gd name="connsiteX5" fmla="*/ 160349 w 310741"/>
                <a:gd name="connsiteY5" fmla="*/ 145788 h 384881"/>
                <a:gd name="connsiteX6" fmla="*/ 155199 w 310741"/>
                <a:gd name="connsiteY6" fmla="*/ 149219 h 384881"/>
                <a:gd name="connsiteX7" fmla="*/ 150049 w 310741"/>
                <a:gd name="connsiteY7" fmla="*/ 145788 h 384881"/>
                <a:gd name="connsiteX8" fmla="*/ 85153 w 310741"/>
                <a:gd name="connsiteY8" fmla="*/ 343 h 384881"/>
                <a:gd name="connsiteX9" fmla="*/ 0 w 310741"/>
                <a:gd name="connsiteY9" fmla="*/ 343 h 384881"/>
                <a:gd name="connsiteX10" fmla="*/ 114339 w 310741"/>
                <a:gd name="connsiteY10" fmla="*/ 247326 h 384881"/>
                <a:gd name="connsiteX11" fmla="*/ 115026 w 310741"/>
                <a:gd name="connsiteY11" fmla="*/ 250070 h 384881"/>
                <a:gd name="connsiteX12" fmla="*/ 115026 w 310741"/>
                <a:gd name="connsiteY12" fmla="*/ 384881 h 384881"/>
                <a:gd name="connsiteX13" fmla="*/ 195715 w 310741"/>
                <a:gd name="connsiteY13" fmla="*/ 384881 h 384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0741" h="384881">
                  <a:moveTo>
                    <a:pt x="195715" y="384538"/>
                  </a:moveTo>
                  <a:lnTo>
                    <a:pt x="195715" y="249727"/>
                  </a:lnTo>
                  <a:cubicBezTo>
                    <a:pt x="195715" y="248698"/>
                    <a:pt x="196059" y="248012"/>
                    <a:pt x="196402" y="246983"/>
                  </a:cubicBezTo>
                  <a:lnTo>
                    <a:pt x="310741" y="0"/>
                  </a:lnTo>
                  <a:lnTo>
                    <a:pt x="225588" y="0"/>
                  </a:lnTo>
                  <a:lnTo>
                    <a:pt x="160349" y="145788"/>
                  </a:lnTo>
                  <a:cubicBezTo>
                    <a:pt x="159319" y="147847"/>
                    <a:pt x="157259" y="149219"/>
                    <a:pt x="155199" y="149219"/>
                  </a:cubicBezTo>
                  <a:cubicBezTo>
                    <a:pt x="153139" y="149219"/>
                    <a:pt x="151079" y="147847"/>
                    <a:pt x="150049" y="145788"/>
                  </a:cubicBezTo>
                  <a:lnTo>
                    <a:pt x="85153" y="343"/>
                  </a:lnTo>
                  <a:lnTo>
                    <a:pt x="0" y="343"/>
                  </a:lnTo>
                  <a:lnTo>
                    <a:pt x="114339" y="247326"/>
                  </a:lnTo>
                  <a:cubicBezTo>
                    <a:pt x="114682" y="248012"/>
                    <a:pt x="115026" y="249041"/>
                    <a:pt x="115026" y="250070"/>
                  </a:cubicBezTo>
                  <a:lnTo>
                    <a:pt x="115026" y="384881"/>
                  </a:lnTo>
                  <a:lnTo>
                    <a:pt x="195715" y="384881"/>
                  </a:lnTo>
                  <a:close/>
                </a:path>
              </a:pathLst>
            </a:custGeom>
            <a:grpFill/>
            <a:ln w="3430" cap="flat">
              <a:noFill/>
              <a:prstDash val="solid"/>
              <a:miter/>
            </a:ln>
          </p:spPr>
          <p:txBody>
            <a:bodyPr rtlCol="0" anchor="ctr"/>
            <a:lstStyle/>
            <a:p>
              <a:endParaRPr lang="zh-CN" altLang="en-US">
                <a:solidFill>
                  <a:srgbClr val="0E0D10"/>
                </a:solidFill>
              </a:endParaRPr>
            </a:p>
          </p:txBody>
        </p:sp>
        <p:sp>
          <p:nvSpPr>
            <p:cNvPr id="58" name="任意形状 167">
              <a:extLst>
                <a:ext uri="{FF2B5EF4-FFF2-40B4-BE49-F238E27FC236}">
                  <a16:creationId xmlns:a16="http://schemas.microsoft.com/office/drawing/2014/main" id="{ECF0D45F-50BC-3E47-A28A-DC7BF92BB3CB}"/>
                </a:ext>
              </a:extLst>
            </p:cNvPr>
            <p:cNvSpPr/>
            <p:nvPr/>
          </p:nvSpPr>
          <p:spPr>
            <a:xfrm>
              <a:off x="2561595" y="4135592"/>
              <a:ext cx="258321" cy="383790"/>
            </a:xfrm>
            <a:custGeom>
              <a:avLst/>
              <a:gdLst>
                <a:gd name="connsiteX0" fmla="*/ 170994 w 258321"/>
                <a:gd name="connsiteY0" fmla="*/ 156229 h 383790"/>
                <a:gd name="connsiteX1" fmla="*/ 166187 w 258321"/>
                <a:gd name="connsiteY1" fmla="*/ 153828 h 383790"/>
                <a:gd name="connsiteX2" fmla="*/ 112966 w 258321"/>
                <a:gd name="connsiteY2" fmla="*/ 101344 h 383790"/>
                <a:gd name="connsiteX3" fmla="*/ 124983 w 258321"/>
                <a:gd name="connsiteY3" fmla="*/ 76989 h 383790"/>
                <a:gd name="connsiteX4" fmla="*/ 173054 w 258321"/>
                <a:gd name="connsiteY4" fmla="*/ 66012 h 383790"/>
                <a:gd name="connsiteX5" fmla="*/ 247906 w 258321"/>
                <a:gd name="connsiteY5" fmla="*/ 88995 h 383790"/>
                <a:gd name="connsiteX6" fmla="*/ 247906 w 258321"/>
                <a:gd name="connsiteY6" fmla="*/ 18330 h 383790"/>
                <a:gd name="connsiteX7" fmla="*/ 178891 w 258321"/>
                <a:gd name="connsiteY7" fmla="*/ 1522 h 383790"/>
                <a:gd name="connsiteX8" fmla="*/ 177174 w 258321"/>
                <a:gd name="connsiteY8" fmla="*/ 1179 h 383790"/>
                <a:gd name="connsiteX9" fmla="*/ 74509 w 258321"/>
                <a:gd name="connsiteY9" fmla="*/ 25191 h 383790"/>
                <a:gd name="connsiteX10" fmla="*/ 40860 w 258321"/>
                <a:gd name="connsiteY10" fmla="*/ 93454 h 383790"/>
                <a:gd name="connsiteX11" fmla="*/ 59402 w 258321"/>
                <a:gd name="connsiteY11" fmla="*/ 156572 h 383790"/>
                <a:gd name="connsiteX12" fmla="*/ 125670 w 258321"/>
                <a:gd name="connsiteY12" fmla="*/ 204254 h 383790"/>
                <a:gd name="connsiteX13" fmla="*/ 131507 w 258321"/>
                <a:gd name="connsiteY13" fmla="*/ 207341 h 383790"/>
                <a:gd name="connsiteX14" fmla="*/ 181981 w 258321"/>
                <a:gd name="connsiteY14" fmla="*/ 284523 h 383790"/>
                <a:gd name="connsiteX15" fmla="*/ 110906 w 258321"/>
                <a:gd name="connsiteY15" fmla="*/ 315053 h 383790"/>
                <a:gd name="connsiteX16" fmla="*/ 0 w 258321"/>
                <a:gd name="connsiteY16" fmla="*/ 281779 h 383790"/>
                <a:gd name="connsiteX17" fmla="*/ 0 w 258321"/>
                <a:gd name="connsiteY17" fmla="*/ 352443 h 383790"/>
                <a:gd name="connsiteX18" fmla="*/ 110906 w 258321"/>
                <a:gd name="connsiteY18" fmla="*/ 383659 h 383790"/>
                <a:gd name="connsiteX19" fmla="*/ 256834 w 258321"/>
                <a:gd name="connsiteY19" fmla="*/ 287953 h 383790"/>
                <a:gd name="connsiteX20" fmla="*/ 170994 w 258321"/>
                <a:gd name="connsiteY20" fmla="*/ 156229 h 38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58321" h="383790">
                  <a:moveTo>
                    <a:pt x="170994" y="156229"/>
                  </a:moveTo>
                  <a:cubicBezTo>
                    <a:pt x="168933" y="155200"/>
                    <a:pt x="167560" y="154514"/>
                    <a:pt x="166187" y="153828"/>
                  </a:cubicBezTo>
                  <a:cubicBezTo>
                    <a:pt x="153139" y="147653"/>
                    <a:pt x="110219" y="130845"/>
                    <a:pt x="112966" y="101344"/>
                  </a:cubicBezTo>
                  <a:cubicBezTo>
                    <a:pt x="113996" y="91053"/>
                    <a:pt x="118116" y="82820"/>
                    <a:pt x="124983" y="76989"/>
                  </a:cubicBezTo>
                  <a:cubicBezTo>
                    <a:pt x="138374" y="66355"/>
                    <a:pt x="164813" y="65669"/>
                    <a:pt x="173054" y="66012"/>
                  </a:cubicBezTo>
                  <a:cubicBezTo>
                    <a:pt x="207733" y="68756"/>
                    <a:pt x="238979" y="82477"/>
                    <a:pt x="247906" y="88995"/>
                  </a:cubicBezTo>
                  <a:lnTo>
                    <a:pt x="247906" y="18330"/>
                  </a:lnTo>
                  <a:cubicBezTo>
                    <a:pt x="219064" y="7353"/>
                    <a:pt x="190909" y="2551"/>
                    <a:pt x="178891" y="1522"/>
                  </a:cubicBezTo>
                  <a:lnTo>
                    <a:pt x="177174" y="1179"/>
                  </a:lnTo>
                  <a:cubicBezTo>
                    <a:pt x="135284" y="-3281"/>
                    <a:pt x="98888" y="4952"/>
                    <a:pt x="74509" y="25191"/>
                  </a:cubicBezTo>
                  <a:cubicBezTo>
                    <a:pt x="54938" y="41314"/>
                    <a:pt x="43607" y="64297"/>
                    <a:pt x="40860" y="93454"/>
                  </a:cubicBezTo>
                  <a:cubicBezTo>
                    <a:pt x="38800" y="116094"/>
                    <a:pt x="44637" y="135990"/>
                    <a:pt x="59402" y="156572"/>
                  </a:cubicBezTo>
                  <a:cubicBezTo>
                    <a:pt x="73136" y="175782"/>
                    <a:pt x="99918" y="190189"/>
                    <a:pt x="125670" y="204254"/>
                  </a:cubicBezTo>
                  <a:lnTo>
                    <a:pt x="131507" y="207341"/>
                  </a:lnTo>
                  <a:cubicBezTo>
                    <a:pt x="169277" y="227580"/>
                    <a:pt x="195372" y="248505"/>
                    <a:pt x="181981" y="284523"/>
                  </a:cubicBezTo>
                  <a:cubicBezTo>
                    <a:pt x="173741" y="306820"/>
                    <a:pt x="150049" y="315053"/>
                    <a:pt x="110906" y="315053"/>
                  </a:cubicBezTo>
                  <a:cubicBezTo>
                    <a:pt x="61805" y="315053"/>
                    <a:pt x="0" y="281779"/>
                    <a:pt x="0" y="281779"/>
                  </a:cubicBezTo>
                  <a:lnTo>
                    <a:pt x="0" y="352443"/>
                  </a:lnTo>
                  <a:cubicBezTo>
                    <a:pt x="0" y="352443"/>
                    <a:pt x="34680" y="380915"/>
                    <a:pt x="110906" y="383659"/>
                  </a:cubicBezTo>
                  <a:cubicBezTo>
                    <a:pt x="190222" y="386403"/>
                    <a:pt x="248936" y="345926"/>
                    <a:pt x="256834" y="287953"/>
                  </a:cubicBezTo>
                  <a:cubicBezTo>
                    <a:pt x="265761" y="224835"/>
                    <a:pt x="234172" y="186759"/>
                    <a:pt x="170994" y="156229"/>
                  </a:cubicBezTo>
                  <a:close/>
                </a:path>
              </a:pathLst>
            </a:custGeom>
            <a:grpFill/>
            <a:ln w="3430" cap="flat">
              <a:noFill/>
              <a:prstDash val="solid"/>
              <a:miter/>
            </a:ln>
          </p:spPr>
          <p:txBody>
            <a:bodyPr rtlCol="0" anchor="ctr"/>
            <a:lstStyle/>
            <a:p>
              <a:endParaRPr lang="zh-CN" altLang="en-US">
                <a:solidFill>
                  <a:srgbClr val="0E0D10"/>
                </a:solidFill>
              </a:endParaRPr>
            </a:p>
          </p:txBody>
        </p:sp>
      </p:grpSp>
    </p:spTree>
    <p:extLst>
      <p:ext uri="{BB962C8B-B14F-4D97-AF65-F5344CB8AC3E}">
        <p14:creationId xmlns:p14="http://schemas.microsoft.com/office/powerpoint/2010/main" val="359438941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86047012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封面">
    <p:spTree>
      <p:nvGrpSpPr>
        <p:cNvPr id="1" name=""/>
        <p:cNvGrpSpPr/>
        <p:nvPr/>
      </p:nvGrpSpPr>
      <p:grpSpPr>
        <a:xfrm>
          <a:off x="0" y="0"/>
          <a:ext cx="0" cy="0"/>
          <a:chOff x="0" y="0"/>
          <a:chExt cx="0" cy="0"/>
        </a:xfrm>
      </p:grpSpPr>
      <p:pic>
        <p:nvPicPr>
          <p:cNvPr id="31" name="图片 30">
            <a:extLst>
              <a:ext uri="{FF2B5EF4-FFF2-40B4-BE49-F238E27FC236}">
                <a16:creationId xmlns:a16="http://schemas.microsoft.com/office/drawing/2014/main" id="{76B4D346-6063-FB44-A88A-D3BCE6A74DE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2" name="标题 30"/>
          <p:cNvSpPr>
            <a:spLocks noGrp="1"/>
          </p:cNvSpPr>
          <p:nvPr>
            <p:ph type="title"/>
          </p:nvPr>
        </p:nvSpPr>
        <p:spPr>
          <a:xfrm>
            <a:off x="946696" y="1683654"/>
            <a:ext cx="10418528" cy="3117954"/>
          </a:xfrm>
          <a:prstGeom prst="rect">
            <a:avLst/>
          </a:prstGeom>
        </p:spPr>
        <p:txBody>
          <a:bodyPr anchor="t"/>
          <a:lstStyle>
            <a:lvl1pPr algn="ctr">
              <a:lnSpc>
                <a:spcPct val="105000"/>
              </a:lnSpc>
              <a:defRPr lang="zh-CN" altLang="en-US" sz="6600" b="1" kern="1200" dirty="0">
                <a:solidFill>
                  <a:schemeClr val="bg1"/>
                </a:solidFill>
                <a:effectLst/>
                <a:latin typeface="Arial" panose="020B0604020202020204" pitchFamily="34" charset="0"/>
                <a:ea typeface="+mj-ea"/>
                <a:cs typeface="Arial" panose="020B0604020202020204" pitchFamily="34" charset="0"/>
              </a:defRPr>
            </a:lvl1pPr>
          </a:lstStyle>
          <a:p>
            <a:pPr marL="0" lvl="0"/>
            <a:r>
              <a:rPr lang="zh-CN" altLang="en-US" dirty="0"/>
              <a:t>单击此处编辑母版标题样式</a:t>
            </a:r>
          </a:p>
        </p:txBody>
      </p:sp>
      <p:grpSp>
        <p:nvGrpSpPr>
          <p:cNvPr id="137" name="图形 159">
            <a:extLst>
              <a:ext uri="{FF2B5EF4-FFF2-40B4-BE49-F238E27FC236}">
                <a16:creationId xmlns:a16="http://schemas.microsoft.com/office/drawing/2014/main" id="{83FFB4FD-3191-0B4C-9304-C46C79F5C67E}"/>
              </a:ext>
            </a:extLst>
          </p:cNvPr>
          <p:cNvGrpSpPr/>
          <p:nvPr/>
        </p:nvGrpSpPr>
        <p:grpSpPr>
          <a:xfrm>
            <a:off x="9879476" y="367219"/>
            <a:ext cx="1310012" cy="367299"/>
            <a:chOff x="829341" y="3964226"/>
            <a:chExt cx="1990574" cy="558112"/>
          </a:xfrm>
          <a:solidFill>
            <a:schemeClr val="bg1"/>
          </a:solidFill>
        </p:grpSpPr>
        <p:sp>
          <p:nvSpPr>
            <p:cNvPr id="148" name="任意形状 161">
              <a:extLst>
                <a:ext uri="{FF2B5EF4-FFF2-40B4-BE49-F238E27FC236}">
                  <a16:creationId xmlns:a16="http://schemas.microsoft.com/office/drawing/2014/main" id="{97DFBB16-44BF-9248-B7A3-00916646B49F}"/>
                </a:ext>
              </a:extLst>
            </p:cNvPr>
            <p:cNvSpPr/>
            <p:nvPr/>
          </p:nvSpPr>
          <p:spPr>
            <a:xfrm>
              <a:off x="829341" y="4084287"/>
              <a:ext cx="560020" cy="438051"/>
            </a:xfrm>
            <a:custGeom>
              <a:avLst/>
              <a:gdLst>
                <a:gd name="connsiteX0" fmla="*/ 161379 w 560020"/>
                <a:gd name="connsiteY0" fmla="*/ 274425 h 438051"/>
                <a:gd name="connsiteX1" fmla="*/ 100261 w 560020"/>
                <a:gd name="connsiteY1" fmla="*/ 268937 h 438051"/>
                <a:gd name="connsiteX2" fmla="*/ 0 w 560020"/>
                <a:gd name="connsiteY2" fmla="*/ 438051 h 438051"/>
                <a:gd name="connsiteX3" fmla="*/ 4120 w 560020"/>
                <a:gd name="connsiteY3" fmla="*/ 438051 h 438051"/>
                <a:gd name="connsiteX4" fmla="*/ 560021 w 560020"/>
                <a:gd name="connsiteY4" fmla="*/ 0 h 438051"/>
                <a:gd name="connsiteX5" fmla="*/ 161379 w 560020"/>
                <a:gd name="connsiteY5" fmla="*/ 274425 h 438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0020" h="438051">
                  <a:moveTo>
                    <a:pt x="161379" y="274425"/>
                  </a:moveTo>
                  <a:cubicBezTo>
                    <a:pt x="130477" y="274082"/>
                    <a:pt x="108845" y="270652"/>
                    <a:pt x="100261" y="268937"/>
                  </a:cubicBezTo>
                  <a:lnTo>
                    <a:pt x="0" y="438051"/>
                  </a:lnTo>
                  <a:cubicBezTo>
                    <a:pt x="1373" y="438051"/>
                    <a:pt x="2747" y="438051"/>
                    <a:pt x="4120" y="438051"/>
                  </a:cubicBezTo>
                  <a:cubicBezTo>
                    <a:pt x="71762" y="438051"/>
                    <a:pt x="420273" y="408207"/>
                    <a:pt x="560021" y="0"/>
                  </a:cubicBezTo>
                  <a:cubicBezTo>
                    <a:pt x="446369" y="225372"/>
                    <a:pt x="265418" y="276140"/>
                    <a:pt x="161379" y="274425"/>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149" name="任意形状 162">
              <a:extLst>
                <a:ext uri="{FF2B5EF4-FFF2-40B4-BE49-F238E27FC236}">
                  <a16:creationId xmlns:a16="http://schemas.microsoft.com/office/drawing/2014/main" id="{E78577DD-B0BF-1642-83D1-456CA730E7EE}"/>
                </a:ext>
              </a:extLst>
            </p:cNvPr>
            <p:cNvSpPr/>
            <p:nvPr/>
          </p:nvSpPr>
          <p:spPr>
            <a:xfrm>
              <a:off x="1941486" y="4136085"/>
              <a:ext cx="403448" cy="384195"/>
            </a:xfrm>
            <a:custGeom>
              <a:avLst/>
              <a:gdLst>
                <a:gd name="connsiteX0" fmla="*/ 150049 w 403448"/>
                <a:gd name="connsiteY0" fmla="*/ 0 h 384195"/>
                <a:gd name="connsiteX1" fmla="*/ 0 w 403448"/>
                <a:gd name="connsiteY1" fmla="*/ 384195 h 384195"/>
                <a:gd name="connsiteX2" fmla="*/ 85840 w 403448"/>
                <a:gd name="connsiteY2" fmla="*/ 384195 h 384195"/>
                <a:gd name="connsiteX3" fmla="*/ 111249 w 403448"/>
                <a:gd name="connsiteY3" fmla="*/ 315932 h 384195"/>
                <a:gd name="connsiteX4" fmla="*/ 116743 w 403448"/>
                <a:gd name="connsiteY4" fmla="*/ 311816 h 384195"/>
                <a:gd name="connsiteX5" fmla="*/ 287393 w 403448"/>
                <a:gd name="connsiteY5" fmla="*/ 311816 h 384195"/>
                <a:gd name="connsiteX6" fmla="*/ 292886 w 403448"/>
                <a:gd name="connsiteY6" fmla="*/ 315932 h 384195"/>
                <a:gd name="connsiteX7" fmla="*/ 318638 w 403448"/>
                <a:gd name="connsiteY7" fmla="*/ 384195 h 384195"/>
                <a:gd name="connsiteX8" fmla="*/ 403449 w 403448"/>
                <a:gd name="connsiteY8" fmla="*/ 384195 h 384195"/>
                <a:gd name="connsiteX9" fmla="*/ 253743 w 403448"/>
                <a:gd name="connsiteY9" fmla="*/ 0 h 384195"/>
                <a:gd name="connsiteX10" fmla="*/ 150049 w 403448"/>
                <a:gd name="connsiteY10" fmla="*/ 0 h 384195"/>
                <a:gd name="connsiteX11" fmla="*/ 266104 w 403448"/>
                <a:gd name="connsiteY11" fmla="*/ 243895 h 384195"/>
                <a:gd name="connsiteX12" fmla="*/ 261297 w 403448"/>
                <a:gd name="connsiteY12" fmla="*/ 246297 h 384195"/>
                <a:gd name="connsiteX13" fmla="*/ 142151 w 403448"/>
                <a:gd name="connsiteY13" fmla="*/ 246297 h 384195"/>
                <a:gd name="connsiteX14" fmla="*/ 137344 w 403448"/>
                <a:gd name="connsiteY14" fmla="*/ 243552 h 384195"/>
                <a:gd name="connsiteX15" fmla="*/ 136657 w 403448"/>
                <a:gd name="connsiteY15" fmla="*/ 238407 h 384195"/>
                <a:gd name="connsiteX16" fmla="*/ 196402 w 403448"/>
                <a:gd name="connsiteY16" fmla="*/ 76839 h 384195"/>
                <a:gd name="connsiteX17" fmla="*/ 201896 w 403448"/>
                <a:gd name="connsiteY17" fmla="*/ 73066 h 384195"/>
                <a:gd name="connsiteX18" fmla="*/ 207390 w 403448"/>
                <a:gd name="connsiteY18" fmla="*/ 76839 h 384195"/>
                <a:gd name="connsiteX19" fmla="*/ 266791 w 403448"/>
                <a:gd name="connsiteY19" fmla="*/ 238407 h 384195"/>
                <a:gd name="connsiteX20" fmla="*/ 266104 w 403448"/>
                <a:gd name="connsiteY20" fmla="*/ 243895 h 384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3448" h="384195">
                  <a:moveTo>
                    <a:pt x="150049" y="0"/>
                  </a:moveTo>
                  <a:lnTo>
                    <a:pt x="0" y="384195"/>
                  </a:lnTo>
                  <a:lnTo>
                    <a:pt x="85840" y="384195"/>
                  </a:lnTo>
                  <a:lnTo>
                    <a:pt x="111249" y="315932"/>
                  </a:lnTo>
                  <a:cubicBezTo>
                    <a:pt x="111936" y="313531"/>
                    <a:pt x="114339" y="311816"/>
                    <a:pt x="116743" y="311816"/>
                  </a:cubicBezTo>
                  <a:lnTo>
                    <a:pt x="287393" y="311816"/>
                  </a:lnTo>
                  <a:cubicBezTo>
                    <a:pt x="289796" y="311816"/>
                    <a:pt x="292200" y="313531"/>
                    <a:pt x="292886" y="315932"/>
                  </a:cubicBezTo>
                  <a:lnTo>
                    <a:pt x="318638" y="384195"/>
                  </a:lnTo>
                  <a:lnTo>
                    <a:pt x="403449" y="384195"/>
                  </a:lnTo>
                  <a:lnTo>
                    <a:pt x="253743" y="0"/>
                  </a:lnTo>
                  <a:lnTo>
                    <a:pt x="150049" y="0"/>
                  </a:lnTo>
                  <a:close/>
                  <a:moveTo>
                    <a:pt x="266104" y="243895"/>
                  </a:moveTo>
                  <a:cubicBezTo>
                    <a:pt x="265074" y="245611"/>
                    <a:pt x="263357" y="246297"/>
                    <a:pt x="261297" y="246297"/>
                  </a:cubicBezTo>
                  <a:lnTo>
                    <a:pt x="142151" y="246297"/>
                  </a:lnTo>
                  <a:cubicBezTo>
                    <a:pt x="140434" y="246297"/>
                    <a:pt x="138374" y="245267"/>
                    <a:pt x="137344" y="243552"/>
                  </a:cubicBezTo>
                  <a:cubicBezTo>
                    <a:pt x="136314" y="242180"/>
                    <a:pt x="135971" y="240122"/>
                    <a:pt x="136657" y="238407"/>
                  </a:cubicBezTo>
                  <a:lnTo>
                    <a:pt x="196402" y="76839"/>
                  </a:lnTo>
                  <a:cubicBezTo>
                    <a:pt x="197089" y="74438"/>
                    <a:pt x="199492" y="73066"/>
                    <a:pt x="201896" y="73066"/>
                  </a:cubicBezTo>
                  <a:cubicBezTo>
                    <a:pt x="204299" y="73066"/>
                    <a:pt x="206703" y="74781"/>
                    <a:pt x="207390" y="76839"/>
                  </a:cubicBezTo>
                  <a:lnTo>
                    <a:pt x="266791" y="238407"/>
                  </a:lnTo>
                  <a:cubicBezTo>
                    <a:pt x="267478" y="240122"/>
                    <a:pt x="267134" y="242180"/>
                    <a:pt x="266104" y="243895"/>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150" name="任意形状 163">
              <a:extLst>
                <a:ext uri="{FF2B5EF4-FFF2-40B4-BE49-F238E27FC236}">
                  <a16:creationId xmlns:a16="http://schemas.microsoft.com/office/drawing/2014/main" id="{BB3BBB7A-9E3B-D746-9006-B5ECE396CB46}"/>
                </a:ext>
              </a:extLst>
            </p:cNvPr>
            <p:cNvSpPr/>
            <p:nvPr/>
          </p:nvSpPr>
          <p:spPr>
            <a:xfrm>
              <a:off x="1478636" y="4135742"/>
              <a:ext cx="541822" cy="384538"/>
            </a:xfrm>
            <a:custGeom>
              <a:avLst/>
              <a:gdLst>
                <a:gd name="connsiteX0" fmla="*/ 351944 w 541822"/>
                <a:gd name="connsiteY0" fmla="*/ 246983 h 384538"/>
                <a:gd name="connsiteX1" fmla="*/ 346794 w 541822"/>
                <a:gd name="connsiteY1" fmla="*/ 242180 h 384538"/>
                <a:gd name="connsiteX2" fmla="*/ 313488 w 541822"/>
                <a:gd name="connsiteY2" fmla="*/ 686 h 384538"/>
                <a:gd name="connsiteX3" fmla="*/ 211510 w 541822"/>
                <a:gd name="connsiteY3" fmla="*/ 686 h 384538"/>
                <a:gd name="connsiteX4" fmla="*/ 104038 w 541822"/>
                <a:gd name="connsiteY4" fmla="*/ 244581 h 384538"/>
                <a:gd name="connsiteX5" fmla="*/ 97858 w 541822"/>
                <a:gd name="connsiteY5" fmla="*/ 248012 h 384538"/>
                <a:gd name="connsiteX6" fmla="*/ 93051 w 541822"/>
                <a:gd name="connsiteY6" fmla="*/ 242523 h 384538"/>
                <a:gd name="connsiteX7" fmla="*/ 76569 w 541822"/>
                <a:gd name="connsiteY7" fmla="*/ 343 h 384538"/>
                <a:gd name="connsiteX8" fmla="*/ 0 w 541822"/>
                <a:gd name="connsiteY8" fmla="*/ 343 h 384538"/>
                <a:gd name="connsiteX9" fmla="*/ 29186 w 541822"/>
                <a:gd name="connsiteY9" fmla="*/ 384538 h 384538"/>
                <a:gd name="connsiteX10" fmla="*/ 124296 w 541822"/>
                <a:gd name="connsiteY10" fmla="*/ 384538 h 384538"/>
                <a:gd name="connsiteX11" fmla="*/ 243443 w 541822"/>
                <a:gd name="connsiteY11" fmla="*/ 114916 h 384538"/>
                <a:gd name="connsiteX12" fmla="*/ 249623 w 541822"/>
                <a:gd name="connsiteY12" fmla="*/ 111485 h 384538"/>
                <a:gd name="connsiteX13" fmla="*/ 254430 w 541822"/>
                <a:gd name="connsiteY13" fmla="*/ 116288 h 384538"/>
                <a:gd name="connsiteX14" fmla="*/ 292200 w 541822"/>
                <a:gd name="connsiteY14" fmla="*/ 384195 h 384538"/>
                <a:gd name="connsiteX15" fmla="*/ 383877 w 541822"/>
                <a:gd name="connsiteY15" fmla="*/ 384195 h 384538"/>
                <a:gd name="connsiteX16" fmla="*/ 541823 w 541822"/>
                <a:gd name="connsiteY16" fmla="*/ 0 h 384538"/>
                <a:gd name="connsiteX17" fmla="*/ 457699 w 541822"/>
                <a:gd name="connsiteY17" fmla="*/ 0 h 384538"/>
                <a:gd name="connsiteX18" fmla="*/ 358125 w 541822"/>
                <a:gd name="connsiteY18" fmla="*/ 242866 h 384538"/>
                <a:gd name="connsiteX19" fmla="*/ 351944 w 541822"/>
                <a:gd name="connsiteY19" fmla="*/ 246983 h 38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41822" h="384538">
                  <a:moveTo>
                    <a:pt x="351944" y="246983"/>
                  </a:moveTo>
                  <a:cubicBezTo>
                    <a:pt x="349198" y="246640"/>
                    <a:pt x="347137" y="244581"/>
                    <a:pt x="346794" y="242180"/>
                  </a:cubicBezTo>
                  <a:lnTo>
                    <a:pt x="313488" y="686"/>
                  </a:lnTo>
                  <a:lnTo>
                    <a:pt x="211510" y="686"/>
                  </a:lnTo>
                  <a:lnTo>
                    <a:pt x="104038" y="244581"/>
                  </a:lnTo>
                  <a:cubicBezTo>
                    <a:pt x="103008" y="246983"/>
                    <a:pt x="100261" y="248355"/>
                    <a:pt x="97858" y="248012"/>
                  </a:cubicBezTo>
                  <a:cubicBezTo>
                    <a:pt x="95111" y="247669"/>
                    <a:pt x="93051" y="245268"/>
                    <a:pt x="93051" y="242523"/>
                  </a:cubicBezTo>
                  <a:lnTo>
                    <a:pt x="76569" y="343"/>
                  </a:lnTo>
                  <a:lnTo>
                    <a:pt x="0" y="343"/>
                  </a:lnTo>
                  <a:lnTo>
                    <a:pt x="29186" y="384538"/>
                  </a:lnTo>
                  <a:lnTo>
                    <a:pt x="124296" y="384538"/>
                  </a:lnTo>
                  <a:lnTo>
                    <a:pt x="243443" y="114916"/>
                  </a:lnTo>
                  <a:cubicBezTo>
                    <a:pt x="244473" y="112514"/>
                    <a:pt x="246876" y="111142"/>
                    <a:pt x="249623" y="111485"/>
                  </a:cubicBezTo>
                  <a:cubicBezTo>
                    <a:pt x="252027" y="111828"/>
                    <a:pt x="254087" y="113886"/>
                    <a:pt x="254430" y="116288"/>
                  </a:cubicBezTo>
                  <a:lnTo>
                    <a:pt x="292200" y="384195"/>
                  </a:lnTo>
                  <a:lnTo>
                    <a:pt x="383877" y="384195"/>
                  </a:lnTo>
                  <a:lnTo>
                    <a:pt x="541823" y="0"/>
                  </a:lnTo>
                  <a:lnTo>
                    <a:pt x="457699" y="0"/>
                  </a:lnTo>
                  <a:lnTo>
                    <a:pt x="358125" y="242866"/>
                  </a:lnTo>
                  <a:cubicBezTo>
                    <a:pt x="357095" y="245954"/>
                    <a:pt x="354691" y="247326"/>
                    <a:pt x="351944" y="246983"/>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151" name="任意形状 164">
              <a:extLst>
                <a:ext uri="{FF2B5EF4-FFF2-40B4-BE49-F238E27FC236}">
                  <a16:creationId xmlns:a16="http://schemas.microsoft.com/office/drawing/2014/main" id="{85B35F84-EF5E-DE4A-9D45-C1CA35CB6AD9}"/>
                </a:ext>
              </a:extLst>
            </p:cNvPr>
            <p:cNvSpPr/>
            <p:nvPr/>
          </p:nvSpPr>
          <p:spPr>
            <a:xfrm>
              <a:off x="1110897" y="3964226"/>
              <a:ext cx="222497" cy="174603"/>
            </a:xfrm>
            <a:custGeom>
              <a:avLst/>
              <a:gdLst>
                <a:gd name="connsiteX0" fmla="*/ 77943 w 222497"/>
                <a:gd name="connsiteY0" fmla="*/ 43565 h 174603"/>
                <a:gd name="connsiteX1" fmla="*/ 0 w 222497"/>
                <a:gd name="connsiteY1" fmla="*/ 174603 h 174603"/>
                <a:gd name="connsiteX2" fmla="*/ 222498 w 222497"/>
                <a:gd name="connsiteY2" fmla="*/ 0 h 174603"/>
                <a:gd name="connsiteX3" fmla="*/ 77943 w 222497"/>
                <a:gd name="connsiteY3" fmla="*/ 43565 h 174603"/>
              </a:gdLst>
              <a:ahLst/>
              <a:cxnLst>
                <a:cxn ang="0">
                  <a:pos x="connsiteX0" y="connsiteY0"/>
                </a:cxn>
                <a:cxn ang="0">
                  <a:pos x="connsiteX1" y="connsiteY1"/>
                </a:cxn>
                <a:cxn ang="0">
                  <a:pos x="connsiteX2" y="connsiteY2"/>
                </a:cxn>
                <a:cxn ang="0">
                  <a:pos x="connsiteX3" y="connsiteY3"/>
                </a:cxn>
              </a:cxnLst>
              <a:rect l="l" t="t" r="r" b="b"/>
              <a:pathLst>
                <a:path w="222497" h="174603">
                  <a:moveTo>
                    <a:pt x="77943" y="43565"/>
                  </a:moveTo>
                  <a:lnTo>
                    <a:pt x="0" y="174603"/>
                  </a:lnTo>
                  <a:cubicBezTo>
                    <a:pt x="147645" y="170487"/>
                    <a:pt x="205329" y="49053"/>
                    <a:pt x="222498" y="0"/>
                  </a:cubicBezTo>
                  <a:cubicBezTo>
                    <a:pt x="180951" y="39449"/>
                    <a:pt x="94081" y="43222"/>
                    <a:pt x="77943" y="43565"/>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152" name="任意形状 165">
              <a:extLst>
                <a:ext uri="{FF2B5EF4-FFF2-40B4-BE49-F238E27FC236}">
                  <a16:creationId xmlns:a16="http://schemas.microsoft.com/office/drawing/2014/main" id="{7D7E22A1-8B72-B843-A07E-3186F41303CF}"/>
                </a:ext>
              </a:extLst>
            </p:cNvPr>
            <p:cNvSpPr/>
            <p:nvPr/>
          </p:nvSpPr>
          <p:spPr>
            <a:xfrm>
              <a:off x="939217" y="4088060"/>
              <a:ext cx="434350" cy="253843"/>
            </a:xfrm>
            <a:custGeom>
              <a:avLst/>
              <a:gdLst>
                <a:gd name="connsiteX0" fmla="*/ 54938 w 434350"/>
                <a:gd name="connsiteY0" fmla="*/ 253843 h 253843"/>
                <a:gd name="connsiteX1" fmla="*/ 434351 w 434350"/>
                <a:gd name="connsiteY1" fmla="*/ 0 h 253843"/>
                <a:gd name="connsiteX2" fmla="*/ 86870 w 434350"/>
                <a:gd name="connsiteY2" fmla="*/ 102909 h 253843"/>
                <a:gd name="connsiteX3" fmla="*/ 0 w 434350"/>
                <a:gd name="connsiteY3" fmla="*/ 249384 h 253843"/>
                <a:gd name="connsiteX4" fmla="*/ 54938 w 434350"/>
                <a:gd name="connsiteY4" fmla="*/ 253843 h 2538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350" h="253843">
                  <a:moveTo>
                    <a:pt x="54938" y="253843"/>
                  </a:moveTo>
                  <a:cubicBezTo>
                    <a:pt x="146615" y="253843"/>
                    <a:pt x="312458" y="219540"/>
                    <a:pt x="434351" y="0"/>
                  </a:cubicBezTo>
                  <a:cubicBezTo>
                    <a:pt x="331686" y="95363"/>
                    <a:pt x="117086" y="102223"/>
                    <a:pt x="86870" y="102909"/>
                  </a:cubicBezTo>
                  <a:lnTo>
                    <a:pt x="0" y="249384"/>
                  </a:lnTo>
                  <a:cubicBezTo>
                    <a:pt x="9614" y="251099"/>
                    <a:pt x="29186" y="253843"/>
                    <a:pt x="54938" y="253843"/>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153" name="任意形状 166">
              <a:extLst>
                <a:ext uri="{FF2B5EF4-FFF2-40B4-BE49-F238E27FC236}">
                  <a16:creationId xmlns:a16="http://schemas.microsoft.com/office/drawing/2014/main" id="{906A87F9-26F7-144B-955A-600C62B21719}"/>
                </a:ext>
              </a:extLst>
            </p:cNvPr>
            <p:cNvSpPr/>
            <p:nvPr/>
          </p:nvSpPr>
          <p:spPr>
            <a:xfrm>
              <a:off x="2272829" y="4135742"/>
              <a:ext cx="310741" cy="384881"/>
            </a:xfrm>
            <a:custGeom>
              <a:avLst/>
              <a:gdLst>
                <a:gd name="connsiteX0" fmla="*/ 195715 w 310741"/>
                <a:gd name="connsiteY0" fmla="*/ 384538 h 384881"/>
                <a:gd name="connsiteX1" fmla="*/ 195715 w 310741"/>
                <a:gd name="connsiteY1" fmla="*/ 249727 h 384881"/>
                <a:gd name="connsiteX2" fmla="*/ 196402 w 310741"/>
                <a:gd name="connsiteY2" fmla="*/ 246983 h 384881"/>
                <a:gd name="connsiteX3" fmla="*/ 310741 w 310741"/>
                <a:gd name="connsiteY3" fmla="*/ 0 h 384881"/>
                <a:gd name="connsiteX4" fmla="*/ 225588 w 310741"/>
                <a:gd name="connsiteY4" fmla="*/ 0 h 384881"/>
                <a:gd name="connsiteX5" fmla="*/ 160349 w 310741"/>
                <a:gd name="connsiteY5" fmla="*/ 145788 h 384881"/>
                <a:gd name="connsiteX6" fmla="*/ 155199 w 310741"/>
                <a:gd name="connsiteY6" fmla="*/ 149219 h 384881"/>
                <a:gd name="connsiteX7" fmla="*/ 150049 w 310741"/>
                <a:gd name="connsiteY7" fmla="*/ 145788 h 384881"/>
                <a:gd name="connsiteX8" fmla="*/ 85153 w 310741"/>
                <a:gd name="connsiteY8" fmla="*/ 343 h 384881"/>
                <a:gd name="connsiteX9" fmla="*/ 0 w 310741"/>
                <a:gd name="connsiteY9" fmla="*/ 343 h 384881"/>
                <a:gd name="connsiteX10" fmla="*/ 114339 w 310741"/>
                <a:gd name="connsiteY10" fmla="*/ 247326 h 384881"/>
                <a:gd name="connsiteX11" fmla="*/ 115026 w 310741"/>
                <a:gd name="connsiteY11" fmla="*/ 250070 h 384881"/>
                <a:gd name="connsiteX12" fmla="*/ 115026 w 310741"/>
                <a:gd name="connsiteY12" fmla="*/ 384881 h 384881"/>
                <a:gd name="connsiteX13" fmla="*/ 195715 w 310741"/>
                <a:gd name="connsiteY13" fmla="*/ 384881 h 384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0741" h="384881">
                  <a:moveTo>
                    <a:pt x="195715" y="384538"/>
                  </a:moveTo>
                  <a:lnTo>
                    <a:pt x="195715" y="249727"/>
                  </a:lnTo>
                  <a:cubicBezTo>
                    <a:pt x="195715" y="248698"/>
                    <a:pt x="196059" y="248012"/>
                    <a:pt x="196402" y="246983"/>
                  </a:cubicBezTo>
                  <a:lnTo>
                    <a:pt x="310741" y="0"/>
                  </a:lnTo>
                  <a:lnTo>
                    <a:pt x="225588" y="0"/>
                  </a:lnTo>
                  <a:lnTo>
                    <a:pt x="160349" y="145788"/>
                  </a:lnTo>
                  <a:cubicBezTo>
                    <a:pt x="159319" y="147847"/>
                    <a:pt x="157259" y="149219"/>
                    <a:pt x="155199" y="149219"/>
                  </a:cubicBezTo>
                  <a:cubicBezTo>
                    <a:pt x="153139" y="149219"/>
                    <a:pt x="151079" y="147847"/>
                    <a:pt x="150049" y="145788"/>
                  </a:cubicBezTo>
                  <a:lnTo>
                    <a:pt x="85153" y="343"/>
                  </a:lnTo>
                  <a:lnTo>
                    <a:pt x="0" y="343"/>
                  </a:lnTo>
                  <a:lnTo>
                    <a:pt x="114339" y="247326"/>
                  </a:lnTo>
                  <a:cubicBezTo>
                    <a:pt x="114682" y="248012"/>
                    <a:pt x="115026" y="249041"/>
                    <a:pt x="115026" y="250070"/>
                  </a:cubicBezTo>
                  <a:lnTo>
                    <a:pt x="115026" y="384881"/>
                  </a:lnTo>
                  <a:lnTo>
                    <a:pt x="195715" y="384881"/>
                  </a:lnTo>
                  <a:close/>
                </a:path>
              </a:pathLst>
            </a:custGeom>
            <a:grpFill/>
            <a:ln w="3430" cap="flat">
              <a:noFill/>
              <a:prstDash val="solid"/>
              <a:miter/>
            </a:ln>
          </p:spPr>
          <p:txBody>
            <a:bodyPr rtlCol="0" anchor="ctr"/>
            <a:lstStyle/>
            <a:p>
              <a:endParaRPr lang="zh-CN" altLang="en-US">
                <a:solidFill>
                  <a:srgbClr val="0E0D10"/>
                </a:solidFill>
              </a:endParaRPr>
            </a:p>
          </p:txBody>
        </p:sp>
        <p:sp>
          <p:nvSpPr>
            <p:cNvPr id="154" name="任意形状 167">
              <a:extLst>
                <a:ext uri="{FF2B5EF4-FFF2-40B4-BE49-F238E27FC236}">
                  <a16:creationId xmlns:a16="http://schemas.microsoft.com/office/drawing/2014/main" id="{56D7741B-E52E-7D43-A9EA-741F465D1A15}"/>
                </a:ext>
              </a:extLst>
            </p:cNvPr>
            <p:cNvSpPr/>
            <p:nvPr/>
          </p:nvSpPr>
          <p:spPr>
            <a:xfrm>
              <a:off x="2561595" y="4135592"/>
              <a:ext cx="258321" cy="383790"/>
            </a:xfrm>
            <a:custGeom>
              <a:avLst/>
              <a:gdLst>
                <a:gd name="connsiteX0" fmla="*/ 170994 w 258321"/>
                <a:gd name="connsiteY0" fmla="*/ 156229 h 383790"/>
                <a:gd name="connsiteX1" fmla="*/ 166187 w 258321"/>
                <a:gd name="connsiteY1" fmla="*/ 153828 h 383790"/>
                <a:gd name="connsiteX2" fmla="*/ 112966 w 258321"/>
                <a:gd name="connsiteY2" fmla="*/ 101344 h 383790"/>
                <a:gd name="connsiteX3" fmla="*/ 124983 w 258321"/>
                <a:gd name="connsiteY3" fmla="*/ 76989 h 383790"/>
                <a:gd name="connsiteX4" fmla="*/ 173054 w 258321"/>
                <a:gd name="connsiteY4" fmla="*/ 66012 h 383790"/>
                <a:gd name="connsiteX5" fmla="*/ 247906 w 258321"/>
                <a:gd name="connsiteY5" fmla="*/ 88995 h 383790"/>
                <a:gd name="connsiteX6" fmla="*/ 247906 w 258321"/>
                <a:gd name="connsiteY6" fmla="*/ 18330 h 383790"/>
                <a:gd name="connsiteX7" fmla="*/ 178891 w 258321"/>
                <a:gd name="connsiteY7" fmla="*/ 1522 h 383790"/>
                <a:gd name="connsiteX8" fmla="*/ 177174 w 258321"/>
                <a:gd name="connsiteY8" fmla="*/ 1179 h 383790"/>
                <a:gd name="connsiteX9" fmla="*/ 74509 w 258321"/>
                <a:gd name="connsiteY9" fmla="*/ 25191 h 383790"/>
                <a:gd name="connsiteX10" fmla="*/ 40860 w 258321"/>
                <a:gd name="connsiteY10" fmla="*/ 93454 h 383790"/>
                <a:gd name="connsiteX11" fmla="*/ 59402 w 258321"/>
                <a:gd name="connsiteY11" fmla="*/ 156572 h 383790"/>
                <a:gd name="connsiteX12" fmla="*/ 125670 w 258321"/>
                <a:gd name="connsiteY12" fmla="*/ 204254 h 383790"/>
                <a:gd name="connsiteX13" fmla="*/ 131507 w 258321"/>
                <a:gd name="connsiteY13" fmla="*/ 207341 h 383790"/>
                <a:gd name="connsiteX14" fmla="*/ 181981 w 258321"/>
                <a:gd name="connsiteY14" fmla="*/ 284523 h 383790"/>
                <a:gd name="connsiteX15" fmla="*/ 110906 w 258321"/>
                <a:gd name="connsiteY15" fmla="*/ 315053 h 383790"/>
                <a:gd name="connsiteX16" fmla="*/ 0 w 258321"/>
                <a:gd name="connsiteY16" fmla="*/ 281779 h 383790"/>
                <a:gd name="connsiteX17" fmla="*/ 0 w 258321"/>
                <a:gd name="connsiteY17" fmla="*/ 352443 h 383790"/>
                <a:gd name="connsiteX18" fmla="*/ 110906 w 258321"/>
                <a:gd name="connsiteY18" fmla="*/ 383659 h 383790"/>
                <a:gd name="connsiteX19" fmla="*/ 256834 w 258321"/>
                <a:gd name="connsiteY19" fmla="*/ 287953 h 383790"/>
                <a:gd name="connsiteX20" fmla="*/ 170994 w 258321"/>
                <a:gd name="connsiteY20" fmla="*/ 156229 h 38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58321" h="383790">
                  <a:moveTo>
                    <a:pt x="170994" y="156229"/>
                  </a:moveTo>
                  <a:cubicBezTo>
                    <a:pt x="168933" y="155200"/>
                    <a:pt x="167560" y="154514"/>
                    <a:pt x="166187" y="153828"/>
                  </a:cubicBezTo>
                  <a:cubicBezTo>
                    <a:pt x="153139" y="147653"/>
                    <a:pt x="110219" y="130845"/>
                    <a:pt x="112966" y="101344"/>
                  </a:cubicBezTo>
                  <a:cubicBezTo>
                    <a:pt x="113996" y="91053"/>
                    <a:pt x="118116" y="82820"/>
                    <a:pt x="124983" y="76989"/>
                  </a:cubicBezTo>
                  <a:cubicBezTo>
                    <a:pt x="138374" y="66355"/>
                    <a:pt x="164813" y="65669"/>
                    <a:pt x="173054" y="66012"/>
                  </a:cubicBezTo>
                  <a:cubicBezTo>
                    <a:pt x="207733" y="68756"/>
                    <a:pt x="238979" y="82477"/>
                    <a:pt x="247906" y="88995"/>
                  </a:cubicBezTo>
                  <a:lnTo>
                    <a:pt x="247906" y="18330"/>
                  </a:lnTo>
                  <a:cubicBezTo>
                    <a:pt x="219064" y="7353"/>
                    <a:pt x="190909" y="2551"/>
                    <a:pt x="178891" y="1522"/>
                  </a:cubicBezTo>
                  <a:lnTo>
                    <a:pt x="177174" y="1179"/>
                  </a:lnTo>
                  <a:cubicBezTo>
                    <a:pt x="135284" y="-3281"/>
                    <a:pt x="98888" y="4952"/>
                    <a:pt x="74509" y="25191"/>
                  </a:cubicBezTo>
                  <a:cubicBezTo>
                    <a:pt x="54938" y="41314"/>
                    <a:pt x="43607" y="64297"/>
                    <a:pt x="40860" y="93454"/>
                  </a:cubicBezTo>
                  <a:cubicBezTo>
                    <a:pt x="38800" y="116094"/>
                    <a:pt x="44637" y="135990"/>
                    <a:pt x="59402" y="156572"/>
                  </a:cubicBezTo>
                  <a:cubicBezTo>
                    <a:pt x="73136" y="175782"/>
                    <a:pt x="99918" y="190189"/>
                    <a:pt x="125670" y="204254"/>
                  </a:cubicBezTo>
                  <a:lnTo>
                    <a:pt x="131507" y="207341"/>
                  </a:lnTo>
                  <a:cubicBezTo>
                    <a:pt x="169277" y="227580"/>
                    <a:pt x="195372" y="248505"/>
                    <a:pt x="181981" y="284523"/>
                  </a:cubicBezTo>
                  <a:cubicBezTo>
                    <a:pt x="173741" y="306820"/>
                    <a:pt x="150049" y="315053"/>
                    <a:pt x="110906" y="315053"/>
                  </a:cubicBezTo>
                  <a:cubicBezTo>
                    <a:pt x="61805" y="315053"/>
                    <a:pt x="0" y="281779"/>
                    <a:pt x="0" y="281779"/>
                  </a:cubicBezTo>
                  <a:lnTo>
                    <a:pt x="0" y="352443"/>
                  </a:lnTo>
                  <a:cubicBezTo>
                    <a:pt x="0" y="352443"/>
                    <a:pt x="34680" y="380915"/>
                    <a:pt x="110906" y="383659"/>
                  </a:cubicBezTo>
                  <a:cubicBezTo>
                    <a:pt x="190222" y="386403"/>
                    <a:pt x="248936" y="345926"/>
                    <a:pt x="256834" y="287953"/>
                  </a:cubicBezTo>
                  <a:cubicBezTo>
                    <a:pt x="265761" y="224835"/>
                    <a:pt x="234172" y="186759"/>
                    <a:pt x="170994" y="156229"/>
                  </a:cubicBezTo>
                  <a:close/>
                </a:path>
              </a:pathLst>
            </a:custGeom>
            <a:grpFill/>
            <a:ln w="3430" cap="flat">
              <a:noFill/>
              <a:prstDash val="solid"/>
              <a:miter/>
            </a:ln>
          </p:spPr>
          <p:txBody>
            <a:bodyPr rtlCol="0" anchor="ctr"/>
            <a:lstStyle/>
            <a:p>
              <a:endParaRPr lang="zh-CN" altLang="en-US">
                <a:solidFill>
                  <a:srgbClr val="0E0D10"/>
                </a:solidFill>
              </a:endParaRPr>
            </a:p>
          </p:txBody>
        </p:sp>
      </p:grpSp>
    </p:spTree>
    <p:extLst>
      <p:ext uri="{BB962C8B-B14F-4D97-AF65-F5344CB8AC3E}">
        <p14:creationId xmlns:p14="http://schemas.microsoft.com/office/powerpoint/2010/main" val="303513975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目录/节标题">
    <p:bg>
      <p:bgRef idx="1001">
        <a:schemeClr val="bg1"/>
      </p:bgRef>
    </p:bg>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55EB8A5C-4380-6142-ADF1-4B657882FE1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987010419"/>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和内容">
    <p:bg>
      <p:bgRef idx="1001">
        <a:schemeClr val="bg1"/>
      </p:bgRef>
    </p:bg>
    <p:spTree>
      <p:nvGrpSpPr>
        <p:cNvPr id="1" name=""/>
        <p:cNvGrpSpPr/>
        <p:nvPr/>
      </p:nvGrpSpPr>
      <p:grpSpPr>
        <a:xfrm>
          <a:off x="0" y="0"/>
          <a:ext cx="0" cy="0"/>
          <a:chOff x="0" y="0"/>
          <a:chExt cx="0" cy="0"/>
        </a:xfrm>
      </p:grpSpPr>
      <p:sp>
        <p:nvSpPr>
          <p:cNvPr id="14" name="标题 1"/>
          <p:cNvSpPr>
            <a:spLocks noGrp="1"/>
          </p:cNvSpPr>
          <p:nvPr>
            <p:ph type="title" hasCustomPrompt="1"/>
          </p:nvPr>
        </p:nvSpPr>
        <p:spPr>
          <a:xfrm>
            <a:off x="314794" y="257594"/>
            <a:ext cx="11554730" cy="1077218"/>
          </a:xfrm>
          <a:prstGeom prst="rect">
            <a:avLst/>
          </a:prstGeom>
          <a:ln>
            <a:noFill/>
          </a:ln>
          <a:effectLst>
            <a:innerShdw blurRad="114300">
              <a:srgbClr val="2878AA">
                <a:alpha val="39000"/>
              </a:srgbClr>
            </a:innerShdw>
          </a:effectLst>
        </p:spPr>
        <p:txBody>
          <a:bodyPr wrap="square" anchor="t">
            <a:spAutoFit/>
          </a:bodyPr>
          <a:lstStyle>
            <a:lvl1pPr algn="l">
              <a:defRPr lang="zh-CN" altLang="en-US" sz="3200" b="1" kern="1200" spc="100" baseline="0" dirty="0">
                <a:gradFill>
                  <a:gsLst>
                    <a:gs pos="100000">
                      <a:srgbClr val="5E5E5D"/>
                    </a:gs>
                    <a:gs pos="14000">
                      <a:srgbClr val="0B0B0C"/>
                    </a:gs>
                  </a:gsLst>
                  <a:lin ang="5400000" scaled="0"/>
                </a:gradFill>
                <a:effectLst/>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zh-CN" altLang="en-US" dirty="0"/>
              <a:t>单击此处添加标题</a:t>
            </a:r>
            <a:br>
              <a:rPr lang="en-US" altLang="zh-CN" dirty="0"/>
            </a:br>
            <a:r>
              <a:rPr lang="zh-CN" altLang="en-US" dirty="0"/>
              <a:t>最多两行</a:t>
            </a:r>
          </a:p>
        </p:txBody>
      </p:sp>
      <p:sp>
        <p:nvSpPr>
          <p:cNvPr id="6" name="文本占位符 4">
            <a:extLst>
              <a:ext uri="{FF2B5EF4-FFF2-40B4-BE49-F238E27FC236}">
                <a16:creationId xmlns:a16="http://schemas.microsoft.com/office/drawing/2014/main" id="{8F6D087E-CAE1-FA4D-B9C3-9ED5ADFAD2FF}"/>
              </a:ext>
            </a:extLst>
          </p:cNvPr>
          <p:cNvSpPr>
            <a:spLocks noGrp="1"/>
          </p:cNvSpPr>
          <p:nvPr>
            <p:ph type="body" sz="quarter" idx="11"/>
          </p:nvPr>
        </p:nvSpPr>
        <p:spPr>
          <a:xfrm>
            <a:off x="314793" y="905651"/>
            <a:ext cx="11554730" cy="873125"/>
          </a:xfrm>
          <a:prstGeom prst="rect">
            <a:avLst/>
          </a:prstGeom>
        </p:spPr>
        <p:txBody>
          <a:bodyPr/>
          <a:lstStyle>
            <a:lvl1pPr marL="0" indent="0" algn="just">
              <a:lnSpc>
                <a:spcPct val="120000"/>
              </a:lnSpc>
              <a:spcBef>
                <a:spcPts val="336"/>
              </a:spcBef>
              <a:buNone/>
              <a:defRPr sz="1800" b="1">
                <a:solidFill>
                  <a:schemeClr val="accent6"/>
                </a:solidFill>
              </a:defRPr>
            </a:lvl1pPr>
          </a:lstStyle>
          <a:p>
            <a:pPr lvl="0"/>
            <a:r>
              <a:rPr lang="zh-CN" altLang="en-US"/>
              <a:t>单击此处编辑母版文本样式</a:t>
            </a:r>
          </a:p>
        </p:txBody>
      </p:sp>
      <p:sp>
        <p:nvSpPr>
          <p:cNvPr id="7" name="灯片编号占位符 2">
            <a:extLst>
              <a:ext uri="{FF2B5EF4-FFF2-40B4-BE49-F238E27FC236}">
                <a16:creationId xmlns:a16="http://schemas.microsoft.com/office/drawing/2014/main" id="{0697B148-251C-CA44-91F1-8C067CA1619F}"/>
              </a:ext>
            </a:extLst>
          </p:cNvPr>
          <p:cNvSpPr>
            <a:spLocks noGrp="1"/>
          </p:cNvSpPr>
          <p:nvPr>
            <p:ph type="sldNum" sz="quarter" idx="10"/>
          </p:nvPr>
        </p:nvSpPr>
        <p:spPr>
          <a:xfrm>
            <a:off x="11851370" y="6663984"/>
            <a:ext cx="340660" cy="195731"/>
          </a:xfrm>
          <a:prstGeom prst="rect">
            <a:avLst/>
          </a:prstGeom>
          <a:solidFill>
            <a:srgbClr val="00B0F0"/>
          </a:solidFill>
        </p:spPr>
        <p:txBody>
          <a:bodyPr/>
          <a:lstStyle>
            <a:lvl1pPr algn="ctr">
              <a:defRPr sz="700" b="0">
                <a:solidFill>
                  <a:schemeClr val="bg1"/>
                </a:solidFill>
                <a:latin typeface="Arial" panose="020B0604020202020204" pitchFamily="34" charset="0"/>
                <a:cs typeface="Arial" pitchFamily="34" charset="0"/>
              </a:defRPr>
            </a:lvl1pPr>
          </a:lstStyle>
          <a:p>
            <a:fld id="{04764C24-7E44-40E7-A540-72BB39868355}" type="slidenum">
              <a:rPr lang="zh-CN" altLang="en-US" smtClean="0"/>
              <a:pPr/>
              <a:t>‹#›</a:t>
            </a:fld>
            <a:endParaRPr lang="zh-CN" altLang="en-US" dirty="0"/>
          </a:p>
        </p:txBody>
      </p:sp>
    </p:spTree>
    <p:extLst>
      <p:ext uri="{BB962C8B-B14F-4D97-AF65-F5344CB8AC3E}">
        <p14:creationId xmlns:p14="http://schemas.microsoft.com/office/powerpoint/2010/main" val="2620207825"/>
      </p:ext>
    </p:extLst>
  </p:cSld>
  <p:clrMapOvr>
    <a:overrideClrMapping bg1="lt1" tx1="dk1" bg2="lt2" tx2="dk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1_标题和内容">
    <p:bg>
      <p:bgRef idx="1001">
        <a:schemeClr val="bg1"/>
      </p:bgRef>
    </p:bg>
    <p:spTree>
      <p:nvGrpSpPr>
        <p:cNvPr id="1" name=""/>
        <p:cNvGrpSpPr/>
        <p:nvPr/>
      </p:nvGrpSpPr>
      <p:grpSpPr>
        <a:xfrm>
          <a:off x="0" y="0"/>
          <a:ext cx="0" cy="0"/>
          <a:chOff x="0" y="0"/>
          <a:chExt cx="0" cy="0"/>
        </a:xfrm>
      </p:grpSpPr>
      <p:sp>
        <p:nvSpPr>
          <p:cNvPr id="14" name="标题 1"/>
          <p:cNvSpPr>
            <a:spLocks noGrp="1"/>
          </p:cNvSpPr>
          <p:nvPr>
            <p:ph type="title" hasCustomPrompt="1"/>
          </p:nvPr>
        </p:nvSpPr>
        <p:spPr>
          <a:xfrm>
            <a:off x="314794" y="257594"/>
            <a:ext cx="11554730" cy="1077218"/>
          </a:xfrm>
          <a:prstGeom prst="rect">
            <a:avLst/>
          </a:prstGeom>
          <a:ln>
            <a:noFill/>
          </a:ln>
          <a:effectLst>
            <a:innerShdw blurRad="114300">
              <a:srgbClr val="2878AA">
                <a:alpha val="39000"/>
              </a:srgbClr>
            </a:innerShdw>
          </a:effectLst>
        </p:spPr>
        <p:txBody>
          <a:bodyPr wrap="square" anchor="t">
            <a:spAutoFit/>
          </a:bodyPr>
          <a:lstStyle>
            <a:lvl1pPr algn="l">
              <a:defRPr lang="zh-CN" altLang="en-US" sz="3200" b="1" kern="1200" spc="100" baseline="0" dirty="0">
                <a:gradFill>
                  <a:gsLst>
                    <a:gs pos="100000">
                      <a:srgbClr val="5E5E5D"/>
                    </a:gs>
                    <a:gs pos="14000">
                      <a:srgbClr val="0B0B0C"/>
                    </a:gs>
                  </a:gsLst>
                  <a:lin ang="5400000" scaled="0"/>
                </a:gradFill>
                <a:effectLst/>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zh-CN" altLang="en-US" dirty="0"/>
              <a:t>单击此处添加标题</a:t>
            </a:r>
            <a:br>
              <a:rPr lang="en-US" altLang="zh-CN" dirty="0"/>
            </a:br>
            <a:r>
              <a:rPr lang="zh-CN" altLang="en-US" dirty="0"/>
              <a:t>最多两行</a:t>
            </a:r>
          </a:p>
        </p:txBody>
      </p:sp>
      <p:sp>
        <p:nvSpPr>
          <p:cNvPr id="5" name="灯片编号占位符 2">
            <a:extLst>
              <a:ext uri="{FF2B5EF4-FFF2-40B4-BE49-F238E27FC236}">
                <a16:creationId xmlns:a16="http://schemas.microsoft.com/office/drawing/2014/main" id="{0697B148-251C-CA44-91F1-8C067CA1619F}"/>
              </a:ext>
            </a:extLst>
          </p:cNvPr>
          <p:cNvSpPr>
            <a:spLocks noGrp="1"/>
          </p:cNvSpPr>
          <p:nvPr>
            <p:ph type="sldNum" sz="quarter" idx="10"/>
          </p:nvPr>
        </p:nvSpPr>
        <p:spPr>
          <a:xfrm>
            <a:off x="11851370" y="6663984"/>
            <a:ext cx="340660" cy="195731"/>
          </a:xfrm>
          <a:prstGeom prst="rect">
            <a:avLst/>
          </a:prstGeom>
          <a:solidFill>
            <a:srgbClr val="00B0F0"/>
          </a:solidFill>
        </p:spPr>
        <p:txBody>
          <a:bodyPr/>
          <a:lstStyle>
            <a:lvl1pPr algn="ctr">
              <a:defRPr sz="700" b="0">
                <a:solidFill>
                  <a:schemeClr val="bg1"/>
                </a:solidFill>
                <a:latin typeface="Arial" panose="020B0604020202020204" pitchFamily="34" charset="0"/>
                <a:cs typeface="Arial" pitchFamily="34" charset="0"/>
              </a:defRPr>
            </a:lvl1pPr>
          </a:lstStyle>
          <a:p>
            <a:fld id="{04764C24-7E44-40E7-A540-72BB39868355}" type="slidenum">
              <a:rPr lang="zh-CN" altLang="en-US" smtClean="0"/>
              <a:pPr/>
              <a:t>‹#›</a:t>
            </a:fld>
            <a:endParaRPr lang="zh-CN" altLang="en-US" dirty="0"/>
          </a:p>
        </p:txBody>
      </p:sp>
    </p:spTree>
    <p:extLst>
      <p:ext uri="{BB962C8B-B14F-4D97-AF65-F5344CB8AC3E}">
        <p14:creationId xmlns:p14="http://schemas.microsoft.com/office/powerpoint/2010/main" val="2551124644"/>
      </p:ext>
    </p:extLst>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_标题和内容">
    <p:bg>
      <p:bgRef idx="1001">
        <a:schemeClr val="bg1"/>
      </p:bgRef>
    </p:bg>
    <p:spTree>
      <p:nvGrpSpPr>
        <p:cNvPr id="1" name=""/>
        <p:cNvGrpSpPr/>
        <p:nvPr/>
      </p:nvGrpSpPr>
      <p:grpSpPr>
        <a:xfrm>
          <a:off x="0" y="0"/>
          <a:ext cx="0" cy="0"/>
          <a:chOff x="0" y="0"/>
          <a:chExt cx="0" cy="0"/>
        </a:xfrm>
      </p:grpSpPr>
      <p:sp>
        <p:nvSpPr>
          <p:cNvPr id="14" name="标题 1"/>
          <p:cNvSpPr>
            <a:spLocks noGrp="1"/>
          </p:cNvSpPr>
          <p:nvPr>
            <p:ph type="title" hasCustomPrompt="1"/>
          </p:nvPr>
        </p:nvSpPr>
        <p:spPr>
          <a:xfrm>
            <a:off x="314794" y="257594"/>
            <a:ext cx="11554730" cy="1077218"/>
          </a:xfrm>
          <a:prstGeom prst="rect">
            <a:avLst/>
          </a:prstGeom>
          <a:ln>
            <a:noFill/>
          </a:ln>
          <a:effectLst>
            <a:innerShdw blurRad="114300">
              <a:srgbClr val="2878AA">
                <a:alpha val="39000"/>
              </a:srgbClr>
            </a:innerShdw>
          </a:effectLst>
        </p:spPr>
        <p:txBody>
          <a:bodyPr wrap="square" anchor="t">
            <a:spAutoFit/>
          </a:bodyPr>
          <a:lstStyle>
            <a:lvl1pPr algn="l">
              <a:defRPr lang="zh-CN" altLang="en-US" sz="3200" b="1" kern="1200" spc="100" baseline="0" dirty="0">
                <a:gradFill>
                  <a:gsLst>
                    <a:gs pos="100000">
                      <a:srgbClr val="5E5E5D"/>
                    </a:gs>
                    <a:gs pos="14000">
                      <a:srgbClr val="0B0B0C"/>
                    </a:gs>
                  </a:gsLst>
                  <a:lin ang="5400000" scaled="0"/>
                </a:gradFill>
                <a:effectLst/>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zh-CN" altLang="en-US" dirty="0"/>
              <a:t>单击此处添加标题</a:t>
            </a:r>
            <a:br>
              <a:rPr lang="en-US" altLang="zh-CN" dirty="0"/>
            </a:br>
            <a:r>
              <a:rPr lang="zh-CN" altLang="en-US" dirty="0"/>
              <a:t>最多两行</a:t>
            </a:r>
          </a:p>
        </p:txBody>
      </p:sp>
      <p:sp>
        <p:nvSpPr>
          <p:cNvPr id="6" name="文本占位符 4">
            <a:extLst>
              <a:ext uri="{FF2B5EF4-FFF2-40B4-BE49-F238E27FC236}">
                <a16:creationId xmlns:a16="http://schemas.microsoft.com/office/drawing/2014/main" id="{8F6D087E-CAE1-FA4D-B9C3-9ED5ADFAD2FF}"/>
              </a:ext>
            </a:extLst>
          </p:cNvPr>
          <p:cNvSpPr>
            <a:spLocks noGrp="1"/>
          </p:cNvSpPr>
          <p:nvPr>
            <p:ph type="body" sz="quarter" idx="11"/>
          </p:nvPr>
        </p:nvSpPr>
        <p:spPr>
          <a:xfrm>
            <a:off x="314793" y="905651"/>
            <a:ext cx="11554730" cy="873125"/>
          </a:xfrm>
          <a:prstGeom prst="rect">
            <a:avLst/>
          </a:prstGeom>
        </p:spPr>
        <p:txBody>
          <a:bodyPr/>
          <a:lstStyle>
            <a:lvl1pPr marL="0" indent="0" algn="just">
              <a:lnSpc>
                <a:spcPct val="120000"/>
              </a:lnSpc>
              <a:spcBef>
                <a:spcPts val="336"/>
              </a:spcBef>
              <a:buNone/>
              <a:defRPr sz="1800" b="1">
                <a:solidFill>
                  <a:schemeClr val="accent6"/>
                </a:solidFill>
              </a:defRPr>
            </a:lvl1pPr>
          </a:lstStyle>
          <a:p>
            <a:pPr lvl="0"/>
            <a:r>
              <a:rPr lang="zh-CN" altLang="en-US"/>
              <a:t>单击此处编辑母版文本样式</a:t>
            </a:r>
          </a:p>
        </p:txBody>
      </p:sp>
      <p:sp>
        <p:nvSpPr>
          <p:cNvPr id="7" name="灯片编号占位符 2">
            <a:extLst>
              <a:ext uri="{FF2B5EF4-FFF2-40B4-BE49-F238E27FC236}">
                <a16:creationId xmlns:a16="http://schemas.microsoft.com/office/drawing/2014/main" id="{0697B148-251C-CA44-91F1-8C067CA1619F}"/>
              </a:ext>
            </a:extLst>
          </p:cNvPr>
          <p:cNvSpPr>
            <a:spLocks noGrp="1"/>
          </p:cNvSpPr>
          <p:nvPr>
            <p:ph type="sldNum" sz="quarter" idx="10"/>
          </p:nvPr>
        </p:nvSpPr>
        <p:spPr>
          <a:xfrm>
            <a:off x="11851370" y="6663984"/>
            <a:ext cx="340660" cy="195731"/>
          </a:xfrm>
          <a:prstGeom prst="rect">
            <a:avLst/>
          </a:prstGeom>
          <a:solidFill>
            <a:srgbClr val="00B0F0"/>
          </a:solidFill>
        </p:spPr>
        <p:txBody>
          <a:bodyPr/>
          <a:lstStyle>
            <a:lvl1pPr algn="ctr">
              <a:defRPr sz="700" b="0">
                <a:solidFill>
                  <a:schemeClr val="bg1"/>
                </a:solidFill>
                <a:latin typeface="Arial" panose="020B0604020202020204" pitchFamily="34" charset="0"/>
                <a:cs typeface="Arial" pitchFamily="34" charset="0"/>
              </a:defRPr>
            </a:lvl1pPr>
          </a:lstStyle>
          <a:p>
            <a:fld id="{04764C24-7E44-40E7-A540-72BB39868355}" type="slidenum">
              <a:rPr lang="zh-CN" altLang="en-US" smtClean="0"/>
              <a:pPr/>
              <a:t>‹#›</a:t>
            </a:fld>
            <a:endParaRPr lang="zh-CN" altLang="en-US" dirty="0"/>
          </a:p>
        </p:txBody>
      </p:sp>
    </p:spTree>
    <p:extLst>
      <p:ext uri="{BB962C8B-B14F-4D97-AF65-F5344CB8AC3E}">
        <p14:creationId xmlns:p14="http://schemas.microsoft.com/office/powerpoint/2010/main" val="335276730"/>
      </p:ext>
    </p:extLst>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6_标题和内容">
    <p:bg>
      <p:bgRef idx="1001">
        <a:schemeClr val="bg1"/>
      </p:bgRef>
    </p:bg>
    <p:spTree>
      <p:nvGrpSpPr>
        <p:cNvPr id="1" name=""/>
        <p:cNvGrpSpPr/>
        <p:nvPr/>
      </p:nvGrpSpPr>
      <p:grpSpPr>
        <a:xfrm>
          <a:off x="0" y="0"/>
          <a:ext cx="0" cy="0"/>
          <a:chOff x="0" y="0"/>
          <a:chExt cx="0" cy="0"/>
        </a:xfrm>
      </p:grpSpPr>
      <p:sp>
        <p:nvSpPr>
          <p:cNvPr id="14" name="标题 1"/>
          <p:cNvSpPr>
            <a:spLocks noGrp="1"/>
          </p:cNvSpPr>
          <p:nvPr>
            <p:ph type="title" hasCustomPrompt="1"/>
          </p:nvPr>
        </p:nvSpPr>
        <p:spPr>
          <a:xfrm>
            <a:off x="314794" y="257594"/>
            <a:ext cx="11554730" cy="1077218"/>
          </a:xfrm>
          <a:prstGeom prst="rect">
            <a:avLst/>
          </a:prstGeom>
          <a:ln>
            <a:noFill/>
          </a:ln>
          <a:effectLst>
            <a:innerShdw blurRad="114300">
              <a:srgbClr val="2878AA">
                <a:alpha val="39000"/>
              </a:srgbClr>
            </a:innerShdw>
          </a:effectLst>
        </p:spPr>
        <p:txBody>
          <a:bodyPr wrap="square" anchor="t">
            <a:spAutoFit/>
          </a:bodyPr>
          <a:lstStyle>
            <a:lvl1pPr algn="l">
              <a:defRPr lang="zh-CN" altLang="en-US" sz="3200" b="1" kern="1200" spc="100" baseline="0" dirty="0">
                <a:gradFill>
                  <a:gsLst>
                    <a:gs pos="100000">
                      <a:srgbClr val="5E5E5D"/>
                    </a:gs>
                    <a:gs pos="14000">
                      <a:srgbClr val="0B0B0C"/>
                    </a:gs>
                  </a:gsLst>
                  <a:lin ang="5400000" scaled="0"/>
                </a:gradFill>
                <a:effectLst/>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zh-CN" altLang="en-US" dirty="0"/>
              <a:t>单击此处添加标题</a:t>
            </a:r>
            <a:br>
              <a:rPr lang="en-US" altLang="zh-CN" dirty="0"/>
            </a:br>
            <a:r>
              <a:rPr lang="zh-CN" altLang="en-US" dirty="0"/>
              <a:t>最多两行</a:t>
            </a:r>
          </a:p>
        </p:txBody>
      </p:sp>
      <p:sp>
        <p:nvSpPr>
          <p:cNvPr id="6" name="内容占位符 3">
            <a:extLst>
              <a:ext uri="{FF2B5EF4-FFF2-40B4-BE49-F238E27FC236}">
                <a16:creationId xmlns:a16="http://schemas.microsoft.com/office/drawing/2014/main" id="{07C20B65-8F52-8A46-8B92-B7C3C643FD54}"/>
              </a:ext>
            </a:extLst>
          </p:cNvPr>
          <p:cNvSpPr>
            <a:spLocks noGrp="1"/>
          </p:cNvSpPr>
          <p:nvPr>
            <p:ph sz="half" idx="2" hasCustomPrompt="1"/>
          </p:nvPr>
        </p:nvSpPr>
        <p:spPr>
          <a:xfrm>
            <a:off x="314794" y="6535158"/>
            <a:ext cx="11261509" cy="286265"/>
          </a:xfrm>
          <a:prstGeom prst="rect">
            <a:avLst/>
          </a:prstGeom>
        </p:spPr>
        <p:txBody>
          <a:bodyPr/>
          <a:lstStyle>
            <a:lvl1pPr algn="l">
              <a:buNone/>
              <a:defRPr sz="1000">
                <a:solidFill>
                  <a:schemeClr val="bg1">
                    <a:lumMod val="65000"/>
                  </a:schemeClr>
                </a:solidFill>
              </a:defRPr>
            </a:lvl1pPr>
            <a:lvl2pPr>
              <a:buNone/>
              <a:defRPr sz="2000"/>
            </a:lvl2pPr>
            <a:lvl3pPr>
              <a:buNone/>
              <a:defRPr sz="1800"/>
            </a:lvl3pPr>
            <a:lvl4pPr>
              <a:buNone/>
              <a:defRPr sz="1600"/>
            </a:lvl4pPr>
            <a:lvl5pPr>
              <a:buNone/>
              <a:defRPr sz="1600"/>
            </a:lvl5pPr>
            <a:lvl6pPr>
              <a:defRPr sz="1600"/>
            </a:lvl6pPr>
            <a:lvl7pPr>
              <a:defRPr sz="1600"/>
            </a:lvl7pPr>
            <a:lvl8pPr>
              <a:defRPr sz="1600"/>
            </a:lvl8pPr>
            <a:lvl9pPr>
              <a:defRPr sz="1600"/>
            </a:lvl9pPr>
          </a:lstStyle>
          <a:p>
            <a:pPr lvl="0"/>
            <a:r>
              <a:rPr lang="zh-CN" altLang="en-US" dirty="0"/>
              <a:t>标注：</a:t>
            </a:r>
          </a:p>
        </p:txBody>
      </p:sp>
      <p:sp>
        <p:nvSpPr>
          <p:cNvPr id="7" name="内容占位符 2">
            <a:extLst>
              <a:ext uri="{FF2B5EF4-FFF2-40B4-BE49-F238E27FC236}">
                <a16:creationId xmlns:a16="http://schemas.microsoft.com/office/drawing/2014/main" id="{9C44605C-42EA-F748-B5CC-9F34B0017418}"/>
              </a:ext>
            </a:extLst>
          </p:cNvPr>
          <p:cNvSpPr>
            <a:spLocks noGrp="1"/>
          </p:cNvSpPr>
          <p:nvPr>
            <p:ph sz="quarter" idx="12" hasCustomPrompt="1"/>
          </p:nvPr>
        </p:nvSpPr>
        <p:spPr>
          <a:xfrm>
            <a:off x="314794" y="917682"/>
            <a:ext cx="11555473" cy="5483224"/>
          </a:xfrm>
          <a:prstGeom prst="rect">
            <a:avLst/>
          </a:prstGeom>
        </p:spPr>
        <p:txBody>
          <a:bodyPr/>
          <a:lstStyle>
            <a:lvl1pPr marL="252000" marR="0" indent="-252000" algn="just" defTabSz="914400" rtl="0" eaLnBrk="1" fontAlgn="auto" latinLnBrk="0" hangingPunct="1">
              <a:lnSpc>
                <a:spcPct val="120000"/>
              </a:lnSpc>
              <a:spcBef>
                <a:spcPts val="336"/>
              </a:spcBef>
              <a:spcAft>
                <a:spcPts val="0"/>
              </a:spcAft>
              <a:buClr>
                <a:schemeClr val="accent6"/>
              </a:buClr>
              <a:buSzPct val="150000"/>
              <a:buFont typeface="系统字体"/>
              <a:buChar char="‣"/>
              <a:tabLst/>
              <a:defRPr lang="zh-CN" altLang="en-US" sz="1600" b="1" kern="1200" dirty="0" smtClean="0">
                <a:solidFill>
                  <a:schemeClr val="accent6"/>
                </a:solidFill>
                <a:latin typeface="+mn-lt"/>
                <a:ea typeface="+mn-ea"/>
                <a:cs typeface="+mn-cs"/>
              </a:defRPr>
            </a:lvl1pPr>
          </a:lstStyle>
          <a:p>
            <a:pPr marL="252000" marR="0" lvl="0" indent="-252000" algn="just" defTabSz="914400" rtl="0" eaLnBrk="1" fontAlgn="auto" latinLnBrk="0" hangingPunct="1">
              <a:lnSpc>
                <a:spcPct val="120000"/>
              </a:lnSpc>
              <a:spcBef>
                <a:spcPts val="336"/>
              </a:spcBef>
              <a:spcAft>
                <a:spcPts val="0"/>
              </a:spcAft>
              <a:buClr>
                <a:srgbClr val="84C4E0"/>
              </a:buClr>
              <a:buSzPct val="75000"/>
              <a:buFont typeface="Wingdings" panose="05000000000000000000" pitchFamily="2" charset="2"/>
              <a:buChar char="u"/>
              <a:tabLst/>
              <a:defRPr/>
            </a:pPr>
            <a:r>
              <a:rPr lang="zh-CN" altLang="en-US" dirty="0"/>
              <a:t>字体：微软雅黑</a:t>
            </a:r>
            <a:r>
              <a:rPr lang="en-US" altLang="zh-CN" dirty="0"/>
              <a:t>/Arial </a:t>
            </a:r>
            <a:r>
              <a:rPr lang="zh-CN" altLang="en-US" dirty="0"/>
              <a:t>，</a:t>
            </a:r>
            <a:r>
              <a:rPr lang="en-US" altLang="zh-CN" dirty="0"/>
              <a:t>14</a:t>
            </a:r>
            <a:r>
              <a:rPr lang="zh-CN" altLang="en-US" dirty="0"/>
              <a:t>（用于文本）</a:t>
            </a:r>
            <a:r>
              <a:rPr lang="en-US" altLang="zh-CN" dirty="0"/>
              <a:t>-18</a:t>
            </a:r>
            <a:r>
              <a:rPr lang="zh-CN" altLang="en-US" dirty="0"/>
              <a:t>号（用于副标题），灰色（可根据情况更改颜色与加粗等）。</a:t>
            </a:r>
          </a:p>
          <a:p>
            <a:pPr lvl="0"/>
            <a:r>
              <a:rPr lang="zh-CN" altLang="en-US" dirty="0"/>
              <a:t>段落：一般文本的段落缩进为</a:t>
            </a:r>
            <a:r>
              <a:rPr lang="en-US" altLang="zh-CN" dirty="0"/>
              <a:t>0.7cm</a:t>
            </a:r>
            <a:r>
              <a:rPr lang="zh-CN" altLang="en-US" dirty="0"/>
              <a:t>，悬挂缩进</a:t>
            </a:r>
            <a:r>
              <a:rPr lang="en-US" altLang="zh-CN" dirty="0"/>
              <a:t>0.7cm</a:t>
            </a:r>
            <a:r>
              <a:rPr lang="zh-CN" altLang="en-US" dirty="0"/>
              <a:t>，段前间距为</a:t>
            </a:r>
            <a:r>
              <a:rPr lang="en-US" altLang="zh-CN" dirty="0"/>
              <a:t>3.36-6</a:t>
            </a:r>
            <a:r>
              <a:rPr lang="zh-CN" altLang="en-US" dirty="0"/>
              <a:t>磅（根据字体大小修改），行距为“单倍行距”</a:t>
            </a:r>
            <a:r>
              <a:rPr lang="en-US" altLang="zh-CN" dirty="0"/>
              <a:t>-1.2</a:t>
            </a:r>
            <a:r>
              <a:rPr lang="zh-CN" altLang="en-US" dirty="0"/>
              <a:t>倍；两端对齐；项目符号用正方形（根据字体大小修改其字高）。</a:t>
            </a:r>
            <a:endParaRPr lang="en-US" altLang="zh-CN" dirty="0"/>
          </a:p>
          <a:p>
            <a:pPr lvl="0"/>
            <a:r>
              <a:rPr lang="zh-CN" altLang="en-US" dirty="0"/>
              <a:t>图片：微软雅黑</a:t>
            </a:r>
            <a:r>
              <a:rPr lang="en-US" altLang="zh-CN" dirty="0"/>
              <a:t>/Arial </a:t>
            </a:r>
            <a:r>
              <a:rPr lang="zh-CN" altLang="en-US" dirty="0"/>
              <a:t>。标题为</a:t>
            </a:r>
            <a:r>
              <a:rPr lang="en-US" altLang="zh-CN" dirty="0"/>
              <a:t>18-32</a:t>
            </a:r>
            <a:r>
              <a:rPr lang="zh-CN" altLang="en-US" dirty="0"/>
              <a:t>号，加粗。说明文本为</a:t>
            </a:r>
            <a:r>
              <a:rPr lang="en-US" altLang="zh-CN" dirty="0"/>
              <a:t>12-18</a:t>
            </a:r>
            <a:r>
              <a:rPr lang="zh-CN" altLang="en-US" dirty="0"/>
              <a:t>号，黑色或灰色或蓝色常规字体。</a:t>
            </a:r>
            <a:endParaRPr lang="en-US" altLang="zh-CN" dirty="0"/>
          </a:p>
          <a:p>
            <a:pPr lvl="0"/>
            <a:r>
              <a:rPr lang="zh-CN" altLang="en-US" dirty="0"/>
              <a:t>表格：微软雅黑</a:t>
            </a:r>
            <a:r>
              <a:rPr lang="en-US" altLang="zh-CN" dirty="0"/>
              <a:t>/Arial </a:t>
            </a:r>
            <a:r>
              <a:rPr lang="zh-CN" altLang="en-US" dirty="0"/>
              <a:t>。标题为</a:t>
            </a:r>
            <a:r>
              <a:rPr lang="en-US" altLang="zh-CN" dirty="0"/>
              <a:t>18-32</a:t>
            </a:r>
            <a:r>
              <a:rPr lang="zh-CN" altLang="en-US" dirty="0"/>
              <a:t>号，加粗。说明文本为</a:t>
            </a:r>
            <a:r>
              <a:rPr lang="en-US" altLang="zh-CN" dirty="0"/>
              <a:t>12-18</a:t>
            </a:r>
            <a:r>
              <a:rPr lang="zh-CN" altLang="en-US" dirty="0"/>
              <a:t>号，黑色或灰色或蓝色常规字体。</a:t>
            </a:r>
            <a:endParaRPr lang="en-US" altLang="zh-CN" dirty="0"/>
          </a:p>
          <a:p>
            <a:pPr lvl="0"/>
            <a:r>
              <a:rPr lang="zh-CN" altLang="en-US" dirty="0"/>
              <a:t>图表、图示：请参照图表模板的规范。</a:t>
            </a:r>
          </a:p>
        </p:txBody>
      </p:sp>
      <p:sp>
        <p:nvSpPr>
          <p:cNvPr id="8" name="灯片编号占位符 2">
            <a:extLst>
              <a:ext uri="{FF2B5EF4-FFF2-40B4-BE49-F238E27FC236}">
                <a16:creationId xmlns:a16="http://schemas.microsoft.com/office/drawing/2014/main" id="{0697B148-251C-CA44-91F1-8C067CA1619F}"/>
              </a:ext>
            </a:extLst>
          </p:cNvPr>
          <p:cNvSpPr>
            <a:spLocks noGrp="1"/>
          </p:cNvSpPr>
          <p:nvPr>
            <p:ph type="sldNum" sz="quarter" idx="10"/>
          </p:nvPr>
        </p:nvSpPr>
        <p:spPr>
          <a:xfrm>
            <a:off x="11851370" y="6663984"/>
            <a:ext cx="340660" cy="195731"/>
          </a:xfrm>
          <a:prstGeom prst="rect">
            <a:avLst/>
          </a:prstGeom>
          <a:solidFill>
            <a:srgbClr val="00B0F0"/>
          </a:solidFill>
        </p:spPr>
        <p:txBody>
          <a:bodyPr/>
          <a:lstStyle>
            <a:lvl1pPr algn="ctr">
              <a:defRPr sz="700" b="0">
                <a:solidFill>
                  <a:schemeClr val="bg1"/>
                </a:solidFill>
                <a:latin typeface="Arial" panose="020B0604020202020204" pitchFamily="34" charset="0"/>
                <a:cs typeface="Arial" pitchFamily="34" charset="0"/>
              </a:defRPr>
            </a:lvl1pPr>
          </a:lstStyle>
          <a:p>
            <a:fld id="{04764C24-7E44-40E7-A540-72BB39868355}" type="slidenum">
              <a:rPr lang="zh-CN" altLang="en-US" smtClean="0"/>
              <a:pPr/>
              <a:t>‹#›</a:t>
            </a:fld>
            <a:endParaRPr lang="zh-CN" altLang="en-US" dirty="0"/>
          </a:p>
        </p:txBody>
      </p:sp>
    </p:spTree>
    <p:extLst>
      <p:ext uri="{BB962C8B-B14F-4D97-AF65-F5344CB8AC3E}">
        <p14:creationId xmlns:p14="http://schemas.microsoft.com/office/powerpoint/2010/main" val="1965682114"/>
      </p:ext>
    </p:extLst>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_联系方式">
    <p:spTree>
      <p:nvGrpSpPr>
        <p:cNvPr id="1" name=""/>
        <p:cNvGrpSpPr/>
        <p:nvPr/>
      </p:nvGrpSpPr>
      <p:grpSpPr>
        <a:xfrm>
          <a:off x="0" y="0"/>
          <a:ext cx="0" cy="0"/>
          <a:chOff x="0" y="0"/>
          <a:chExt cx="0" cy="0"/>
        </a:xfrm>
      </p:grpSpPr>
      <p:pic>
        <p:nvPicPr>
          <p:cNvPr id="49" name="图片 48">
            <a:extLst>
              <a:ext uri="{FF2B5EF4-FFF2-40B4-BE49-F238E27FC236}">
                <a16:creationId xmlns:a16="http://schemas.microsoft.com/office/drawing/2014/main" id="{47E4C1A3-DC5A-A64A-BF8A-B75AE2E9557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0" name="标题 30">
            <a:extLst>
              <a:ext uri="{FF2B5EF4-FFF2-40B4-BE49-F238E27FC236}">
                <a16:creationId xmlns:a16="http://schemas.microsoft.com/office/drawing/2014/main" id="{247828F4-3972-994B-A8C5-8850A6ED8F6C}"/>
              </a:ext>
            </a:extLst>
          </p:cNvPr>
          <p:cNvSpPr>
            <a:spLocks noGrp="1"/>
          </p:cNvSpPr>
          <p:nvPr>
            <p:ph type="title" hasCustomPrompt="1"/>
          </p:nvPr>
        </p:nvSpPr>
        <p:spPr>
          <a:xfrm>
            <a:off x="946696" y="1683654"/>
            <a:ext cx="10418528" cy="3117954"/>
          </a:xfrm>
          <a:prstGeom prst="rect">
            <a:avLst/>
          </a:prstGeom>
        </p:spPr>
        <p:txBody>
          <a:bodyPr anchor="t"/>
          <a:lstStyle>
            <a:lvl1pPr algn="ctr">
              <a:lnSpc>
                <a:spcPct val="105000"/>
              </a:lnSpc>
              <a:defRPr lang="zh-CN" altLang="en-US" sz="6600" b="1" kern="1200" dirty="0">
                <a:solidFill>
                  <a:schemeClr val="bg1"/>
                </a:solidFill>
                <a:effectLst/>
                <a:latin typeface="Arial" panose="020B0604020202020204" pitchFamily="34" charset="0"/>
                <a:ea typeface="+mj-ea"/>
                <a:cs typeface="Arial" panose="020B0604020202020204" pitchFamily="34" charset="0"/>
              </a:defRPr>
            </a:lvl1pPr>
          </a:lstStyle>
          <a:p>
            <a:pPr marL="0" lvl="0"/>
            <a:r>
              <a:rPr lang="zh-CN" altLang="en-US" dirty="0"/>
              <a:t>谢谢</a:t>
            </a:r>
          </a:p>
        </p:txBody>
      </p:sp>
      <p:grpSp>
        <p:nvGrpSpPr>
          <p:cNvPr id="51" name="图形 159">
            <a:extLst>
              <a:ext uri="{FF2B5EF4-FFF2-40B4-BE49-F238E27FC236}">
                <a16:creationId xmlns:a16="http://schemas.microsoft.com/office/drawing/2014/main" id="{0E62F7DB-C395-C740-A12C-9948284D87B5}"/>
              </a:ext>
            </a:extLst>
          </p:cNvPr>
          <p:cNvGrpSpPr/>
          <p:nvPr userDrawn="1"/>
        </p:nvGrpSpPr>
        <p:grpSpPr>
          <a:xfrm>
            <a:off x="9879476" y="367219"/>
            <a:ext cx="1310012" cy="367299"/>
            <a:chOff x="829341" y="3964226"/>
            <a:chExt cx="1990574" cy="558112"/>
          </a:xfrm>
          <a:solidFill>
            <a:schemeClr val="bg1"/>
          </a:solidFill>
        </p:grpSpPr>
        <p:sp>
          <p:nvSpPr>
            <p:cNvPr id="52" name="任意形状 161">
              <a:extLst>
                <a:ext uri="{FF2B5EF4-FFF2-40B4-BE49-F238E27FC236}">
                  <a16:creationId xmlns:a16="http://schemas.microsoft.com/office/drawing/2014/main" id="{7127945D-F7A7-254F-8DBA-784CEC527AC0}"/>
                </a:ext>
              </a:extLst>
            </p:cNvPr>
            <p:cNvSpPr/>
            <p:nvPr/>
          </p:nvSpPr>
          <p:spPr>
            <a:xfrm>
              <a:off x="829341" y="4084287"/>
              <a:ext cx="560020" cy="438051"/>
            </a:xfrm>
            <a:custGeom>
              <a:avLst/>
              <a:gdLst>
                <a:gd name="connsiteX0" fmla="*/ 161379 w 560020"/>
                <a:gd name="connsiteY0" fmla="*/ 274425 h 438051"/>
                <a:gd name="connsiteX1" fmla="*/ 100261 w 560020"/>
                <a:gd name="connsiteY1" fmla="*/ 268937 h 438051"/>
                <a:gd name="connsiteX2" fmla="*/ 0 w 560020"/>
                <a:gd name="connsiteY2" fmla="*/ 438051 h 438051"/>
                <a:gd name="connsiteX3" fmla="*/ 4120 w 560020"/>
                <a:gd name="connsiteY3" fmla="*/ 438051 h 438051"/>
                <a:gd name="connsiteX4" fmla="*/ 560021 w 560020"/>
                <a:gd name="connsiteY4" fmla="*/ 0 h 438051"/>
                <a:gd name="connsiteX5" fmla="*/ 161379 w 560020"/>
                <a:gd name="connsiteY5" fmla="*/ 274425 h 438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0020" h="438051">
                  <a:moveTo>
                    <a:pt x="161379" y="274425"/>
                  </a:moveTo>
                  <a:cubicBezTo>
                    <a:pt x="130477" y="274082"/>
                    <a:pt x="108845" y="270652"/>
                    <a:pt x="100261" y="268937"/>
                  </a:cubicBezTo>
                  <a:lnTo>
                    <a:pt x="0" y="438051"/>
                  </a:lnTo>
                  <a:cubicBezTo>
                    <a:pt x="1373" y="438051"/>
                    <a:pt x="2747" y="438051"/>
                    <a:pt x="4120" y="438051"/>
                  </a:cubicBezTo>
                  <a:cubicBezTo>
                    <a:pt x="71762" y="438051"/>
                    <a:pt x="420273" y="408207"/>
                    <a:pt x="560021" y="0"/>
                  </a:cubicBezTo>
                  <a:cubicBezTo>
                    <a:pt x="446369" y="225372"/>
                    <a:pt x="265418" y="276140"/>
                    <a:pt x="161379" y="274425"/>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53" name="任意形状 162">
              <a:extLst>
                <a:ext uri="{FF2B5EF4-FFF2-40B4-BE49-F238E27FC236}">
                  <a16:creationId xmlns:a16="http://schemas.microsoft.com/office/drawing/2014/main" id="{07B3CAA7-BC8D-7F44-8FC6-C08148B2114B}"/>
                </a:ext>
              </a:extLst>
            </p:cNvPr>
            <p:cNvSpPr/>
            <p:nvPr/>
          </p:nvSpPr>
          <p:spPr>
            <a:xfrm>
              <a:off x="1941486" y="4136085"/>
              <a:ext cx="403448" cy="384195"/>
            </a:xfrm>
            <a:custGeom>
              <a:avLst/>
              <a:gdLst>
                <a:gd name="connsiteX0" fmla="*/ 150049 w 403448"/>
                <a:gd name="connsiteY0" fmla="*/ 0 h 384195"/>
                <a:gd name="connsiteX1" fmla="*/ 0 w 403448"/>
                <a:gd name="connsiteY1" fmla="*/ 384195 h 384195"/>
                <a:gd name="connsiteX2" fmla="*/ 85840 w 403448"/>
                <a:gd name="connsiteY2" fmla="*/ 384195 h 384195"/>
                <a:gd name="connsiteX3" fmla="*/ 111249 w 403448"/>
                <a:gd name="connsiteY3" fmla="*/ 315932 h 384195"/>
                <a:gd name="connsiteX4" fmla="*/ 116743 w 403448"/>
                <a:gd name="connsiteY4" fmla="*/ 311816 h 384195"/>
                <a:gd name="connsiteX5" fmla="*/ 287393 w 403448"/>
                <a:gd name="connsiteY5" fmla="*/ 311816 h 384195"/>
                <a:gd name="connsiteX6" fmla="*/ 292886 w 403448"/>
                <a:gd name="connsiteY6" fmla="*/ 315932 h 384195"/>
                <a:gd name="connsiteX7" fmla="*/ 318638 w 403448"/>
                <a:gd name="connsiteY7" fmla="*/ 384195 h 384195"/>
                <a:gd name="connsiteX8" fmla="*/ 403449 w 403448"/>
                <a:gd name="connsiteY8" fmla="*/ 384195 h 384195"/>
                <a:gd name="connsiteX9" fmla="*/ 253743 w 403448"/>
                <a:gd name="connsiteY9" fmla="*/ 0 h 384195"/>
                <a:gd name="connsiteX10" fmla="*/ 150049 w 403448"/>
                <a:gd name="connsiteY10" fmla="*/ 0 h 384195"/>
                <a:gd name="connsiteX11" fmla="*/ 266104 w 403448"/>
                <a:gd name="connsiteY11" fmla="*/ 243895 h 384195"/>
                <a:gd name="connsiteX12" fmla="*/ 261297 w 403448"/>
                <a:gd name="connsiteY12" fmla="*/ 246297 h 384195"/>
                <a:gd name="connsiteX13" fmla="*/ 142151 w 403448"/>
                <a:gd name="connsiteY13" fmla="*/ 246297 h 384195"/>
                <a:gd name="connsiteX14" fmla="*/ 137344 w 403448"/>
                <a:gd name="connsiteY14" fmla="*/ 243552 h 384195"/>
                <a:gd name="connsiteX15" fmla="*/ 136657 w 403448"/>
                <a:gd name="connsiteY15" fmla="*/ 238407 h 384195"/>
                <a:gd name="connsiteX16" fmla="*/ 196402 w 403448"/>
                <a:gd name="connsiteY16" fmla="*/ 76839 h 384195"/>
                <a:gd name="connsiteX17" fmla="*/ 201896 w 403448"/>
                <a:gd name="connsiteY17" fmla="*/ 73066 h 384195"/>
                <a:gd name="connsiteX18" fmla="*/ 207390 w 403448"/>
                <a:gd name="connsiteY18" fmla="*/ 76839 h 384195"/>
                <a:gd name="connsiteX19" fmla="*/ 266791 w 403448"/>
                <a:gd name="connsiteY19" fmla="*/ 238407 h 384195"/>
                <a:gd name="connsiteX20" fmla="*/ 266104 w 403448"/>
                <a:gd name="connsiteY20" fmla="*/ 243895 h 384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3448" h="384195">
                  <a:moveTo>
                    <a:pt x="150049" y="0"/>
                  </a:moveTo>
                  <a:lnTo>
                    <a:pt x="0" y="384195"/>
                  </a:lnTo>
                  <a:lnTo>
                    <a:pt x="85840" y="384195"/>
                  </a:lnTo>
                  <a:lnTo>
                    <a:pt x="111249" y="315932"/>
                  </a:lnTo>
                  <a:cubicBezTo>
                    <a:pt x="111936" y="313531"/>
                    <a:pt x="114339" y="311816"/>
                    <a:pt x="116743" y="311816"/>
                  </a:cubicBezTo>
                  <a:lnTo>
                    <a:pt x="287393" y="311816"/>
                  </a:lnTo>
                  <a:cubicBezTo>
                    <a:pt x="289796" y="311816"/>
                    <a:pt x="292200" y="313531"/>
                    <a:pt x="292886" y="315932"/>
                  </a:cubicBezTo>
                  <a:lnTo>
                    <a:pt x="318638" y="384195"/>
                  </a:lnTo>
                  <a:lnTo>
                    <a:pt x="403449" y="384195"/>
                  </a:lnTo>
                  <a:lnTo>
                    <a:pt x="253743" y="0"/>
                  </a:lnTo>
                  <a:lnTo>
                    <a:pt x="150049" y="0"/>
                  </a:lnTo>
                  <a:close/>
                  <a:moveTo>
                    <a:pt x="266104" y="243895"/>
                  </a:moveTo>
                  <a:cubicBezTo>
                    <a:pt x="265074" y="245611"/>
                    <a:pt x="263357" y="246297"/>
                    <a:pt x="261297" y="246297"/>
                  </a:cubicBezTo>
                  <a:lnTo>
                    <a:pt x="142151" y="246297"/>
                  </a:lnTo>
                  <a:cubicBezTo>
                    <a:pt x="140434" y="246297"/>
                    <a:pt x="138374" y="245267"/>
                    <a:pt x="137344" y="243552"/>
                  </a:cubicBezTo>
                  <a:cubicBezTo>
                    <a:pt x="136314" y="242180"/>
                    <a:pt x="135971" y="240122"/>
                    <a:pt x="136657" y="238407"/>
                  </a:cubicBezTo>
                  <a:lnTo>
                    <a:pt x="196402" y="76839"/>
                  </a:lnTo>
                  <a:cubicBezTo>
                    <a:pt x="197089" y="74438"/>
                    <a:pt x="199492" y="73066"/>
                    <a:pt x="201896" y="73066"/>
                  </a:cubicBezTo>
                  <a:cubicBezTo>
                    <a:pt x="204299" y="73066"/>
                    <a:pt x="206703" y="74781"/>
                    <a:pt x="207390" y="76839"/>
                  </a:cubicBezTo>
                  <a:lnTo>
                    <a:pt x="266791" y="238407"/>
                  </a:lnTo>
                  <a:cubicBezTo>
                    <a:pt x="267478" y="240122"/>
                    <a:pt x="267134" y="242180"/>
                    <a:pt x="266104" y="243895"/>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54" name="任意形状 163">
              <a:extLst>
                <a:ext uri="{FF2B5EF4-FFF2-40B4-BE49-F238E27FC236}">
                  <a16:creationId xmlns:a16="http://schemas.microsoft.com/office/drawing/2014/main" id="{F0CD857A-3C8E-2B42-BD6A-F1792827CBE9}"/>
                </a:ext>
              </a:extLst>
            </p:cNvPr>
            <p:cNvSpPr/>
            <p:nvPr/>
          </p:nvSpPr>
          <p:spPr>
            <a:xfrm>
              <a:off x="1478636" y="4135742"/>
              <a:ext cx="541822" cy="384538"/>
            </a:xfrm>
            <a:custGeom>
              <a:avLst/>
              <a:gdLst>
                <a:gd name="connsiteX0" fmla="*/ 351944 w 541822"/>
                <a:gd name="connsiteY0" fmla="*/ 246983 h 384538"/>
                <a:gd name="connsiteX1" fmla="*/ 346794 w 541822"/>
                <a:gd name="connsiteY1" fmla="*/ 242180 h 384538"/>
                <a:gd name="connsiteX2" fmla="*/ 313488 w 541822"/>
                <a:gd name="connsiteY2" fmla="*/ 686 h 384538"/>
                <a:gd name="connsiteX3" fmla="*/ 211510 w 541822"/>
                <a:gd name="connsiteY3" fmla="*/ 686 h 384538"/>
                <a:gd name="connsiteX4" fmla="*/ 104038 w 541822"/>
                <a:gd name="connsiteY4" fmla="*/ 244581 h 384538"/>
                <a:gd name="connsiteX5" fmla="*/ 97858 w 541822"/>
                <a:gd name="connsiteY5" fmla="*/ 248012 h 384538"/>
                <a:gd name="connsiteX6" fmla="*/ 93051 w 541822"/>
                <a:gd name="connsiteY6" fmla="*/ 242523 h 384538"/>
                <a:gd name="connsiteX7" fmla="*/ 76569 w 541822"/>
                <a:gd name="connsiteY7" fmla="*/ 343 h 384538"/>
                <a:gd name="connsiteX8" fmla="*/ 0 w 541822"/>
                <a:gd name="connsiteY8" fmla="*/ 343 h 384538"/>
                <a:gd name="connsiteX9" fmla="*/ 29186 w 541822"/>
                <a:gd name="connsiteY9" fmla="*/ 384538 h 384538"/>
                <a:gd name="connsiteX10" fmla="*/ 124296 w 541822"/>
                <a:gd name="connsiteY10" fmla="*/ 384538 h 384538"/>
                <a:gd name="connsiteX11" fmla="*/ 243443 w 541822"/>
                <a:gd name="connsiteY11" fmla="*/ 114916 h 384538"/>
                <a:gd name="connsiteX12" fmla="*/ 249623 w 541822"/>
                <a:gd name="connsiteY12" fmla="*/ 111485 h 384538"/>
                <a:gd name="connsiteX13" fmla="*/ 254430 w 541822"/>
                <a:gd name="connsiteY13" fmla="*/ 116288 h 384538"/>
                <a:gd name="connsiteX14" fmla="*/ 292200 w 541822"/>
                <a:gd name="connsiteY14" fmla="*/ 384195 h 384538"/>
                <a:gd name="connsiteX15" fmla="*/ 383877 w 541822"/>
                <a:gd name="connsiteY15" fmla="*/ 384195 h 384538"/>
                <a:gd name="connsiteX16" fmla="*/ 541823 w 541822"/>
                <a:gd name="connsiteY16" fmla="*/ 0 h 384538"/>
                <a:gd name="connsiteX17" fmla="*/ 457699 w 541822"/>
                <a:gd name="connsiteY17" fmla="*/ 0 h 384538"/>
                <a:gd name="connsiteX18" fmla="*/ 358125 w 541822"/>
                <a:gd name="connsiteY18" fmla="*/ 242866 h 384538"/>
                <a:gd name="connsiteX19" fmla="*/ 351944 w 541822"/>
                <a:gd name="connsiteY19" fmla="*/ 246983 h 38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41822" h="384538">
                  <a:moveTo>
                    <a:pt x="351944" y="246983"/>
                  </a:moveTo>
                  <a:cubicBezTo>
                    <a:pt x="349198" y="246640"/>
                    <a:pt x="347137" y="244581"/>
                    <a:pt x="346794" y="242180"/>
                  </a:cubicBezTo>
                  <a:lnTo>
                    <a:pt x="313488" y="686"/>
                  </a:lnTo>
                  <a:lnTo>
                    <a:pt x="211510" y="686"/>
                  </a:lnTo>
                  <a:lnTo>
                    <a:pt x="104038" y="244581"/>
                  </a:lnTo>
                  <a:cubicBezTo>
                    <a:pt x="103008" y="246983"/>
                    <a:pt x="100261" y="248355"/>
                    <a:pt x="97858" y="248012"/>
                  </a:cubicBezTo>
                  <a:cubicBezTo>
                    <a:pt x="95111" y="247669"/>
                    <a:pt x="93051" y="245268"/>
                    <a:pt x="93051" y="242523"/>
                  </a:cubicBezTo>
                  <a:lnTo>
                    <a:pt x="76569" y="343"/>
                  </a:lnTo>
                  <a:lnTo>
                    <a:pt x="0" y="343"/>
                  </a:lnTo>
                  <a:lnTo>
                    <a:pt x="29186" y="384538"/>
                  </a:lnTo>
                  <a:lnTo>
                    <a:pt x="124296" y="384538"/>
                  </a:lnTo>
                  <a:lnTo>
                    <a:pt x="243443" y="114916"/>
                  </a:lnTo>
                  <a:cubicBezTo>
                    <a:pt x="244473" y="112514"/>
                    <a:pt x="246876" y="111142"/>
                    <a:pt x="249623" y="111485"/>
                  </a:cubicBezTo>
                  <a:cubicBezTo>
                    <a:pt x="252027" y="111828"/>
                    <a:pt x="254087" y="113886"/>
                    <a:pt x="254430" y="116288"/>
                  </a:cubicBezTo>
                  <a:lnTo>
                    <a:pt x="292200" y="384195"/>
                  </a:lnTo>
                  <a:lnTo>
                    <a:pt x="383877" y="384195"/>
                  </a:lnTo>
                  <a:lnTo>
                    <a:pt x="541823" y="0"/>
                  </a:lnTo>
                  <a:lnTo>
                    <a:pt x="457699" y="0"/>
                  </a:lnTo>
                  <a:lnTo>
                    <a:pt x="358125" y="242866"/>
                  </a:lnTo>
                  <a:cubicBezTo>
                    <a:pt x="357095" y="245954"/>
                    <a:pt x="354691" y="247326"/>
                    <a:pt x="351944" y="246983"/>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55" name="任意形状 164">
              <a:extLst>
                <a:ext uri="{FF2B5EF4-FFF2-40B4-BE49-F238E27FC236}">
                  <a16:creationId xmlns:a16="http://schemas.microsoft.com/office/drawing/2014/main" id="{3B0C8ABA-294D-3646-8770-99EA3836C012}"/>
                </a:ext>
              </a:extLst>
            </p:cNvPr>
            <p:cNvSpPr/>
            <p:nvPr/>
          </p:nvSpPr>
          <p:spPr>
            <a:xfrm>
              <a:off x="1110897" y="3964226"/>
              <a:ext cx="222497" cy="174603"/>
            </a:xfrm>
            <a:custGeom>
              <a:avLst/>
              <a:gdLst>
                <a:gd name="connsiteX0" fmla="*/ 77943 w 222497"/>
                <a:gd name="connsiteY0" fmla="*/ 43565 h 174603"/>
                <a:gd name="connsiteX1" fmla="*/ 0 w 222497"/>
                <a:gd name="connsiteY1" fmla="*/ 174603 h 174603"/>
                <a:gd name="connsiteX2" fmla="*/ 222498 w 222497"/>
                <a:gd name="connsiteY2" fmla="*/ 0 h 174603"/>
                <a:gd name="connsiteX3" fmla="*/ 77943 w 222497"/>
                <a:gd name="connsiteY3" fmla="*/ 43565 h 174603"/>
              </a:gdLst>
              <a:ahLst/>
              <a:cxnLst>
                <a:cxn ang="0">
                  <a:pos x="connsiteX0" y="connsiteY0"/>
                </a:cxn>
                <a:cxn ang="0">
                  <a:pos x="connsiteX1" y="connsiteY1"/>
                </a:cxn>
                <a:cxn ang="0">
                  <a:pos x="connsiteX2" y="connsiteY2"/>
                </a:cxn>
                <a:cxn ang="0">
                  <a:pos x="connsiteX3" y="connsiteY3"/>
                </a:cxn>
              </a:cxnLst>
              <a:rect l="l" t="t" r="r" b="b"/>
              <a:pathLst>
                <a:path w="222497" h="174603">
                  <a:moveTo>
                    <a:pt x="77943" y="43565"/>
                  </a:moveTo>
                  <a:lnTo>
                    <a:pt x="0" y="174603"/>
                  </a:lnTo>
                  <a:cubicBezTo>
                    <a:pt x="147645" y="170487"/>
                    <a:pt x="205329" y="49053"/>
                    <a:pt x="222498" y="0"/>
                  </a:cubicBezTo>
                  <a:cubicBezTo>
                    <a:pt x="180951" y="39449"/>
                    <a:pt x="94081" y="43222"/>
                    <a:pt x="77943" y="43565"/>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56" name="任意形状 165">
              <a:extLst>
                <a:ext uri="{FF2B5EF4-FFF2-40B4-BE49-F238E27FC236}">
                  <a16:creationId xmlns:a16="http://schemas.microsoft.com/office/drawing/2014/main" id="{4509EBAB-E945-5F48-AF7B-1AA537AA355F}"/>
                </a:ext>
              </a:extLst>
            </p:cNvPr>
            <p:cNvSpPr/>
            <p:nvPr/>
          </p:nvSpPr>
          <p:spPr>
            <a:xfrm>
              <a:off x="939217" y="4088060"/>
              <a:ext cx="434350" cy="253843"/>
            </a:xfrm>
            <a:custGeom>
              <a:avLst/>
              <a:gdLst>
                <a:gd name="connsiteX0" fmla="*/ 54938 w 434350"/>
                <a:gd name="connsiteY0" fmla="*/ 253843 h 253843"/>
                <a:gd name="connsiteX1" fmla="*/ 434351 w 434350"/>
                <a:gd name="connsiteY1" fmla="*/ 0 h 253843"/>
                <a:gd name="connsiteX2" fmla="*/ 86870 w 434350"/>
                <a:gd name="connsiteY2" fmla="*/ 102909 h 253843"/>
                <a:gd name="connsiteX3" fmla="*/ 0 w 434350"/>
                <a:gd name="connsiteY3" fmla="*/ 249384 h 253843"/>
                <a:gd name="connsiteX4" fmla="*/ 54938 w 434350"/>
                <a:gd name="connsiteY4" fmla="*/ 253843 h 2538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350" h="253843">
                  <a:moveTo>
                    <a:pt x="54938" y="253843"/>
                  </a:moveTo>
                  <a:cubicBezTo>
                    <a:pt x="146615" y="253843"/>
                    <a:pt x="312458" y="219540"/>
                    <a:pt x="434351" y="0"/>
                  </a:cubicBezTo>
                  <a:cubicBezTo>
                    <a:pt x="331686" y="95363"/>
                    <a:pt x="117086" y="102223"/>
                    <a:pt x="86870" y="102909"/>
                  </a:cubicBezTo>
                  <a:lnTo>
                    <a:pt x="0" y="249384"/>
                  </a:lnTo>
                  <a:cubicBezTo>
                    <a:pt x="9614" y="251099"/>
                    <a:pt x="29186" y="253843"/>
                    <a:pt x="54938" y="253843"/>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57" name="任意形状 166">
              <a:extLst>
                <a:ext uri="{FF2B5EF4-FFF2-40B4-BE49-F238E27FC236}">
                  <a16:creationId xmlns:a16="http://schemas.microsoft.com/office/drawing/2014/main" id="{52FFD508-BED7-654E-9412-B017D2F42862}"/>
                </a:ext>
              </a:extLst>
            </p:cNvPr>
            <p:cNvSpPr/>
            <p:nvPr/>
          </p:nvSpPr>
          <p:spPr>
            <a:xfrm>
              <a:off x="2272829" y="4135742"/>
              <a:ext cx="310741" cy="384881"/>
            </a:xfrm>
            <a:custGeom>
              <a:avLst/>
              <a:gdLst>
                <a:gd name="connsiteX0" fmla="*/ 195715 w 310741"/>
                <a:gd name="connsiteY0" fmla="*/ 384538 h 384881"/>
                <a:gd name="connsiteX1" fmla="*/ 195715 w 310741"/>
                <a:gd name="connsiteY1" fmla="*/ 249727 h 384881"/>
                <a:gd name="connsiteX2" fmla="*/ 196402 w 310741"/>
                <a:gd name="connsiteY2" fmla="*/ 246983 h 384881"/>
                <a:gd name="connsiteX3" fmla="*/ 310741 w 310741"/>
                <a:gd name="connsiteY3" fmla="*/ 0 h 384881"/>
                <a:gd name="connsiteX4" fmla="*/ 225588 w 310741"/>
                <a:gd name="connsiteY4" fmla="*/ 0 h 384881"/>
                <a:gd name="connsiteX5" fmla="*/ 160349 w 310741"/>
                <a:gd name="connsiteY5" fmla="*/ 145788 h 384881"/>
                <a:gd name="connsiteX6" fmla="*/ 155199 w 310741"/>
                <a:gd name="connsiteY6" fmla="*/ 149219 h 384881"/>
                <a:gd name="connsiteX7" fmla="*/ 150049 w 310741"/>
                <a:gd name="connsiteY7" fmla="*/ 145788 h 384881"/>
                <a:gd name="connsiteX8" fmla="*/ 85153 w 310741"/>
                <a:gd name="connsiteY8" fmla="*/ 343 h 384881"/>
                <a:gd name="connsiteX9" fmla="*/ 0 w 310741"/>
                <a:gd name="connsiteY9" fmla="*/ 343 h 384881"/>
                <a:gd name="connsiteX10" fmla="*/ 114339 w 310741"/>
                <a:gd name="connsiteY10" fmla="*/ 247326 h 384881"/>
                <a:gd name="connsiteX11" fmla="*/ 115026 w 310741"/>
                <a:gd name="connsiteY11" fmla="*/ 250070 h 384881"/>
                <a:gd name="connsiteX12" fmla="*/ 115026 w 310741"/>
                <a:gd name="connsiteY12" fmla="*/ 384881 h 384881"/>
                <a:gd name="connsiteX13" fmla="*/ 195715 w 310741"/>
                <a:gd name="connsiteY13" fmla="*/ 384881 h 384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0741" h="384881">
                  <a:moveTo>
                    <a:pt x="195715" y="384538"/>
                  </a:moveTo>
                  <a:lnTo>
                    <a:pt x="195715" y="249727"/>
                  </a:lnTo>
                  <a:cubicBezTo>
                    <a:pt x="195715" y="248698"/>
                    <a:pt x="196059" y="248012"/>
                    <a:pt x="196402" y="246983"/>
                  </a:cubicBezTo>
                  <a:lnTo>
                    <a:pt x="310741" y="0"/>
                  </a:lnTo>
                  <a:lnTo>
                    <a:pt x="225588" y="0"/>
                  </a:lnTo>
                  <a:lnTo>
                    <a:pt x="160349" y="145788"/>
                  </a:lnTo>
                  <a:cubicBezTo>
                    <a:pt x="159319" y="147847"/>
                    <a:pt x="157259" y="149219"/>
                    <a:pt x="155199" y="149219"/>
                  </a:cubicBezTo>
                  <a:cubicBezTo>
                    <a:pt x="153139" y="149219"/>
                    <a:pt x="151079" y="147847"/>
                    <a:pt x="150049" y="145788"/>
                  </a:cubicBezTo>
                  <a:lnTo>
                    <a:pt x="85153" y="343"/>
                  </a:lnTo>
                  <a:lnTo>
                    <a:pt x="0" y="343"/>
                  </a:lnTo>
                  <a:lnTo>
                    <a:pt x="114339" y="247326"/>
                  </a:lnTo>
                  <a:cubicBezTo>
                    <a:pt x="114682" y="248012"/>
                    <a:pt x="115026" y="249041"/>
                    <a:pt x="115026" y="250070"/>
                  </a:cubicBezTo>
                  <a:lnTo>
                    <a:pt x="115026" y="384881"/>
                  </a:lnTo>
                  <a:lnTo>
                    <a:pt x="195715" y="384881"/>
                  </a:lnTo>
                  <a:close/>
                </a:path>
              </a:pathLst>
            </a:custGeom>
            <a:grpFill/>
            <a:ln w="3430" cap="flat">
              <a:noFill/>
              <a:prstDash val="solid"/>
              <a:miter/>
            </a:ln>
          </p:spPr>
          <p:txBody>
            <a:bodyPr rtlCol="0" anchor="ctr"/>
            <a:lstStyle/>
            <a:p>
              <a:endParaRPr lang="zh-CN" altLang="en-US">
                <a:solidFill>
                  <a:srgbClr val="0E0D10"/>
                </a:solidFill>
              </a:endParaRPr>
            </a:p>
          </p:txBody>
        </p:sp>
        <p:sp>
          <p:nvSpPr>
            <p:cNvPr id="58" name="任意形状 167">
              <a:extLst>
                <a:ext uri="{FF2B5EF4-FFF2-40B4-BE49-F238E27FC236}">
                  <a16:creationId xmlns:a16="http://schemas.microsoft.com/office/drawing/2014/main" id="{ECF0D45F-50BC-3E47-A28A-DC7BF92BB3CB}"/>
                </a:ext>
              </a:extLst>
            </p:cNvPr>
            <p:cNvSpPr/>
            <p:nvPr/>
          </p:nvSpPr>
          <p:spPr>
            <a:xfrm>
              <a:off x="2561595" y="4135592"/>
              <a:ext cx="258321" cy="383790"/>
            </a:xfrm>
            <a:custGeom>
              <a:avLst/>
              <a:gdLst>
                <a:gd name="connsiteX0" fmla="*/ 170994 w 258321"/>
                <a:gd name="connsiteY0" fmla="*/ 156229 h 383790"/>
                <a:gd name="connsiteX1" fmla="*/ 166187 w 258321"/>
                <a:gd name="connsiteY1" fmla="*/ 153828 h 383790"/>
                <a:gd name="connsiteX2" fmla="*/ 112966 w 258321"/>
                <a:gd name="connsiteY2" fmla="*/ 101344 h 383790"/>
                <a:gd name="connsiteX3" fmla="*/ 124983 w 258321"/>
                <a:gd name="connsiteY3" fmla="*/ 76989 h 383790"/>
                <a:gd name="connsiteX4" fmla="*/ 173054 w 258321"/>
                <a:gd name="connsiteY4" fmla="*/ 66012 h 383790"/>
                <a:gd name="connsiteX5" fmla="*/ 247906 w 258321"/>
                <a:gd name="connsiteY5" fmla="*/ 88995 h 383790"/>
                <a:gd name="connsiteX6" fmla="*/ 247906 w 258321"/>
                <a:gd name="connsiteY6" fmla="*/ 18330 h 383790"/>
                <a:gd name="connsiteX7" fmla="*/ 178891 w 258321"/>
                <a:gd name="connsiteY7" fmla="*/ 1522 h 383790"/>
                <a:gd name="connsiteX8" fmla="*/ 177174 w 258321"/>
                <a:gd name="connsiteY8" fmla="*/ 1179 h 383790"/>
                <a:gd name="connsiteX9" fmla="*/ 74509 w 258321"/>
                <a:gd name="connsiteY9" fmla="*/ 25191 h 383790"/>
                <a:gd name="connsiteX10" fmla="*/ 40860 w 258321"/>
                <a:gd name="connsiteY10" fmla="*/ 93454 h 383790"/>
                <a:gd name="connsiteX11" fmla="*/ 59402 w 258321"/>
                <a:gd name="connsiteY11" fmla="*/ 156572 h 383790"/>
                <a:gd name="connsiteX12" fmla="*/ 125670 w 258321"/>
                <a:gd name="connsiteY12" fmla="*/ 204254 h 383790"/>
                <a:gd name="connsiteX13" fmla="*/ 131507 w 258321"/>
                <a:gd name="connsiteY13" fmla="*/ 207341 h 383790"/>
                <a:gd name="connsiteX14" fmla="*/ 181981 w 258321"/>
                <a:gd name="connsiteY14" fmla="*/ 284523 h 383790"/>
                <a:gd name="connsiteX15" fmla="*/ 110906 w 258321"/>
                <a:gd name="connsiteY15" fmla="*/ 315053 h 383790"/>
                <a:gd name="connsiteX16" fmla="*/ 0 w 258321"/>
                <a:gd name="connsiteY16" fmla="*/ 281779 h 383790"/>
                <a:gd name="connsiteX17" fmla="*/ 0 w 258321"/>
                <a:gd name="connsiteY17" fmla="*/ 352443 h 383790"/>
                <a:gd name="connsiteX18" fmla="*/ 110906 w 258321"/>
                <a:gd name="connsiteY18" fmla="*/ 383659 h 383790"/>
                <a:gd name="connsiteX19" fmla="*/ 256834 w 258321"/>
                <a:gd name="connsiteY19" fmla="*/ 287953 h 383790"/>
                <a:gd name="connsiteX20" fmla="*/ 170994 w 258321"/>
                <a:gd name="connsiteY20" fmla="*/ 156229 h 38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58321" h="383790">
                  <a:moveTo>
                    <a:pt x="170994" y="156229"/>
                  </a:moveTo>
                  <a:cubicBezTo>
                    <a:pt x="168933" y="155200"/>
                    <a:pt x="167560" y="154514"/>
                    <a:pt x="166187" y="153828"/>
                  </a:cubicBezTo>
                  <a:cubicBezTo>
                    <a:pt x="153139" y="147653"/>
                    <a:pt x="110219" y="130845"/>
                    <a:pt x="112966" y="101344"/>
                  </a:cubicBezTo>
                  <a:cubicBezTo>
                    <a:pt x="113996" y="91053"/>
                    <a:pt x="118116" y="82820"/>
                    <a:pt x="124983" y="76989"/>
                  </a:cubicBezTo>
                  <a:cubicBezTo>
                    <a:pt x="138374" y="66355"/>
                    <a:pt x="164813" y="65669"/>
                    <a:pt x="173054" y="66012"/>
                  </a:cubicBezTo>
                  <a:cubicBezTo>
                    <a:pt x="207733" y="68756"/>
                    <a:pt x="238979" y="82477"/>
                    <a:pt x="247906" y="88995"/>
                  </a:cubicBezTo>
                  <a:lnTo>
                    <a:pt x="247906" y="18330"/>
                  </a:lnTo>
                  <a:cubicBezTo>
                    <a:pt x="219064" y="7353"/>
                    <a:pt x="190909" y="2551"/>
                    <a:pt x="178891" y="1522"/>
                  </a:cubicBezTo>
                  <a:lnTo>
                    <a:pt x="177174" y="1179"/>
                  </a:lnTo>
                  <a:cubicBezTo>
                    <a:pt x="135284" y="-3281"/>
                    <a:pt x="98888" y="4952"/>
                    <a:pt x="74509" y="25191"/>
                  </a:cubicBezTo>
                  <a:cubicBezTo>
                    <a:pt x="54938" y="41314"/>
                    <a:pt x="43607" y="64297"/>
                    <a:pt x="40860" y="93454"/>
                  </a:cubicBezTo>
                  <a:cubicBezTo>
                    <a:pt x="38800" y="116094"/>
                    <a:pt x="44637" y="135990"/>
                    <a:pt x="59402" y="156572"/>
                  </a:cubicBezTo>
                  <a:cubicBezTo>
                    <a:pt x="73136" y="175782"/>
                    <a:pt x="99918" y="190189"/>
                    <a:pt x="125670" y="204254"/>
                  </a:cubicBezTo>
                  <a:lnTo>
                    <a:pt x="131507" y="207341"/>
                  </a:lnTo>
                  <a:cubicBezTo>
                    <a:pt x="169277" y="227580"/>
                    <a:pt x="195372" y="248505"/>
                    <a:pt x="181981" y="284523"/>
                  </a:cubicBezTo>
                  <a:cubicBezTo>
                    <a:pt x="173741" y="306820"/>
                    <a:pt x="150049" y="315053"/>
                    <a:pt x="110906" y="315053"/>
                  </a:cubicBezTo>
                  <a:cubicBezTo>
                    <a:pt x="61805" y="315053"/>
                    <a:pt x="0" y="281779"/>
                    <a:pt x="0" y="281779"/>
                  </a:cubicBezTo>
                  <a:lnTo>
                    <a:pt x="0" y="352443"/>
                  </a:lnTo>
                  <a:cubicBezTo>
                    <a:pt x="0" y="352443"/>
                    <a:pt x="34680" y="380915"/>
                    <a:pt x="110906" y="383659"/>
                  </a:cubicBezTo>
                  <a:cubicBezTo>
                    <a:pt x="190222" y="386403"/>
                    <a:pt x="248936" y="345926"/>
                    <a:pt x="256834" y="287953"/>
                  </a:cubicBezTo>
                  <a:cubicBezTo>
                    <a:pt x="265761" y="224835"/>
                    <a:pt x="234172" y="186759"/>
                    <a:pt x="170994" y="156229"/>
                  </a:cubicBezTo>
                  <a:close/>
                </a:path>
              </a:pathLst>
            </a:custGeom>
            <a:grpFill/>
            <a:ln w="3430" cap="flat">
              <a:noFill/>
              <a:prstDash val="solid"/>
              <a:miter/>
            </a:ln>
          </p:spPr>
          <p:txBody>
            <a:bodyPr rtlCol="0" anchor="ctr"/>
            <a:lstStyle/>
            <a:p>
              <a:endParaRPr lang="zh-CN" altLang="en-US">
                <a:solidFill>
                  <a:srgbClr val="0E0D10"/>
                </a:solidFill>
              </a:endParaRPr>
            </a:p>
          </p:txBody>
        </p:sp>
      </p:grpSp>
    </p:spTree>
    <p:extLst>
      <p:ext uri="{BB962C8B-B14F-4D97-AF65-F5344CB8AC3E}">
        <p14:creationId xmlns:p14="http://schemas.microsoft.com/office/powerpoint/2010/main" val="20252851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5717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cSld name="封面">
    <p:spTree>
      <p:nvGrpSpPr>
        <p:cNvPr id="1" name=""/>
        <p:cNvGrpSpPr/>
        <p:nvPr/>
      </p:nvGrpSpPr>
      <p:grpSpPr>
        <a:xfrm>
          <a:off x="0" y="0"/>
          <a:ext cx="0" cy="0"/>
          <a:chOff x="0" y="0"/>
          <a:chExt cx="0" cy="0"/>
        </a:xfrm>
      </p:grpSpPr>
      <p:pic>
        <p:nvPicPr>
          <p:cNvPr id="31" name="图片 30">
            <a:extLst>
              <a:ext uri="{FF2B5EF4-FFF2-40B4-BE49-F238E27FC236}">
                <a16:creationId xmlns:a16="http://schemas.microsoft.com/office/drawing/2014/main" id="{76B4D346-6063-FB44-A88A-D3BCE6A74DE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2" name="标题 30"/>
          <p:cNvSpPr>
            <a:spLocks noGrp="1"/>
          </p:cNvSpPr>
          <p:nvPr>
            <p:ph type="title"/>
          </p:nvPr>
        </p:nvSpPr>
        <p:spPr>
          <a:xfrm>
            <a:off x="946696" y="1683654"/>
            <a:ext cx="10418528" cy="3117954"/>
          </a:xfrm>
          <a:prstGeom prst="rect">
            <a:avLst/>
          </a:prstGeom>
        </p:spPr>
        <p:txBody>
          <a:bodyPr anchor="t"/>
          <a:lstStyle>
            <a:lvl1pPr algn="ctr">
              <a:lnSpc>
                <a:spcPct val="105000"/>
              </a:lnSpc>
              <a:defRPr lang="zh-CN" altLang="en-US" sz="6600" b="1" kern="1200" dirty="0">
                <a:solidFill>
                  <a:schemeClr val="bg1"/>
                </a:solidFill>
                <a:effectLst/>
                <a:latin typeface="Arial" panose="020B0604020202020204" pitchFamily="34" charset="0"/>
                <a:ea typeface="+mj-ea"/>
                <a:cs typeface="Arial" panose="020B0604020202020204" pitchFamily="34" charset="0"/>
              </a:defRPr>
            </a:lvl1pPr>
          </a:lstStyle>
          <a:p>
            <a:pPr marL="0" lvl="0"/>
            <a:r>
              <a:rPr lang="zh-CN" altLang="en-US" dirty="0"/>
              <a:t>单击此处编辑母版标题样式</a:t>
            </a:r>
          </a:p>
        </p:txBody>
      </p:sp>
      <p:grpSp>
        <p:nvGrpSpPr>
          <p:cNvPr id="137" name="图形 159">
            <a:extLst>
              <a:ext uri="{FF2B5EF4-FFF2-40B4-BE49-F238E27FC236}">
                <a16:creationId xmlns:a16="http://schemas.microsoft.com/office/drawing/2014/main" id="{83FFB4FD-3191-0B4C-9304-C46C79F5C67E}"/>
              </a:ext>
            </a:extLst>
          </p:cNvPr>
          <p:cNvGrpSpPr/>
          <p:nvPr/>
        </p:nvGrpSpPr>
        <p:grpSpPr>
          <a:xfrm>
            <a:off x="9879476" y="367219"/>
            <a:ext cx="1310012" cy="367299"/>
            <a:chOff x="829341" y="3964226"/>
            <a:chExt cx="1990574" cy="558112"/>
          </a:xfrm>
          <a:solidFill>
            <a:schemeClr val="bg1"/>
          </a:solidFill>
        </p:grpSpPr>
        <p:sp>
          <p:nvSpPr>
            <p:cNvPr id="148" name="任意形状 161">
              <a:extLst>
                <a:ext uri="{FF2B5EF4-FFF2-40B4-BE49-F238E27FC236}">
                  <a16:creationId xmlns:a16="http://schemas.microsoft.com/office/drawing/2014/main" id="{97DFBB16-44BF-9248-B7A3-00916646B49F}"/>
                </a:ext>
              </a:extLst>
            </p:cNvPr>
            <p:cNvSpPr/>
            <p:nvPr/>
          </p:nvSpPr>
          <p:spPr>
            <a:xfrm>
              <a:off x="829341" y="4084287"/>
              <a:ext cx="560020" cy="438051"/>
            </a:xfrm>
            <a:custGeom>
              <a:avLst/>
              <a:gdLst>
                <a:gd name="connsiteX0" fmla="*/ 161379 w 560020"/>
                <a:gd name="connsiteY0" fmla="*/ 274425 h 438051"/>
                <a:gd name="connsiteX1" fmla="*/ 100261 w 560020"/>
                <a:gd name="connsiteY1" fmla="*/ 268937 h 438051"/>
                <a:gd name="connsiteX2" fmla="*/ 0 w 560020"/>
                <a:gd name="connsiteY2" fmla="*/ 438051 h 438051"/>
                <a:gd name="connsiteX3" fmla="*/ 4120 w 560020"/>
                <a:gd name="connsiteY3" fmla="*/ 438051 h 438051"/>
                <a:gd name="connsiteX4" fmla="*/ 560021 w 560020"/>
                <a:gd name="connsiteY4" fmla="*/ 0 h 438051"/>
                <a:gd name="connsiteX5" fmla="*/ 161379 w 560020"/>
                <a:gd name="connsiteY5" fmla="*/ 274425 h 438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0020" h="438051">
                  <a:moveTo>
                    <a:pt x="161379" y="274425"/>
                  </a:moveTo>
                  <a:cubicBezTo>
                    <a:pt x="130477" y="274082"/>
                    <a:pt x="108845" y="270652"/>
                    <a:pt x="100261" y="268937"/>
                  </a:cubicBezTo>
                  <a:lnTo>
                    <a:pt x="0" y="438051"/>
                  </a:lnTo>
                  <a:cubicBezTo>
                    <a:pt x="1373" y="438051"/>
                    <a:pt x="2747" y="438051"/>
                    <a:pt x="4120" y="438051"/>
                  </a:cubicBezTo>
                  <a:cubicBezTo>
                    <a:pt x="71762" y="438051"/>
                    <a:pt x="420273" y="408207"/>
                    <a:pt x="560021" y="0"/>
                  </a:cubicBezTo>
                  <a:cubicBezTo>
                    <a:pt x="446369" y="225372"/>
                    <a:pt x="265418" y="276140"/>
                    <a:pt x="161379" y="274425"/>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149" name="任意形状 162">
              <a:extLst>
                <a:ext uri="{FF2B5EF4-FFF2-40B4-BE49-F238E27FC236}">
                  <a16:creationId xmlns:a16="http://schemas.microsoft.com/office/drawing/2014/main" id="{E78577DD-B0BF-1642-83D1-456CA730E7EE}"/>
                </a:ext>
              </a:extLst>
            </p:cNvPr>
            <p:cNvSpPr/>
            <p:nvPr/>
          </p:nvSpPr>
          <p:spPr>
            <a:xfrm>
              <a:off x="1941486" y="4136085"/>
              <a:ext cx="403448" cy="384195"/>
            </a:xfrm>
            <a:custGeom>
              <a:avLst/>
              <a:gdLst>
                <a:gd name="connsiteX0" fmla="*/ 150049 w 403448"/>
                <a:gd name="connsiteY0" fmla="*/ 0 h 384195"/>
                <a:gd name="connsiteX1" fmla="*/ 0 w 403448"/>
                <a:gd name="connsiteY1" fmla="*/ 384195 h 384195"/>
                <a:gd name="connsiteX2" fmla="*/ 85840 w 403448"/>
                <a:gd name="connsiteY2" fmla="*/ 384195 h 384195"/>
                <a:gd name="connsiteX3" fmla="*/ 111249 w 403448"/>
                <a:gd name="connsiteY3" fmla="*/ 315932 h 384195"/>
                <a:gd name="connsiteX4" fmla="*/ 116743 w 403448"/>
                <a:gd name="connsiteY4" fmla="*/ 311816 h 384195"/>
                <a:gd name="connsiteX5" fmla="*/ 287393 w 403448"/>
                <a:gd name="connsiteY5" fmla="*/ 311816 h 384195"/>
                <a:gd name="connsiteX6" fmla="*/ 292886 w 403448"/>
                <a:gd name="connsiteY6" fmla="*/ 315932 h 384195"/>
                <a:gd name="connsiteX7" fmla="*/ 318638 w 403448"/>
                <a:gd name="connsiteY7" fmla="*/ 384195 h 384195"/>
                <a:gd name="connsiteX8" fmla="*/ 403449 w 403448"/>
                <a:gd name="connsiteY8" fmla="*/ 384195 h 384195"/>
                <a:gd name="connsiteX9" fmla="*/ 253743 w 403448"/>
                <a:gd name="connsiteY9" fmla="*/ 0 h 384195"/>
                <a:gd name="connsiteX10" fmla="*/ 150049 w 403448"/>
                <a:gd name="connsiteY10" fmla="*/ 0 h 384195"/>
                <a:gd name="connsiteX11" fmla="*/ 266104 w 403448"/>
                <a:gd name="connsiteY11" fmla="*/ 243895 h 384195"/>
                <a:gd name="connsiteX12" fmla="*/ 261297 w 403448"/>
                <a:gd name="connsiteY12" fmla="*/ 246297 h 384195"/>
                <a:gd name="connsiteX13" fmla="*/ 142151 w 403448"/>
                <a:gd name="connsiteY13" fmla="*/ 246297 h 384195"/>
                <a:gd name="connsiteX14" fmla="*/ 137344 w 403448"/>
                <a:gd name="connsiteY14" fmla="*/ 243552 h 384195"/>
                <a:gd name="connsiteX15" fmla="*/ 136657 w 403448"/>
                <a:gd name="connsiteY15" fmla="*/ 238407 h 384195"/>
                <a:gd name="connsiteX16" fmla="*/ 196402 w 403448"/>
                <a:gd name="connsiteY16" fmla="*/ 76839 h 384195"/>
                <a:gd name="connsiteX17" fmla="*/ 201896 w 403448"/>
                <a:gd name="connsiteY17" fmla="*/ 73066 h 384195"/>
                <a:gd name="connsiteX18" fmla="*/ 207390 w 403448"/>
                <a:gd name="connsiteY18" fmla="*/ 76839 h 384195"/>
                <a:gd name="connsiteX19" fmla="*/ 266791 w 403448"/>
                <a:gd name="connsiteY19" fmla="*/ 238407 h 384195"/>
                <a:gd name="connsiteX20" fmla="*/ 266104 w 403448"/>
                <a:gd name="connsiteY20" fmla="*/ 243895 h 384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3448" h="384195">
                  <a:moveTo>
                    <a:pt x="150049" y="0"/>
                  </a:moveTo>
                  <a:lnTo>
                    <a:pt x="0" y="384195"/>
                  </a:lnTo>
                  <a:lnTo>
                    <a:pt x="85840" y="384195"/>
                  </a:lnTo>
                  <a:lnTo>
                    <a:pt x="111249" y="315932"/>
                  </a:lnTo>
                  <a:cubicBezTo>
                    <a:pt x="111936" y="313531"/>
                    <a:pt x="114339" y="311816"/>
                    <a:pt x="116743" y="311816"/>
                  </a:cubicBezTo>
                  <a:lnTo>
                    <a:pt x="287393" y="311816"/>
                  </a:lnTo>
                  <a:cubicBezTo>
                    <a:pt x="289796" y="311816"/>
                    <a:pt x="292200" y="313531"/>
                    <a:pt x="292886" y="315932"/>
                  </a:cubicBezTo>
                  <a:lnTo>
                    <a:pt x="318638" y="384195"/>
                  </a:lnTo>
                  <a:lnTo>
                    <a:pt x="403449" y="384195"/>
                  </a:lnTo>
                  <a:lnTo>
                    <a:pt x="253743" y="0"/>
                  </a:lnTo>
                  <a:lnTo>
                    <a:pt x="150049" y="0"/>
                  </a:lnTo>
                  <a:close/>
                  <a:moveTo>
                    <a:pt x="266104" y="243895"/>
                  </a:moveTo>
                  <a:cubicBezTo>
                    <a:pt x="265074" y="245611"/>
                    <a:pt x="263357" y="246297"/>
                    <a:pt x="261297" y="246297"/>
                  </a:cubicBezTo>
                  <a:lnTo>
                    <a:pt x="142151" y="246297"/>
                  </a:lnTo>
                  <a:cubicBezTo>
                    <a:pt x="140434" y="246297"/>
                    <a:pt x="138374" y="245267"/>
                    <a:pt x="137344" y="243552"/>
                  </a:cubicBezTo>
                  <a:cubicBezTo>
                    <a:pt x="136314" y="242180"/>
                    <a:pt x="135971" y="240122"/>
                    <a:pt x="136657" y="238407"/>
                  </a:cubicBezTo>
                  <a:lnTo>
                    <a:pt x="196402" y="76839"/>
                  </a:lnTo>
                  <a:cubicBezTo>
                    <a:pt x="197089" y="74438"/>
                    <a:pt x="199492" y="73066"/>
                    <a:pt x="201896" y="73066"/>
                  </a:cubicBezTo>
                  <a:cubicBezTo>
                    <a:pt x="204299" y="73066"/>
                    <a:pt x="206703" y="74781"/>
                    <a:pt x="207390" y="76839"/>
                  </a:cubicBezTo>
                  <a:lnTo>
                    <a:pt x="266791" y="238407"/>
                  </a:lnTo>
                  <a:cubicBezTo>
                    <a:pt x="267478" y="240122"/>
                    <a:pt x="267134" y="242180"/>
                    <a:pt x="266104" y="243895"/>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150" name="任意形状 163">
              <a:extLst>
                <a:ext uri="{FF2B5EF4-FFF2-40B4-BE49-F238E27FC236}">
                  <a16:creationId xmlns:a16="http://schemas.microsoft.com/office/drawing/2014/main" id="{BB3BBB7A-9E3B-D746-9006-B5ECE396CB46}"/>
                </a:ext>
              </a:extLst>
            </p:cNvPr>
            <p:cNvSpPr/>
            <p:nvPr/>
          </p:nvSpPr>
          <p:spPr>
            <a:xfrm>
              <a:off x="1478636" y="4135742"/>
              <a:ext cx="541822" cy="384538"/>
            </a:xfrm>
            <a:custGeom>
              <a:avLst/>
              <a:gdLst>
                <a:gd name="connsiteX0" fmla="*/ 351944 w 541822"/>
                <a:gd name="connsiteY0" fmla="*/ 246983 h 384538"/>
                <a:gd name="connsiteX1" fmla="*/ 346794 w 541822"/>
                <a:gd name="connsiteY1" fmla="*/ 242180 h 384538"/>
                <a:gd name="connsiteX2" fmla="*/ 313488 w 541822"/>
                <a:gd name="connsiteY2" fmla="*/ 686 h 384538"/>
                <a:gd name="connsiteX3" fmla="*/ 211510 w 541822"/>
                <a:gd name="connsiteY3" fmla="*/ 686 h 384538"/>
                <a:gd name="connsiteX4" fmla="*/ 104038 w 541822"/>
                <a:gd name="connsiteY4" fmla="*/ 244581 h 384538"/>
                <a:gd name="connsiteX5" fmla="*/ 97858 w 541822"/>
                <a:gd name="connsiteY5" fmla="*/ 248012 h 384538"/>
                <a:gd name="connsiteX6" fmla="*/ 93051 w 541822"/>
                <a:gd name="connsiteY6" fmla="*/ 242523 h 384538"/>
                <a:gd name="connsiteX7" fmla="*/ 76569 w 541822"/>
                <a:gd name="connsiteY7" fmla="*/ 343 h 384538"/>
                <a:gd name="connsiteX8" fmla="*/ 0 w 541822"/>
                <a:gd name="connsiteY8" fmla="*/ 343 h 384538"/>
                <a:gd name="connsiteX9" fmla="*/ 29186 w 541822"/>
                <a:gd name="connsiteY9" fmla="*/ 384538 h 384538"/>
                <a:gd name="connsiteX10" fmla="*/ 124296 w 541822"/>
                <a:gd name="connsiteY10" fmla="*/ 384538 h 384538"/>
                <a:gd name="connsiteX11" fmla="*/ 243443 w 541822"/>
                <a:gd name="connsiteY11" fmla="*/ 114916 h 384538"/>
                <a:gd name="connsiteX12" fmla="*/ 249623 w 541822"/>
                <a:gd name="connsiteY12" fmla="*/ 111485 h 384538"/>
                <a:gd name="connsiteX13" fmla="*/ 254430 w 541822"/>
                <a:gd name="connsiteY13" fmla="*/ 116288 h 384538"/>
                <a:gd name="connsiteX14" fmla="*/ 292200 w 541822"/>
                <a:gd name="connsiteY14" fmla="*/ 384195 h 384538"/>
                <a:gd name="connsiteX15" fmla="*/ 383877 w 541822"/>
                <a:gd name="connsiteY15" fmla="*/ 384195 h 384538"/>
                <a:gd name="connsiteX16" fmla="*/ 541823 w 541822"/>
                <a:gd name="connsiteY16" fmla="*/ 0 h 384538"/>
                <a:gd name="connsiteX17" fmla="*/ 457699 w 541822"/>
                <a:gd name="connsiteY17" fmla="*/ 0 h 384538"/>
                <a:gd name="connsiteX18" fmla="*/ 358125 w 541822"/>
                <a:gd name="connsiteY18" fmla="*/ 242866 h 384538"/>
                <a:gd name="connsiteX19" fmla="*/ 351944 w 541822"/>
                <a:gd name="connsiteY19" fmla="*/ 246983 h 38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41822" h="384538">
                  <a:moveTo>
                    <a:pt x="351944" y="246983"/>
                  </a:moveTo>
                  <a:cubicBezTo>
                    <a:pt x="349198" y="246640"/>
                    <a:pt x="347137" y="244581"/>
                    <a:pt x="346794" y="242180"/>
                  </a:cubicBezTo>
                  <a:lnTo>
                    <a:pt x="313488" y="686"/>
                  </a:lnTo>
                  <a:lnTo>
                    <a:pt x="211510" y="686"/>
                  </a:lnTo>
                  <a:lnTo>
                    <a:pt x="104038" y="244581"/>
                  </a:lnTo>
                  <a:cubicBezTo>
                    <a:pt x="103008" y="246983"/>
                    <a:pt x="100261" y="248355"/>
                    <a:pt x="97858" y="248012"/>
                  </a:cubicBezTo>
                  <a:cubicBezTo>
                    <a:pt x="95111" y="247669"/>
                    <a:pt x="93051" y="245268"/>
                    <a:pt x="93051" y="242523"/>
                  </a:cubicBezTo>
                  <a:lnTo>
                    <a:pt x="76569" y="343"/>
                  </a:lnTo>
                  <a:lnTo>
                    <a:pt x="0" y="343"/>
                  </a:lnTo>
                  <a:lnTo>
                    <a:pt x="29186" y="384538"/>
                  </a:lnTo>
                  <a:lnTo>
                    <a:pt x="124296" y="384538"/>
                  </a:lnTo>
                  <a:lnTo>
                    <a:pt x="243443" y="114916"/>
                  </a:lnTo>
                  <a:cubicBezTo>
                    <a:pt x="244473" y="112514"/>
                    <a:pt x="246876" y="111142"/>
                    <a:pt x="249623" y="111485"/>
                  </a:cubicBezTo>
                  <a:cubicBezTo>
                    <a:pt x="252027" y="111828"/>
                    <a:pt x="254087" y="113886"/>
                    <a:pt x="254430" y="116288"/>
                  </a:cubicBezTo>
                  <a:lnTo>
                    <a:pt x="292200" y="384195"/>
                  </a:lnTo>
                  <a:lnTo>
                    <a:pt x="383877" y="384195"/>
                  </a:lnTo>
                  <a:lnTo>
                    <a:pt x="541823" y="0"/>
                  </a:lnTo>
                  <a:lnTo>
                    <a:pt x="457699" y="0"/>
                  </a:lnTo>
                  <a:lnTo>
                    <a:pt x="358125" y="242866"/>
                  </a:lnTo>
                  <a:cubicBezTo>
                    <a:pt x="357095" y="245954"/>
                    <a:pt x="354691" y="247326"/>
                    <a:pt x="351944" y="246983"/>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151" name="任意形状 164">
              <a:extLst>
                <a:ext uri="{FF2B5EF4-FFF2-40B4-BE49-F238E27FC236}">
                  <a16:creationId xmlns:a16="http://schemas.microsoft.com/office/drawing/2014/main" id="{85B35F84-EF5E-DE4A-9D45-C1CA35CB6AD9}"/>
                </a:ext>
              </a:extLst>
            </p:cNvPr>
            <p:cNvSpPr/>
            <p:nvPr/>
          </p:nvSpPr>
          <p:spPr>
            <a:xfrm>
              <a:off x="1110897" y="3964226"/>
              <a:ext cx="222497" cy="174603"/>
            </a:xfrm>
            <a:custGeom>
              <a:avLst/>
              <a:gdLst>
                <a:gd name="connsiteX0" fmla="*/ 77943 w 222497"/>
                <a:gd name="connsiteY0" fmla="*/ 43565 h 174603"/>
                <a:gd name="connsiteX1" fmla="*/ 0 w 222497"/>
                <a:gd name="connsiteY1" fmla="*/ 174603 h 174603"/>
                <a:gd name="connsiteX2" fmla="*/ 222498 w 222497"/>
                <a:gd name="connsiteY2" fmla="*/ 0 h 174603"/>
                <a:gd name="connsiteX3" fmla="*/ 77943 w 222497"/>
                <a:gd name="connsiteY3" fmla="*/ 43565 h 174603"/>
              </a:gdLst>
              <a:ahLst/>
              <a:cxnLst>
                <a:cxn ang="0">
                  <a:pos x="connsiteX0" y="connsiteY0"/>
                </a:cxn>
                <a:cxn ang="0">
                  <a:pos x="connsiteX1" y="connsiteY1"/>
                </a:cxn>
                <a:cxn ang="0">
                  <a:pos x="connsiteX2" y="connsiteY2"/>
                </a:cxn>
                <a:cxn ang="0">
                  <a:pos x="connsiteX3" y="connsiteY3"/>
                </a:cxn>
              </a:cxnLst>
              <a:rect l="l" t="t" r="r" b="b"/>
              <a:pathLst>
                <a:path w="222497" h="174603">
                  <a:moveTo>
                    <a:pt x="77943" y="43565"/>
                  </a:moveTo>
                  <a:lnTo>
                    <a:pt x="0" y="174603"/>
                  </a:lnTo>
                  <a:cubicBezTo>
                    <a:pt x="147645" y="170487"/>
                    <a:pt x="205329" y="49053"/>
                    <a:pt x="222498" y="0"/>
                  </a:cubicBezTo>
                  <a:cubicBezTo>
                    <a:pt x="180951" y="39449"/>
                    <a:pt x="94081" y="43222"/>
                    <a:pt x="77943" y="43565"/>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152" name="任意形状 165">
              <a:extLst>
                <a:ext uri="{FF2B5EF4-FFF2-40B4-BE49-F238E27FC236}">
                  <a16:creationId xmlns:a16="http://schemas.microsoft.com/office/drawing/2014/main" id="{7D7E22A1-8B72-B843-A07E-3186F41303CF}"/>
                </a:ext>
              </a:extLst>
            </p:cNvPr>
            <p:cNvSpPr/>
            <p:nvPr/>
          </p:nvSpPr>
          <p:spPr>
            <a:xfrm>
              <a:off x="939217" y="4088060"/>
              <a:ext cx="434350" cy="253843"/>
            </a:xfrm>
            <a:custGeom>
              <a:avLst/>
              <a:gdLst>
                <a:gd name="connsiteX0" fmla="*/ 54938 w 434350"/>
                <a:gd name="connsiteY0" fmla="*/ 253843 h 253843"/>
                <a:gd name="connsiteX1" fmla="*/ 434351 w 434350"/>
                <a:gd name="connsiteY1" fmla="*/ 0 h 253843"/>
                <a:gd name="connsiteX2" fmla="*/ 86870 w 434350"/>
                <a:gd name="connsiteY2" fmla="*/ 102909 h 253843"/>
                <a:gd name="connsiteX3" fmla="*/ 0 w 434350"/>
                <a:gd name="connsiteY3" fmla="*/ 249384 h 253843"/>
                <a:gd name="connsiteX4" fmla="*/ 54938 w 434350"/>
                <a:gd name="connsiteY4" fmla="*/ 253843 h 2538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350" h="253843">
                  <a:moveTo>
                    <a:pt x="54938" y="253843"/>
                  </a:moveTo>
                  <a:cubicBezTo>
                    <a:pt x="146615" y="253843"/>
                    <a:pt x="312458" y="219540"/>
                    <a:pt x="434351" y="0"/>
                  </a:cubicBezTo>
                  <a:cubicBezTo>
                    <a:pt x="331686" y="95363"/>
                    <a:pt x="117086" y="102223"/>
                    <a:pt x="86870" y="102909"/>
                  </a:cubicBezTo>
                  <a:lnTo>
                    <a:pt x="0" y="249384"/>
                  </a:lnTo>
                  <a:cubicBezTo>
                    <a:pt x="9614" y="251099"/>
                    <a:pt x="29186" y="253843"/>
                    <a:pt x="54938" y="253843"/>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153" name="任意形状 166">
              <a:extLst>
                <a:ext uri="{FF2B5EF4-FFF2-40B4-BE49-F238E27FC236}">
                  <a16:creationId xmlns:a16="http://schemas.microsoft.com/office/drawing/2014/main" id="{906A87F9-26F7-144B-955A-600C62B21719}"/>
                </a:ext>
              </a:extLst>
            </p:cNvPr>
            <p:cNvSpPr/>
            <p:nvPr/>
          </p:nvSpPr>
          <p:spPr>
            <a:xfrm>
              <a:off x="2272829" y="4135742"/>
              <a:ext cx="310741" cy="384881"/>
            </a:xfrm>
            <a:custGeom>
              <a:avLst/>
              <a:gdLst>
                <a:gd name="connsiteX0" fmla="*/ 195715 w 310741"/>
                <a:gd name="connsiteY0" fmla="*/ 384538 h 384881"/>
                <a:gd name="connsiteX1" fmla="*/ 195715 w 310741"/>
                <a:gd name="connsiteY1" fmla="*/ 249727 h 384881"/>
                <a:gd name="connsiteX2" fmla="*/ 196402 w 310741"/>
                <a:gd name="connsiteY2" fmla="*/ 246983 h 384881"/>
                <a:gd name="connsiteX3" fmla="*/ 310741 w 310741"/>
                <a:gd name="connsiteY3" fmla="*/ 0 h 384881"/>
                <a:gd name="connsiteX4" fmla="*/ 225588 w 310741"/>
                <a:gd name="connsiteY4" fmla="*/ 0 h 384881"/>
                <a:gd name="connsiteX5" fmla="*/ 160349 w 310741"/>
                <a:gd name="connsiteY5" fmla="*/ 145788 h 384881"/>
                <a:gd name="connsiteX6" fmla="*/ 155199 w 310741"/>
                <a:gd name="connsiteY6" fmla="*/ 149219 h 384881"/>
                <a:gd name="connsiteX7" fmla="*/ 150049 w 310741"/>
                <a:gd name="connsiteY7" fmla="*/ 145788 h 384881"/>
                <a:gd name="connsiteX8" fmla="*/ 85153 w 310741"/>
                <a:gd name="connsiteY8" fmla="*/ 343 h 384881"/>
                <a:gd name="connsiteX9" fmla="*/ 0 w 310741"/>
                <a:gd name="connsiteY9" fmla="*/ 343 h 384881"/>
                <a:gd name="connsiteX10" fmla="*/ 114339 w 310741"/>
                <a:gd name="connsiteY10" fmla="*/ 247326 h 384881"/>
                <a:gd name="connsiteX11" fmla="*/ 115026 w 310741"/>
                <a:gd name="connsiteY11" fmla="*/ 250070 h 384881"/>
                <a:gd name="connsiteX12" fmla="*/ 115026 w 310741"/>
                <a:gd name="connsiteY12" fmla="*/ 384881 h 384881"/>
                <a:gd name="connsiteX13" fmla="*/ 195715 w 310741"/>
                <a:gd name="connsiteY13" fmla="*/ 384881 h 384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0741" h="384881">
                  <a:moveTo>
                    <a:pt x="195715" y="384538"/>
                  </a:moveTo>
                  <a:lnTo>
                    <a:pt x="195715" y="249727"/>
                  </a:lnTo>
                  <a:cubicBezTo>
                    <a:pt x="195715" y="248698"/>
                    <a:pt x="196059" y="248012"/>
                    <a:pt x="196402" y="246983"/>
                  </a:cubicBezTo>
                  <a:lnTo>
                    <a:pt x="310741" y="0"/>
                  </a:lnTo>
                  <a:lnTo>
                    <a:pt x="225588" y="0"/>
                  </a:lnTo>
                  <a:lnTo>
                    <a:pt x="160349" y="145788"/>
                  </a:lnTo>
                  <a:cubicBezTo>
                    <a:pt x="159319" y="147847"/>
                    <a:pt x="157259" y="149219"/>
                    <a:pt x="155199" y="149219"/>
                  </a:cubicBezTo>
                  <a:cubicBezTo>
                    <a:pt x="153139" y="149219"/>
                    <a:pt x="151079" y="147847"/>
                    <a:pt x="150049" y="145788"/>
                  </a:cubicBezTo>
                  <a:lnTo>
                    <a:pt x="85153" y="343"/>
                  </a:lnTo>
                  <a:lnTo>
                    <a:pt x="0" y="343"/>
                  </a:lnTo>
                  <a:lnTo>
                    <a:pt x="114339" y="247326"/>
                  </a:lnTo>
                  <a:cubicBezTo>
                    <a:pt x="114682" y="248012"/>
                    <a:pt x="115026" y="249041"/>
                    <a:pt x="115026" y="250070"/>
                  </a:cubicBezTo>
                  <a:lnTo>
                    <a:pt x="115026" y="384881"/>
                  </a:lnTo>
                  <a:lnTo>
                    <a:pt x="195715" y="384881"/>
                  </a:lnTo>
                  <a:close/>
                </a:path>
              </a:pathLst>
            </a:custGeom>
            <a:grpFill/>
            <a:ln w="3430" cap="flat">
              <a:noFill/>
              <a:prstDash val="solid"/>
              <a:miter/>
            </a:ln>
          </p:spPr>
          <p:txBody>
            <a:bodyPr rtlCol="0" anchor="ctr"/>
            <a:lstStyle/>
            <a:p>
              <a:endParaRPr lang="zh-CN" altLang="en-US">
                <a:solidFill>
                  <a:srgbClr val="0E0D10"/>
                </a:solidFill>
              </a:endParaRPr>
            </a:p>
          </p:txBody>
        </p:sp>
        <p:sp>
          <p:nvSpPr>
            <p:cNvPr id="154" name="任意形状 167">
              <a:extLst>
                <a:ext uri="{FF2B5EF4-FFF2-40B4-BE49-F238E27FC236}">
                  <a16:creationId xmlns:a16="http://schemas.microsoft.com/office/drawing/2014/main" id="{56D7741B-E52E-7D43-A9EA-741F465D1A15}"/>
                </a:ext>
              </a:extLst>
            </p:cNvPr>
            <p:cNvSpPr/>
            <p:nvPr/>
          </p:nvSpPr>
          <p:spPr>
            <a:xfrm>
              <a:off x="2561595" y="4135592"/>
              <a:ext cx="258321" cy="383790"/>
            </a:xfrm>
            <a:custGeom>
              <a:avLst/>
              <a:gdLst>
                <a:gd name="connsiteX0" fmla="*/ 170994 w 258321"/>
                <a:gd name="connsiteY0" fmla="*/ 156229 h 383790"/>
                <a:gd name="connsiteX1" fmla="*/ 166187 w 258321"/>
                <a:gd name="connsiteY1" fmla="*/ 153828 h 383790"/>
                <a:gd name="connsiteX2" fmla="*/ 112966 w 258321"/>
                <a:gd name="connsiteY2" fmla="*/ 101344 h 383790"/>
                <a:gd name="connsiteX3" fmla="*/ 124983 w 258321"/>
                <a:gd name="connsiteY3" fmla="*/ 76989 h 383790"/>
                <a:gd name="connsiteX4" fmla="*/ 173054 w 258321"/>
                <a:gd name="connsiteY4" fmla="*/ 66012 h 383790"/>
                <a:gd name="connsiteX5" fmla="*/ 247906 w 258321"/>
                <a:gd name="connsiteY5" fmla="*/ 88995 h 383790"/>
                <a:gd name="connsiteX6" fmla="*/ 247906 w 258321"/>
                <a:gd name="connsiteY6" fmla="*/ 18330 h 383790"/>
                <a:gd name="connsiteX7" fmla="*/ 178891 w 258321"/>
                <a:gd name="connsiteY7" fmla="*/ 1522 h 383790"/>
                <a:gd name="connsiteX8" fmla="*/ 177174 w 258321"/>
                <a:gd name="connsiteY8" fmla="*/ 1179 h 383790"/>
                <a:gd name="connsiteX9" fmla="*/ 74509 w 258321"/>
                <a:gd name="connsiteY9" fmla="*/ 25191 h 383790"/>
                <a:gd name="connsiteX10" fmla="*/ 40860 w 258321"/>
                <a:gd name="connsiteY10" fmla="*/ 93454 h 383790"/>
                <a:gd name="connsiteX11" fmla="*/ 59402 w 258321"/>
                <a:gd name="connsiteY11" fmla="*/ 156572 h 383790"/>
                <a:gd name="connsiteX12" fmla="*/ 125670 w 258321"/>
                <a:gd name="connsiteY12" fmla="*/ 204254 h 383790"/>
                <a:gd name="connsiteX13" fmla="*/ 131507 w 258321"/>
                <a:gd name="connsiteY13" fmla="*/ 207341 h 383790"/>
                <a:gd name="connsiteX14" fmla="*/ 181981 w 258321"/>
                <a:gd name="connsiteY14" fmla="*/ 284523 h 383790"/>
                <a:gd name="connsiteX15" fmla="*/ 110906 w 258321"/>
                <a:gd name="connsiteY15" fmla="*/ 315053 h 383790"/>
                <a:gd name="connsiteX16" fmla="*/ 0 w 258321"/>
                <a:gd name="connsiteY16" fmla="*/ 281779 h 383790"/>
                <a:gd name="connsiteX17" fmla="*/ 0 w 258321"/>
                <a:gd name="connsiteY17" fmla="*/ 352443 h 383790"/>
                <a:gd name="connsiteX18" fmla="*/ 110906 w 258321"/>
                <a:gd name="connsiteY18" fmla="*/ 383659 h 383790"/>
                <a:gd name="connsiteX19" fmla="*/ 256834 w 258321"/>
                <a:gd name="connsiteY19" fmla="*/ 287953 h 383790"/>
                <a:gd name="connsiteX20" fmla="*/ 170994 w 258321"/>
                <a:gd name="connsiteY20" fmla="*/ 156229 h 38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58321" h="383790">
                  <a:moveTo>
                    <a:pt x="170994" y="156229"/>
                  </a:moveTo>
                  <a:cubicBezTo>
                    <a:pt x="168933" y="155200"/>
                    <a:pt x="167560" y="154514"/>
                    <a:pt x="166187" y="153828"/>
                  </a:cubicBezTo>
                  <a:cubicBezTo>
                    <a:pt x="153139" y="147653"/>
                    <a:pt x="110219" y="130845"/>
                    <a:pt x="112966" y="101344"/>
                  </a:cubicBezTo>
                  <a:cubicBezTo>
                    <a:pt x="113996" y="91053"/>
                    <a:pt x="118116" y="82820"/>
                    <a:pt x="124983" y="76989"/>
                  </a:cubicBezTo>
                  <a:cubicBezTo>
                    <a:pt x="138374" y="66355"/>
                    <a:pt x="164813" y="65669"/>
                    <a:pt x="173054" y="66012"/>
                  </a:cubicBezTo>
                  <a:cubicBezTo>
                    <a:pt x="207733" y="68756"/>
                    <a:pt x="238979" y="82477"/>
                    <a:pt x="247906" y="88995"/>
                  </a:cubicBezTo>
                  <a:lnTo>
                    <a:pt x="247906" y="18330"/>
                  </a:lnTo>
                  <a:cubicBezTo>
                    <a:pt x="219064" y="7353"/>
                    <a:pt x="190909" y="2551"/>
                    <a:pt x="178891" y="1522"/>
                  </a:cubicBezTo>
                  <a:lnTo>
                    <a:pt x="177174" y="1179"/>
                  </a:lnTo>
                  <a:cubicBezTo>
                    <a:pt x="135284" y="-3281"/>
                    <a:pt x="98888" y="4952"/>
                    <a:pt x="74509" y="25191"/>
                  </a:cubicBezTo>
                  <a:cubicBezTo>
                    <a:pt x="54938" y="41314"/>
                    <a:pt x="43607" y="64297"/>
                    <a:pt x="40860" y="93454"/>
                  </a:cubicBezTo>
                  <a:cubicBezTo>
                    <a:pt x="38800" y="116094"/>
                    <a:pt x="44637" y="135990"/>
                    <a:pt x="59402" y="156572"/>
                  </a:cubicBezTo>
                  <a:cubicBezTo>
                    <a:pt x="73136" y="175782"/>
                    <a:pt x="99918" y="190189"/>
                    <a:pt x="125670" y="204254"/>
                  </a:cubicBezTo>
                  <a:lnTo>
                    <a:pt x="131507" y="207341"/>
                  </a:lnTo>
                  <a:cubicBezTo>
                    <a:pt x="169277" y="227580"/>
                    <a:pt x="195372" y="248505"/>
                    <a:pt x="181981" y="284523"/>
                  </a:cubicBezTo>
                  <a:cubicBezTo>
                    <a:pt x="173741" y="306820"/>
                    <a:pt x="150049" y="315053"/>
                    <a:pt x="110906" y="315053"/>
                  </a:cubicBezTo>
                  <a:cubicBezTo>
                    <a:pt x="61805" y="315053"/>
                    <a:pt x="0" y="281779"/>
                    <a:pt x="0" y="281779"/>
                  </a:cubicBezTo>
                  <a:lnTo>
                    <a:pt x="0" y="352443"/>
                  </a:lnTo>
                  <a:cubicBezTo>
                    <a:pt x="0" y="352443"/>
                    <a:pt x="34680" y="380915"/>
                    <a:pt x="110906" y="383659"/>
                  </a:cubicBezTo>
                  <a:cubicBezTo>
                    <a:pt x="190222" y="386403"/>
                    <a:pt x="248936" y="345926"/>
                    <a:pt x="256834" y="287953"/>
                  </a:cubicBezTo>
                  <a:cubicBezTo>
                    <a:pt x="265761" y="224835"/>
                    <a:pt x="234172" y="186759"/>
                    <a:pt x="170994" y="156229"/>
                  </a:cubicBezTo>
                  <a:close/>
                </a:path>
              </a:pathLst>
            </a:custGeom>
            <a:grpFill/>
            <a:ln w="3430" cap="flat">
              <a:noFill/>
              <a:prstDash val="solid"/>
              <a:miter/>
            </a:ln>
          </p:spPr>
          <p:txBody>
            <a:bodyPr rtlCol="0" anchor="ctr"/>
            <a:lstStyle/>
            <a:p>
              <a:endParaRPr lang="zh-CN" altLang="en-US">
                <a:solidFill>
                  <a:srgbClr val="0E0D10"/>
                </a:solidFill>
              </a:endParaRPr>
            </a:p>
          </p:txBody>
        </p:sp>
      </p:grpSp>
    </p:spTree>
    <p:extLst>
      <p:ext uri="{BB962C8B-B14F-4D97-AF65-F5344CB8AC3E}">
        <p14:creationId xmlns:p14="http://schemas.microsoft.com/office/powerpoint/2010/main" val="36236933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目录/节标题">
    <p:bg>
      <p:bgRef idx="1001">
        <a:schemeClr val="bg1"/>
      </p:bgRef>
    </p:bg>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55EB8A5C-4380-6142-ADF1-4B657882FE1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883477942"/>
      </p:ext>
    </p:extLst>
  </p:cSld>
  <p:clrMapOvr>
    <a:overrideClrMapping bg1="lt1" tx1="dk1" bg2="lt2" tx2="dk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1_标题和内容">
    <p:bg>
      <p:bgRef idx="1001">
        <a:schemeClr val="bg1"/>
      </p:bgRef>
    </p:bg>
    <p:spTree>
      <p:nvGrpSpPr>
        <p:cNvPr id="1" name=""/>
        <p:cNvGrpSpPr/>
        <p:nvPr/>
      </p:nvGrpSpPr>
      <p:grpSpPr>
        <a:xfrm>
          <a:off x="0" y="0"/>
          <a:ext cx="0" cy="0"/>
          <a:chOff x="0" y="0"/>
          <a:chExt cx="0" cy="0"/>
        </a:xfrm>
      </p:grpSpPr>
      <p:sp>
        <p:nvSpPr>
          <p:cNvPr id="14" name="标题 1"/>
          <p:cNvSpPr>
            <a:spLocks noGrp="1"/>
          </p:cNvSpPr>
          <p:nvPr>
            <p:ph type="title" hasCustomPrompt="1"/>
          </p:nvPr>
        </p:nvSpPr>
        <p:spPr>
          <a:xfrm>
            <a:off x="314794" y="257594"/>
            <a:ext cx="11554730" cy="1077218"/>
          </a:xfrm>
          <a:prstGeom prst="rect">
            <a:avLst/>
          </a:prstGeom>
          <a:ln>
            <a:noFill/>
          </a:ln>
          <a:effectLst>
            <a:innerShdw blurRad="114300">
              <a:srgbClr val="2878AA">
                <a:alpha val="39000"/>
              </a:srgbClr>
            </a:innerShdw>
          </a:effectLst>
        </p:spPr>
        <p:txBody>
          <a:bodyPr wrap="square" anchor="t">
            <a:spAutoFit/>
          </a:bodyPr>
          <a:lstStyle>
            <a:lvl1pPr algn="l">
              <a:defRPr lang="zh-CN" altLang="en-US" sz="3200" b="1" kern="1200" spc="100" baseline="0" dirty="0">
                <a:gradFill>
                  <a:gsLst>
                    <a:gs pos="100000">
                      <a:srgbClr val="5E5E5D"/>
                    </a:gs>
                    <a:gs pos="14000">
                      <a:srgbClr val="0B0B0C"/>
                    </a:gs>
                  </a:gsLst>
                  <a:lin ang="5400000" scaled="0"/>
                </a:gradFill>
                <a:effectLst/>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zh-CN" altLang="en-US" dirty="0"/>
              <a:t>单击此处添加标题</a:t>
            </a:r>
            <a:br>
              <a:rPr lang="en-US" altLang="zh-CN" dirty="0"/>
            </a:br>
            <a:r>
              <a:rPr lang="zh-CN" altLang="en-US" dirty="0"/>
              <a:t>最多两行</a:t>
            </a:r>
          </a:p>
        </p:txBody>
      </p:sp>
      <p:sp>
        <p:nvSpPr>
          <p:cNvPr id="5" name="灯片编号占位符 2">
            <a:extLst>
              <a:ext uri="{FF2B5EF4-FFF2-40B4-BE49-F238E27FC236}">
                <a16:creationId xmlns:a16="http://schemas.microsoft.com/office/drawing/2014/main" id="{0697B148-251C-CA44-91F1-8C067CA1619F}"/>
              </a:ext>
            </a:extLst>
          </p:cNvPr>
          <p:cNvSpPr>
            <a:spLocks noGrp="1"/>
          </p:cNvSpPr>
          <p:nvPr>
            <p:ph type="sldNum" sz="quarter" idx="10"/>
          </p:nvPr>
        </p:nvSpPr>
        <p:spPr>
          <a:xfrm>
            <a:off x="11851370" y="6663984"/>
            <a:ext cx="340660" cy="195731"/>
          </a:xfrm>
          <a:prstGeom prst="rect">
            <a:avLst/>
          </a:prstGeom>
          <a:solidFill>
            <a:srgbClr val="00B0F0"/>
          </a:solidFill>
        </p:spPr>
        <p:txBody>
          <a:bodyPr/>
          <a:lstStyle>
            <a:lvl1pPr algn="ctr">
              <a:defRPr sz="700" b="0">
                <a:solidFill>
                  <a:schemeClr val="bg1"/>
                </a:solidFill>
                <a:latin typeface="Arial" panose="020B0604020202020204" pitchFamily="34" charset="0"/>
                <a:cs typeface="Arial" pitchFamily="34" charset="0"/>
              </a:defRPr>
            </a:lvl1pPr>
          </a:lstStyle>
          <a:p>
            <a:fld id="{04764C24-7E44-40E7-A540-72BB39868355}" type="slidenum">
              <a:rPr lang="zh-CN" altLang="en-US" smtClean="0"/>
              <a:pPr/>
              <a:t>‹#›</a:t>
            </a:fld>
            <a:endParaRPr lang="zh-CN" altLang="en-US" dirty="0"/>
          </a:p>
        </p:txBody>
      </p:sp>
    </p:spTree>
    <p:extLst>
      <p:ext uri="{BB962C8B-B14F-4D97-AF65-F5344CB8AC3E}">
        <p14:creationId xmlns:p14="http://schemas.microsoft.com/office/powerpoint/2010/main" val="964797609"/>
      </p:ext>
    </p:extLst>
  </p:cSld>
  <p:clrMapOvr>
    <a:overrideClrMapping bg1="lt1" tx1="dk1" bg2="lt2" tx2="dk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_标题和内容">
    <p:bg>
      <p:bgRef idx="1001">
        <a:schemeClr val="bg1"/>
      </p:bgRef>
    </p:bg>
    <p:spTree>
      <p:nvGrpSpPr>
        <p:cNvPr id="1" name=""/>
        <p:cNvGrpSpPr/>
        <p:nvPr/>
      </p:nvGrpSpPr>
      <p:grpSpPr>
        <a:xfrm>
          <a:off x="0" y="0"/>
          <a:ext cx="0" cy="0"/>
          <a:chOff x="0" y="0"/>
          <a:chExt cx="0" cy="0"/>
        </a:xfrm>
      </p:grpSpPr>
      <p:sp>
        <p:nvSpPr>
          <p:cNvPr id="14" name="标题 1"/>
          <p:cNvSpPr>
            <a:spLocks noGrp="1"/>
          </p:cNvSpPr>
          <p:nvPr>
            <p:ph type="title" hasCustomPrompt="1"/>
          </p:nvPr>
        </p:nvSpPr>
        <p:spPr>
          <a:xfrm>
            <a:off x="314794" y="257594"/>
            <a:ext cx="11554730" cy="1077218"/>
          </a:xfrm>
          <a:prstGeom prst="rect">
            <a:avLst/>
          </a:prstGeom>
          <a:ln>
            <a:noFill/>
          </a:ln>
          <a:effectLst>
            <a:innerShdw blurRad="114300">
              <a:srgbClr val="2878AA">
                <a:alpha val="39000"/>
              </a:srgbClr>
            </a:innerShdw>
          </a:effectLst>
        </p:spPr>
        <p:txBody>
          <a:bodyPr wrap="square" anchor="t">
            <a:spAutoFit/>
          </a:bodyPr>
          <a:lstStyle>
            <a:lvl1pPr algn="l">
              <a:defRPr lang="zh-CN" altLang="en-US" sz="3200" b="1" kern="1200" spc="100" baseline="0" dirty="0">
                <a:gradFill>
                  <a:gsLst>
                    <a:gs pos="100000">
                      <a:srgbClr val="5E5E5D"/>
                    </a:gs>
                    <a:gs pos="14000">
                      <a:srgbClr val="0B0B0C"/>
                    </a:gs>
                  </a:gsLst>
                  <a:lin ang="5400000" scaled="0"/>
                </a:gradFill>
                <a:effectLst/>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zh-CN" altLang="en-US" dirty="0"/>
              <a:t>单击此处添加标题</a:t>
            </a:r>
            <a:br>
              <a:rPr lang="en-US" altLang="zh-CN" dirty="0"/>
            </a:br>
            <a:r>
              <a:rPr lang="zh-CN" altLang="en-US" dirty="0"/>
              <a:t>最多两行</a:t>
            </a:r>
          </a:p>
        </p:txBody>
      </p:sp>
      <p:sp>
        <p:nvSpPr>
          <p:cNvPr id="6" name="文本占位符 4">
            <a:extLst>
              <a:ext uri="{FF2B5EF4-FFF2-40B4-BE49-F238E27FC236}">
                <a16:creationId xmlns:a16="http://schemas.microsoft.com/office/drawing/2014/main" id="{8F6D087E-CAE1-FA4D-B9C3-9ED5ADFAD2FF}"/>
              </a:ext>
            </a:extLst>
          </p:cNvPr>
          <p:cNvSpPr>
            <a:spLocks noGrp="1"/>
          </p:cNvSpPr>
          <p:nvPr>
            <p:ph type="body" sz="quarter" idx="11"/>
          </p:nvPr>
        </p:nvSpPr>
        <p:spPr>
          <a:xfrm>
            <a:off x="314793" y="905651"/>
            <a:ext cx="11554730" cy="873125"/>
          </a:xfrm>
          <a:prstGeom prst="rect">
            <a:avLst/>
          </a:prstGeom>
        </p:spPr>
        <p:txBody>
          <a:bodyPr/>
          <a:lstStyle>
            <a:lvl1pPr marL="0" indent="0" algn="just">
              <a:lnSpc>
                <a:spcPct val="120000"/>
              </a:lnSpc>
              <a:spcBef>
                <a:spcPts val="336"/>
              </a:spcBef>
              <a:buNone/>
              <a:defRPr sz="1800" b="1">
                <a:solidFill>
                  <a:schemeClr val="accent6"/>
                </a:solidFill>
              </a:defRPr>
            </a:lvl1pPr>
          </a:lstStyle>
          <a:p>
            <a:pPr lvl="0"/>
            <a:r>
              <a:rPr lang="zh-CN" altLang="en-US"/>
              <a:t>单击此处编辑母版文本样式</a:t>
            </a:r>
          </a:p>
        </p:txBody>
      </p:sp>
      <p:sp>
        <p:nvSpPr>
          <p:cNvPr id="7" name="灯片编号占位符 2">
            <a:extLst>
              <a:ext uri="{FF2B5EF4-FFF2-40B4-BE49-F238E27FC236}">
                <a16:creationId xmlns:a16="http://schemas.microsoft.com/office/drawing/2014/main" id="{0697B148-251C-CA44-91F1-8C067CA1619F}"/>
              </a:ext>
            </a:extLst>
          </p:cNvPr>
          <p:cNvSpPr>
            <a:spLocks noGrp="1"/>
          </p:cNvSpPr>
          <p:nvPr>
            <p:ph type="sldNum" sz="quarter" idx="10"/>
          </p:nvPr>
        </p:nvSpPr>
        <p:spPr>
          <a:xfrm>
            <a:off x="11851370" y="6663984"/>
            <a:ext cx="340660" cy="195731"/>
          </a:xfrm>
          <a:prstGeom prst="rect">
            <a:avLst/>
          </a:prstGeom>
          <a:solidFill>
            <a:srgbClr val="00B0F0"/>
          </a:solidFill>
        </p:spPr>
        <p:txBody>
          <a:bodyPr/>
          <a:lstStyle>
            <a:lvl1pPr algn="ctr">
              <a:defRPr sz="700" b="0">
                <a:solidFill>
                  <a:schemeClr val="bg1"/>
                </a:solidFill>
                <a:latin typeface="Arial" panose="020B0604020202020204" pitchFamily="34" charset="0"/>
                <a:cs typeface="Arial" pitchFamily="34" charset="0"/>
              </a:defRPr>
            </a:lvl1pPr>
          </a:lstStyle>
          <a:p>
            <a:fld id="{04764C24-7E44-40E7-A540-72BB39868355}" type="slidenum">
              <a:rPr lang="zh-CN" altLang="en-US" smtClean="0"/>
              <a:pPr/>
              <a:t>‹#›</a:t>
            </a:fld>
            <a:endParaRPr lang="zh-CN" altLang="en-US" dirty="0"/>
          </a:p>
        </p:txBody>
      </p:sp>
    </p:spTree>
    <p:extLst>
      <p:ext uri="{BB962C8B-B14F-4D97-AF65-F5344CB8AC3E}">
        <p14:creationId xmlns:p14="http://schemas.microsoft.com/office/powerpoint/2010/main" val="2822384326"/>
      </p:ext>
    </p:extLst>
  </p:cSld>
  <p:clrMapOvr>
    <a:overrideClrMapping bg1="lt1" tx1="dk1" bg2="lt2" tx2="dk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6_标题和内容">
    <p:bg>
      <p:bgRef idx="1001">
        <a:schemeClr val="bg1"/>
      </p:bgRef>
    </p:bg>
    <p:spTree>
      <p:nvGrpSpPr>
        <p:cNvPr id="1" name=""/>
        <p:cNvGrpSpPr/>
        <p:nvPr/>
      </p:nvGrpSpPr>
      <p:grpSpPr>
        <a:xfrm>
          <a:off x="0" y="0"/>
          <a:ext cx="0" cy="0"/>
          <a:chOff x="0" y="0"/>
          <a:chExt cx="0" cy="0"/>
        </a:xfrm>
      </p:grpSpPr>
      <p:sp>
        <p:nvSpPr>
          <p:cNvPr id="14" name="标题 1"/>
          <p:cNvSpPr>
            <a:spLocks noGrp="1"/>
          </p:cNvSpPr>
          <p:nvPr>
            <p:ph type="title" hasCustomPrompt="1"/>
          </p:nvPr>
        </p:nvSpPr>
        <p:spPr>
          <a:xfrm>
            <a:off x="314794" y="257594"/>
            <a:ext cx="11554730" cy="1077218"/>
          </a:xfrm>
          <a:prstGeom prst="rect">
            <a:avLst/>
          </a:prstGeom>
          <a:ln>
            <a:noFill/>
          </a:ln>
          <a:effectLst>
            <a:innerShdw blurRad="114300">
              <a:srgbClr val="2878AA">
                <a:alpha val="39000"/>
              </a:srgbClr>
            </a:innerShdw>
          </a:effectLst>
        </p:spPr>
        <p:txBody>
          <a:bodyPr wrap="square" anchor="t">
            <a:spAutoFit/>
          </a:bodyPr>
          <a:lstStyle>
            <a:lvl1pPr algn="l">
              <a:defRPr lang="zh-CN" altLang="en-US" sz="3200" b="1" kern="1200" spc="100" baseline="0" dirty="0">
                <a:gradFill>
                  <a:gsLst>
                    <a:gs pos="100000">
                      <a:srgbClr val="5E5E5D"/>
                    </a:gs>
                    <a:gs pos="14000">
                      <a:srgbClr val="0B0B0C"/>
                    </a:gs>
                  </a:gsLst>
                  <a:lin ang="5400000" scaled="0"/>
                </a:gradFill>
                <a:effectLst/>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zh-CN" altLang="en-US" dirty="0"/>
              <a:t>单击此处添加标题</a:t>
            </a:r>
            <a:br>
              <a:rPr lang="en-US" altLang="zh-CN" dirty="0"/>
            </a:br>
            <a:r>
              <a:rPr lang="zh-CN" altLang="en-US" dirty="0"/>
              <a:t>最多两行</a:t>
            </a:r>
          </a:p>
        </p:txBody>
      </p:sp>
      <p:sp>
        <p:nvSpPr>
          <p:cNvPr id="6" name="内容占位符 3">
            <a:extLst>
              <a:ext uri="{FF2B5EF4-FFF2-40B4-BE49-F238E27FC236}">
                <a16:creationId xmlns:a16="http://schemas.microsoft.com/office/drawing/2014/main" id="{07C20B65-8F52-8A46-8B92-B7C3C643FD54}"/>
              </a:ext>
            </a:extLst>
          </p:cNvPr>
          <p:cNvSpPr>
            <a:spLocks noGrp="1"/>
          </p:cNvSpPr>
          <p:nvPr>
            <p:ph sz="half" idx="2" hasCustomPrompt="1"/>
          </p:nvPr>
        </p:nvSpPr>
        <p:spPr>
          <a:xfrm>
            <a:off x="314794" y="6535158"/>
            <a:ext cx="11261509" cy="286265"/>
          </a:xfrm>
          <a:prstGeom prst="rect">
            <a:avLst/>
          </a:prstGeom>
        </p:spPr>
        <p:txBody>
          <a:bodyPr/>
          <a:lstStyle>
            <a:lvl1pPr algn="l">
              <a:buNone/>
              <a:defRPr sz="1000">
                <a:solidFill>
                  <a:schemeClr val="bg1">
                    <a:lumMod val="65000"/>
                  </a:schemeClr>
                </a:solidFill>
              </a:defRPr>
            </a:lvl1pPr>
            <a:lvl2pPr>
              <a:buNone/>
              <a:defRPr sz="2000"/>
            </a:lvl2pPr>
            <a:lvl3pPr>
              <a:buNone/>
              <a:defRPr sz="1800"/>
            </a:lvl3pPr>
            <a:lvl4pPr>
              <a:buNone/>
              <a:defRPr sz="1600"/>
            </a:lvl4pPr>
            <a:lvl5pPr>
              <a:buNone/>
              <a:defRPr sz="1600"/>
            </a:lvl5pPr>
            <a:lvl6pPr>
              <a:defRPr sz="1600"/>
            </a:lvl6pPr>
            <a:lvl7pPr>
              <a:defRPr sz="1600"/>
            </a:lvl7pPr>
            <a:lvl8pPr>
              <a:defRPr sz="1600"/>
            </a:lvl8pPr>
            <a:lvl9pPr>
              <a:defRPr sz="1600"/>
            </a:lvl9pPr>
          </a:lstStyle>
          <a:p>
            <a:pPr lvl="0"/>
            <a:r>
              <a:rPr lang="zh-CN" altLang="en-US" dirty="0"/>
              <a:t>标注：</a:t>
            </a:r>
          </a:p>
        </p:txBody>
      </p:sp>
      <p:sp>
        <p:nvSpPr>
          <p:cNvPr id="7" name="内容占位符 2">
            <a:extLst>
              <a:ext uri="{FF2B5EF4-FFF2-40B4-BE49-F238E27FC236}">
                <a16:creationId xmlns:a16="http://schemas.microsoft.com/office/drawing/2014/main" id="{9C44605C-42EA-F748-B5CC-9F34B0017418}"/>
              </a:ext>
            </a:extLst>
          </p:cNvPr>
          <p:cNvSpPr>
            <a:spLocks noGrp="1"/>
          </p:cNvSpPr>
          <p:nvPr>
            <p:ph sz="quarter" idx="12" hasCustomPrompt="1"/>
          </p:nvPr>
        </p:nvSpPr>
        <p:spPr>
          <a:xfrm>
            <a:off x="314794" y="917682"/>
            <a:ext cx="11555473" cy="5483224"/>
          </a:xfrm>
          <a:prstGeom prst="rect">
            <a:avLst/>
          </a:prstGeom>
        </p:spPr>
        <p:txBody>
          <a:bodyPr/>
          <a:lstStyle>
            <a:lvl1pPr marL="252000" marR="0" indent="-252000" algn="just" defTabSz="914400" rtl="0" eaLnBrk="1" fontAlgn="auto" latinLnBrk="0" hangingPunct="1">
              <a:lnSpc>
                <a:spcPct val="120000"/>
              </a:lnSpc>
              <a:spcBef>
                <a:spcPts val="336"/>
              </a:spcBef>
              <a:spcAft>
                <a:spcPts val="0"/>
              </a:spcAft>
              <a:buClr>
                <a:schemeClr val="accent6"/>
              </a:buClr>
              <a:buSzPct val="150000"/>
              <a:buFont typeface="系统字体"/>
              <a:buChar char="‣"/>
              <a:tabLst/>
              <a:defRPr lang="zh-CN" altLang="en-US" sz="1600" b="1" kern="1200" dirty="0" smtClean="0">
                <a:solidFill>
                  <a:schemeClr val="accent6"/>
                </a:solidFill>
                <a:latin typeface="+mn-lt"/>
                <a:ea typeface="+mn-ea"/>
                <a:cs typeface="+mn-cs"/>
              </a:defRPr>
            </a:lvl1pPr>
          </a:lstStyle>
          <a:p>
            <a:pPr marL="252000" marR="0" lvl="0" indent="-252000" algn="just" defTabSz="914400" rtl="0" eaLnBrk="1" fontAlgn="auto" latinLnBrk="0" hangingPunct="1">
              <a:lnSpc>
                <a:spcPct val="120000"/>
              </a:lnSpc>
              <a:spcBef>
                <a:spcPts val="336"/>
              </a:spcBef>
              <a:spcAft>
                <a:spcPts val="0"/>
              </a:spcAft>
              <a:buClr>
                <a:srgbClr val="84C4E0"/>
              </a:buClr>
              <a:buSzPct val="75000"/>
              <a:buFont typeface="Wingdings" panose="05000000000000000000" pitchFamily="2" charset="2"/>
              <a:buChar char="u"/>
              <a:tabLst/>
              <a:defRPr/>
            </a:pPr>
            <a:r>
              <a:rPr lang="zh-CN" altLang="en-US" dirty="0"/>
              <a:t>字体：微软雅黑</a:t>
            </a:r>
            <a:r>
              <a:rPr lang="en-US" altLang="zh-CN" dirty="0"/>
              <a:t>/Arial </a:t>
            </a:r>
            <a:r>
              <a:rPr lang="zh-CN" altLang="en-US" dirty="0"/>
              <a:t>，</a:t>
            </a:r>
            <a:r>
              <a:rPr lang="en-US" altLang="zh-CN" dirty="0"/>
              <a:t>14</a:t>
            </a:r>
            <a:r>
              <a:rPr lang="zh-CN" altLang="en-US" dirty="0"/>
              <a:t>（用于文本）</a:t>
            </a:r>
            <a:r>
              <a:rPr lang="en-US" altLang="zh-CN" dirty="0"/>
              <a:t>-18</a:t>
            </a:r>
            <a:r>
              <a:rPr lang="zh-CN" altLang="en-US" dirty="0"/>
              <a:t>号（用于副标题），灰色（可根据情况更改颜色与加粗等）。</a:t>
            </a:r>
          </a:p>
          <a:p>
            <a:pPr lvl="0"/>
            <a:r>
              <a:rPr lang="zh-CN" altLang="en-US" dirty="0"/>
              <a:t>段落：一般文本的段落缩进为</a:t>
            </a:r>
            <a:r>
              <a:rPr lang="en-US" altLang="zh-CN" dirty="0"/>
              <a:t>0.7cm</a:t>
            </a:r>
            <a:r>
              <a:rPr lang="zh-CN" altLang="en-US" dirty="0"/>
              <a:t>，悬挂缩进</a:t>
            </a:r>
            <a:r>
              <a:rPr lang="en-US" altLang="zh-CN" dirty="0"/>
              <a:t>0.7cm</a:t>
            </a:r>
            <a:r>
              <a:rPr lang="zh-CN" altLang="en-US" dirty="0"/>
              <a:t>，段前间距为</a:t>
            </a:r>
            <a:r>
              <a:rPr lang="en-US" altLang="zh-CN" dirty="0"/>
              <a:t>3.36-6</a:t>
            </a:r>
            <a:r>
              <a:rPr lang="zh-CN" altLang="en-US" dirty="0"/>
              <a:t>磅（根据字体大小修改），行距为“单倍行距”</a:t>
            </a:r>
            <a:r>
              <a:rPr lang="en-US" altLang="zh-CN" dirty="0"/>
              <a:t>-1.2</a:t>
            </a:r>
            <a:r>
              <a:rPr lang="zh-CN" altLang="en-US" dirty="0"/>
              <a:t>倍；两端对齐；项目符号用正方形（根据字体大小修改其字高）。</a:t>
            </a:r>
            <a:endParaRPr lang="en-US" altLang="zh-CN" dirty="0"/>
          </a:p>
          <a:p>
            <a:pPr lvl="0"/>
            <a:r>
              <a:rPr lang="zh-CN" altLang="en-US" dirty="0"/>
              <a:t>图片：微软雅黑</a:t>
            </a:r>
            <a:r>
              <a:rPr lang="en-US" altLang="zh-CN" dirty="0"/>
              <a:t>/Arial </a:t>
            </a:r>
            <a:r>
              <a:rPr lang="zh-CN" altLang="en-US" dirty="0"/>
              <a:t>。标题为</a:t>
            </a:r>
            <a:r>
              <a:rPr lang="en-US" altLang="zh-CN" dirty="0"/>
              <a:t>18-32</a:t>
            </a:r>
            <a:r>
              <a:rPr lang="zh-CN" altLang="en-US" dirty="0"/>
              <a:t>号，加粗。说明文本为</a:t>
            </a:r>
            <a:r>
              <a:rPr lang="en-US" altLang="zh-CN" dirty="0"/>
              <a:t>12-18</a:t>
            </a:r>
            <a:r>
              <a:rPr lang="zh-CN" altLang="en-US" dirty="0"/>
              <a:t>号，黑色或灰色或蓝色常规字体。</a:t>
            </a:r>
            <a:endParaRPr lang="en-US" altLang="zh-CN" dirty="0"/>
          </a:p>
          <a:p>
            <a:pPr lvl="0"/>
            <a:r>
              <a:rPr lang="zh-CN" altLang="en-US" dirty="0"/>
              <a:t>表格：微软雅黑</a:t>
            </a:r>
            <a:r>
              <a:rPr lang="en-US" altLang="zh-CN" dirty="0"/>
              <a:t>/Arial </a:t>
            </a:r>
            <a:r>
              <a:rPr lang="zh-CN" altLang="en-US" dirty="0"/>
              <a:t>。标题为</a:t>
            </a:r>
            <a:r>
              <a:rPr lang="en-US" altLang="zh-CN" dirty="0"/>
              <a:t>18-32</a:t>
            </a:r>
            <a:r>
              <a:rPr lang="zh-CN" altLang="en-US" dirty="0"/>
              <a:t>号，加粗。说明文本为</a:t>
            </a:r>
            <a:r>
              <a:rPr lang="en-US" altLang="zh-CN" dirty="0"/>
              <a:t>12-18</a:t>
            </a:r>
            <a:r>
              <a:rPr lang="zh-CN" altLang="en-US" dirty="0"/>
              <a:t>号，黑色或灰色或蓝色常规字体。</a:t>
            </a:r>
            <a:endParaRPr lang="en-US" altLang="zh-CN" dirty="0"/>
          </a:p>
          <a:p>
            <a:pPr lvl="0"/>
            <a:r>
              <a:rPr lang="zh-CN" altLang="en-US" dirty="0"/>
              <a:t>图表、图示：请参照图表模板的规范。</a:t>
            </a:r>
          </a:p>
        </p:txBody>
      </p:sp>
      <p:sp>
        <p:nvSpPr>
          <p:cNvPr id="8" name="灯片编号占位符 2">
            <a:extLst>
              <a:ext uri="{FF2B5EF4-FFF2-40B4-BE49-F238E27FC236}">
                <a16:creationId xmlns:a16="http://schemas.microsoft.com/office/drawing/2014/main" id="{0697B148-251C-CA44-91F1-8C067CA1619F}"/>
              </a:ext>
            </a:extLst>
          </p:cNvPr>
          <p:cNvSpPr>
            <a:spLocks noGrp="1"/>
          </p:cNvSpPr>
          <p:nvPr>
            <p:ph type="sldNum" sz="quarter" idx="10"/>
          </p:nvPr>
        </p:nvSpPr>
        <p:spPr>
          <a:xfrm>
            <a:off x="11851370" y="6663984"/>
            <a:ext cx="340660" cy="195731"/>
          </a:xfrm>
          <a:prstGeom prst="rect">
            <a:avLst/>
          </a:prstGeom>
          <a:solidFill>
            <a:srgbClr val="00B0F0"/>
          </a:solidFill>
        </p:spPr>
        <p:txBody>
          <a:bodyPr/>
          <a:lstStyle>
            <a:lvl1pPr algn="ctr">
              <a:defRPr sz="700" b="0">
                <a:solidFill>
                  <a:schemeClr val="bg1"/>
                </a:solidFill>
                <a:latin typeface="Arial" panose="020B0604020202020204" pitchFamily="34" charset="0"/>
                <a:cs typeface="Arial" pitchFamily="34" charset="0"/>
              </a:defRPr>
            </a:lvl1pPr>
          </a:lstStyle>
          <a:p>
            <a:fld id="{04764C24-7E44-40E7-A540-72BB39868355}" type="slidenum">
              <a:rPr lang="zh-CN" altLang="en-US" smtClean="0"/>
              <a:pPr/>
              <a:t>‹#›</a:t>
            </a:fld>
            <a:endParaRPr lang="zh-CN" altLang="en-US" dirty="0"/>
          </a:p>
        </p:txBody>
      </p:sp>
    </p:spTree>
    <p:extLst>
      <p:ext uri="{BB962C8B-B14F-4D97-AF65-F5344CB8AC3E}">
        <p14:creationId xmlns:p14="http://schemas.microsoft.com/office/powerpoint/2010/main" val="979122366"/>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_标题和内容">
    <p:bg>
      <p:bgRef idx="1001">
        <a:schemeClr val="bg1"/>
      </p:bgRef>
    </p:bg>
    <p:spTree>
      <p:nvGrpSpPr>
        <p:cNvPr id="1" name=""/>
        <p:cNvGrpSpPr/>
        <p:nvPr/>
      </p:nvGrpSpPr>
      <p:grpSpPr>
        <a:xfrm>
          <a:off x="0" y="0"/>
          <a:ext cx="0" cy="0"/>
          <a:chOff x="0" y="0"/>
          <a:chExt cx="0" cy="0"/>
        </a:xfrm>
      </p:grpSpPr>
      <p:sp>
        <p:nvSpPr>
          <p:cNvPr id="22" name="灯片编号占位符 2">
            <a:extLst>
              <a:ext uri="{FF2B5EF4-FFF2-40B4-BE49-F238E27FC236}">
                <a16:creationId xmlns:a16="http://schemas.microsoft.com/office/drawing/2014/main" id="{0697B148-251C-CA44-91F1-8C067CA1619F}"/>
              </a:ext>
            </a:extLst>
          </p:cNvPr>
          <p:cNvSpPr>
            <a:spLocks noGrp="1"/>
          </p:cNvSpPr>
          <p:nvPr>
            <p:ph type="sldNum" sz="quarter" idx="10"/>
          </p:nvPr>
        </p:nvSpPr>
        <p:spPr>
          <a:xfrm>
            <a:off x="11851370" y="6663984"/>
            <a:ext cx="340660" cy="195731"/>
          </a:xfrm>
          <a:prstGeom prst="rect">
            <a:avLst/>
          </a:prstGeom>
          <a:solidFill>
            <a:srgbClr val="00B0F0"/>
          </a:solidFill>
        </p:spPr>
        <p:txBody>
          <a:bodyPr/>
          <a:lstStyle>
            <a:lvl1pPr algn="ctr">
              <a:defRPr sz="700" b="0">
                <a:solidFill>
                  <a:schemeClr val="bg1"/>
                </a:solidFill>
                <a:latin typeface="Arial" panose="020B0604020202020204" pitchFamily="34" charset="0"/>
                <a:cs typeface="Arial" pitchFamily="34" charset="0"/>
              </a:defRPr>
            </a:lvl1pPr>
          </a:lstStyle>
          <a:p>
            <a:fld id="{04764C24-7E44-40E7-A540-72BB39868355}" type="slidenum">
              <a:rPr lang="zh-CN" altLang="en-US" smtClean="0"/>
              <a:pPr/>
              <a:t>‹#›</a:t>
            </a:fld>
            <a:endParaRPr lang="zh-CN" altLang="en-US" dirty="0"/>
          </a:p>
        </p:txBody>
      </p:sp>
      <p:sp>
        <p:nvSpPr>
          <p:cNvPr id="14" name="标题 1"/>
          <p:cNvSpPr>
            <a:spLocks noGrp="1"/>
          </p:cNvSpPr>
          <p:nvPr>
            <p:ph type="title" hasCustomPrompt="1"/>
          </p:nvPr>
        </p:nvSpPr>
        <p:spPr>
          <a:xfrm>
            <a:off x="314794" y="257594"/>
            <a:ext cx="11554730" cy="1077218"/>
          </a:xfrm>
          <a:prstGeom prst="rect">
            <a:avLst/>
          </a:prstGeom>
          <a:ln>
            <a:noFill/>
          </a:ln>
          <a:effectLst>
            <a:innerShdw blurRad="114300">
              <a:srgbClr val="2878AA">
                <a:alpha val="39000"/>
              </a:srgbClr>
            </a:innerShdw>
          </a:effectLst>
        </p:spPr>
        <p:txBody>
          <a:bodyPr wrap="square" anchor="t">
            <a:spAutoFit/>
          </a:bodyPr>
          <a:lstStyle>
            <a:lvl1pPr algn="l">
              <a:defRPr lang="zh-CN" altLang="en-US" sz="3200" b="1" kern="1200" spc="100" baseline="0" dirty="0">
                <a:gradFill>
                  <a:gsLst>
                    <a:gs pos="100000">
                      <a:srgbClr val="5E5E5D"/>
                    </a:gs>
                    <a:gs pos="14000">
                      <a:srgbClr val="0B0B0C"/>
                    </a:gs>
                  </a:gsLst>
                  <a:lin ang="5400000" scaled="0"/>
                </a:gradFill>
                <a:effectLst/>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zh-CN" altLang="en-US" dirty="0"/>
              <a:t>单击此处添加标题</a:t>
            </a:r>
            <a:br>
              <a:rPr lang="en-US" altLang="zh-CN" dirty="0"/>
            </a:br>
            <a:r>
              <a:rPr lang="zh-CN" altLang="en-US" dirty="0"/>
              <a:t>最多两行</a:t>
            </a:r>
          </a:p>
        </p:txBody>
      </p:sp>
      <p:sp>
        <p:nvSpPr>
          <p:cNvPr id="6" name="内容占位符 3">
            <a:extLst>
              <a:ext uri="{FF2B5EF4-FFF2-40B4-BE49-F238E27FC236}">
                <a16:creationId xmlns:a16="http://schemas.microsoft.com/office/drawing/2014/main" id="{07C20B65-8F52-8A46-8B92-B7C3C643FD54}"/>
              </a:ext>
            </a:extLst>
          </p:cNvPr>
          <p:cNvSpPr>
            <a:spLocks noGrp="1"/>
          </p:cNvSpPr>
          <p:nvPr>
            <p:ph sz="half" idx="2" hasCustomPrompt="1"/>
          </p:nvPr>
        </p:nvSpPr>
        <p:spPr>
          <a:xfrm>
            <a:off x="314794" y="6535158"/>
            <a:ext cx="11261509" cy="286265"/>
          </a:xfrm>
          <a:prstGeom prst="rect">
            <a:avLst/>
          </a:prstGeom>
        </p:spPr>
        <p:txBody>
          <a:bodyPr/>
          <a:lstStyle>
            <a:lvl1pPr algn="l">
              <a:buNone/>
              <a:defRPr sz="1000">
                <a:solidFill>
                  <a:schemeClr val="bg1">
                    <a:lumMod val="65000"/>
                  </a:schemeClr>
                </a:solidFill>
              </a:defRPr>
            </a:lvl1pPr>
            <a:lvl2pPr>
              <a:buNone/>
              <a:defRPr sz="2000"/>
            </a:lvl2pPr>
            <a:lvl3pPr>
              <a:buNone/>
              <a:defRPr sz="1800"/>
            </a:lvl3pPr>
            <a:lvl4pPr>
              <a:buNone/>
              <a:defRPr sz="1600"/>
            </a:lvl4pPr>
            <a:lvl5pPr>
              <a:buNone/>
              <a:defRPr sz="1600"/>
            </a:lvl5pPr>
            <a:lvl6pPr>
              <a:defRPr sz="1600"/>
            </a:lvl6pPr>
            <a:lvl7pPr>
              <a:defRPr sz="1600"/>
            </a:lvl7pPr>
            <a:lvl8pPr>
              <a:defRPr sz="1600"/>
            </a:lvl8pPr>
            <a:lvl9pPr>
              <a:defRPr sz="1600"/>
            </a:lvl9pPr>
          </a:lstStyle>
          <a:p>
            <a:pPr lvl="0"/>
            <a:r>
              <a:rPr lang="zh-CN" altLang="en-US" dirty="0"/>
              <a:t>标注：</a:t>
            </a:r>
          </a:p>
        </p:txBody>
      </p:sp>
      <p:sp>
        <p:nvSpPr>
          <p:cNvPr id="7" name="内容占位符 2">
            <a:extLst>
              <a:ext uri="{FF2B5EF4-FFF2-40B4-BE49-F238E27FC236}">
                <a16:creationId xmlns:a16="http://schemas.microsoft.com/office/drawing/2014/main" id="{9C44605C-42EA-F748-B5CC-9F34B0017418}"/>
              </a:ext>
            </a:extLst>
          </p:cNvPr>
          <p:cNvSpPr>
            <a:spLocks noGrp="1"/>
          </p:cNvSpPr>
          <p:nvPr>
            <p:ph sz="quarter" idx="12" hasCustomPrompt="1"/>
          </p:nvPr>
        </p:nvSpPr>
        <p:spPr>
          <a:xfrm>
            <a:off x="314794" y="917682"/>
            <a:ext cx="11555473" cy="5483224"/>
          </a:xfrm>
          <a:prstGeom prst="rect">
            <a:avLst/>
          </a:prstGeom>
        </p:spPr>
        <p:txBody>
          <a:bodyPr/>
          <a:lstStyle>
            <a:lvl1pPr marL="252000" marR="0" indent="-252000" algn="just" defTabSz="914400" rtl="0" eaLnBrk="1" fontAlgn="auto" latinLnBrk="0" hangingPunct="1">
              <a:lnSpc>
                <a:spcPct val="120000"/>
              </a:lnSpc>
              <a:spcBef>
                <a:spcPts val="336"/>
              </a:spcBef>
              <a:spcAft>
                <a:spcPts val="0"/>
              </a:spcAft>
              <a:buClr>
                <a:schemeClr val="accent6"/>
              </a:buClr>
              <a:buSzPct val="150000"/>
              <a:buFont typeface="系统字体"/>
              <a:buChar char="‣"/>
              <a:tabLst/>
              <a:defRPr lang="zh-CN" altLang="en-US" sz="1600" b="1" kern="1200" dirty="0" smtClean="0">
                <a:solidFill>
                  <a:schemeClr val="accent6"/>
                </a:solidFill>
                <a:latin typeface="+mn-lt"/>
                <a:ea typeface="+mn-ea"/>
                <a:cs typeface="+mn-cs"/>
              </a:defRPr>
            </a:lvl1pPr>
          </a:lstStyle>
          <a:p>
            <a:pPr marL="252000" marR="0" lvl="0" indent="-252000" algn="just" defTabSz="914400" rtl="0" eaLnBrk="1" fontAlgn="auto" latinLnBrk="0" hangingPunct="1">
              <a:lnSpc>
                <a:spcPct val="120000"/>
              </a:lnSpc>
              <a:spcBef>
                <a:spcPts val="336"/>
              </a:spcBef>
              <a:spcAft>
                <a:spcPts val="0"/>
              </a:spcAft>
              <a:buClr>
                <a:srgbClr val="84C4E0"/>
              </a:buClr>
              <a:buSzPct val="75000"/>
              <a:buFont typeface="Wingdings" panose="05000000000000000000" pitchFamily="2" charset="2"/>
              <a:buChar char="u"/>
              <a:tabLst/>
              <a:defRPr/>
            </a:pPr>
            <a:r>
              <a:rPr lang="zh-CN" altLang="en-US" dirty="0"/>
              <a:t>字体：微软雅黑</a:t>
            </a:r>
            <a:r>
              <a:rPr lang="en-US" altLang="zh-CN" dirty="0"/>
              <a:t>/Arial </a:t>
            </a:r>
            <a:r>
              <a:rPr lang="zh-CN" altLang="en-US" dirty="0"/>
              <a:t>，</a:t>
            </a:r>
            <a:r>
              <a:rPr lang="en-US" altLang="zh-CN" dirty="0"/>
              <a:t>14</a:t>
            </a:r>
            <a:r>
              <a:rPr lang="zh-CN" altLang="en-US" dirty="0"/>
              <a:t>（用于文本）</a:t>
            </a:r>
            <a:r>
              <a:rPr lang="en-US" altLang="zh-CN" dirty="0"/>
              <a:t>-18</a:t>
            </a:r>
            <a:r>
              <a:rPr lang="zh-CN" altLang="en-US" dirty="0"/>
              <a:t>号（用于副标题），灰色（可根据情况更改颜色与加粗等）。</a:t>
            </a:r>
          </a:p>
          <a:p>
            <a:pPr lvl="0"/>
            <a:r>
              <a:rPr lang="zh-CN" altLang="en-US" dirty="0"/>
              <a:t>段落：一般文本的段落缩进为</a:t>
            </a:r>
            <a:r>
              <a:rPr lang="en-US" altLang="zh-CN" dirty="0"/>
              <a:t>0.7cm</a:t>
            </a:r>
            <a:r>
              <a:rPr lang="zh-CN" altLang="en-US" dirty="0"/>
              <a:t>，悬挂缩进</a:t>
            </a:r>
            <a:r>
              <a:rPr lang="en-US" altLang="zh-CN" dirty="0"/>
              <a:t>0.7cm</a:t>
            </a:r>
            <a:r>
              <a:rPr lang="zh-CN" altLang="en-US" dirty="0"/>
              <a:t>，段前间距为</a:t>
            </a:r>
            <a:r>
              <a:rPr lang="en-US" altLang="zh-CN" dirty="0"/>
              <a:t>3.36-6</a:t>
            </a:r>
            <a:r>
              <a:rPr lang="zh-CN" altLang="en-US" dirty="0"/>
              <a:t>磅（根据字体大小修改），行距为“单倍行距”</a:t>
            </a:r>
            <a:r>
              <a:rPr lang="en-US" altLang="zh-CN" dirty="0"/>
              <a:t>-1.2</a:t>
            </a:r>
            <a:r>
              <a:rPr lang="zh-CN" altLang="en-US" dirty="0"/>
              <a:t>倍；两端对齐；项目符号用正方形（根据字体大小修改其字高）。</a:t>
            </a:r>
            <a:endParaRPr lang="en-US" altLang="zh-CN" dirty="0"/>
          </a:p>
          <a:p>
            <a:pPr lvl="0"/>
            <a:r>
              <a:rPr lang="zh-CN" altLang="en-US" dirty="0"/>
              <a:t>图片：微软雅黑</a:t>
            </a:r>
            <a:r>
              <a:rPr lang="en-US" altLang="zh-CN" dirty="0"/>
              <a:t>/Arial </a:t>
            </a:r>
            <a:r>
              <a:rPr lang="zh-CN" altLang="en-US" dirty="0"/>
              <a:t>。标题为</a:t>
            </a:r>
            <a:r>
              <a:rPr lang="en-US" altLang="zh-CN" dirty="0"/>
              <a:t>18-32</a:t>
            </a:r>
            <a:r>
              <a:rPr lang="zh-CN" altLang="en-US" dirty="0"/>
              <a:t>号，加粗。说明文本为</a:t>
            </a:r>
            <a:r>
              <a:rPr lang="en-US" altLang="zh-CN" dirty="0"/>
              <a:t>12-18</a:t>
            </a:r>
            <a:r>
              <a:rPr lang="zh-CN" altLang="en-US" dirty="0"/>
              <a:t>号，黑色或灰色或蓝色常规字体。</a:t>
            </a:r>
            <a:endParaRPr lang="en-US" altLang="zh-CN" dirty="0"/>
          </a:p>
          <a:p>
            <a:pPr lvl="0"/>
            <a:r>
              <a:rPr lang="zh-CN" altLang="en-US" dirty="0"/>
              <a:t>表格：微软雅黑</a:t>
            </a:r>
            <a:r>
              <a:rPr lang="en-US" altLang="zh-CN" dirty="0"/>
              <a:t>/Arial </a:t>
            </a:r>
            <a:r>
              <a:rPr lang="zh-CN" altLang="en-US" dirty="0"/>
              <a:t>。标题为</a:t>
            </a:r>
            <a:r>
              <a:rPr lang="en-US" altLang="zh-CN" dirty="0"/>
              <a:t>18-32</a:t>
            </a:r>
            <a:r>
              <a:rPr lang="zh-CN" altLang="en-US" dirty="0"/>
              <a:t>号，加粗。说明文本为</a:t>
            </a:r>
            <a:r>
              <a:rPr lang="en-US" altLang="zh-CN" dirty="0"/>
              <a:t>12-18</a:t>
            </a:r>
            <a:r>
              <a:rPr lang="zh-CN" altLang="en-US" dirty="0"/>
              <a:t>号，黑色或灰色或蓝色常规字体。</a:t>
            </a:r>
            <a:endParaRPr lang="en-US" altLang="zh-CN" dirty="0"/>
          </a:p>
          <a:p>
            <a:pPr lvl="0"/>
            <a:r>
              <a:rPr lang="zh-CN" altLang="en-US" dirty="0"/>
              <a:t>图表、图示：请参照图表模板的规范。</a:t>
            </a:r>
          </a:p>
        </p:txBody>
      </p:sp>
    </p:spTree>
    <p:extLst>
      <p:ext uri="{BB962C8B-B14F-4D97-AF65-F5344CB8AC3E}">
        <p14:creationId xmlns:p14="http://schemas.microsoft.com/office/powerpoint/2010/main" val="247320302"/>
      </p:ext>
    </p:extLst>
  </p:cSld>
  <p:clrMapOvr>
    <a:overrideClrMapping bg1="lt1" tx1="dk1" bg2="lt2" tx2="dk2" accent1="accent1" accent2="accent2" accent3="accent3" accent4="accent4" accent5="accent5" accent6="accent6" hlink="hlink" folHlink="folHlink"/>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_联系方式">
    <p:spTree>
      <p:nvGrpSpPr>
        <p:cNvPr id="1" name=""/>
        <p:cNvGrpSpPr/>
        <p:nvPr/>
      </p:nvGrpSpPr>
      <p:grpSpPr>
        <a:xfrm>
          <a:off x="0" y="0"/>
          <a:ext cx="0" cy="0"/>
          <a:chOff x="0" y="0"/>
          <a:chExt cx="0" cy="0"/>
        </a:xfrm>
      </p:grpSpPr>
      <p:pic>
        <p:nvPicPr>
          <p:cNvPr id="49" name="图片 48">
            <a:extLst>
              <a:ext uri="{FF2B5EF4-FFF2-40B4-BE49-F238E27FC236}">
                <a16:creationId xmlns:a16="http://schemas.microsoft.com/office/drawing/2014/main" id="{47E4C1A3-DC5A-A64A-BF8A-B75AE2E9557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0" name="标题 30">
            <a:extLst>
              <a:ext uri="{FF2B5EF4-FFF2-40B4-BE49-F238E27FC236}">
                <a16:creationId xmlns:a16="http://schemas.microsoft.com/office/drawing/2014/main" id="{247828F4-3972-994B-A8C5-8850A6ED8F6C}"/>
              </a:ext>
            </a:extLst>
          </p:cNvPr>
          <p:cNvSpPr>
            <a:spLocks noGrp="1"/>
          </p:cNvSpPr>
          <p:nvPr>
            <p:ph type="title" hasCustomPrompt="1"/>
          </p:nvPr>
        </p:nvSpPr>
        <p:spPr>
          <a:xfrm>
            <a:off x="946696" y="1683654"/>
            <a:ext cx="10418528" cy="3117954"/>
          </a:xfrm>
          <a:prstGeom prst="rect">
            <a:avLst/>
          </a:prstGeom>
        </p:spPr>
        <p:txBody>
          <a:bodyPr anchor="t"/>
          <a:lstStyle>
            <a:lvl1pPr algn="ctr">
              <a:lnSpc>
                <a:spcPct val="105000"/>
              </a:lnSpc>
              <a:defRPr lang="zh-CN" altLang="en-US" sz="6600" b="1" kern="1200" dirty="0">
                <a:solidFill>
                  <a:schemeClr val="bg1"/>
                </a:solidFill>
                <a:effectLst/>
                <a:latin typeface="Arial" panose="020B0604020202020204" pitchFamily="34" charset="0"/>
                <a:ea typeface="+mj-ea"/>
                <a:cs typeface="Arial" panose="020B0604020202020204" pitchFamily="34" charset="0"/>
              </a:defRPr>
            </a:lvl1pPr>
          </a:lstStyle>
          <a:p>
            <a:pPr marL="0" lvl="0"/>
            <a:r>
              <a:rPr lang="zh-CN" altLang="en-US" dirty="0"/>
              <a:t>谢谢</a:t>
            </a:r>
          </a:p>
        </p:txBody>
      </p:sp>
      <p:grpSp>
        <p:nvGrpSpPr>
          <p:cNvPr id="51" name="图形 159">
            <a:extLst>
              <a:ext uri="{FF2B5EF4-FFF2-40B4-BE49-F238E27FC236}">
                <a16:creationId xmlns:a16="http://schemas.microsoft.com/office/drawing/2014/main" id="{0E62F7DB-C395-C740-A12C-9948284D87B5}"/>
              </a:ext>
            </a:extLst>
          </p:cNvPr>
          <p:cNvGrpSpPr/>
          <p:nvPr userDrawn="1"/>
        </p:nvGrpSpPr>
        <p:grpSpPr>
          <a:xfrm>
            <a:off x="9879476" y="367219"/>
            <a:ext cx="1310012" cy="367299"/>
            <a:chOff x="829341" y="3964226"/>
            <a:chExt cx="1990574" cy="558112"/>
          </a:xfrm>
          <a:solidFill>
            <a:schemeClr val="bg1"/>
          </a:solidFill>
        </p:grpSpPr>
        <p:sp>
          <p:nvSpPr>
            <p:cNvPr id="52" name="任意形状 161">
              <a:extLst>
                <a:ext uri="{FF2B5EF4-FFF2-40B4-BE49-F238E27FC236}">
                  <a16:creationId xmlns:a16="http://schemas.microsoft.com/office/drawing/2014/main" id="{7127945D-F7A7-254F-8DBA-784CEC527AC0}"/>
                </a:ext>
              </a:extLst>
            </p:cNvPr>
            <p:cNvSpPr/>
            <p:nvPr/>
          </p:nvSpPr>
          <p:spPr>
            <a:xfrm>
              <a:off x="829341" y="4084287"/>
              <a:ext cx="560020" cy="438051"/>
            </a:xfrm>
            <a:custGeom>
              <a:avLst/>
              <a:gdLst>
                <a:gd name="connsiteX0" fmla="*/ 161379 w 560020"/>
                <a:gd name="connsiteY0" fmla="*/ 274425 h 438051"/>
                <a:gd name="connsiteX1" fmla="*/ 100261 w 560020"/>
                <a:gd name="connsiteY1" fmla="*/ 268937 h 438051"/>
                <a:gd name="connsiteX2" fmla="*/ 0 w 560020"/>
                <a:gd name="connsiteY2" fmla="*/ 438051 h 438051"/>
                <a:gd name="connsiteX3" fmla="*/ 4120 w 560020"/>
                <a:gd name="connsiteY3" fmla="*/ 438051 h 438051"/>
                <a:gd name="connsiteX4" fmla="*/ 560021 w 560020"/>
                <a:gd name="connsiteY4" fmla="*/ 0 h 438051"/>
                <a:gd name="connsiteX5" fmla="*/ 161379 w 560020"/>
                <a:gd name="connsiteY5" fmla="*/ 274425 h 438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0020" h="438051">
                  <a:moveTo>
                    <a:pt x="161379" y="274425"/>
                  </a:moveTo>
                  <a:cubicBezTo>
                    <a:pt x="130477" y="274082"/>
                    <a:pt x="108845" y="270652"/>
                    <a:pt x="100261" y="268937"/>
                  </a:cubicBezTo>
                  <a:lnTo>
                    <a:pt x="0" y="438051"/>
                  </a:lnTo>
                  <a:cubicBezTo>
                    <a:pt x="1373" y="438051"/>
                    <a:pt x="2747" y="438051"/>
                    <a:pt x="4120" y="438051"/>
                  </a:cubicBezTo>
                  <a:cubicBezTo>
                    <a:pt x="71762" y="438051"/>
                    <a:pt x="420273" y="408207"/>
                    <a:pt x="560021" y="0"/>
                  </a:cubicBezTo>
                  <a:cubicBezTo>
                    <a:pt x="446369" y="225372"/>
                    <a:pt x="265418" y="276140"/>
                    <a:pt x="161379" y="274425"/>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53" name="任意形状 162">
              <a:extLst>
                <a:ext uri="{FF2B5EF4-FFF2-40B4-BE49-F238E27FC236}">
                  <a16:creationId xmlns:a16="http://schemas.microsoft.com/office/drawing/2014/main" id="{07B3CAA7-BC8D-7F44-8FC6-C08148B2114B}"/>
                </a:ext>
              </a:extLst>
            </p:cNvPr>
            <p:cNvSpPr/>
            <p:nvPr/>
          </p:nvSpPr>
          <p:spPr>
            <a:xfrm>
              <a:off x="1941486" y="4136085"/>
              <a:ext cx="403448" cy="384195"/>
            </a:xfrm>
            <a:custGeom>
              <a:avLst/>
              <a:gdLst>
                <a:gd name="connsiteX0" fmla="*/ 150049 w 403448"/>
                <a:gd name="connsiteY0" fmla="*/ 0 h 384195"/>
                <a:gd name="connsiteX1" fmla="*/ 0 w 403448"/>
                <a:gd name="connsiteY1" fmla="*/ 384195 h 384195"/>
                <a:gd name="connsiteX2" fmla="*/ 85840 w 403448"/>
                <a:gd name="connsiteY2" fmla="*/ 384195 h 384195"/>
                <a:gd name="connsiteX3" fmla="*/ 111249 w 403448"/>
                <a:gd name="connsiteY3" fmla="*/ 315932 h 384195"/>
                <a:gd name="connsiteX4" fmla="*/ 116743 w 403448"/>
                <a:gd name="connsiteY4" fmla="*/ 311816 h 384195"/>
                <a:gd name="connsiteX5" fmla="*/ 287393 w 403448"/>
                <a:gd name="connsiteY5" fmla="*/ 311816 h 384195"/>
                <a:gd name="connsiteX6" fmla="*/ 292886 w 403448"/>
                <a:gd name="connsiteY6" fmla="*/ 315932 h 384195"/>
                <a:gd name="connsiteX7" fmla="*/ 318638 w 403448"/>
                <a:gd name="connsiteY7" fmla="*/ 384195 h 384195"/>
                <a:gd name="connsiteX8" fmla="*/ 403449 w 403448"/>
                <a:gd name="connsiteY8" fmla="*/ 384195 h 384195"/>
                <a:gd name="connsiteX9" fmla="*/ 253743 w 403448"/>
                <a:gd name="connsiteY9" fmla="*/ 0 h 384195"/>
                <a:gd name="connsiteX10" fmla="*/ 150049 w 403448"/>
                <a:gd name="connsiteY10" fmla="*/ 0 h 384195"/>
                <a:gd name="connsiteX11" fmla="*/ 266104 w 403448"/>
                <a:gd name="connsiteY11" fmla="*/ 243895 h 384195"/>
                <a:gd name="connsiteX12" fmla="*/ 261297 w 403448"/>
                <a:gd name="connsiteY12" fmla="*/ 246297 h 384195"/>
                <a:gd name="connsiteX13" fmla="*/ 142151 w 403448"/>
                <a:gd name="connsiteY13" fmla="*/ 246297 h 384195"/>
                <a:gd name="connsiteX14" fmla="*/ 137344 w 403448"/>
                <a:gd name="connsiteY14" fmla="*/ 243552 h 384195"/>
                <a:gd name="connsiteX15" fmla="*/ 136657 w 403448"/>
                <a:gd name="connsiteY15" fmla="*/ 238407 h 384195"/>
                <a:gd name="connsiteX16" fmla="*/ 196402 w 403448"/>
                <a:gd name="connsiteY16" fmla="*/ 76839 h 384195"/>
                <a:gd name="connsiteX17" fmla="*/ 201896 w 403448"/>
                <a:gd name="connsiteY17" fmla="*/ 73066 h 384195"/>
                <a:gd name="connsiteX18" fmla="*/ 207390 w 403448"/>
                <a:gd name="connsiteY18" fmla="*/ 76839 h 384195"/>
                <a:gd name="connsiteX19" fmla="*/ 266791 w 403448"/>
                <a:gd name="connsiteY19" fmla="*/ 238407 h 384195"/>
                <a:gd name="connsiteX20" fmla="*/ 266104 w 403448"/>
                <a:gd name="connsiteY20" fmla="*/ 243895 h 384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3448" h="384195">
                  <a:moveTo>
                    <a:pt x="150049" y="0"/>
                  </a:moveTo>
                  <a:lnTo>
                    <a:pt x="0" y="384195"/>
                  </a:lnTo>
                  <a:lnTo>
                    <a:pt x="85840" y="384195"/>
                  </a:lnTo>
                  <a:lnTo>
                    <a:pt x="111249" y="315932"/>
                  </a:lnTo>
                  <a:cubicBezTo>
                    <a:pt x="111936" y="313531"/>
                    <a:pt x="114339" y="311816"/>
                    <a:pt x="116743" y="311816"/>
                  </a:cubicBezTo>
                  <a:lnTo>
                    <a:pt x="287393" y="311816"/>
                  </a:lnTo>
                  <a:cubicBezTo>
                    <a:pt x="289796" y="311816"/>
                    <a:pt x="292200" y="313531"/>
                    <a:pt x="292886" y="315932"/>
                  </a:cubicBezTo>
                  <a:lnTo>
                    <a:pt x="318638" y="384195"/>
                  </a:lnTo>
                  <a:lnTo>
                    <a:pt x="403449" y="384195"/>
                  </a:lnTo>
                  <a:lnTo>
                    <a:pt x="253743" y="0"/>
                  </a:lnTo>
                  <a:lnTo>
                    <a:pt x="150049" y="0"/>
                  </a:lnTo>
                  <a:close/>
                  <a:moveTo>
                    <a:pt x="266104" y="243895"/>
                  </a:moveTo>
                  <a:cubicBezTo>
                    <a:pt x="265074" y="245611"/>
                    <a:pt x="263357" y="246297"/>
                    <a:pt x="261297" y="246297"/>
                  </a:cubicBezTo>
                  <a:lnTo>
                    <a:pt x="142151" y="246297"/>
                  </a:lnTo>
                  <a:cubicBezTo>
                    <a:pt x="140434" y="246297"/>
                    <a:pt x="138374" y="245267"/>
                    <a:pt x="137344" y="243552"/>
                  </a:cubicBezTo>
                  <a:cubicBezTo>
                    <a:pt x="136314" y="242180"/>
                    <a:pt x="135971" y="240122"/>
                    <a:pt x="136657" y="238407"/>
                  </a:cubicBezTo>
                  <a:lnTo>
                    <a:pt x="196402" y="76839"/>
                  </a:lnTo>
                  <a:cubicBezTo>
                    <a:pt x="197089" y="74438"/>
                    <a:pt x="199492" y="73066"/>
                    <a:pt x="201896" y="73066"/>
                  </a:cubicBezTo>
                  <a:cubicBezTo>
                    <a:pt x="204299" y="73066"/>
                    <a:pt x="206703" y="74781"/>
                    <a:pt x="207390" y="76839"/>
                  </a:cubicBezTo>
                  <a:lnTo>
                    <a:pt x="266791" y="238407"/>
                  </a:lnTo>
                  <a:cubicBezTo>
                    <a:pt x="267478" y="240122"/>
                    <a:pt x="267134" y="242180"/>
                    <a:pt x="266104" y="243895"/>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54" name="任意形状 163">
              <a:extLst>
                <a:ext uri="{FF2B5EF4-FFF2-40B4-BE49-F238E27FC236}">
                  <a16:creationId xmlns:a16="http://schemas.microsoft.com/office/drawing/2014/main" id="{F0CD857A-3C8E-2B42-BD6A-F1792827CBE9}"/>
                </a:ext>
              </a:extLst>
            </p:cNvPr>
            <p:cNvSpPr/>
            <p:nvPr/>
          </p:nvSpPr>
          <p:spPr>
            <a:xfrm>
              <a:off x="1478636" y="4135742"/>
              <a:ext cx="541822" cy="384538"/>
            </a:xfrm>
            <a:custGeom>
              <a:avLst/>
              <a:gdLst>
                <a:gd name="connsiteX0" fmla="*/ 351944 w 541822"/>
                <a:gd name="connsiteY0" fmla="*/ 246983 h 384538"/>
                <a:gd name="connsiteX1" fmla="*/ 346794 w 541822"/>
                <a:gd name="connsiteY1" fmla="*/ 242180 h 384538"/>
                <a:gd name="connsiteX2" fmla="*/ 313488 w 541822"/>
                <a:gd name="connsiteY2" fmla="*/ 686 h 384538"/>
                <a:gd name="connsiteX3" fmla="*/ 211510 w 541822"/>
                <a:gd name="connsiteY3" fmla="*/ 686 h 384538"/>
                <a:gd name="connsiteX4" fmla="*/ 104038 w 541822"/>
                <a:gd name="connsiteY4" fmla="*/ 244581 h 384538"/>
                <a:gd name="connsiteX5" fmla="*/ 97858 w 541822"/>
                <a:gd name="connsiteY5" fmla="*/ 248012 h 384538"/>
                <a:gd name="connsiteX6" fmla="*/ 93051 w 541822"/>
                <a:gd name="connsiteY6" fmla="*/ 242523 h 384538"/>
                <a:gd name="connsiteX7" fmla="*/ 76569 w 541822"/>
                <a:gd name="connsiteY7" fmla="*/ 343 h 384538"/>
                <a:gd name="connsiteX8" fmla="*/ 0 w 541822"/>
                <a:gd name="connsiteY8" fmla="*/ 343 h 384538"/>
                <a:gd name="connsiteX9" fmla="*/ 29186 w 541822"/>
                <a:gd name="connsiteY9" fmla="*/ 384538 h 384538"/>
                <a:gd name="connsiteX10" fmla="*/ 124296 w 541822"/>
                <a:gd name="connsiteY10" fmla="*/ 384538 h 384538"/>
                <a:gd name="connsiteX11" fmla="*/ 243443 w 541822"/>
                <a:gd name="connsiteY11" fmla="*/ 114916 h 384538"/>
                <a:gd name="connsiteX12" fmla="*/ 249623 w 541822"/>
                <a:gd name="connsiteY12" fmla="*/ 111485 h 384538"/>
                <a:gd name="connsiteX13" fmla="*/ 254430 w 541822"/>
                <a:gd name="connsiteY13" fmla="*/ 116288 h 384538"/>
                <a:gd name="connsiteX14" fmla="*/ 292200 w 541822"/>
                <a:gd name="connsiteY14" fmla="*/ 384195 h 384538"/>
                <a:gd name="connsiteX15" fmla="*/ 383877 w 541822"/>
                <a:gd name="connsiteY15" fmla="*/ 384195 h 384538"/>
                <a:gd name="connsiteX16" fmla="*/ 541823 w 541822"/>
                <a:gd name="connsiteY16" fmla="*/ 0 h 384538"/>
                <a:gd name="connsiteX17" fmla="*/ 457699 w 541822"/>
                <a:gd name="connsiteY17" fmla="*/ 0 h 384538"/>
                <a:gd name="connsiteX18" fmla="*/ 358125 w 541822"/>
                <a:gd name="connsiteY18" fmla="*/ 242866 h 384538"/>
                <a:gd name="connsiteX19" fmla="*/ 351944 w 541822"/>
                <a:gd name="connsiteY19" fmla="*/ 246983 h 38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41822" h="384538">
                  <a:moveTo>
                    <a:pt x="351944" y="246983"/>
                  </a:moveTo>
                  <a:cubicBezTo>
                    <a:pt x="349198" y="246640"/>
                    <a:pt x="347137" y="244581"/>
                    <a:pt x="346794" y="242180"/>
                  </a:cubicBezTo>
                  <a:lnTo>
                    <a:pt x="313488" y="686"/>
                  </a:lnTo>
                  <a:lnTo>
                    <a:pt x="211510" y="686"/>
                  </a:lnTo>
                  <a:lnTo>
                    <a:pt x="104038" y="244581"/>
                  </a:lnTo>
                  <a:cubicBezTo>
                    <a:pt x="103008" y="246983"/>
                    <a:pt x="100261" y="248355"/>
                    <a:pt x="97858" y="248012"/>
                  </a:cubicBezTo>
                  <a:cubicBezTo>
                    <a:pt x="95111" y="247669"/>
                    <a:pt x="93051" y="245268"/>
                    <a:pt x="93051" y="242523"/>
                  </a:cubicBezTo>
                  <a:lnTo>
                    <a:pt x="76569" y="343"/>
                  </a:lnTo>
                  <a:lnTo>
                    <a:pt x="0" y="343"/>
                  </a:lnTo>
                  <a:lnTo>
                    <a:pt x="29186" y="384538"/>
                  </a:lnTo>
                  <a:lnTo>
                    <a:pt x="124296" y="384538"/>
                  </a:lnTo>
                  <a:lnTo>
                    <a:pt x="243443" y="114916"/>
                  </a:lnTo>
                  <a:cubicBezTo>
                    <a:pt x="244473" y="112514"/>
                    <a:pt x="246876" y="111142"/>
                    <a:pt x="249623" y="111485"/>
                  </a:cubicBezTo>
                  <a:cubicBezTo>
                    <a:pt x="252027" y="111828"/>
                    <a:pt x="254087" y="113886"/>
                    <a:pt x="254430" y="116288"/>
                  </a:cubicBezTo>
                  <a:lnTo>
                    <a:pt x="292200" y="384195"/>
                  </a:lnTo>
                  <a:lnTo>
                    <a:pt x="383877" y="384195"/>
                  </a:lnTo>
                  <a:lnTo>
                    <a:pt x="541823" y="0"/>
                  </a:lnTo>
                  <a:lnTo>
                    <a:pt x="457699" y="0"/>
                  </a:lnTo>
                  <a:lnTo>
                    <a:pt x="358125" y="242866"/>
                  </a:lnTo>
                  <a:cubicBezTo>
                    <a:pt x="357095" y="245954"/>
                    <a:pt x="354691" y="247326"/>
                    <a:pt x="351944" y="246983"/>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55" name="任意形状 164">
              <a:extLst>
                <a:ext uri="{FF2B5EF4-FFF2-40B4-BE49-F238E27FC236}">
                  <a16:creationId xmlns:a16="http://schemas.microsoft.com/office/drawing/2014/main" id="{3B0C8ABA-294D-3646-8770-99EA3836C012}"/>
                </a:ext>
              </a:extLst>
            </p:cNvPr>
            <p:cNvSpPr/>
            <p:nvPr/>
          </p:nvSpPr>
          <p:spPr>
            <a:xfrm>
              <a:off x="1110897" y="3964226"/>
              <a:ext cx="222497" cy="174603"/>
            </a:xfrm>
            <a:custGeom>
              <a:avLst/>
              <a:gdLst>
                <a:gd name="connsiteX0" fmla="*/ 77943 w 222497"/>
                <a:gd name="connsiteY0" fmla="*/ 43565 h 174603"/>
                <a:gd name="connsiteX1" fmla="*/ 0 w 222497"/>
                <a:gd name="connsiteY1" fmla="*/ 174603 h 174603"/>
                <a:gd name="connsiteX2" fmla="*/ 222498 w 222497"/>
                <a:gd name="connsiteY2" fmla="*/ 0 h 174603"/>
                <a:gd name="connsiteX3" fmla="*/ 77943 w 222497"/>
                <a:gd name="connsiteY3" fmla="*/ 43565 h 174603"/>
              </a:gdLst>
              <a:ahLst/>
              <a:cxnLst>
                <a:cxn ang="0">
                  <a:pos x="connsiteX0" y="connsiteY0"/>
                </a:cxn>
                <a:cxn ang="0">
                  <a:pos x="connsiteX1" y="connsiteY1"/>
                </a:cxn>
                <a:cxn ang="0">
                  <a:pos x="connsiteX2" y="connsiteY2"/>
                </a:cxn>
                <a:cxn ang="0">
                  <a:pos x="connsiteX3" y="connsiteY3"/>
                </a:cxn>
              </a:cxnLst>
              <a:rect l="l" t="t" r="r" b="b"/>
              <a:pathLst>
                <a:path w="222497" h="174603">
                  <a:moveTo>
                    <a:pt x="77943" y="43565"/>
                  </a:moveTo>
                  <a:lnTo>
                    <a:pt x="0" y="174603"/>
                  </a:lnTo>
                  <a:cubicBezTo>
                    <a:pt x="147645" y="170487"/>
                    <a:pt x="205329" y="49053"/>
                    <a:pt x="222498" y="0"/>
                  </a:cubicBezTo>
                  <a:cubicBezTo>
                    <a:pt x="180951" y="39449"/>
                    <a:pt x="94081" y="43222"/>
                    <a:pt x="77943" y="43565"/>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56" name="任意形状 165">
              <a:extLst>
                <a:ext uri="{FF2B5EF4-FFF2-40B4-BE49-F238E27FC236}">
                  <a16:creationId xmlns:a16="http://schemas.microsoft.com/office/drawing/2014/main" id="{4509EBAB-E945-5F48-AF7B-1AA537AA355F}"/>
                </a:ext>
              </a:extLst>
            </p:cNvPr>
            <p:cNvSpPr/>
            <p:nvPr/>
          </p:nvSpPr>
          <p:spPr>
            <a:xfrm>
              <a:off x="939217" y="4088060"/>
              <a:ext cx="434350" cy="253843"/>
            </a:xfrm>
            <a:custGeom>
              <a:avLst/>
              <a:gdLst>
                <a:gd name="connsiteX0" fmla="*/ 54938 w 434350"/>
                <a:gd name="connsiteY0" fmla="*/ 253843 h 253843"/>
                <a:gd name="connsiteX1" fmla="*/ 434351 w 434350"/>
                <a:gd name="connsiteY1" fmla="*/ 0 h 253843"/>
                <a:gd name="connsiteX2" fmla="*/ 86870 w 434350"/>
                <a:gd name="connsiteY2" fmla="*/ 102909 h 253843"/>
                <a:gd name="connsiteX3" fmla="*/ 0 w 434350"/>
                <a:gd name="connsiteY3" fmla="*/ 249384 h 253843"/>
                <a:gd name="connsiteX4" fmla="*/ 54938 w 434350"/>
                <a:gd name="connsiteY4" fmla="*/ 253843 h 2538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350" h="253843">
                  <a:moveTo>
                    <a:pt x="54938" y="253843"/>
                  </a:moveTo>
                  <a:cubicBezTo>
                    <a:pt x="146615" y="253843"/>
                    <a:pt x="312458" y="219540"/>
                    <a:pt x="434351" y="0"/>
                  </a:cubicBezTo>
                  <a:cubicBezTo>
                    <a:pt x="331686" y="95363"/>
                    <a:pt x="117086" y="102223"/>
                    <a:pt x="86870" y="102909"/>
                  </a:cubicBezTo>
                  <a:lnTo>
                    <a:pt x="0" y="249384"/>
                  </a:lnTo>
                  <a:cubicBezTo>
                    <a:pt x="9614" y="251099"/>
                    <a:pt x="29186" y="253843"/>
                    <a:pt x="54938" y="253843"/>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57" name="任意形状 166">
              <a:extLst>
                <a:ext uri="{FF2B5EF4-FFF2-40B4-BE49-F238E27FC236}">
                  <a16:creationId xmlns:a16="http://schemas.microsoft.com/office/drawing/2014/main" id="{52FFD508-BED7-654E-9412-B017D2F42862}"/>
                </a:ext>
              </a:extLst>
            </p:cNvPr>
            <p:cNvSpPr/>
            <p:nvPr/>
          </p:nvSpPr>
          <p:spPr>
            <a:xfrm>
              <a:off x="2272829" y="4135742"/>
              <a:ext cx="310741" cy="384881"/>
            </a:xfrm>
            <a:custGeom>
              <a:avLst/>
              <a:gdLst>
                <a:gd name="connsiteX0" fmla="*/ 195715 w 310741"/>
                <a:gd name="connsiteY0" fmla="*/ 384538 h 384881"/>
                <a:gd name="connsiteX1" fmla="*/ 195715 w 310741"/>
                <a:gd name="connsiteY1" fmla="*/ 249727 h 384881"/>
                <a:gd name="connsiteX2" fmla="*/ 196402 w 310741"/>
                <a:gd name="connsiteY2" fmla="*/ 246983 h 384881"/>
                <a:gd name="connsiteX3" fmla="*/ 310741 w 310741"/>
                <a:gd name="connsiteY3" fmla="*/ 0 h 384881"/>
                <a:gd name="connsiteX4" fmla="*/ 225588 w 310741"/>
                <a:gd name="connsiteY4" fmla="*/ 0 h 384881"/>
                <a:gd name="connsiteX5" fmla="*/ 160349 w 310741"/>
                <a:gd name="connsiteY5" fmla="*/ 145788 h 384881"/>
                <a:gd name="connsiteX6" fmla="*/ 155199 w 310741"/>
                <a:gd name="connsiteY6" fmla="*/ 149219 h 384881"/>
                <a:gd name="connsiteX7" fmla="*/ 150049 w 310741"/>
                <a:gd name="connsiteY7" fmla="*/ 145788 h 384881"/>
                <a:gd name="connsiteX8" fmla="*/ 85153 w 310741"/>
                <a:gd name="connsiteY8" fmla="*/ 343 h 384881"/>
                <a:gd name="connsiteX9" fmla="*/ 0 w 310741"/>
                <a:gd name="connsiteY9" fmla="*/ 343 h 384881"/>
                <a:gd name="connsiteX10" fmla="*/ 114339 w 310741"/>
                <a:gd name="connsiteY10" fmla="*/ 247326 h 384881"/>
                <a:gd name="connsiteX11" fmla="*/ 115026 w 310741"/>
                <a:gd name="connsiteY11" fmla="*/ 250070 h 384881"/>
                <a:gd name="connsiteX12" fmla="*/ 115026 w 310741"/>
                <a:gd name="connsiteY12" fmla="*/ 384881 h 384881"/>
                <a:gd name="connsiteX13" fmla="*/ 195715 w 310741"/>
                <a:gd name="connsiteY13" fmla="*/ 384881 h 384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0741" h="384881">
                  <a:moveTo>
                    <a:pt x="195715" y="384538"/>
                  </a:moveTo>
                  <a:lnTo>
                    <a:pt x="195715" y="249727"/>
                  </a:lnTo>
                  <a:cubicBezTo>
                    <a:pt x="195715" y="248698"/>
                    <a:pt x="196059" y="248012"/>
                    <a:pt x="196402" y="246983"/>
                  </a:cubicBezTo>
                  <a:lnTo>
                    <a:pt x="310741" y="0"/>
                  </a:lnTo>
                  <a:lnTo>
                    <a:pt x="225588" y="0"/>
                  </a:lnTo>
                  <a:lnTo>
                    <a:pt x="160349" y="145788"/>
                  </a:lnTo>
                  <a:cubicBezTo>
                    <a:pt x="159319" y="147847"/>
                    <a:pt x="157259" y="149219"/>
                    <a:pt x="155199" y="149219"/>
                  </a:cubicBezTo>
                  <a:cubicBezTo>
                    <a:pt x="153139" y="149219"/>
                    <a:pt x="151079" y="147847"/>
                    <a:pt x="150049" y="145788"/>
                  </a:cubicBezTo>
                  <a:lnTo>
                    <a:pt x="85153" y="343"/>
                  </a:lnTo>
                  <a:lnTo>
                    <a:pt x="0" y="343"/>
                  </a:lnTo>
                  <a:lnTo>
                    <a:pt x="114339" y="247326"/>
                  </a:lnTo>
                  <a:cubicBezTo>
                    <a:pt x="114682" y="248012"/>
                    <a:pt x="115026" y="249041"/>
                    <a:pt x="115026" y="250070"/>
                  </a:cubicBezTo>
                  <a:lnTo>
                    <a:pt x="115026" y="384881"/>
                  </a:lnTo>
                  <a:lnTo>
                    <a:pt x="195715" y="384881"/>
                  </a:lnTo>
                  <a:close/>
                </a:path>
              </a:pathLst>
            </a:custGeom>
            <a:grpFill/>
            <a:ln w="3430" cap="flat">
              <a:noFill/>
              <a:prstDash val="solid"/>
              <a:miter/>
            </a:ln>
          </p:spPr>
          <p:txBody>
            <a:bodyPr rtlCol="0" anchor="ctr"/>
            <a:lstStyle/>
            <a:p>
              <a:endParaRPr lang="zh-CN" altLang="en-US">
                <a:solidFill>
                  <a:srgbClr val="0E0D10"/>
                </a:solidFill>
              </a:endParaRPr>
            </a:p>
          </p:txBody>
        </p:sp>
        <p:sp>
          <p:nvSpPr>
            <p:cNvPr id="58" name="任意形状 167">
              <a:extLst>
                <a:ext uri="{FF2B5EF4-FFF2-40B4-BE49-F238E27FC236}">
                  <a16:creationId xmlns:a16="http://schemas.microsoft.com/office/drawing/2014/main" id="{ECF0D45F-50BC-3E47-A28A-DC7BF92BB3CB}"/>
                </a:ext>
              </a:extLst>
            </p:cNvPr>
            <p:cNvSpPr/>
            <p:nvPr/>
          </p:nvSpPr>
          <p:spPr>
            <a:xfrm>
              <a:off x="2561595" y="4135592"/>
              <a:ext cx="258321" cy="383790"/>
            </a:xfrm>
            <a:custGeom>
              <a:avLst/>
              <a:gdLst>
                <a:gd name="connsiteX0" fmla="*/ 170994 w 258321"/>
                <a:gd name="connsiteY0" fmla="*/ 156229 h 383790"/>
                <a:gd name="connsiteX1" fmla="*/ 166187 w 258321"/>
                <a:gd name="connsiteY1" fmla="*/ 153828 h 383790"/>
                <a:gd name="connsiteX2" fmla="*/ 112966 w 258321"/>
                <a:gd name="connsiteY2" fmla="*/ 101344 h 383790"/>
                <a:gd name="connsiteX3" fmla="*/ 124983 w 258321"/>
                <a:gd name="connsiteY3" fmla="*/ 76989 h 383790"/>
                <a:gd name="connsiteX4" fmla="*/ 173054 w 258321"/>
                <a:gd name="connsiteY4" fmla="*/ 66012 h 383790"/>
                <a:gd name="connsiteX5" fmla="*/ 247906 w 258321"/>
                <a:gd name="connsiteY5" fmla="*/ 88995 h 383790"/>
                <a:gd name="connsiteX6" fmla="*/ 247906 w 258321"/>
                <a:gd name="connsiteY6" fmla="*/ 18330 h 383790"/>
                <a:gd name="connsiteX7" fmla="*/ 178891 w 258321"/>
                <a:gd name="connsiteY7" fmla="*/ 1522 h 383790"/>
                <a:gd name="connsiteX8" fmla="*/ 177174 w 258321"/>
                <a:gd name="connsiteY8" fmla="*/ 1179 h 383790"/>
                <a:gd name="connsiteX9" fmla="*/ 74509 w 258321"/>
                <a:gd name="connsiteY9" fmla="*/ 25191 h 383790"/>
                <a:gd name="connsiteX10" fmla="*/ 40860 w 258321"/>
                <a:gd name="connsiteY10" fmla="*/ 93454 h 383790"/>
                <a:gd name="connsiteX11" fmla="*/ 59402 w 258321"/>
                <a:gd name="connsiteY11" fmla="*/ 156572 h 383790"/>
                <a:gd name="connsiteX12" fmla="*/ 125670 w 258321"/>
                <a:gd name="connsiteY12" fmla="*/ 204254 h 383790"/>
                <a:gd name="connsiteX13" fmla="*/ 131507 w 258321"/>
                <a:gd name="connsiteY13" fmla="*/ 207341 h 383790"/>
                <a:gd name="connsiteX14" fmla="*/ 181981 w 258321"/>
                <a:gd name="connsiteY14" fmla="*/ 284523 h 383790"/>
                <a:gd name="connsiteX15" fmla="*/ 110906 w 258321"/>
                <a:gd name="connsiteY15" fmla="*/ 315053 h 383790"/>
                <a:gd name="connsiteX16" fmla="*/ 0 w 258321"/>
                <a:gd name="connsiteY16" fmla="*/ 281779 h 383790"/>
                <a:gd name="connsiteX17" fmla="*/ 0 w 258321"/>
                <a:gd name="connsiteY17" fmla="*/ 352443 h 383790"/>
                <a:gd name="connsiteX18" fmla="*/ 110906 w 258321"/>
                <a:gd name="connsiteY18" fmla="*/ 383659 h 383790"/>
                <a:gd name="connsiteX19" fmla="*/ 256834 w 258321"/>
                <a:gd name="connsiteY19" fmla="*/ 287953 h 383790"/>
                <a:gd name="connsiteX20" fmla="*/ 170994 w 258321"/>
                <a:gd name="connsiteY20" fmla="*/ 156229 h 38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58321" h="383790">
                  <a:moveTo>
                    <a:pt x="170994" y="156229"/>
                  </a:moveTo>
                  <a:cubicBezTo>
                    <a:pt x="168933" y="155200"/>
                    <a:pt x="167560" y="154514"/>
                    <a:pt x="166187" y="153828"/>
                  </a:cubicBezTo>
                  <a:cubicBezTo>
                    <a:pt x="153139" y="147653"/>
                    <a:pt x="110219" y="130845"/>
                    <a:pt x="112966" y="101344"/>
                  </a:cubicBezTo>
                  <a:cubicBezTo>
                    <a:pt x="113996" y="91053"/>
                    <a:pt x="118116" y="82820"/>
                    <a:pt x="124983" y="76989"/>
                  </a:cubicBezTo>
                  <a:cubicBezTo>
                    <a:pt x="138374" y="66355"/>
                    <a:pt x="164813" y="65669"/>
                    <a:pt x="173054" y="66012"/>
                  </a:cubicBezTo>
                  <a:cubicBezTo>
                    <a:pt x="207733" y="68756"/>
                    <a:pt x="238979" y="82477"/>
                    <a:pt x="247906" y="88995"/>
                  </a:cubicBezTo>
                  <a:lnTo>
                    <a:pt x="247906" y="18330"/>
                  </a:lnTo>
                  <a:cubicBezTo>
                    <a:pt x="219064" y="7353"/>
                    <a:pt x="190909" y="2551"/>
                    <a:pt x="178891" y="1522"/>
                  </a:cubicBezTo>
                  <a:lnTo>
                    <a:pt x="177174" y="1179"/>
                  </a:lnTo>
                  <a:cubicBezTo>
                    <a:pt x="135284" y="-3281"/>
                    <a:pt x="98888" y="4952"/>
                    <a:pt x="74509" y="25191"/>
                  </a:cubicBezTo>
                  <a:cubicBezTo>
                    <a:pt x="54938" y="41314"/>
                    <a:pt x="43607" y="64297"/>
                    <a:pt x="40860" y="93454"/>
                  </a:cubicBezTo>
                  <a:cubicBezTo>
                    <a:pt x="38800" y="116094"/>
                    <a:pt x="44637" y="135990"/>
                    <a:pt x="59402" y="156572"/>
                  </a:cubicBezTo>
                  <a:cubicBezTo>
                    <a:pt x="73136" y="175782"/>
                    <a:pt x="99918" y="190189"/>
                    <a:pt x="125670" y="204254"/>
                  </a:cubicBezTo>
                  <a:lnTo>
                    <a:pt x="131507" y="207341"/>
                  </a:lnTo>
                  <a:cubicBezTo>
                    <a:pt x="169277" y="227580"/>
                    <a:pt x="195372" y="248505"/>
                    <a:pt x="181981" y="284523"/>
                  </a:cubicBezTo>
                  <a:cubicBezTo>
                    <a:pt x="173741" y="306820"/>
                    <a:pt x="150049" y="315053"/>
                    <a:pt x="110906" y="315053"/>
                  </a:cubicBezTo>
                  <a:cubicBezTo>
                    <a:pt x="61805" y="315053"/>
                    <a:pt x="0" y="281779"/>
                    <a:pt x="0" y="281779"/>
                  </a:cubicBezTo>
                  <a:lnTo>
                    <a:pt x="0" y="352443"/>
                  </a:lnTo>
                  <a:cubicBezTo>
                    <a:pt x="0" y="352443"/>
                    <a:pt x="34680" y="380915"/>
                    <a:pt x="110906" y="383659"/>
                  </a:cubicBezTo>
                  <a:cubicBezTo>
                    <a:pt x="190222" y="386403"/>
                    <a:pt x="248936" y="345926"/>
                    <a:pt x="256834" y="287953"/>
                  </a:cubicBezTo>
                  <a:cubicBezTo>
                    <a:pt x="265761" y="224835"/>
                    <a:pt x="234172" y="186759"/>
                    <a:pt x="170994" y="156229"/>
                  </a:cubicBezTo>
                  <a:close/>
                </a:path>
              </a:pathLst>
            </a:custGeom>
            <a:grpFill/>
            <a:ln w="3430" cap="flat">
              <a:noFill/>
              <a:prstDash val="solid"/>
              <a:miter/>
            </a:ln>
          </p:spPr>
          <p:txBody>
            <a:bodyPr rtlCol="0" anchor="ctr"/>
            <a:lstStyle/>
            <a:p>
              <a:endParaRPr lang="zh-CN" altLang="en-US">
                <a:solidFill>
                  <a:srgbClr val="0E0D10"/>
                </a:solidFill>
              </a:endParaRPr>
            </a:p>
          </p:txBody>
        </p:sp>
      </p:grpSp>
    </p:spTree>
    <p:extLst>
      <p:ext uri="{BB962C8B-B14F-4D97-AF65-F5344CB8AC3E}">
        <p14:creationId xmlns:p14="http://schemas.microsoft.com/office/powerpoint/2010/main" val="109977164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56624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cSld name="封面">
    <p:spTree>
      <p:nvGrpSpPr>
        <p:cNvPr id="1" name=""/>
        <p:cNvGrpSpPr/>
        <p:nvPr/>
      </p:nvGrpSpPr>
      <p:grpSpPr>
        <a:xfrm>
          <a:off x="0" y="0"/>
          <a:ext cx="0" cy="0"/>
          <a:chOff x="0" y="0"/>
          <a:chExt cx="0" cy="0"/>
        </a:xfrm>
      </p:grpSpPr>
      <p:pic>
        <p:nvPicPr>
          <p:cNvPr id="31" name="图片 30">
            <a:extLst>
              <a:ext uri="{FF2B5EF4-FFF2-40B4-BE49-F238E27FC236}">
                <a16:creationId xmlns:a16="http://schemas.microsoft.com/office/drawing/2014/main" id="{76B4D346-6063-FB44-A88A-D3BCE6A74DE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2" name="标题 30"/>
          <p:cNvSpPr>
            <a:spLocks noGrp="1"/>
          </p:cNvSpPr>
          <p:nvPr>
            <p:ph type="title"/>
          </p:nvPr>
        </p:nvSpPr>
        <p:spPr>
          <a:xfrm>
            <a:off x="946696" y="1683654"/>
            <a:ext cx="10418528" cy="3117954"/>
          </a:xfrm>
          <a:prstGeom prst="rect">
            <a:avLst/>
          </a:prstGeom>
        </p:spPr>
        <p:txBody>
          <a:bodyPr anchor="t"/>
          <a:lstStyle>
            <a:lvl1pPr algn="ctr">
              <a:lnSpc>
                <a:spcPct val="105000"/>
              </a:lnSpc>
              <a:defRPr lang="zh-CN" altLang="en-US" sz="6600" b="1" kern="1200" dirty="0">
                <a:solidFill>
                  <a:schemeClr val="bg1"/>
                </a:solidFill>
                <a:effectLst/>
                <a:latin typeface="Arial" panose="020B0604020202020204" pitchFamily="34" charset="0"/>
                <a:ea typeface="+mj-ea"/>
                <a:cs typeface="Arial" panose="020B0604020202020204" pitchFamily="34" charset="0"/>
              </a:defRPr>
            </a:lvl1pPr>
          </a:lstStyle>
          <a:p>
            <a:pPr marL="0" lvl="0"/>
            <a:r>
              <a:rPr lang="zh-CN" altLang="en-US" dirty="0"/>
              <a:t>单击此处编辑母版标题样式</a:t>
            </a:r>
          </a:p>
        </p:txBody>
      </p:sp>
      <p:grpSp>
        <p:nvGrpSpPr>
          <p:cNvPr id="137" name="图形 159">
            <a:extLst>
              <a:ext uri="{FF2B5EF4-FFF2-40B4-BE49-F238E27FC236}">
                <a16:creationId xmlns:a16="http://schemas.microsoft.com/office/drawing/2014/main" id="{83FFB4FD-3191-0B4C-9304-C46C79F5C67E}"/>
              </a:ext>
            </a:extLst>
          </p:cNvPr>
          <p:cNvGrpSpPr/>
          <p:nvPr/>
        </p:nvGrpSpPr>
        <p:grpSpPr>
          <a:xfrm>
            <a:off x="9879476" y="367219"/>
            <a:ext cx="1310012" cy="367299"/>
            <a:chOff x="829341" y="3964226"/>
            <a:chExt cx="1990574" cy="558112"/>
          </a:xfrm>
          <a:solidFill>
            <a:schemeClr val="bg1"/>
          </a:solidFill>
        </p:grpSpPr>
        <p:sp>
          <p:nvSpPr>
            <p:cNvPr id="148" name="任意形状 161">
              <a:extLst>
                <a:ext uri="{FF2B5EF4-FFF2-40B4-BE49-F238E27FC236}">
                  <a16:creationId xmlns:a16="http://schemas.microsoft.com/office/drawing/2014/main" id="{97DFBB16-44BF-9248-B7A3-00916646B49F}"/>
                </a:ext>
              </a:extLst>
            </p:cNvPr>
            <p:cNvSpPr/>
            <p:nvPr/>
          </p:nvSpPr>
          <p:spPr>
            <a:xfrm>
              <a:off x="829341" y="4084287"/>
              <a:ext cx="560020" cy="438051"/>
            </a:xfrm>
            <a:custGeom>
              <a:avLst/>
              <a:gdLst>
                <a:gd name="connsiteX0" fmla="*/ 161379 w 560020"/>
                <a:gd name="connsiteY0" fmla="*/ 274425 h 438051"/>
                <a:gd name="connsiteX1" fmla="*/ 100261 w 560020"/>
                <a:gd name="connsiteY1" fmla="*/ 268937 h 438051"/>
                <a:gd name="connsiteX2" fmla="*/ 0 w 560020"/>
                <a:gd name="connsiteY2" fmla="*/ 438051 h 438051"/>
                <a:gd name="connsiteX3" fmla="*/ 4120 w 560020"/>
                <a:gd name="connsiteY3" fmla="*/ 438051 h 438051"/>
                <a:gd name="connsiteX4" fmla="*/ 560021 w 560020"/>
                <a:gd name="connsiteY4" fmla="*/ 0 h 438051"/>
                <a:gd name="connsiteX5" fmla="*/ 161379 w 560020"/>
                <a:gd name="connsiteY5" fmla="*/ 274425 h 438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0020" h="438051">
                  <a:moveTo>
                    <a:pt x="161379" y="274425"/>
                  </a:moveTo>
                  <a:cubicBezTo>
                    <a:pt x="130477" y="274082"/>
                    <a:pt x="108845" y="270652"/>
                    <a:pt x="100261" y="268937"/>
                  </a:cubicBezTo>
                  <a:lnTo>
                    <a:pt x="0" y="438051"/>
                  </a:lnTo>
                  <a:cubicBezTo>
                    <a:pt x="1373" y="438051"/>
                    <a:pt x="2747" y="438051"/>
                    <a:pt x="4120" y="438051"/>
                  </a:cubicBezTo>
                  <a:cubicBezTo>
                    <a:pt x="71762" y="438051"/>
                    <a:pt x="420273" y="408207"/>
                    <a:pt x="560021" y="0"/>
                  </a:cubicBezTo>
                  <a:cubicBezTo>
                    <a:pt x="446369" y="225372"/>
                    <a:pt x="265418" y="276140"/>
                    <a:pt x="161379" y="274425"/>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149" name="任意形状 162">
              <a:extLst>
                <a:ext uri="{FF2B5EF4-FFF2-40B4-BE49-F238E27FC236}">
                  <a16:creationId xmlns:a16="http://schemas.microsoft.com/office/drawing/2014/main" id="{E78577DD-B0BF-1642-83D1-456CA730E7EE}"/>
                </a:ext>
              </a:extLst>
            </p:cNvPr>
            <p:cNvSpPr/>
            <p:nvPr/>
          </p:nvSpPr>
          <p:spPr>
            <a:xfrm>
              <a:off x="1941486" y="4136085"/>
              <a:ext cx="403448" cy="384195"/>
            </a:xfrm>
            <a:custGeom>
              <a:avLst/>
              <a:gdLst>
                <a:gd name="connsiteX0" fmla="*/ 150049 w 403448"/>
                <a:gd name="connsiteY0" fmla="*/ 0 h 384195"/>
                <a:gd name="connsiteX1" fmla="*/ 0 w 403448"/>
                <a:gd name="connsiteY1" fmla="*/ 384195 h 384195"/>
                <a:gd name="connsiteX2" fmla="*/ 85840 w 403448"/>
                <a:gd name="connsiteY2" fmla="*/ 384195 h 384195"/>
                <a:gd name="connsiteX3" fmla="*/ 111249 w 403448"/>
                <a:gd name="connsiteY3" fmla="*/ 315932 h 384195"/>
                <a:gd name="connsiteX4" fmla="*/ 116743 w 403448"/>
                <a:gd name="connsiteY4" fmla="*/ 311816 h 384195"/>
                <a:gd name="connsiteX5" fmla="*/ 287393 w 403448"/>
                <a:gd name="connsiteY5" fmla="*/ 311816 h 384195"/>
                <a:gd name="connsiteX6" fmla="*/ 292886 w 403448"/>
                <a:gd name="connsiteY6" fmla="*/ 315932 h 384195"/>
                <a:gd name="connsiteX7" fmla="*/ 318638 w 403448"/>
                <a:gd name="connsiteY7" fmla="*/ 384195 h 384195"/>
                <a:gd name="connsiteX8" fmla="*/ 403449 w 403448"/>
                <a:gd name="connsiteY8" fmla="*/ 384195 h 384195"/>
                <a:gd name="connsiteX9" fmla="*/ 253743 w 403448"/>
                <a:gd name="connsiteY9" fmla="*/ 0 h 384195"/>
                <a:gd name="connsiteX10" fmla="*/ 150049 w 403448"/>
                <a:gd name="connsiteY10" fmla="*/ 0 h 384195"/>
                <a:gd name="connsiteX11" fmla="*/ 266104 w 403448"/>
                <a:gd name="connsiteY11" fmla="*/ 243895 h 384195"/>
                <a:gd name="connsiteX12" fmla="*/ 261297 w 403448"/>
                <a:gd name="connsiteY12" fmla="*/ 246297 h 384195"/>
                <a:gd name="connsiteX13" fmla="*/ 142151 w 403448"/>
                <a:gd name="connsiteY13" fmla="*/ 246297 h 384195"/>
                <a:gd name="connsiteX14" fmla="*/ 137344 w 403448"/>
                <a:gd name="connsiteY14" fmla="*/ 243552 h 384195"/>
                <a:gd name="connsiteX15" fmla="*/ 136657 w 403448"/>
                <a:gd name="connsiteY15" fmla="*/ 238407 h 384195"/>
                <a:gd name="connsiteX16" fmla="*/ 196402 w 403448"/>
                <a:gd name="connsiteY16" fmla="*/ 76839 h 384195"/>
                <a:gd name="connsiteX17" fmla="*/ 201896 w 403448"/>
                <a:gd name="connsiteY17" fmla="*/ 73066 h 384195"/>
                <a:gd name="connsiteX18" fmla="*/ 207390 w 403448"/>
                <a:gd name="connsiteY18" fmla="*/ 76839 h 384195"/>
                <a:gd name="connsiteX19" fmla="*/ 266791 w 403448"/>
                <a:gd name="connsiteY19" fmla="*/ 238407 h 384195"/>
                <a:gd name="connsiteX20" fmla="*/ 266104 w 403448"/>
                <a:gd name="connsiteY20" fmla="*/ 243895 h 384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3448" h="384195">
                  <a:moveTo>
                    <a:pt x="150049" y="0"/>
                  </a:moveTo>
                  <a:lnTo>
                    <a:pt x="0" y="384195"/>
                  </a:lnTo>
                  <a:lnTo>
                    <a:pt x="85840" y="384195"/>
                  </a:lnTo>
                  <a:lnTo>
                    <a:pt x="111249" y="315932"/>
                  </a:lnTo>
                  <a:cubicBezTo>
                    <a:pt x="111936" y="313531"/>
                    <a:pt x="114339" y="311816"/>
                    <a:pt x="116743" y="311816"/>
                  </a:cubicBezTo>
                  <a:lnTo>
                    <a:pt x="287393" y="311816"/>
                  </a:lnTo>
                  <a:cubicBezTo>
                    <a:pt x="289796" y="311816"/>
                    <a:pt x="292200" y="313531"/>
                    <a:pt x="292886" y="315932"/>
                  </a:cubicBezTo>
                  <a:lnTo>
                    <a:pt x="318638" y="384195"/>
                  </a:lnTo>
                  <a:lnTo>
                    <a:pt x="403449" y="384195"/>
                  </a:lnTo>
                  <a:lnTo>
                    <a:pt x="253743" y="0"/>
                  </a:lnTo>
                  <a:lnTo>
                    <a:pt x="150049" y="0"/>
                  </a:lnTo>
                  <a:close/>
                  <a:moveTo>
                    <a:pt x="266104" y="243895"/>
                  </a:moveTo>
                  <a:cubicBezTo>
                    <a:pt x="265074" y="245611"/>
                    <a:pt x="263357" y="246297"/>
                    <a:pt x="261297" y="246297"/>
                  </a:cubicBezTo>
                  <a:lnTo>
                    <a:pt x="142151" y="246297"/>
                  </a:lnTo>
                  <a:cubicBezTo>
                    <a:pt x="140434" y="246297"/>
                    <a:pt x="138374" y="245267"/>
                    <a:pt x="137344" y="243552"/>
                  </a:cubicBezTo>
                  <a:cubicBezTo>
                    <a:pt x="136314" y="242180"/>
                    <a:pt x="135971" y="240122"/>
                    <a:pt x="136657" y="238407"/>
                  </a:cubicBezTo>
                  <a:lnTo>
                    <a:pt x="196402" y="76839"/>
                  </a:lnTo>
                  <a:cubicBezTo>
                    <a:pt x="197089" y="74438"/>
                    <a:pt x="199492" y="73066"/>
                    <a:pt x="201896" y="73066"/>
                  </a:cubicBezTo>
                  <a:cubicBezTo>
                    <a:pt x="204299" y="73066"/>
                    <a:pt x="206703" y="74781"/>
                    <a:pt x="207390" y="76839"/>
                  </a:cubicBezTo>
                  <a:lnTo>
                    <a:pt x="266791" y="238407"/>
                  </a:lnTo>
                  <a:cubicBezTo>
                    <a:pt x="267478" y="240122"/>
                    <a:pt x="267134" y="242180"/>
                    <a:pt x="266104" y="243895"/>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150" name="任意形状 163">
              <a:extLst>
                <a:ext uri="{FF2B5EF4-FFF2-40B4-BE49-F238E27FC236}">
                  <a16:creationId xmlns:a16="http://schemas.microsoft.com/office/drawing/2014/main" id="{BB3BBB7A-9E3B-D746-9006-B5ECE396CB46}"/>
                </a:ext>
              </a:extLst>
            </p:cNvPr>
            <p:cNvSpPr/>
            <p:nvPr/>
          </p:nvSpPr>
          <p:spPr>
            <a:xfrm>
              <a:off x="1478636" y="4135742"/>
              <a:ext cx="541822" cy="384538"/>
            </a:xfrm>
            <a:custGeom>
              <a:avLst/>
              <a:gdLst>
                <a:gd name="connsiteX0" fmla="*/ 351944 w 541822"/>
                <a:gd name="connsiteY0" fmla="*/ 246983 h 384538"/>
                <a:gd name="connsiteX1" fmla="*/ 346794 w 541822"/>
                <a:gd name="connsiteY1" fmla="*/ 242180 h 384538"/>
                <a:gd name="connsiteX2" fmla="*/ 313488 w 541822"/>
                <a:gd name="connsiteY2" fmla="*/ 686 h 384538"/>
                <a:gd name="connsiteX3" fmla="*/ 211510 w 541822"/>
                <a:gd name="connsiteY3" fmla="*/ 686 h 384538"/>
                <a:gd name="connsiteX4" fmla="*/ 104038 w 541822"/>
                <a:gd name="connsiteY4" fmla="*/ 244581 h 384538"/>
                <a:gd name="connsiteX5" fmla="*/ 97858 w 541822"/>
                <a:gd name="connsiteY5" fmla="*/ 248012 h 384538"/>
                <a:gd name="connsiteX6" fmla="*/ 93051 w 541822"/>
                <a:gd name="connsiteY6" fmla="*/ 242523 h 384538"/>
                <a:gd name="connsiteX7" fmla="*/ 76569 w 541822"/>
                <a:gd name="connsiteY7" fmla="*/ 343 h 384538"/>
                <a:gd name="connsiteX8" fmla="*/ 0 w 541822"/>
                <a:gd name="connsiteY8" fmla="*/ 343 h 384538"/>
                <a:gd name="connsiteX9" fmla="*/ 29186 w 541822"/>
                <a:gd name="connsiteY9" fmla="*/ 384538 h 384538"/>
                <a:gd name="connsiteX10" fmla="*/ 124296 w 541822"/>
                <a:gd name="connsiteY10" fmla="*/ 384538 h 384538"/>
                <a:gd name="connsiteX11" fmla="*/ 243443 w 541822"/>
                <a:gd name="connsiteY11" fmla="*/ 114916 h 384538"/>
                <a:gd name="connsiteX12" fmla="*/ 249623 w 541822"/>
                <a:gd name="connsiteY12" fmla="*/ 111485 h 384538"/>
                <a:gd name="connsiteX13" fmla="*/ 254430 w 541822"/>
                <a:gd name="connsiteY13" fmla="*/ 116288 h 384538"/>
                <a:gd name="connsiteX14" fmla="*/ 292200 w 541822"/>
                <a:gd name="connsiteY14" fmla="*/ 384195 h 384538"/>
                <a:gd name="connsiteX15" fmla="*/ 383877 w 541822"/>
                <a:gd name="connsiteY15" fmla="*/ 384195 h 384538"/>
                <a:gd name="connsiteX16" fmla="*/ 541823 w 541822"/>
                <a:gd name="connsiteY16" fmla="*/ 0 h 384538"/>
                <a:gd name="connsiteX17" fmla="*/ 457699 w 541822"/>
                <a:gd name="connsiteY17" fmla="*/ 0 h 384538"/>
                <a:gd name="connsiteX18" fmla="*/ 358125 w 541822"/>
                <a:gd name="connsiteY18" fmla="*/ 242866 h 384538"/>
                <a:gd name="connsiteX19" fmla="*/ 351944 w 541822"/>
                <a:gd name="connsiteY19" fmla="*/ 246983 h 38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41822" h="384538">
                  <a:moveTo>
                    <a:pt x="351944" y="246983"/>
                  </a:moveTo>
                  <a:cubicBezTo>
                    <a:pt x="349198" y="246640"/>
                    <a:pt x="347137" y="244581"/>
                    <a:pt x="346794" y="242180"/>
                  </a:cubicBezTo>
                  <a:lnTo>
                    <a:pt x="313488" y="686"/>
                  </a:lnTo>
                  <a:lnTo>
                    <a:pt x="211510" y="686"/>
                  </a:lnTo>
                  <a:lnTo>
                    <a:pt x="104038" y="244581"/>
                  </a:lnTo>
                  <a:cubicBezTo>
                    <a:pt x="103008" y="246983"/>
                    <a:pt x="100261" y="248355"/>
                    <a:pt x="97858" y="248012"/>
                  </a:cubicBezTo>
                  <a:cubicBezTo>
                    <a:pt x="95111" y="247669"/>
                    <a:pt x="93051" y="245268"/>
                    <a:pt x="93051" y="242523"/>
                  </a:cubicBezTo>
                  <a:lnTo>
                    <a:pt x="76569" y="343"/>
                  </a:lnTo>
                  <a:lnTo>
                    <a:pt x="0" y="343"/>
                  </a:lnTo>
                  <a:lnTo>
                    <a:pt x="29186" y="384538"/>
                  </a:lnTo>
                  <a:lnTo>
                    <a:pt x="124296" y="384538"/>
                  </a:lnTo>
                  <a:lnTo>
                    <a:pt x="243443" y="114916"/>
                  </a:lnTo>
                  <a:cubicBezTo>
                    <a:pt x="244473" y="112514"/>
                    <a:pt x="246876" y="111142"/>
                    <a:pt x="249623" y="111485"/>
                  </a:cubicBezTo>
                  <a:cubicBezTo>
                    <a:pt x="252027" y="111828"/>
                    <a:pt x="254087" y="113886"/>
                    <a:pt x="254430" y="116288"/>
                  </a:cubicBezTo>
                  <a:lnTo>
                    <a:pt x="292200" y="384195"/>
                  </a:lnTo>
                  <a:lnTo>
                    <a:pt x="383877" y="384195"/>
                  </a:lnTo>
                  <a:lnTo>
                    <a:pt x="541823" y="0"/>
                  </a:lnTo>
                  <a:lnTo>
                    <a:pt x="457699" y="0"/>
                  </a:lnTo>
                  <a:lnTo>
                    <a:pt x="358125" y="242866"/>
                  </a:lnTo>
                  <a:cubicBezTo>
                    <a:pt x="357095" y="245954"/>
                    <a:pt x="354691" y="247326"/>
                    <a:pt x="351944" y="246983"/>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151" name="任意形状 164">
              <a:extLst>
                <a:ext uri="{FF2B5EF4-FFF2-40B4-BE49-F238E27FC236}">
                  <a16:creationId xmlns:a16="http://schemas.microsoft.com/office/drawing/2014/main" id="{85B35F84-EF5E-DE4A-9D45-C1CA35CB6AD9}"/>
                </a:ext>
              </a:extLst>
            </p:cNvPr>
            <p:cNvSpPr/>
            <p:nvPr/>
          </p:nvSpPr>
          <p:spPr>
            <a:xfrm>
              <a:off x="1110897" y="3964226"/>
              <a:ext cx="222497" cy="174603"/>
            </a:xfrm>
            <a:custGeom>
              <a:avLst/>
              <a:gdLst>
                <a:gd name="connsiteX0" fmla="*/ 77943 w 222497"/>
                <a:gd name="connsiteY0" fmla="*/ 43565 h 174603"/>
                <a:gd name="connsiteX1" fmla="*/ 0 w 222497"/>
                <a:gd name="connsiteY1" fmla="*/ 174603 h 174603"/>
                <a:gd name="connsiteX2" fmla="*/ 222498 w 222497"/>
                <a:gd name="connsiteY2" fmla="*/ 0 h 174603"/>
                <a:gd name="connsiteX3" fmla="*/ 77943 w 222497"/>
                <a:gd name="connsiteY3" fmla="*/ 43565 h 174603"/>
              </a:gdLst>
              <a:ahLst/>
              <a:cxnLst>
                <a:cxn ang="0">
                  <a:pos x="connsiteX0" y="connsiteY0"/>
                </a:cxn>
                <a:cxn ang="0">
                  <a:pos x="connsiteX1" y="connsiteY1"/>
                </a:cxn>
                <a:cxn ang="0">
                  <a:pos x="connsiteX2" y="connsiteY2"/>
                </a:cxn>
                <a:cxn ang="0">
                  <a:pos x="connsiteX3" y="connsiteY3"/>
                </a:cxn>
              </a:cxnLst>
              <a:rect l="l" t="t" r="r" b="b"/>
              <a:pathLst>
                <a:path w="222497" h="174603">
                  <a:moveTo>
                    <a:pt x="77943" y="43565"/>
                  </a:moveTo>
                  <a:lnTo>
                    <a:pt x="0" y="174603"/>
                  </a:lnTo>
                  <a:cubicBezTo>
                    <a:pt x="147645" y="170487"/>
                    <a:pt x="205329" y="49053"/>
                    <a:pt x="222498" y="0"/>
                  </a:cubicBezTo>
                  <a:cubicBezTo>
                    <a:pt x="180951" y="39449"/>
                    <a:pt x="94081" y="43222"/>
                    <a:pt x="77943" y="43565"/>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152" name="任意形状 165">
              <a:extLst>
                <a:ext uri="{FF2B5EF4-FFF2-40B4-BE49-F238E27FC236}">
                  <a16:creationId xmlns:a16="http://schemas.microsoft.com/office/drawing/2014/main" id="{7D7E22A1-8B72-B843-A07E-3186F41303CF}"/>
                </a:ext>
              </a:extLst>
            </p:cNvPr>
            <p:cNvSpPr/>
            <p:nvPr/>
          </p:nvSpPr>
          <p:spPr>
            <a:xfrm>
              <a:off x="939217" y="4088060"/>
              <a:ext cx="434350" cy="253843"/>
            </a:xfrm>
            <a:custGeom>
              <a:avLst/>
              <a:gdLst>
                <a:gd name="connsiteX0" fmla="*/ 54938 w 434350"/>
                <a:gd name="connsiteY0" fmla="*/ 253843 h 253843"/>
                <a:gd name="connsiteX1" fmla="*/ 434351 w 434350"/>
                <a:gd name="connsiteY1" fmla="*/ 0 h 253843"/>
                <a:gd name="connsiteX2" fmla="*/ 86870 w 434350"/>
                <a:gd name="connsiteY2" fmla="*/ 102909 h 253843"/>
                <a:gd name="connsiteX3" fmla="*/ 0 w 434350"/>
                <a:gd name="connsiteY3" fmla="*/ 249384 h 253843"/>
                <a:gd name="connsiteX4" fmla="*/ 54938 w 434350"/>
                <a:gd name="connsiteY4" fmla="*/ 253843 h 2538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350" h="253843">
                  <a:moveTo>
                    <a:pt x="54938" y="253843"/>
                  </a:moveTo>
                  <a:cubicBezTo>
                    <a:pt x="146615" y="253843"/>
                    <a:pt x="312458" y="219540"/>
                    <a:pt x="434351" y="0"/>
                  </a:cubicBezTo>
                  <a:cubicBezTo>
                    <a:pt x="331686" y="95363"/>
                    <a:pt x="117086" y="102223"/>
                    <a:pt x="86870" y="102909"/>
                  </a:cubicBezTo>
                  <a:lnTo>
                    <a:pt x="0" y="249384"/>
                  </a:lnTo>
                  <a:cubicBezTo>
                    <a:pt x="9614" y="251099"/>
                    <a:pt x="29186" y="253843"/>
                    <a:pt x="54938" y="253843"/>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153" name="任意形状 166">
              <a:extLst>
                <a:ext uri="{FF2B5EF4-FFF2-40B4-BE49-F238E27FC236}">
                  <a16:creationId xmlns:a16="http://schemas.microsoft.com/office/drawing/2014/main" id="{906A87F9-26F7-144B-955A-600C62B21719}"/>
                </a:ext>
              </a:extLst>
            </p:cNvPr>
            <p:cNvSpPr/>
            <p:nvPr/>
          </p:nvSpPr>
          <p:spPr>
            <a:xfrm>
              <a:off x="2272829" y="4135742"/>
              <a:ext cx="310741" cy="384881"/>
            </a:xfrm>
            <a:custGeom>
              <a:avLst/>
              <a:gdLst>
                <a:gd name="connsiteX0" fmla="*/ 195715 w 310741"/>
                <a:gd name="connsiteY0" fmla="*/ 384538 h 384881"/>
                <a:gd name="connsiteX1" fmla="*/ 195715 w 310741"/>
                <a:gd name="connsiteY1" fmla="*/ 249727 h 384881"/>
                <a:gd name="connsiteX2" fmla="*/ 196402 w 310741"/>
                <a:gd name="connsiteY2" fmla="*/ 246983 h 384881"/>
                <a:gd name="connsiteX3" fmla="*/ 310741 w 310741"/>
                <a:gd name="connsiteY3" fmla="*/ 0 h 384881"/>
                <a:gd name="connsiteX4" fmla="*/ 225588 w 310741"/>
                <a:gd name="connsiteY4" fmla="*/ 0 h 384881"/>
                <a:gd name="connsiteX5" fmla="*/ 160349 w 310741"/>
                <a:gd name="connsiteY5" fmla="*/ 145788 h 384881"/>
                <a:gd name="connsiteX6" fmla="*/ 155199 w 310741"/>
                <a:gd name="connsiteY6" fmla="*/ 149219 h 384881"/>
                <a:gd name="connsiteX7" fmla="*/ 150049 w 310741"/>
                <a:gd name="connsiteY7" fmla="*/ 145788 h 384881"/>
                <a:gd name="connsiteX8" fmla="*/ 85153 w 310741"/>
                <a:gd name="connsiteY8" fmla="*/ 343 h 384881"/>
                <a:gd name="connsiteX9" fmla="*/ 0 w 310741"/>
                <a:gd name="connsiteY9" fmla="*/ 343 h 384881"/>
                <a:gd name="connsiteX10" fmla="*/ 114339 w 310741"/>
                <a:gd name="connsiteY10" fmla="*/ 247326 h 384881"/>
                <a:gd name="connsiteX11" fmla="*/ 115026 w 310741"/>
                <a:gd name="connsiteY11" fmla="*/ 250070 h 384881"/>
                <a:gd name="connsiteX12" fmla="*/ 115026 w 310741"/>
                <a:gd name="connsiteY12" fmla="*/ 384881 h 384881"/>
                <a:gd name="connsiteX13" fmla="*/ 195715 w 310741"/>
                <a:gd name="connsiteY13" fmla="*/ 384881 h 384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0741" h="384881">
                  <a:moveTo>
                    <a:pt x="195715" y="384538"/>
                  </a:moveTo>
                  <a:lnTo>
                    <a:pt x="195715" y="249727"/>
                  </a:lnTo>
                  <a:cubicBezTo>
                    <a:pt x="195715" y="248698"/>
                    <a:pt x="196059" y="248012"/>
                    <a:pt x="196402" y="246983"/>
                  </a:cubicBezTo>
                  <a:lnTo>
                    <a:pt x="310741" y="0"/>
                  </a:lnTo>
                  <a:lnTo>
                    <a:pt x="225588" y="0"/>
                  </a:lnTo>
                  <a:lnTo>
                    <a:pt x="160349" y="145788"/>
                  </a:lnTo>
                  <a:cubicBezTo>
                    <a:pt x="159319" y="147847"/>
                    <a:pt x="157259" y="149219"/>
                    <a:pt x="155199" y="149219"/>
                  </a:cubicBezTo>
                  <a:cubicBezTo>
                    <a:pt x="153139" y="149219"/>
                    <a:pt x="151079" y="147847"/>
                    <a:pt x="150049" y="145788"/>
                  </a:cubicBezTo>
                  <a:lnTo>
                    <a:pt x="85153" y="343"/>
                  </a:lnTo>
                  <a:lnTo>
                    <a:pt x="0" y="343"/>
                  </a:lnTo>
                  <a:lnTo>
                    <a:pt x="114339" y="247326"/>
                  </a:lnTo>
                  <a:cubicBezTo>
                    <a:pt x="114682" y="248012"/>
                    <a:pt x="115026" y="249041"/>
                    <a:pt x="115026" y="250070"/>
                  </a:cubicBezTo>
                  <a:lnTo>
                    <a:pt x="115026" y="384881"/>
                  </a:lnTo>
                  <a:lnTo>
                    <a:pt x="195715" y="384881"/>
                  </a:lnTo>
                  <a:close/>
                </a:path>
              </a:pathLst>
            </a:custGeom>
            <a:grpFill/>
            <a:ln w="3430" cap="flat">
              <a:noFill/>
              <a:prstDash val="solid"/>
              <a:miter/>
            </a:ln>
          </p:spPr>
          <p:txBody>
            <a:bodyPr rtlCol="0" anchor="ctr"/>
            <a:lstStyle/>
            <a:p>
              <a:endParaRPr lang="zh-CN" altLang="en-US">
                <a:solidFill>
                  <a:srgbClr val="0E0D10"/>
                </a:solidFill>
              </a:endParaRPr>
            </a:p>
          </p:txBody>
        </p:sp>
        <p:sp>
          <p:nvSpPr>
            <p:cNvPr id="154" name="任意形状 167">
              <a:extLst>
                <a:ext uri="{FF2B5EF4-FFF2-40B4-BE49-F238E27FC236}">
                  <a16:creationId xmlns:a16="http://schemas.microsoft.com/office/drawing/2014/main" id="{56D7741B-E52E-7D43-A9EA-741F465D1A15}"/>
                </a:ext>
              </a:extLst>
            </p:cNvPr>
            <p:cNvSpPr/>
            <p:nvPr/>
          </p:nvSpPr>
          <p:spPr>
            <a:xfrm>
              <a:off x="2561595" y="4135592"/>
              <a:ext cx="258321" cy="383790"/>
            </a:xfrm>
            <a:custGeom>
              <a:avLst/>
              <a:gdLst>
                <a:gd name="connsiteX0" fmla="*/ 170994 w 258321"/>
                <a:gd name="connsiteY0" fmla="*/ 156229 h 383790"/>
                <a:gd name="connsiteX1" fmla="*/ 166187 w 258321"/>
                <a:gd name="connsiteY1" fmla="*/ 153828 h 383790"/>
                <a:gd name="connsiteX2" fmla="*/ 112966 w 258321"/>
                <a:gd name="connsiteY2" fmla="*/ 101344 h 383790"/>
                <a:gd name="connsiteX3" fmla="*/ 124983 w 258321"/>
                <a:gd name="connsiteY3" fmla="*/ 76989 h 383790"/>
                <a:gd name="connsiteX4" fmla="*/ 173054 w 258321"/>
                <a:gd name="connsiteY4" fmla="*/ 66012 h 383790"/>
                <a:gd name="connsiteX5" fmla="*/ 247906 w 258321"/>
                <a:gd name="connsiteY5" fmla="*/ 88995 h 383790"/>
                <a:gd name="connsiteX6" fmla="*/ 247906 w 258321"/>
                <a:gd name="connsiteY6" fmla="*/ 18330 h 383790"/>
                <a:gd name="connsiteX7" fmla="*/ 178891 w 258321"/>
                <a:gd name="connsiteY7" fmla="*/ 1522 h 383790"/>
                <a:gd name="connsiteX8" fmla="*/ 177174 w 258321"/>
                <a:gd name="connsiteY8" fmla="*/ 1179 h 383790"/>
                <a:gd name="connsiteX9" fmla="*/ 74509 w 258321"/>
                <a:gd name="connsiteY9" fmla="*/ 25191 h 383790"/>
                <a:gd name="connsiteX10" fmla="*/ 40860 w 258321"/>
                <a:gd name="connsiteY10" fmla="*/ 93454 h 383790"/>
                <a:gd name="connsiteX11" fmla="*/ 59402 w 258321"/>
                <a:gd name="connsiteY11" fmla="*/ 156572 h 383790"/>
                <a:gd name="connsiteX12" fmla="*/ 125670 w 258321"/>
                <a:gd name="connsiteY12" fmla="*/ 204254 h 383790"/>
                <a:gd name="connsiteX13" fmla="*/ 131507 w 258321"/>
                <a:gd name="connsiteY13" fmla="*/ 207341 h 383790"/>
                <a:gd name="connsiteX14" fmla="*/ 181981 w 258321"/>
                <a:gd name="connsiteY14" fmla="*/ 284523 h 383790"/>
                <a:gd name="connsiteX15" fmla="*/ 110906 w 258321"/>
                <a:gd name="connsiteY15" fmla="*/ 315053 h 383790"/>
                <a:gd name="connsiteX16" fmla="*/ 0 w 258321"/>
                <a:gd name="connsiteY16" fmla="*/ 281779 h 383790"/>
                <a:gd name="connsiteX17" fmla="*/ 0 w 258321"/>
                <a:gd name="connsiteY17" fmla="*/ 352443 h 383790"/>
                <a:gd name="connsiteX18" fmla="*/ 110906 w 258321"/>
                <a:gd name="connsiteY18" fmla="*/ 383659 h 383790"/>
                <a:gd name="connsiteX19" fmla="*/ 256834 w 258321"/>
                <a:gd name="connsiteY19" fmla="*/ 287953 h 383790"/>
                <a:gd name="connsiteX20" fmla="*/ 170994 w 258321"/>
                <a:gd name="connsiteY20" fmla="*/ 156229 h 38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58321" h="383790">
                  <a:moveTo>
                    <a:pt x="170994" y="156229"/>
                  </a:moveTo>
                  <a:cubicBezTo>
                    <a:pt x="168933" y="155200"/>
                    <a:pt x="167560" y="154514"/>
                    <a:pt x="166187" y="153828"/>
                  </a:cubicBezTo>
                  <a:cubicBezTo>
                    <a:pt x="153139" y="147653"/>
                    <a:pt x="110219" y="130845"/>
                    <a:pt x="112966" y="101344"/>
                  </a:cubicBezTo>
                  <a:cubicBezTo>
                    <a:pt x="113996" y="91053"/>
                    <a:pt x="118116" y="82820"/>
                    <a:pt x="124983" y="76989"/>
                  </a:cubicBezTo>
                  <a:cubicBezTo>
                    <a:pt x="138374" y="66355"/>
                    <a:pt x="164813" y="65669"/>
                    <a:pt x="173054" y="66012"/>
                  </a:cubicBezTo>
                  <a:cubicBezTo>
                    <a:pt x="207733" y="68756"/>
                    <a:pt x="238979" y="82477"/>
                    <a:pt x="247906" y="88995"/>
                  </a:cubicBezTo>
                  <a:lnTo>
                    <a:pt x="247906" y="18330"/>
                  </a:lnTo>
                  <a:cubicBezTo>
                    <a:pt x="219064" y="7353"/>
                    <a:pt x="190909" y="2551"/>
                    <a:pt x="178891" y="1522"/>
                  </a:cubicBezTo>
                  <a:lnTo>
                    <a:pt x="177174" y="1179"/>
                  </a:lnTo>
                  <a:cubicBezTo>
                    <a:pt x="135284" y="-3281"/>
                    <a:pt x="98888" y="4952"/>
                    <a:pt x="74509" y="25191"/>
                  </a:cubicBezTo>
                  <a:cubicBezTo>
                    <a:pt x="54938" y="41314"/>
                    <a:pt x="43607" y="64297"/>
                    <a:pt x="40860" y="93454"/>
                  </a:cubicBezTo>
                  <a:cubicBezTo>
                    <a:pt x="38800" y="116094"/>
                    <a:pt x="44637" y="135990"/>
                    <a:pt x="59402" y="156572"/>
                  </a:cubicBezTo>
                  <a:cubicBezTo>
                    <a:pt x="73136" y="175782"/>
                    <a:pt x="99918" y="190189"/>
                    <a:pt x="125670" y="204254"/>
                  </a:cubicBezTo>
                  <a:lnTo>
                    <a:pt x="131507" y="207341"/>
                  </a:lnTo>
                  <a:cubicBezTo>
                    <a:pt x="169277" y="227580"/>
                    <a:pt x="195372" y="248505"/>
                    <a:pt x="181981" y="284523"/>
                  </a:cubicBezTo>
                  <a:cubicBezTo>
                    <a:pt x="173741" y="306820"/>
                    <a:pt x="150049" y="315053"/>
                    <a:pt x="110906" y="315053"/>
                  </a:cubicBezTo>
                  <a:cubicBezTo>
                    <a:pt x="61805" y="315053"/>
                    <a:pt x="0" y="281779"/>
                    <a:pt x="0" y="281779"/>
                  </a:cubicBezTo>
                  <a:lnTo>
                    <a:pt x="0" y="352443"/>
                  </a:lnTo>
                  <a:cubicBezTo>
                    <a:pt x="0" y="352443"/>
                    <a:pt x="34680" y="380915"/>
                    <a:pt x="110906" y="383659"/>
                  </a:cubicBezTo>
                  <a:cubicBezTo>
                    <a:pt x="190222" y="386403"/>
                    <a:pt x="248936" y="345926"/>
                    <a:pt x="256834" y="287953"/>
                  </a:cubicBezTo>
                  <a:cubicBezTo>
                    <a:pt x="265761" y="224835"/>
                    <a:pt x="234172" y="186759"/>
                    <a:pt x="170994" y="156229"/>
                  </a:cubicBezTo>
                  <a:close/>
                </a:path>
              </a:pathLst>
            </a:custGeom>
            <a:grpFill/>
            <a:ln w="3430" cap="flat">
              <a:noFill/>
              <a:prstDash val="solid"/>
              <a:miter/>
            </a:ln>
          </p:spPr>
          <p:txBody>
            <a:bodyPr rtlCol="0" anchor="ctr"/>
            <a:lstStyle/>
            <a:p>
              <a:endParaRPr lang="zh-CN" altLang="en-US">
                <a:solidFill>
                  <a:srgbClr val="0E0D10"/>
                </a:solidFill>
              </a:endParaRPr>
            </a:p>
          </p:txBody>
        </p:sp>
      </p:grpSp>
    </p:spTree>
    <p:extLst>
      <p:ext uri="{BB962C8B-B14F-4D97-AF65-F5344CB8AC3E}">
        <p14:creationId xmlns:p14="http://schemas.microsoft.com/office/powerpoint/2010/main" val="40508553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联系方式">
    <p:spTree>
      <p:nvGrpSpPr>
        <p:cNvPr id="1" name=""/>
        <p:cNvGrpSpPr/>
        <p:nvPr/>
      </p:nvGrpSpPr>
      <p:grpSpPr>
        <a:xfrm>
          <a:off x="0" y="0"/>
          <a:ext cx="0" cy="0"/>
          <a:chOff x="0" y="0"/>
          <a:chExt cx="0" cy="0"/>
        </a:xfrm>
      </p:grpSpPr>
      <p:pic>
        <p:nvPicPr>
          <p:cNvPr id="49" name="图片 48">
            <a:extLst>
              <a:ext uri="{FF2B5EF4-FFF2-40B4-BE49-F238E27FC236}">
                <a16:creationId xmlns:a16="http://schemas.microsoft.com/office/drawing/2014/main" id="{47E4C1A3-DC5A-A64A-BF8A-B75AE2E9557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0" name="标题 30">
            <a:extLst>
              <a:ext uri="{FF2B5EF4-FFF2-40B4-BE49-F238E27FC236}">
                <a16:creationId xmlns:a16="http://schemas.microsoft.com/office/drawing/2014/main" id="{247828F4-3972-994B-A8C5-8850A6ED8F6C}"/>
              </a:ext>
            </a:extLst>
          </p:cNvPr>
          <p:cNvSpPr>
            <a:spLocks noGrp="1"/>
          </p:cNvSpPr>
          <p:nvPr>
            <p:ph type="title" hasCustomPrompt="1"/>
          </p:nvPr>
        </p:nvSpPr>
        <p:spPr>
          <a:xfrm>
            <a:off x="946696" y="1683654"/>
            <a:ext cx="10418528" cy="3117954"/>
          </a:xfrm>
          <a:prstGeom prst="rect">
            <a:avLst/>
          </a:prstGeom>
        </p:spPr>
        <p:txBody>
          <a:bodyPr anchor="t"/>
          <a:lstStyle>
            <a:lvl1pPr algn="ctr">
              <a:lnSpc>
                <a:spcPct val="105000"/>
              </a:lnSpc>
              <a:defRPr lang="zh-CN" altLang="en-US" sz="6600" b="1" kern="1200" dirty="0">
                <a:solidFill>
                  <a:schemeClr val="bg1"/>
                </a:solidFill>
                <a:effectLst/>
                <a:latin typeface="Arial" panose="020B0604020202020204" pitchFamily="34" charset="0"/>
                <a:ea typeface="+mj-ea"/>
                <a:cs typeface="Arial" panose="020B0604020202020204" pitchFamily="34" charset="0"/>
              </a:defRPr>
            </a:lvl1pPr>
          </a:lstStyle>
          <a:p>
            <a:pPr marL="0" lvl="0"/>
            <a:r>
              <a:rPr lang="zh-CN" altLang="en-US" dirty="0"/>
              <a:t>谢谢</a:t>
            </a:r>
          </a:p>
        </p:txBody>
      </p:sp>
      <p:grpSp>
        <p:nvGrpSpPr>
          <p:cNvPr id="51" name="图形 159">
            <a:extLst>
              <a:ext uri="{FF2B5EF4-FFF2-40B4-BE49-F238E27FC236}">
                <a16:creationId xmlns:a16="http://schemas.microsoft.com/office/drawing/2014/main" id="{0E62F7DB-C395-C740-A12C-9948284D87B5}"/>
              </a:ext>
            </a:extLst>
          </p:cNvPr>
          <p:cNvGrpSpPr/>
          <p:nvPr userDrawn="1"/>
        </p:nvGrpSpPr>
        <p:grpSpPr>
          <a:xfrm>
            <a:off x="9879476" y="367219"/>
            <a:ext cx="1310012" cy="367299"/>
            <a:chOff x="829341" y="3964226"/>
            <a:chExt cx="1990574" cy="558112"/>
          </a:xfrm>
          <a:solidFill>
            <a:schemeClr val="bg1"/>
          </a:solidFill>
        </p:grpSpPr>
        <p:sp>
          <p:nvSpPr>
            <p:cNvPr id="52" name="任意形状 161">
              <a:extLst>
                <a:ext uri="{FF2B5EF4-FFF2-40B4-BE49-F238E27FC236}">
                  <a16:creationId xmlns:a16="http://schemas.microsoft.com/office/drawing/2014/main" id="{7127945D-F7A7-254F-8DBA-784CEC527AC0}"/>
                </a:ext>
              </a:extLst>
            </p:cNvPr>
            <p:cNvSpPr/>
            <p:nvPr/>
          </p:nvSpPr>
          <p:spPr>
            <a:xfrm>
              <a:off x="829341" y="4084287"/>
              <a:ext cx="560020" cy="438051"/>
            </a:xfrm>
            <a:custGeom>
              <a:avLst/>
              <a:gdLst>
                <a:gd name="connsiteX0" fmla="*/ 161379 w 560020"/>
                <a:gd name="connsiteY0" fmla="*/ 274425 h 438051"/>
                <a:gd name="connsiteX1" fmla="*/ 100261 w 560020"/>
                <a:gd name="connsiteY1" fmla="*/ 268937 h 438051"/>
                <a:gd name="connsiteX2" fmla="*/ 0 w 560020"/>
                <a:gd name="connsiteY2" fmla="*/ 438051 h 438051"/>
                <a:gd name="connsiteX3" fmla="*/ 4120 w 560020"/>
                <a:gd name="connsiteY3" fmla="*/ 438051 h 438051"/>
                <a:gd name="connsiteX4" fmla="*/ 560021 w 560020"/>
                <a:gd name="connsiteY4" fmla="*/ 0 h 438051"/>
                <a:gd name="connsiteX5" fmla="*/ 161379 w 560020"/>
                <a:gd name="connsiteY5" fmla="*/ 274425 h 438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0020" h="438051">
                  <a:moveTo>
                    <a:pt x="161379" y="274425"/>
                  </a:moveTo>
                  <a:cubicBezTo>
                    <a:pt x="130477" y="274082"/>
                    <a:pt x="108845" y="270652"/>
                    <a:pt x="100261" y="268937"/>
                  </a:cubicBezTo>
                  <a:lnTo>
                    <a:pt x="0" y="438051"/>
                  </a:lnTo>
                  <a:cubicBezTo>
                    <a:pt x="1373" y="438051"/>
                    <a:pt x="2747" y="438051"/>
                    <a:pt x="4120" y="438051"/>
                  </a:cubicBezTo>
                  <a:cubicBezTo>
                    <a:pt x="71762" y="438051"/>
                    <a:pt x="420273" y="408207"/>
                    <a:pt x="560021" y="0"/>
                  </a:cubicBezTo>
                  <a:cubicBezTo>
                    <a:pt x="446369" y="225372"/>
                    <a:pt x="265418" y="276140"/>
                    <a:pt x="161379" y="274425"/>
                  </a:cubicBezTo>
                  <a:close/>
                </a:path>
              </a:pathLst>
            </a:custGeom>
            <a:grpFill/>
            <a:ln w="3430" cap="flat">
              <a:noFill/>
              <a:prstDash val="solid"/>
              <a:miter/>
            </a:ln>
          </p:spPr>
          <p:txBody>
            <a:bodyPr rtlCol="0" anchor="ctr"/>
            <a:lstStyle/>
            <a:p>
              <a:endParaRPr lang="zh-CN" altLang="en-US"/>
            </a:p>
          </p:txBody>
        </p:sp>
        <p:sp>
          <p:nvSpPr>
            <p:cNvPr id="53" name="任意形状 162">
              <a:extLst>
                <a:ext uri="{FF2B5EF4-FFF2-40B4-BE49-F238E27FC236}">
                  <a16:creationId xmlns:a16="http://schemas.microsoft.com/office/drawing/2014/main" id="{07B3CAA7-BC8D-7F44-8FC6-C08148B2114B}"/>
                </a:ext>
              </a:extLst>
            </p:cNvPr>
            <p:cNvSpPr/>
            <p:nvPr/>
          </p:nvSpPr>
          <p:spPr>
            <a:xfrm>
              <a:off x="1941486" y="4136085"/>
              <a:ext cx="403448" cy="384195"/>
            </a:xfrm>
            <a:custGeom>
              <a:avLst/>
              <a:gdLst>
                <a:gd name="connsiteX0" fmla="*/ 150049 w 403448"/>
                <a:gd name="connsiteY0" fmla="*/ 0 h 384195"/>
                <a:gd name="connsiteX1" fmla="*/ 0 w 403448"/>
                <a:gd name="connsiteY1" fmla="*/ 384195 h 384195"/>
                <a:gd name="connsiteX2" fmla="*/ 85840 w 403448"/>
                <a:gd name="connsiteY2" fmla="*/ 384195 h 384195"/>
                <a:gd name="connsiteX3" fmla="*/ 111249 w 403448"/>
                <a:gd name="connsiteY3" fmla="*/ 315932 h 384195"/>
                <a:gd name="connsiteX4" fmla="*/ 116743 w 403448"/>
                <a:gd name="connsiteY4" fmla="*/ 311816 h 384195"/>
                <a:gd name="connsiteX5" fmla="*/ 287393 w 403448"/>
                <a:gd name="connsiteY5" fmla="*/ 311816 h 384195"/>
                <a:gd name="connsiteX6" fmla="*/ 292886 w 403448"/>
                <a:gd name="connsiteY6" fmla="*/ 315932 h 384195"/>
                <a:gd name="connsiteX7" fmla="*/ 318638 w 403448"/>
                <a:gd name="connsiteY7" fmla="*/ 384195 h 384195"/>
                <a:gd name="connsiteX8" fmla="*/ 403449 w 403448"/>
                <a:gd name="connsiteY8" fmla="*/ 384195 h 384195"/>
                <a:gd name="connsiteX9" fmla="*/ 253743 w 403448"/>
                <a:gd name="connsiteY9" fmla="*/ 0 h 384195"/>
                <a:gd name="connsiteX10" fmla="*/ 150049 w 403448"/>
                <a:gd name="connsiteY10" fmla="*/ 0 h 384195"/>
                <a:gd name="connsiteX11" fmla="*/ 266104 w 403448"/>
                <a:gd name="connsiteY11" fmla="*/ 243895 h 384195"/>
                <a:gd name="connsiteX12" fmla="*/ 261297 w 403448"/>
                <a:gd name="connsiteY12" fmla="*/ 246297 h 384195"/>
                <a:gd name="connsiteX13" fmla="*/ 142151 w 403448"/>
                <a:gd name="connsiteY13" fmla="*/ 246297 h 384195"/>
                <a:gd name="connsiteX14" fmla="*/ 137344 w 403448"/>
                <a:gd name="connsiteY14" fmla="*/ 243552 h 384195"/>
                <a:gd name="connsiteX15" fmla="*/ 136657 w 403448"/>
                <a:gd name="connsiteY15" fmla="*/ 238407 h 384195"/>
                <a:gd name="connsiteX16" fmla="*/ 196402 w 403448"/>
                <a:gd name="connsiteY16" fmla="*/ 76839 h 384195"/>
                <a:gd name="connsiteX17" fmla="*/ 201896 w 403448"/>
                <a:gd name="connsiteY17" fmla="*/ 73066 h 384195"/>
                <a:gd name="connsiteX18" fmla="*/ 207390 w 403448"/>
                <a:gd name="connsiteY18" fmla="*/ 76839 h 384195"/>
                <a:gd name="connsiteX19" fmla="*/ 266791 w 403448"/>
                <a:gd name="connsiteY19" fmla="*/ 238407 h 384195"/>
                <a:gd name="connsiteX20" fmla="*/ 266104 w 403448"/>
                <a:gd name="connsiteY20" fmla="*/ 243895 h 384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3448" h="384195">
                  <a:moveTo>
                    <a:pt x="150049" y="0"/>
                  </a:moveTo>
                  <a:lnTo>
                    <a:pt x="0" y="384195"/>
                  </a:lnTo>
                  <a:lnTo>
                    <a:pt x="85840" y="384195"/>
                  </a:lnTo>
                  <a:lnTo>
                    <a:pt x="111249" y="315932"/>
                  </a:lnTo>
                  <a:cubicBezTo>
                    <a:pt x="111936" y="313531"/>
                    <a:pt x="114339" y="311816"/>
                    <a:pt x="116743" y="311816"/>
                  </a:cubicBezTo>
                  <a:lnTo>
                    <a:pt x="287393" y="311816"/>
                  </a:lnTo>
                  <a:cubicBezTo>
                    <a:pt x="289796" y="311816"/>
                    <a:pt x="292200" y="313531"/>
                    <a:pt x="292886" y="315932"/>
                  </a:cubicBezTo>
                  <a:lnTo>
                    <a:pt x="318638" y="384195"/>
                  </a:lnTo>
                  <a:lnTo>
                    <a:pt x="403449" y="384195"/>
                  </a:lnTo>
                  <a:lnTo>
                    <a:pt x="253743" y="0"/>
                  </a:lnTo>
                  <a:lnTo>
                    <a:pt x="150049" y="0"/>
                  </a:lnTo>
                  <a:close/>
                  <a:moveTo>
                    <a:pt x="266104" y="243895"/>
                  </a:moveTo>
                  <a:cubicBezTo>
                    <a:pt x="265074" y="245611"/>
                    <a:pt x="263357" y="246297"/>
                    <a:pt x="261297" y="246297"/>
                  </a:cubicBezTo>
                  <a:lnTo>
                    <a:pt x="142151" y="246297"/>
                  </a:lnTo>
                  <a:cubicBezTo>
                    <a:pt x="140434" y="246297"/>
                    <a:pt x="138374" y="245267"/>
                    <a:pt x="137344" y="243552"/>
                  </a:cubicBezTo>
                  <a:cubicBezTo>
                    <a:pt x="136314" y="242180"/>
                    <a:pt x="135971" y="240122"/>
                    <a:pt x="136657" y="238407"/>
                  </a:cubicBezTo>
                  <a:lnTo>
                    <a:pt x="196402" y="76839"/>
                  </a:lnTo>
                  <a:cubicBezTo>
                    <a:pt x="197089" y="74438"/>
                    <a:pt x="199492" y="73066"/>
                    <a:pt x="201896" y="73066"/>
                  </a:cubicBezTo>
                  <a:cubicBezTo>
                    <a:pt x="204299" y="73066"/>
                    <a:pt x="206703" y="74781"/>
                    <a:pt x="207390" y="76839"/>
                  </a:cubicBezTo>
                  <a:lnTo>
                    <a:pt x="266791" y="238407"/>
                  </a:lnTo>
                  <a:cubicBezTo>
                    <a:pt x="267478" y="240122"/>
                    <a:pt x="267134" y="242180"/>
                    <a:pt x="266104" y="243895"/>
                  </a:cubicBezTo>
                  <a:close/>
                </a:path>
              </a:pathLst>
            </a:custGeom>
            <a:grpFill/>
            <a:ln w="3430" cap="flat">
              <a:noFill/>
              <a:prstDash val="solid"/>
              <a:miter/>
            </a:ln>
          </p:spPr>
          <p:txBody>
            <a:bodyPr rtlCol="0" anchor="ctr"/>
            <a:lstStyle/>
            <a:p>
              <a:endParaRPr lang="zh-CN" altLang="en-US"/>
            </a:p>
          </p:txBody>
        </p:sp>
        <p:sp>
          <p:nvSpPr>
            <p:cNvPr id="54" name="任意形状 163">
              <a:extLst>
                <a:ext uri="{FF2B5EF4-FFF2-40B4-BE49-F238E27FC236}">
                  <a16:creationId xmlns:a16="http://schemas.microsoft.com/office/drawing/2014/main" id="{F0CD857A-3C8E-2B42-BD6A-F1792827CBE9}"/>
                </a:ext>
              </a:extLst>
            </p:cNvPr>
            <p:cNvSpPr/>
            <p:nvPr/>
          </p:nvSpPr>
          <p:spPr>
            <a:xfrm>
              <a:off x="1478636" y="4135742"/>
              <a:ext cx="541822" cy="384538"/>
            </a:xfrm>
            <a:custGeom>
              <a:avLst/>
              <a:gdLst>
                <a:gd name="connsiteX0" fmla="*/ 351944 w 541822"/>
                <a:gd name="connsiteY0" fmla="*/ 246983 h 384538"/>
                <a:gd name="connsiteX1" fmla="*/ 346794 w 541822"/>
                <a:gd name="connsiteY1" fmla="*/ 242180 h 384538"/>
                <a:gd name="connsiteX2" fmla="*/ 313488 w 541822"/>
                <a:gd name="connsiteY2" fmla="*/ 686 h 384538"/>
                <a:gd name="connsiteX3" fmla="*/ 211510 w 541822"/>
                <a:gd name="connsiteY3" fmla="*/ 686 h 384538"/>
                <a:gd name="connsiteX4" fmla="*/ 104038 w 541822"/>
                <a:gd name="connsiteY4" fmla="*/ 244581 h 384538"/>
                <a:gd name="connsiteX5" fmla="*/ 97858 w 541822"/>
                <a:gd name="connsiteY5" fmla="*/ 248012 h 384538"/>
                <a:gd name="connsiteX6" fmla="*/ 93051 w 541822"/>
                <a:gd name="connsiteY6" fmla="*/ 242523 h 384538"/>
                <a:gd name="connsiteX7" fmla="*/ 76569 w 541822"/>
                <a:gd name="connsiteY7" fmla="*/ 343 h 384538"/>
                <a:gd name="connsiteX8" fmla="*/ 0 w 541822"/>
                <a:gd name="connsiteY8" fmla="*/ 343 h 384538"/>
                <a:gd name="connsiteX9" fmla="*/ 29186 w 541822"/>
                <a:gd name="connsiteY9" fmla="*/ 384538 h 384538"/>
                <a:gd name="connsiteX10" fmla="*/ 124296 w 541822"/>
                <a:gd name="connsiteY10" fmla="*/ 384538 h 384538"/>
                <a:gd name="connsiteX11" fmla="*/ 243443 w 541822"/>
                <a:gd name="connsiteY11" fmla="*/ 114916 h 384538"/>
                <a:gd name="connsiteX12" fmla="*/ 249623 w 541822"/>
                <a:gd name="connsiteY12" fmla="*/ 111485 h 384538"/>
                <a:gd name="connsiteX13" fmla="*/ 254430 w 541822"/>
                <a:gd name="connsiteY13" fmla="*/ 116288 h 384538"/>
                <a:gd name="connsiteX14" fmla="*/ 292200 w 541822"/>
                <a:gd name="connsiteY14" fmla="*/ 384195 h 384538"/>
                <a:gd name="connsiteX15" fmla="*/ 383877 w 541822"/>
                <a:gd name="connsiteY15" fmla="*/ 384195 h 384538"/>
                <a:gd name="connsiteX16" fmla="*/ 541823 w 541822"/>
                <a:gd name="connsiteY16" fmla="*/ 0 h 384538"/>
                <a:gd name="connsiteX17" fmla="*/ 457699 w 541822"/>
                <a:gd name="connsiteY17" fmla="*/ 0 h 384538"/>
                <a:gd name="connsiteX18" fmla="*/ 358125 w 541822"/>
                <a:gd name="connsiteY18" fmla="*/ 242866 h 384538"/>
                <a:gd name="connsiteX19" fmla="*/ 351944 w 541822"/>
                <a:gd name="connsiteY19" fmla="*/ 246983 h 38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41822" h="384538">
                  <a:moveTo>
                    <a:pt x="351944" y="246983"/>
                  </a:moveTo>
                  <a:cubicBezTo>
                    <a:pt x="349198" y="246640"/>
                    <a:pt x="347137" y="244581"/>
                    <a:pt x="346794" y="242180"/>
                  </a:cubicBezTo>
                  <a:lnTo>
                    <a:pt x="313488" y="686"/>
                  </a:lnTo>
                  <a:lnTo>
                    <a:pt x="211510" y="686"/>
                  </a:lnTo>
                  <a:lnTo>
                    <a:pt x="104038" y="244581"/>
                  </a:lnTo>
                  <a:cubicBezTo>
                    <a:pt x="103008" y="246983"/>
                    <a:pt x="100261" y="248355"/>
                    <a:pt x="97858" y="248012"/>
                  </a:cubicBezTo>
                  <a:cubicBezTo>
                    <a:pt x="95111" y="247669"/>
                    <a:pt x="93051" y="245268"/>
                    <a:pt x="93051" y="242523"/>
                  </a:cubicBezTo>
                  <a:lnTo>
                    <a:pt x="76569" y="343"/>
                  </a:lnTo>
                  <a:lnTo>
                    <a:pt x="0" y="343"/>
                  </a:lnTo>
                  <a:lnTo>
                    <a:pt x="29186" y="384538"/>
                  </a:lnTo>
                  <a:lnTo>
                    <a:pt x="124296" y="384538"/>
                  </a:lnTo>
                  <a:lnTo>
                    <a:pt x="243443" y="114916"/>
                  </a:lnTo>
                  <a:cubicBezTo>
                    <a:pt x="244473" y="112514"/>
                    <a:pt x="246876" y="111142"/>
                    <a:pt x="249623" y="111485"/>
                  </a:cubicBezTo>
                  <a:cubicBezTo>
                    <a:pt x="252027" y="111828"/>
                    <a:pt x="254087" y="113886"/>
                    <a:pt x="254430" y="116288"/>
                  </a:cubicBezTo>
                  <a:lnTo>
                    <a:pt x="292200" y="384195"/>
                  </a:lnTo>
                  <a:lnTo>
                    <a:pt x="383877" y="384195"/>
                  </a:lnTo>
                  <a:lnTo>
                    <a:pt x="541823" y="0"/>
                  </a:lnTo>
                  <a:lnTo>
                    <a:pt x="457699" y="0"/>
                  </a:lnTo>
                  <a:lnTo>
                    <a:pt x="358125" y="242866"/>
                  </a:lnTo>
                  <a:cubicBezTo>
                    <a:pt x="357095" y="245954"/>
                    <a:pt x="354691" y="247326"/>
                    <a:pt x="351944" y="246983"/>
                  </a:cubicBezTo>
                  <a:close/>
                </a:path>
              </a:pathLst>
            </a:custGeom>
            <a:grpFill/>
            <a:ln w="3430" cap="flat">
              <a:noFill/>
              <a:prstDash val="solid"/>
              <a:miter/>
            </a:ln>
          </p:spPr>
          <p:txBody>
            <a:bodyPr rtlCol="0" anchor="ctr"/>
            <a:lstStyle/>
            <a:p>
              <a:endParaRPr lang="zh-CN" altLang="en-US"/>
            </a:p>
          </p:txBody>
        </p:sp>
        <p:sp>
          <p:nvSpPr>
            <p:cNvPr id="55" name="任意形状 164">
              <a:extLst>
                <a:ext uri="{FF2B5EF4-FFF2-40B4-BE49-F238E27FC236}">
                  <a16:creationId xmlns:a16="http://schemas.microsoft.com/office/drawing/2014/main" id="{3B0C8ABA-294D-3646-8770-99EA3836C012}"/>
                </a:ext>
              </a:extLst>
            </p:cNvPr>
            <p:cNvSpPr/>
            <p:nvPr/>
          </p:nvSpPr>
          <p:spPr>
            <a:xfrm>
              <a:off x="1110897" y="3964226"/>
              <a:ext cx="222497" cy="174603"/>
            </a:xfrm>
            <a:custGeom>
              <a:avLst/>
              <a:gdLst>
                <a:gd name="connsiteX0" fmla="*/ 77943 w 222497"/>
                <a:gd name="connsiteY0" fmla="*/ 43565 h 174603"/>
                <a:gd name="connsiteX1" fmla="*/ 0 w 222497"/>
                <a:gd name="connsiteY1" fmla="*/ 174603 h 174603"/>
                <a:gd name="connsiteX2" fmla="*/ 222498 w 222497"/>
                <a:gd name="connsiteY2" fmla="*/ 0 h 174603"/>
                <a:gd name="connsiteX3" fmla="*/ 77943 w 222497"/>
                <a:gd name="connsiteY3" fmla="*/ 43565 h 174603"/>
              </a:gdLst>
              <a:ahLst/>
              <a:cxnLst>
                <a:cxn ang="0">
                  <a:pos x="connsiteX0" y="connsiteY0"/>
                </a:cxn>
                <a:cxn ang="0">
                  <a:pos x="connsiteX1" y="connsiteY1"/>
                </a:cxn>
                <a:cxn ang="0">
                  <a:pos x="connsiteX2" y="connsiteY2"/>
                </a:cxn>
                <a:cxn ang="0">
                  <a:pos x="connsiteX3" y="connsiteY3"/>
                </a:cxn>
              </a:cxnLst>
              <a:rect l="l" t="t" r="r" b="b"/>
              <a:pathLst>
                <a:path w="222497" h="174603">
                  <a:moveTo>
                    <a:pt x="77943" y="43565"/>
                  </a:moveTo>
                  <a:lnTo>
                    <a:pt x="0" y="174603"/>
                  </a:lnTo>
                  <a:cubicBezTo>
                    <a:pt x="147645" y="170487"/>
                    <a:pt x="205329" y="49053"/>
                    <a:pt x="222498" y="0"/>
                  </a:cubicBezTo>
                  <a:cubicBezTo>
                    <a:pt x="180951" y="39449"/>
                    <a:pt x="94081" y="43222"/>
                    <a:pt x="77943" y="43565"/>
                  </a:cubicBezTo>
                  <a:close/>
                </a:path>
              </a:pathLst>
            </a:custGeom>
            <a:grpFill/>
            <a:ln w="3430" cap="flat">
              <a:noFill/>
              <a:prstDash val="solid"/>
              <a:miter/>
            </a:ln>
          </p:spPr>
          <p:txBody>
            <a:bodyPr rtlCol="0" anchor="ctr"/>
            <a:lstStyle/>
            <a:p>
              <a:endParaRPr lang="zh-CN" altLang="en-US"/>
            </a:p>
          </p:txBody>
        </p:sp>
        <p:sp>
          <p:nvSpPr>
            <p:cNvPr id="56" name="任意形状 165">
              <a:extLst>
                <a:ext uri="{FF2B5EF4-FFF2-40B4-BE49-F238E27FC236}">
                  <a16:creationId xmlns:a16="http://schemas.microsoft.com/office/drawing/2014/main" id="{4509EBAB-E945-5F48-AF7B-1AA537AA355F}"/>
                </a:ext>
              </a:extLst>
            </p:cNvPr>
            <p:cNvSpPr/>
            <p:nvPr/>
          </p:nvSpPr>
          <p:spPr>
            <a:xfrm>
              <a:off x="939217" y="4088060"/>
              <a:ext cx="434350" cy="253843"/>
            </a:xfrm>
            <a:custGeom>
              <a:avLst/>
              <a:gdLst>
                <a:gd name="connsiteX0" fmla="*/ 54938 w 434350"/>
                <a:gd name="connsiteY0" fmla="*/ 253843 h 253843"/>
                <a:gd name="connsiteX1" fmla="*/ 434351 w 434350"/>
                <a:gd name="connsiteY1" fmla="*/ 0 h 253843"/>
                <a:gd name="connsiteX2" fmla="*/ 86870 w 434350"/>
                <a:gd name="connsiteY2" fmla="*/ 102909 h 253843"/>
                <a:gd name="connsiteX3" fmla="*/ 0 w 434350"/>
                <a:gd name="connsiteY3" fmla="*/ 249384 h 253843"/>
                <a:gd name="connsiteX4" fmla="*/ 54938 w 434350"/>
                <a:gd name="connsiteY4" fmla="*/ 253843 h 2538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350" h="253843">
                  <a:moveTo>
                    <a:pt x="54938" y="253843"/>
                  </a:moveTo>
                  <a:cubicBezTo>
                    <a:pt x="146615" y="253843"/>
                    <a:pt x="312458" y="219540"/>
                    <a:pt x="434351" y="0"/>
                  </a:cubicBezTo>
                  <a:cubicBezTo>
                    <a:pt x="331686" y="95363"/>
                    <a:pt x="117086" y="102223"/>
                    <a:pt x="86870" y="102909"/>
                  </a:cubicBezTo>
                  <a:lnTo>
                    <a:pt x="0" y="249384"/>
                  </a:lnTo>
                  <a:cubicBezTo>
                    <a:pt x="9614" y="251099"/>
                    <a:pt x="29186" y="253843"/>
                    <a:pt x="54938" y="253843"/>
                  </a:cubicBezTo>
                  <a:close/>
                </a:path>
              </a:pathLst>
            </a:custGeom>
            <a:grpFill/>
            <a:ln w="3430" cap="flat">
              <a:noFill/>
              <a:prstDash val="solid"/>
              <a:miter/>
            </a:ln>
          </p:spPr>
          <p:txBody>
            <a:bodyPr rtlCol="0" anchor="ctr"/>
            <a:lstStyle/>
            <a:p>
              <a:endParaRPr lang="zh-CN" altLang="en-US"/>
            </a:p>
          </p:txBody>
        </p:sp>
        <p:sp>
          <p:nvSpPr>
            <p:cNvPr id="57" name="任意形状 166">
              <a:extLst>
                <a:ext uri="{FF2B5EF4-FFF2-40B4-BE49-F238E27FC236}">
                  <a16:creationId xmlns:a16="http://schemas.microsoft.com/office/drawing/2014/main" id="{52FFD508-BED7-654E-9412-B017D2F42862}"/>
                </a:ext>
              </a:extLst>
            </p:cNvPr>
            <p:cNvSpPr/>
            <p:nvPr/>
          </p:nvSpPr>
          <p:spPr>
            <a:xfrm>
              <a:off x="2272829" y="4135742"/>
              <a:ext cx="310741" cy="384881"/>
            </a:xfrm>
            <a:custGeom>
              <a:avLst/>
              <a:gdLst>
                <a:gd name="connsiteX0" fmla="*/ 195715 w 310741"/>
                <a:gd name="connsiteY0" fmla="*/ 384538 h 384881"/>
                <a:gd name="connsiteX1" fmla="*/ 195715 w 310741"/>
                <a:gd name="connsiteY1" fmla="*/ 249727 h 384881"/>
                <a:gd name="connsiteX2" fmla="*/ 196402 w 310741"/>
                <a:gd name="connsiteY2" fmla="*/ 246983 h 384881"/>
                <a:gd name="connsiteX3" fmla="*/ 310741 w 310741"/>
                <a:gd name="connsiteY3" fmla="*/ 0 h 384881"/>
                <a:gd name="connsiteX4" fmla="*/ 225588 w 310741"/>
                <a:gd name="connsiteY4" fmla="*/ 0 h 384881"/>
                <a:gd name="connsiteX5" fmla="*/ 160349 w 310741"/>
                <a:gd name="connsiteY5" fmla="*/ 145788 h 384881"/>
                <a:gd name="connsiteX6" fmla="*/ 155199 w 310741"/>
                <a:gd name="connsiteY6" fmla="*/ 149219 h 384881"/>
                <a:gd name="connsiteX7" fmla="*/ 150049 w 310741"/>
                <a:gd name="connsiteY7" fmla="*/ 145788 h 384881"/>
                <a:gd name="connsiteX8" fmla="*/ 85153 w 310741"/>
                <a:gd name="connsiteY8" fmla="*/ 343 h 384881"/>
                <a:gd name="connsiteX9" fmla="*/ 0 w 310741"/>
                <a:gd name="connsiteY9" fmla="*/ 343 h 384881"/>
                <a:gd name="connsiteX10" fmla="*/ 114339 w 310741"/>
                <a:gd name="connsiteY10" fmla="*/ 247326 h 384881"/>
                <a:gd name="connsiteX11" fmla="*/ 115026 w 310741"/>
                <a:gd name="connsiteY11" fmla="*/ 250070 h 384881"/>
                <a:gd name="connsiteX12" fmla="*/ 115026 w 310741"/>
                <a:gd name="connsiteY12" fmla="*/ 384881 h 384881"/>
                <a:gd name="connsiteX13" fmla="*/ 195715 w 310741"/>
                <a:gd name="connsiteY13" fmla="*/ 384881 h 384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0741" h="384881">
                  <a:moveTo>
                    <a:pt x="195715" y="384538"/>
                  </a:moveTo>
                  <a:lnTo>
                    <a:pt x="195715" y="249727"/>
                  </a:lnTo>
                  <a:cubicBezTo>
                    <a:pt x="195715" y="248698"/>
                    <a:pt x="196059" y="248012"/>
                    <a:pt x="196402" y="246983"/>
                  </a:cubicBezTo>
                  <a:lnTo>
                    <a:pt x="310741" y="0"/>
                  </a:lnTo>
                  <a:lnTo>
                    <a:pt x="225588" y="0"/>
                  </a:lnTo>
                  <a:lnTo>
                    <a:pt x="160349" y="145788"/>
                  </a:lnTo>
                  <a:cubicBezTo>
                    <a:pt x="159319" y="147847"/>
                    <a:pt x="157259" y="149219"/>
                    <a:pt x="155199" y="149219"/>
                  </a:cubicBezTo>
                  <a:cubicBezTo>
                    <a:pt x="153139" y="149219"/>
                    <a:pt x="151079" y="147847"/>
                    <a:pt x="150049" y="145788"/>
                  </a:cubicBezTo>
                  <a:lnTo>
                    <a:pt x="85153" y="343"/>
                  </a:lnTo>
                  <a:lnTo>
                    <a:pt x="0" y="343"/>
                  </a:lnTo>
                  <a:lnTo>
                    <a:pt x="114339" y="247326"/>
                  </a:lnTo>
                  <a:cubicBezTo>
                    <a:pt x="114682" y="248012"/>
                    <a:pt x="115026" y="249041"/>
                    <a:pt x="115026" y="250070"/>
                  </a:cubicBezTo>
                  <a:lnTo>
                    <a:pt x="115026" y="384881"/>
                  </a:lnTo>
                  <a:lnTo>
                    <a:pt x="195715" y="384881"/>
                  </a:lnTo>
                  <a:close/>
                </a:path>
              </a:pathLst>
            </a:custGeom>
            <a:grpFill/>
            <a:ln w="3430" cap="flat">
              <a:noFill/>
              <a:prstDash val="solid"/>
              <a:miter/>
            </a:ln>
          </p:spPr>
          <p:txBody>
            <a:bodyPr rtlCol="0" anchor="ctr"/>
            <a:lstStyle/>
            <a:p>
              <a:endParaRPr lang="zh-CN" altLang="en-US"/>
            </a:p>
          </p:txBody>
        </p:sp>
        <p:sp>
          <p:nvSpPr>
            <p:cNvPr id="58" name="任意形状 167">
              <a:extLst>
                <a:ext uri="{FF2B5EF4-FFF2-40B4-BE49-F238E27FC236}">
                  <a16:creationId xmlns:a16="http://schemas.microsoft.com/office/drawing/2014/main" id="{ECF0D45F-50BC-3E47-A28A-DC7BF92BB3CB}"/>
                </a:ext>
              </a:extLst>
            </p:cNvPr>
            <p:cNvSpPr/>
            <p:nvPr/>
          </p:nvSpPr>
          <p:spPr>
            <a:xfrm>
              <a:off x="2561595" y="4135592"/>
              <a:ext cx="258321" cy="383790"/>
            </a:xfrm>
            <a:custGeom>
              <a:avLst/>
              <a:gdLst>
                <a:gd name="connsiteX0" fmla="*/ 170994 w 258321"/>
                <a:gd name="connsiteY0" fmla="*/ 156229 h 383790"/>
                <a:gd name="connsiteX1" fmla="*/ 166187 w 258321"/>
                <a:gd name="connsiteY1" fmla="*/ 153828 h 383790"/>
                <a:gd name="connsiteX2" fmla="*/ 112966 w 258321"/>
                <a:gd name="connsiteY2" fmla="*/ 101344 h 383790"/>
                <a:gd name="connsiteX3" fmla="*/ 124983 w 258321"/>
                <a:gd name="connsiteY3" fmla="*/ 76989 h 383790"/>
                <a:gd name="connsiteX4" fmla="*/ 173054 w 258321"/>
                <a:gd name="connsiteY4" fmla="*/ 66012 h 383790"/>
                <a:gd name="connsiteX5" fmla="*/ 247906 w 258321"/>
                <a:gd name="connsiteY5" fmla="*/ 88995 h 383790"/>
                <a:gd name="connsiteX6" fmla="*/ 247906 w 258321"/>
                <a:gd name="connsiteY6" fmla="*/ 18330 h 383790"/>
                <a:gd name="connsiteX7" fmla="*/ 178891 w 258321"/>
                <a:gd name="connsiteY7" fmla="*/ 1522 h 383790"/>
                <a:gd name="connsiteX8" fmla="*/ 177174 w 258321"/>
                <a:gd name="connsiteY8" fmla="*/ 1179 h 383790"/>
                <a:gd name="connsiteX9" fmla="*/ 74509 w 258321"/>
                <a:gd name="connsiteY9" fmla="*/ 25191 h 383790"/>
                <a:gd name="connsiteX10" fmla="*/ 40860 w 258321"/>
                <a:gd name="connsiteY10" fmla="*/ 93454 h 383790"/>
                <a:gd name="connsiteX11" fmla="*/ 59402 w 258321"/>
                <a:gd name="connsiteY11" fmla="*/ 156572 h 383790"/>
                <a:gd name="connsiteX12" fmla="*/ 125670 w 258321"/>
                <a:gd name="connsiteY12" fmla="*/ 204254 h 383790"/>
                <a:gd name="connsiteX13" fmla="*/ 131507 w 258321"/>
                <a:gd name="connsiteY13" fmla="*/ 207341 h 383790"/>
                <a:gd name="connsiteX14" fmla="*/ 181981 w 258321"/>
                <a:gd name="connsiteY14" fmla="*/ 284523 h 383790"/>
                <a:gd name="connsiteX15" fmla="*/ 110906 w 258321"/>
                <a:gd name="connsiteY15" fmla="*/ 315053 h 383790"/>
                <a:gd name="connsiteX16" fmla="*/ 0 w 258321"/>
                <a:gd name="connsiteY16" fmla="*/ 281779 h 383790"/>
                <a:gd name="connsiteX17" fmla="*/ 0 w 258321"/>
                <a:gd name="connsiteY17" fmla="*/ 352443 h 383790"/>
                <a:gd name="connsiteX18" fmla="*/ 110906 w 258321"/>
                <a:gd name="connsiteY18" fmla="*/ 383659 h 383790"/>
                <a:gd name="connsiteX19" fmla="*/ 256834 w 258321"/>
                <a:gd name="connsiteY19" fmla="*/ 287953 h 383790"/>
                <a:gd name="connsiteX20" fmla="*/ 170994 w 258321"/>
                <a:gd name="connsiteY20" fmla="*/ 156229 h 38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58321" h="383790">
                  <a:moveTo>
                    <a:pt x="170994" y="156229"/>
                  </a:moveTo>
                  <a:cubicBezTo>
                    <a:pt x="168933" y="155200"/>
                    <a:pt x="167560" y="154514"/>
                    <a:pt x="166187" y="153828"/>
                  </a:cubicBezTo>
                  <a:cubicBezTo>
                    <a:pt x="153139" y="147653"/>
                    <a:pt x="110219" y="130845"/>
                    <a:pt x="112966" y="101344"/>
                  </a:cubicBezTo>
                  <a:cubicBezTo>
                    <a:pt x="113996" y="91053"/>
                    <a:pt x="118116" y="82820"/>
                    <a:pt x="124983" y="76989"/>
                  </a:cubicBezTo>
                  <a:cubicBezTo>
                    <a:pt x="138374" y="66355"/>
                    <a:pt x="164813" y="65669"/>
                    <a:pt x="173054" y="66012"/>
                  </a:cubicBezTo>
                  <a:cubicBezTo>
                    <a:pt x="207733" y="68756"/>
                    <a:pt x="238979" y="82477"/>
                    <a:pt x="247906" y="88995"/>
                  </a:cubicBezTo>
                  <a:lnTo>
                    <a:pt x="247906" y="18330"/>
                  </a:lnTo>
                  <a:cubicBezTo>
                    <a:pt x="219064" y="7353"/>
                    <a:pt x="190909" y="2551"/>
                    <a:pt x="178891" y="1522"/>
                  </a:cubicBezTo>
                  <a:lnTo>
                    <a:pt x="177174" y="1179"/>
                  </a:lnTo>
                  <a:cubicBezTo>
                    <a:pt x="135284" y="-3281"/>
                    <a:pt x="98888" y="4952"/>
                    <a:pt x="74509" y="25191"/>
                  </a:cubicBezTo>
                  <a:cubicBezTo>
                    <a:pt x="54938" y="41314"/>
                    <a:pt x="43607" y="64297"/>
                    <a:pt x="40860" y="93454"/>
                  </a:cubicBezTo>
                  <a:cubicBezTo>
                    <a:pt x="38800" y="116094"/>
                    <a:pt x="44637" y="135990"/>
                    <a:pt x="59402" y="156572"/>
                  </a:cubicBezTo>
                  <a:cubicBezTo>
                    <a:pt x="73136" y="175782"/>
                    <a:pt x="99918" y="190189"/>
                    <a:pt x="125670" y="204254"/>
                  </a:cubicBezTo>
                  <a:lnTo>
                    <a:pt x="131507" y="207341"/>
                  </a:lnTo>
                  <a:cubicBezTo>
                    <a:pt x="169277" y="227580"/>
                    <a:pt x="195372" y="248505"/>
                    <a:pt x="181981" y="284523"/>
                  </a:cubicBezTo>
                  <a:cubicBezTo>
                    <a:pt x="173741" y="306820"/>
                    <a:pt x="150049" y="315053"/>
                    <a:pt x="110906" y="315053"/>
                  </a:cubicBezTo>
                  <a:cubicBezTo>
                    <a:pt x="61805" y="315053"/>
                    <a:pt x="0" y="281779"/>
                    <a:pt x="0" y="281779"/>
                  </a:cubicBezTo>
                  <a:lnTo>
                    <a:pt x="0" y="352443"/>
                  </a:lnTo>
                  <a:cubicBezTo>
                    <a:pt x="0" y="352443"/>
                    <a:pt x="34680" y="380915"/>
                    <a:pt x="110906" y="383659"/>
                  </a:cubicBezTo>
                  <a:cubicBezTo>
                    <a:pt x="190222" y="386403"/>
                    <a:pt x="248936" y="345926"/>
                    <a:pt x="256834" y="287953"/>
                  </a:cubicBezTo>
                  <a:cubicBezTo>
                    <a:pt x="265761" y="224835"/>
                    <a:pt x="234172" y="186759"/>
                    <a:pt x="170994" y="156229"/>
                  </a:cubicBezTo>
                  <a:close/>
                </a:path>
              </a:pathLst>
            </a:custGeom>
            <a:grpFill/>
            <a:ln w="3430"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19824000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空白页">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235441" y="-15306"/>
            <a:ext cx="1609306" cy="896372"/>
          </a:xfrm>
          <a:prstGeom prst="rect">
            <a:avLst/>
          </a:prstGeom>
        </p:spPr>
      </p:pic>
      <p:pic>
        <p:nvPicPr>
          <p:cNvPr id="3" name="图片 2" descr="logo-3.png">
            <a:extLst>
              <a:ext uri="{FF2B5EF4-FFF2-40B4-BE49-F238E27FC236}">
                <a16:creationId xmlns:a16="http://schemas.microsoft.com/office/drawing/2014/main" id="{41C35705-0F54-A3ED-11FB-915C8B2D6E96}"/>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l="12173" t="30799" r="40527" b="13320"/>
          <a:stretch>
            <a:fillRect/>
          </a:stretch>
        </p:blipFill>
        <p:spPr>
          <a:xfrm>
            <a:off x="9021488" y="217834"/>
            <a:ext cx="1222955" cy="484673"/>
          </a:xfrm>
          <a:prstGeom prst="rect">
            <a:avLst/>
          </a:prstGeom>
        </p:spPr>
      </p:pic>
      <p:cxnSp>
        <p:nvCxnSpPr>
          <p:cNvPr id="4" name="直接连接符 3">
            <a:extLst>
              <a:ext uri="{FF2B5EF4-FFF2-40B4-BE49-F238E27FC236}">
                <a16:creationId xmlns:a16="http://schemas.microsoft.com/office/drawing/2014/main" id="{51027D34-B6DA-F03F-2BAB-1A9CE49731A7}"/>
              </a:ext>
            </a:extLst>
          </p:cNvPr>
          <p:cNvCxnSpPr>
            <a:cxnSpLocks/>
          </p:cNvCxnSpPr>
          <p:nvPr userDrawn="1"/>
        </p:nvCxnSpPr>
        <p:spPr>
          <a:xfrm>
            <a:off x="10317099" y="272740"/>
            <a:ext cx="0" cy="34657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744236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封面">
    <p:spTree>
      <p:nvGrpSpPr>
        <p:cNvPr id="1" name=""/>
        <p:cNvGrpSpPr/>
        <p:nvPr/>
      </p:nvGrpSpPr>
      <p:grpSpPr>
        <a:xfrm>
          <a:off x="0" y="0"/>
          <a:ext cx="0" cy="0"/>
          <a:chOff x="0" y="0"/>
          <a:chExt cx="0" cy="0"/>
        </a:xfrm>
      </p:grpSpPr>
      <p:pic>
        <p:nvPicPr>
          <p:cNvPr id="31" name="图片 30">
            <a:extLst>
              <a:ext uri="{FF2B5EF4-FFF2-40B4-BE49-F238E27FC236}">
                <a16:creationId xmlns:a16="http://schemas.microsoft.com/office/drawing/2014/main" id="{76B4D346-6063-FB44-A88A-D3BCE6A74DE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2" name="标题 30"/>
          <p:cNvSpPr>
            <a:spLocks noGrp="1"/>
          </p:cNvSpPr>
          <p:nvPr>
            <p:ph type="title"/>
          </p:nvPr>
        </p:nvSpPr>
        <p:spPr>
          <a:xfrm>
            <a:off x="946696" y="1683654"/>
            <a:ext cx="10418528" cy="3117954"/>
          </a:xfrm>
          <a:prstGeom prst="rect">
            <a:avLst/>
          </a:prstGeom>
        </p:spPr>
        <p:txBody>
          <a:bodyPr anchor="t"/>
          <a:lstStyle>
            <a:lvl1pPr algn="ctr">
              <a:lnSpc>
                <a:spcPct val="105000"/>
              </a:lnSpc>
              <a:defRPr lang="zh-CN" altLang="en-US" sz="6600" b="1" kern="1200" dirty="0">
                <a:solidFill>
                  <a:schemeClr val="bg1"/>
                </a:solidFill>
                <a:effectLst/>
                <a:latin typeface="Arial" panose="020B0604020202020204" pitchFamily="34" charset="0"/>
                <a:ea typeface="+mj-ea"/>
                <a:cs typeface="Arial" panose="020B0604020202020204" pitchFamily="34" charset="0"/>
              </a:defRPr>
            </a:lvl1pPr>
          </a:lstStyle>
          <a:p>
            <a:pPr marL="0" lvl="0"/>
            <a:r>
              <a:rPr lang="zh-CN" altLang="en-US" dirty="0"/>
              <a:t>单击此处编辑母版标题样式</a:t>
            </a:r>
          </a:p>
        </p:txBody>
      </p:sp>
      <p:grpSp>
        <p:nvGrpSpPr>
          <p:cNvPr id="2" name="图形 159">
            <a:extLst>
              <a:ext uri="{FF2B5EF4-FFF2-40B4-BE49-F238E27FC236}">
                <a16:creationId xmlns:a16="http://schemas.microsoft.com/office/drawing/2014/main" id="{DFB07BFB-268B-177B-C934-52FBDDCEAFE9}"/>
              </a:ext>
            </a:extLst>
          </p:cNvPr>
          <p:cNvGrpSpPr/>
          <p:nvPr userDrawn="1"/>
        </p:nvGrpSpPr>
        <p:grpSpPr>
          <a:xfrm>
            <a:off x="10451903" y="272740"/>
            <a:ext cx="1165392" cy="326751"/>
            <a:chOff x="829341" y="3964226"/>
            <a:chExt cx="1990574" cy="558112"/>
          </a:xfrm>
          <a:solidFill>
            <a:schemeClr val="bg1"/>
          </a:solidFill>
        </p:grpSpPr>
        <p:sp>
          <p:nvSpPr>
            <p:cNvPr id="3" name="任意形状 161">
              <a:extLst>
                <a:ext uri="{FF2B5EF4-FFF2-40B4-BE49-F238E27FC236}">
                  <a16:creationId xmlns:a16="http://schemas.microsoft.com/office/drawing/2014/main" id="{59B3A073-0762-9038-DADB-BCCCE3ED7A57}"/>
                </a:ext>
              </a:extLst>
            </p:cNvPr>
            <p:cNvSpPr/>
            <p:nvPr/>
          </p:nvSpPr>
          <p:spPr>
            <a:xfrm>
              <a:off x="829341" y="4084287"/>
              <a:ext cx="560020" cy="438051"/>
            </a:xfrm>
            <a:custGeom>
              <a:avLst/>
              <a:gdLst>
                <a:gd name="connsiteX0" fmla="*/ 161379 w 560020"/>
                <a:gd name="connsiteY0" fmla="*/ 274425 h 438051"/>
                <a:gd name="connsiteX1" fmla="*/ 100261 w 560020"/>
                <a:gd name="connsiteY1" fmla="*/ 268937 h 438051"/>
                <a:gd name="connsiteX2" fmla="*/ 0 w 560020"/>
                <a:gd name="connsiteY2" fmla="*/ 438051 h 438051"/>
                <a:gd name="connsiteX3" fmla="*/ 4120 w 560020"/>
                <a:gd name="connsiteY3" fmla="*/ 438051 h 438051"/>
                <a:gd name="connsiteX4" fmla="*/ 560021 w 560020"/>
                <a:gd name="connsiteY4" fmla="*/ 0 h 438051"/>
                <a:gd name="connsiteX5" fmla="*/ 161379 w 560020"/>
                <a:gd name="connsiteY5" fmla="*/ 274425 h 438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0020" h="438051">
                  <a:moveTo>
                    <a:pt x="161379" y="274425"/>
                  </a:moveTo>
                  <a:cubicBezTo>
                    <a:pt x="130477" y="274082"/>
                    <a:pt x="108845" y="270652"/>
                    <a:pt x="100261" y="268937"/>
                  </a:cubicBezTo>
                  <a:lnTo>
                    <a:pt x="0" y="438051"/>
                  </a:lnTo>
                  <a:cubicBezTo>
                    <a:pt x="1373" y="438051"/>
                    <a:pt x="2747" y="438051"/>
                    <a:pt x="4120" y="438051"/>
                  </a:cubicBezTo>
                  <a:cubicBezTo>
                    <a:pt x="71762" y="438051"/>
                    <a:pt x="420273" y="408207"/>
                    <a:pt x="560021" y="0"/>
                  </a:cubicBezTo>
                  <a:cubicBezTo>
                    <a:pt x="446369" y="225372"/>
                    <a:pt x="265418" y="276140"/>
                    <a:pt x="161379" y="274425"/>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4" name="任意形状 162">
              <a:extLst>
                <a:ext uri="{FF2B5EF4-FFF2-40B4-BE49-F238E27FC236}">
                  <a16:creationId xmlns:a16="http://schemas.microsoft.com/office/drawing/2014/main" id="{AD780741-04E2-B621-0D3B-52A179DD044B}"/>
                </a:ext>
              </a:extLst>
            </p:cNvPr>
            <p:cNvSpPr/>
            <p:nvPr/>
          </p:nvSpPr>
          <p:spPr>
            <a:xfrm>
              <a:off x="1941486" y="4136085"/>
              <a:ext cx="403448" cy="384195"/>
            </a:xfrm>
            <a:custGeom>
              <a:avLst/>
              <a:gdLst>
                <a:gd name="connsiteX0" fmla="*/ 150049 w 403448"/>
                <a:gd name="connsiteY0" fmla="*/ 0 h 384195"/>
                <a:gd name="connsiteX1" fmla="*/ 0 w 403448"/>
                <a:gd name="connsiteY1" fmla="*/ 384195 h 384195"/>
                <a:gd name="connsiteX2" fmla="*/ 85840 w 403448"/>
                <a:gd name="connsiteY2" fmla="*/ 384195 h 384195"/>
                <a:gd name="connsiteX3" fmla="*/ 111249 w 403448"/>
                <a:gd name="connsiteY3" fmla="*/ 315932 h 384195"/>
                <a:gd name="connsiteX4" fmla="*/ 116743 w 403448"/>
                <a:gd name="connsiteY4" fmla="*/ 311816 h 384195"/>
                <a:gd name="connsiteX5" fmla="*/ 287393 w 403448"/>
                <a:gd name="connsiteY5" fmla="*/ 311816 h 384195"/>
                <a:gd name="connsiteX6" fmla="*/ 292886 w 403448"/>
                <a:gd name="connsiteY6" fmla="*/ 315932 h 384195"/>
                <a:gd name="connsiteX7" fmla="*/ 318638 w 403448"/>
                <a:gd name="connsiteY7" fmla="*/ 384195 h 384195"/>
                <a:gd name="connsiteX8" fmla="*/ 403449 w 403448"/>
                <a:gd name="connsiteY8" fmla="*/ 384195 h 384195"/>
                <a:gd name="connsiteX9" fmla="*/ 253743 w 403448"/>
                <a:gd name="connsiteY9" fmla="*/ 0 h 384195"/>
                <a:gd name="connsiteX10" fmla="*/ 150049 w 403448"/>
                <a:gd name="connsiteY10" fmla="*/ 0 h 384195"/>
                <a:gd name="connsiteX11" fmla="*/ 266104 w 403448"/>
                <a:gd name="connsiteY11" fmla="*/ 243895 h 384195"/>
                <a:gd name="connsiteX12" fmla="*/ 261297 w 403448"/>
                <a:gd name="connsiteY12" fmla="*/ 246297 h 384195"/>
                <a:gd name="connsiteX13" fmla="*/ 142151 w 403448"/>
                <a:gd name="connsiteY13" fmla="*/ 246297 h 384195"/>
                <a:gd name="connsiteX14" fmla="*/ 137344 w 403448"/>
                <a:gd name="connsiteY14" fmla="*/ 243552 h 384195"/>
                <a:gd name="connsiteX15" fmla="*/ 136657 w 403448"/>
                <a:gd name="connsiteY15" fmla="*/ 238407 h 384195"/>
                <a:gd name="connsiteX16" fmla="*/ 196402 w 403448"/>
                <a:gd name="connsiteY16" fmla="*/ 76839 h 384195"/>
                <a:gd name="connsiteX17" fmla="*/ 201896 w 403448"/>
                <a:gd name="connsiteY17" fmla="*/ 73066 h 384195"/>
                <a:gd name="connsiteX18" fmla="*/ 207390 w 403448"/>
                <a:gd name="connsiteY18" fmla="*/ 76839 h 384195"/>
                <a:gd name="connsiteX19" fmla="*/ 266791 w 403448"/>
                <a:gd name="connsiteY19" fmla="*/ 238407 h 384195"/>
                <a:gd name="connsiteX20" fmla="*/ 266104 w 403448"/>
                <a:gd name="connsiteY20" fmla="*/ 243895 h 384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3448" h="384195">
                  <a:moveTo>
                    <a:pt x="150049" y="0"/>
                  </a:moveTo>
                  <a:lnTo>
                    <a:pt x="0" y="384195"/>
                  </a:lnTo>
                  <a:lnTo>
                    <a:pt x="85840" y="384195"/>
                  </a:lnTo>
                  <a:lnTo>
                    <a:pt x="111249" y="315932"/>
                  </a:lnTo>
                  <a:cubicBezTo>
                    <a:pt x="111936" y="313531"/>
                    <a:pt x="114339" y="311816"/>
                    <a:pt x="116743" y="311816"/>
                  </a:cubicBezTo>
                  <a:lnTo>
                    <a:pt x="287393" y="311816"/>
                  </a:lnTo>
                  <a:cubicBezTo>
                    <a:pt x="289796" y="311816"/>
                    <a:pt x="292200" y="313531"/>
                    <a:pt x="292886" y="315932"/>
                  </a:cubicBezTo>
                  <a:lnTo>
                    <a:pt x="318638" y="384195"/>
                  </a:lnTo>
                  <a:lnTo>
                    <a:pt x="403449" y="384195"/>
                  </a:lnTo>
                  <a:lnTo>
                    <a:pt x="253743" y="0"/>
                  </a:lnTo>
                  <a:lnTo>
                    <a:pt x="150049" y="0"/>
                  </a:lnTo>
                  <a:close/>
                  <a:moveTo>
                    <a:pt x="266104" y="243895"/>
                  </a:moveTo>
                  <a:cubicBezTo>
                    <a:pt x="265074" y="245611"/>
                    <a:pt x="263357" y="246297"/>
                    <a:pt x="261297" y="246297"/>
                  </a:cubicBezTo>
                  <a:lnTo>
                    <a:pt x="142151" y="246297"/>
                  </a:lnTo>
                  <a:cubicBezTo>
                    <a:pt x="140434" y="246297"/>
                    <a:pt x="138374" y="245267"/>
                    <a:pt x="137344" y="243552"/>
                  </a:cubicBezTo>
                  <a:cubicBezTo>
                    <a:pt x="136314" y="242180"/>
                    <a:pt x="135971" y="240122"/>
                    <a:pt x="136657" y="238407"/>
                  </a:cubicBezTo>
                  <a:lnTo>
                    <a:pt x="196402" y="76839"/>
                  </a:lnTo>
                  <a:cubicBezTo>
                    <a:pt x="197089" y="74438"/>
                    <a:pt x="199492" y="73066"/>
                    <a:pt x="201896" y="73066"/>
                  </a:cubicBezTo>
                  <a:cubicBezTo>
                    <a:pt x="204299" y="73066"/>
                    <a:pt x="206703" y="74781"/>
                    <a:pt x="207390" y="76839"/>
                  </a:cubicBezTo>
                  <a:lnTo>
                    <a:pt x="266791" y="238407"/>
                  </a:lnTo>
                  <a:cubicBezTo>
                    <a:pt x="267478" y="240122"/>
                    <a:pt x="267134" y="242180"/>
                    <a:pt x="266104" y="243895"/>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5" name="任意形状 163">
              <a:extLst>
                <a:ext uri="{FF2B5EF4-FFF2-40B4-BE49-F238E27FC236}">
                  <a16:creationId xmlns:a16="http://schemas.microsoft.com/office/drawing/2014/main" id="{FF7FC98A-94DC-58C9-2B2C-FEF54175B634}"/>
                </a:ext>
              </a:extLst>
            </p:cNvPr>
            <p:cNvSpPr/>
            <p:nvPr/>
          </p:nvSpPr>
          <p:spPr>
            <a:xfrm>
              <a:off x="1478636" y="4135742"/>
              <a:ext cx="541822" cy="384538"/>
            </a:xfrm>
            <a:custGeom>
              <a:avLst/>
              <a:gdLst>
                <a:gd name="connsiteX0" fmla="*/ 351944 w 541822"/>
                <a:gd name="connsiteY0" fmla="*/ 246983 h 384538"/>
                <a:gd name="connsiteX1" fmla="*/ 346794 w 541822"/>
                <a:gd name="connsiteY1" fmla="*/ 242180 h 384538"/>
                <a:gd name="connsiteX2" fmla="*/ 313488 w 541822"/>
                <a:gd name="connsiteY2" fmla="*/ 686 h 384538"/>
                <a:gd name="connsiteX3" fmla="*/ 211510 w 541822"/>
                <a:gd name="connsiteY3" fmla="*/ 686 h 384538"/>
                <a:gd name="connsiteX4" fmla="*/ 104038 w 541822"/>
                <a:gd name="connsiteY4" fmla="*/ 244581 h 384538"/>
                <a:gd name="connsiteX5" fmla="*/ 97858 w 541822"/>
                <a:gd name="connsiteY5" fmla="*/ 248012 h 384538"/>
                <a:gd name="connsiteX6" fmla="*/ 93051 w 541822"/>
                <a:gd name="connsiteY6" fmla="*/ 242523 h 384538"/>
                <a:gd name="connsiteX7" fmla="*/ 76569 w 541822"/>
                <a:gd name="connsiteY7" fmla="*/ 343 h 384538"/>
                <a:gd name="connsiteX8" fmla="*/ 0 w 541822"/>
                <a:gd name="connsiteY8" fmla="*/ 343 h 384538"/>
                <a:gd name="connsiteX9" fmla="*/ 29186 w 541822"/>
                <a:gd name="connsiteY9" fmla="*/ 384538 h 384538"/>
                <a:gd name="connsiteX10" fmla="*/ 124296 w 541822"/>
                <a:gd name="connsiteY10" fmla="*/ 384538 h 384538"/>
                <a:gd name="connsiteX11" fmla="*/ 243443 w 541822"/>
                <a:gd name="connsiteY11" fmla="*/ 114916 h 384538"/>
                <a:gd name="connsiteX12" fmla="*/ 249623 w 541822"/>
                <a:gd name="connsiteY12" fmla="*/ 111485 h 384538"/>
                <a:gd name="connsiteX13" fmla="*/ 254430 w 541822"/>
                <a:gd name="connsiteY13" fmla="*/ 116288 h 384538"/>
                <a:gd name="connsiteX14" fmla="*/ 292200 w 541822"/>
                <a:gd name="connsiteY14" fmla="*/ 384195 h 384538"/>
                <a:gd name="connsiteX15" fmla="*/ 383877 w 541822"/>
                <a:gd name="connsiteY15" fmla="*/ 384195 h 384538"/>
                <a:gd name="connsiteX16" fmla="*/ 541823 w 541822"/>
                <a:gd name="connsiteY16" fmla="*/ 0 h 384538"/>
                <a:gd name="connsiteX17" fmla="*/ 457699 w 541822"/>
                <a:gd name="connsiteY17" fmla="*/ 0 h 384538"/>
                <a:gd name="connsiteX18" fmla="*/ 358125 w 541822"/>
                <a:gd name="connsiteY18" fmla="*/ 242866 h 384538"/>
                <a:gd name="connsiteX19" fmla="*/ 351944 w 541822"/>
                <a:gd name="connsiteY19" fmla="*/ 246983 h 38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41822" h="384538">
                  <a:moveTo>
                    <a:pt x="351944" y="246983"/>
                  </a:moveTo>
                  <a:cubicBezTo>
                    <a:pt x="349198" y="246640"/>
                    <a:pt x="347137" y="244581"/>
                    <a:pt x="346794" y="242180"/>
                  </a:cubicBezTo>
                  <a:lnTo>
                    <a:pt x="313488" y="686"/>
                  </a:lnTo>
                  <a:lnTo>
                    <a:pt x="211510" y="686"/>
                  </a:lnTo>
                  <a:lnTo>
                    <a:pt x="104038" y="244581"/>
                  </a:lnTo>
                  <a:cubicBezTo>
                    <a:pt x="103008" y="246983"/>
                    <a:pt x="100261" y="248355"/>
                    <a:pt x="97858" y="248012"/>
                  </a:cubicBezTo>
                  <a:cubicBezTo>
                    <a:pt x="95111" y="247669"/>
                    <a:pt x="93051" y="245268"/>
                    <a:pt x="93051" y="242523"/>
                  </a:cubicBezTo>
                  <a:lnTo>
                    <a:pt x="76569" y="343"/>
                  </a:lnTo>
                  <a:lnTo>
                    <a:pt x="0" y="343"/>
                  </a:lnTo>
                  <a:lnTo>
                    <a:pt x="29186" y="384538"/>
                  </a:lnTo>
                  <a:lnTo>
                    <a:pt x="124296" y="384538"/>
                  </a:lnTo>
                  <a:lnTo>
                    <a:pt x="243443" y="114916"/>
                  </a:lnTo>
                  <a:cubicBezTo>
                    <a:pt x="244473" y="112514"/>
                    <a:pt x="246876" y="111142"/>
                    <a:pt x="249623" y="111485"/>
                  </a:cubicBezTo>
                  <a:cubicBezTo>
                    <a:pt x="252027" y="111828"/>
                    <a:pt x="254087" y="113886"/>
                    <a:pt x="254430" y="116288"/>
                  </a:cubicBezTo>
                  <a:lnTo>
                    <a:pt x="292200" y="384195"/>
                  </a:lnTo>
                  <a:lnTo>
                    <a:pt x="383877" y="384195"/>
                  </a:lnTo>
                  <a:lnTo>
                    <a:pt x="541823" y="0"/>
                  </a:lnTo>
                  <a:lnTo>
                    <a:pt x="457699" y="0"/>
                  </a:lnTo>
                  <a:lnTo>
                    <a:pt x="358125" y="242866"/>
                  </a:lnTo>
                  <a:cubicBezTo>
                    <a:pt x="357095" y="245954"/>
                    <a:pt x="354691" y="247326"/>
                    <a:pt x="351944" y="246983"/>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6" name="任意形状 164">
              <a:extLst>
                <a:ext uri="{FF2B5EF4-FFF2-40B4-BE49-F238E27FC236}">
                  <a16:creationId xmlns:a16="http://schemas.microsoft.com/office/drawing/2014/main" id="{CF5081A1-F6A1-723D-6F47-5161F59D8E76}"/>
                </a:ext>
              </a:extLst>
            </p:cNvPr>
            <p:cNvSpPr/>
            <p:nvPr/>
          </p:nvSpPr>
          <p:spPr>
            <a:xfrm>
              <a:off x="1110897" y="3964226"/>
              <a:ext cx="222497" cy="174603"/>
            </a:xfrm>
            <a:custGeom>
              <a:avLst/>
              <a:gdLst>
                <a:gd name="connsiteX0" fmla="*/ 77943 w 222497"/>
                <a:gd name="connsiteY0" fmla="*/ 43565 h 174603"/>
                <a:gd name="connsiteX1" fmla="*/ 0 w 222497"/>
                <a:gd name="connsiteY1" fmla="*/ 174603 h 174603"/>
                <a:gd name="connsiteX2" fmla="*/ 222498 w 222497"/>
                <a:gd name="connsiteY2" fmla="*/ 0 h 174603"/>
                <a:gd name="connsiteX3" fmla="*/ 77943 w 222497"/>
                <a:gd name="connsiteY3" fmla="*/ 43565 h 174603"/>
              </a:gdLst>
              <a:ahLst/>
              <a:cxnLst>
                <a:cxn ang="0">
                  <a:pos x="connsiteX0" y="connsiteY0"/>
                </a:cxn>
                <a:cxn ang="0">
                  <a:pos x="connsiteX1" y="connsiteY1"/>
                </a:cxn>
                <a:cxn ang="0">
                  <a:pos x="connsiteX2" y="connsiteY2"/>
                </a:cxn>
                <a:cxn ang="0">
                  <a:pos x="connsiteX3" y="connsiteY3"/>
                </a:cxn>
              </a:cxnLst>
              <a:rect l="l" t="t" r="r" b="b"/>
              <a:pathLst>
                <a:path w="222497" h="174603">
                  <a:moveTo>
                    <a:pt x="77943" y="43565"/>
                  </a:moveTo>
                  <a:lnTo>
                    <a:pt x="0" y="174603"/>
                  </a:lnTo>
                  <a:cubicBezTo>
                    <a:pt x="147645" y="170487"/>
                    <a:pt x="205329" y="49053"/>
                    <a:pt x="222498" y="0"/>
                  </a:cubicBezTo>
                  <a:cubicBezTo>
                    <a:pt x="180951" y="39449"/>
                    <a:pt x="94081" y="43222"/>
                    <a:pt x="77943" y="43565"/>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7" name="任意形状 165">
              <a:extLst>
                <a:ext uri="{FF2B5EF4-FFF2-40B4-BE49-F238E27FC236}">
                  <a16:creationId xmlns:a16="http://schemas.microsoft.com/office/drawing/2014/main" id="{D1D0D6FF-8F3A-CCE1-621C-EC5ADCF5357A}"/>
                </a:ext>
              </a:extLst>
            </p:cNvPr>
            <p:cNvSpPr/>
            <p:nvPr/>
          </p:nvSpPr>
          <p:spPr>
            <a:xfrm>
              <a:off x="939217" y="4088060"/>
              <a:ext cx="434350" cy="253843"/>
            </a:xfrm>
            <a:custGeom>
              <a:avLst/>
              <a:gdLst>
                <a:gd name="connsiteX0" fmla="*/ 54938 w 434350"/>
                <a:gd name="connsiteY0" fmla="*/ 253843 h 253843"/>
                <a:gd name="connsiteX1" fmla="*/ 434351 w 434350"/>
                <a:gd name="connsiteY1" fmla="*/ 0 h 253843"/>
                <a:gd name="connsiteX2" fmla="*/ 86870 w 434350"/>
                <a:gd name="connsiteY2" fmla="*/ 102909 h 253843"/>
                <a:gd name="connsiteX3" fmla="*/ 0 w 434350"/>
                <a:gd name="connsiteY3" fmla="*/ 249384 h 253843"/>
                <a:gd name="connsiteX4" fmla="*/ 54938 w 434350"/>
                <a:gd name="connsiteY4" fmla="*/ 253843 h 2538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350" h="253843">
                  <a:moveTo>
                    <a:pt x="54938" y="253843"/>
                  </a:moveTo>
                  <a:cubicBezTo>
                    <a:pt x="146615" y="253843"/>
                    <a:pt x="312458" y="219540"/>
                    <a:pt x="434351" y="0"/>
                  </a:cubicBezTo>
                  <a:cubicBezTo>
                    <a:pt x="331686" y="95363"/>
                    <a:pt x="117086" y="102223"/>
                    <a:pt x="86870" y="102909"/>
                  </a:cubicBezTo>
                  <a:lnTo>
                    <a:pt x="0" y="249384"/>
                  </a:lnTo>
                  <a:cubicBezTo>
                    <a:pt x="9614" y="251099"/>
                    <a:pt x="29186" y="253843"/>
                    <a:pt x="54938" y="253843"/>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8" name="任意形状 166">
              <a:extLst>
                <a:ext uri="{FF2B5EF4-FFF2-40B4-BE49-F238E27FC236}">
                  <a16:creationId xmlns:a16="http://schemas.microsoft.com/office/drawing/2014/main" id="{C504BA1D-F6C4-9AA1-67D8-99C62D264317}"/>
                </a:ext>
              </a:extLst>
            </p:cNvPr>
            <p:cNvSpPr/>
            <p:nvPr/>
          </p:nvSpPr>
          <p:spPr>
            <a:xfrm>
              <a:off x="2272829" y="4135742"/>
              <a:ext cx="310741" cy="384881"/>
            </a:xfrm>
            <a:custGeom>
              <a:avLst/>
              <a:gdLst>
                <a:gd name="connsiteX0" fmla="*/ 195715 w 310741"/>
                <a:gd name="connsiteY0" fmla="*/ 384538 h 384881"/>
                <a:gd name="connsiteX1" fmla="*/ 195715 w 310741"/>
                <a:gd name="connsiteY1" fmla="*/ 249727 h 384881"/>
                <a:gd name="connsiteX2" fmla="*/ 196402 w 310741"/>
                <a:gd name="connsiteY2" fmla="*/ 246983 h 384881"/>
                <a:gd name="connsiteX3" fmla="*/ 310741 w 310741"/>
                <a:gd name="connsiteY3" fmla="*/ 0 h 384881"/>
                <a:gd name="connsiteX4" fmla="*/ 225588 w 310741"/>
                <a:gd name="connsiteY4" fmla="*/ 0 h 384881"/>
                <a:gd name="connsiteX5" fmla="*/ 160349 w 310741"/>
                <a:gd name="connsiteY5" fmla="*/ 145788 h 384881"/>
                <a:gd name="connsiteX6" fmla="*/ 155199 w 310741"/>
                <a:gd name="connsiteY6" fmla="*/ 149219 h 384881"/>
                <a:gd name="connsiteX7" fmla="*/ 150049 w 310741"/>
                <a:gd name="connsiteY7" fmla="*/ 145788 h 384881"/>
                <a:gd name="connsiteX8" fmla="*/ 85153 w 310741"/>
                <a:gd name="connsiteY8" fmla="*/ 343 h 384881"/>
                <a:gd name="connsiteX9" fmla="*/ 0 w 310741"/>
                <a:gd name="connsiteY9" fmla="*/ 343 h 384881"/>
                <a:gd name="connsiteX10" fmla="*/ 114339 w 310741"/>
                <a:gd name="connsiteY10" fmla="*/ 247326 h 384881"/>
                <a:gd name="connsiteX11" fmla="*/ 115026 w 310741"/>
                <a:gd name="connsiteY11" fmla="*/ 250070 h 384881"/>
                <a:gd name="connsiteX12" fmla="*/ 115026 w 310741"/>
                <a:gd name="connsiteY12" fmla="*/ 384881 h 384881"/>
                <a:gd name="connsiteX13" fmla="*/ 195715 w 310741"/>
                <a:gd name="connsiteY13" fmla="*/ 384881 h 384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0741" h="384881">
                  <a:moveTo>
                    <a:pt x="195715" y="384538"/>
                  </a:moveTo>
                  <a:lnTo>
                    <a:pt x="195715" y="249727"/>
                  </a:lnTo>
                  <a:cubicBezTo>
                    <a:pt x="195715" y="248698"/>
                    <a:pt x="196059" y="248012"/>
                    <a:pt x="196402" y="246983"/>
                  </a:cubicBezTo>
                  <a:lnTo>
                    <a:pt x="310741" y="0"/>
                  </a:lnTo>
                  <a:lnTo>
                    <a:pt x="225588" y="0"/>
                  </a:lnTo>
                  <a:lnTo>
                    <a:pt x="160349" y="145788"/>
                  </a:lnTo>
                  <a:cubicBezTo>
                    <a:pt x="159319" y="147847"/>
                    <a:pt x="157259" y="149219"/>
                    <a:pt x="155199" y="149219"/>
                  </a:cubicBezTo>
                  <a:cubicBezTo>
                    <a:pt x="153139" y="149219"/>
                    <a:pt x="151079" y="147847"/>
                    <a:pt x="150049" y="145788"/>
                  </a:cubicBezTo>
                  <a:lnTo>
                    <a:pt x="85153" y="343"/>
                  </a:lnTo>
                  <a:lnTo>
                    <a:pt x="0" y="343"/>
                  </a:lnTo>
                  <a:lnTo>
                    <a:pt x="114339" y="247326"/>
                  </a:lnTo>
                  <a:cubicBezTo>
                    <a:pt x="114682" y="248012"/>
                    <a:pt x="115026" y="249041"/>
                    <a:pt x="115026" y="250070"/>
                  </a:cubicBezTo>
                  <a:lnTo>
                    <a:pt x="115026" y="384881"/>
                  </a:lnTo>
                  <a:lnTo>
                    <a:pt x="195715" y="384881"/>
                  </a:lnTo>
                  <a:close/>
                </a:path>
              </a:pathLst>
            </a:custGeom>
            <a:grpFill/>
            <a:ln w="3430" cap="flat">
              <a:noFill/>
              <a:prstDash val="solid"/>
              <a:miter/>
            </a:ln>
          </p:spPr>
          <p:txBody>
            <a:bodyPr rtlCol="0" anchor="ctr"/>
            <a:lstStyle/>
            <a:p>
              <a:endParaRPr lang="zh-CN" altLang="en-US">
                <a:solidFill>
                  <a:srgbClr val="0E0D10"/>
                </a:solidFill>
              </a:endParaRPr>
            </a:p>
          </p:txBody>
        </p:sp>
        <p:sp>
          <p:nvSpPr>
            <p:cNvPr id="9" name="任意形状 167">
              <a:extLst>
                <a:ext uri="{FF2B5EF4-FFF2-40B4-BE49-F238E27FC236}">
                  <a16:creationId xmlns:a16="http://schemas.microsoft.com/office/drawing/2014/main" id="{6E29A329-5477-1E1B-E528-97316D51A567}"/>
                </a:ext>
              </a:extLst>
            </p:cNvPr>
            <p:cNvSpPr/>
            <p:nvPr/>
          </p:nvSpPr>
          <p:spPr>
            <a:xfrm>
              <a:off x="2561595" y="4135592"/>
              <a:ext cx="258321" cy="383790"/>
            </a:xfrm>
            <a:custGeom>
              <a:avLst/>
              <a:gdLst>
                <a:gd name="connsiteX0" fmla="*/ 170994 w 258321"/>
                <a:gd name="connsiteY0" fmla="*/ 156229 h 383790"/>
                <a:gd name="connsiteX1" fmla="*/ 166187 w 258321"/>
                <a:gd name="connsiteY1" fmla="*/ 153828 h 383790"/>
                <a:gd name="connsiteX2" fmla="*/ 112966 w 258321"/>
                <a:gd name="connsiteY2" fmla="*/ 101344 h 383790"/>
                <a:gd name="connsiteX3" fmla="*/ 124983 w 258321"/>
                <a:gd name="connsiteY3" fmla="*/ 76989 h 383790"/>
                <a:gd name="connsiteX4" fmla="*/ 173054 w 258321"/>
                <a:gd name="connsiteY4" fmla="*/ 66012 h 383790"/>
                <a:gd name="connsiteX5" fmla="*/ 247906 w 258321"/>
                <a:gd name="connsiteY5" fmla="*/ 88995 h 383790"/>
                <a:gd name="connsiteX6" fmla="*/ 247906 w 258321"/>
                <a:gd name="connsiteY6" fmla="*/ 18330 h 383790"/>
                <a:gd name="connsiteX7" fmla="*/ 178891 w 258321"/>
                <a:gd name="connsiteY7" fmla="*/ 1522 h 383790"/>
                <a:gd name="connsiteX8" fmla="*/ 177174 w 258321"/>
                <a:gd name="connsiteY8" fmla="*/ 1179 h 383790"/>
                <a:gd name="connsiteX9" fmla="*/ 74509 w 258321"/>
                <a:gd name="connsiteY9" fmla="*/ 25191 h 383790"/>
                <a:gd name="connsiteX10" fmla="*/ 40860 w 258321"/>
                <a:gd name="connsiteY10" fmla="*/ 93454 h 383790"/>
                <a:gd name="connsiteX11" fmla="*/ 59402 w 258321"/>
                <a:gd name="connsiteY11" fmla="*/ 156572 h 383790"/>
                <a:gd name="connsiteX12" fmla="*/ 125670 w 258321"/>
                <a:gd name="connsiteY12" fmla="*/ 204254 h 383790"/>
                <a:gd name="connsiteX13" fmla="*/ 131507 w 258321"/>
                <a:gd name="connsiteY13" fmla="*/ 207341 h 383790"/>
                <a:gd name="connsiteX14" fmla="*/ 181981 w 258321"/>
                <a:gd name="connsiteY14" fmla="*/ 284523 h 383790"/>
                <a:gd name="connsiteX15" fmla="*/ 110906 w 258321"/>
                <a:gd name="connsiteY15" fmla="*/ 315053 h 383790"/>
                <a:gd name="connsiteX16" fmla="*/ 0 w 258321"/>
                <a:gd name="connsiteY16" fmla="*/ 281779 h 383790"/>
                <a:gd name="connsiteX17" fmla="*/ 0 w 258321"/>
                <a:gd name="connsiteY17" fmla="*/ 352443 h 383790"/>
                <a:gd name="connsiteX18" fmla="*/ 110906 w 258321"/>
                <a:gd name="connsiteY18" fmla="*/ 383659 h 383790"/>
                <a:gd name="connsiteX19" fmla="*/ 256834 w 258321"/>
                <a:gd name="connsiteY19" fmla="*/ 287953 h 383790"/>
                <a:gd name="connsiteX20" fmla="*/ 170994 w 258321"/>
                <a:gd name="connsiteY20" fmla="*/ 156229 h 38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58321" h="383790">
                  <a:moveTo>
                    <a:pt x="170994" y="156229"/>
                  </a:moveTo>
                  <a:cubicBezTo>
                    <a:pt x="168933" y="155200"/>
                    <a:pt x="167560" y="154514"/>
                    <a:pt x="166187" y="153828"/>
                  </a:cubicBezTo>
                  <a:cubicBezTo>
                    <a:pt x="153139" y="147653"/>
                    <a:pt x="110219" y="130845"/>
                    <a:pt x="112966" y="101344"/>
                  </a:cubicBezTo>
                  <a:cubicBezTo>
                    <a:pt x="113996" y="91053"/>
                    <a:pt x="118116" y="82820"/>
                    <a:pt x="124983" y="76989"/>
                  </a:cubicBezTo>
                  <a:cubicBezTo>
                    <a:pt x="138374" y="66355"/>
                    <a:pt x="164813" y="65669"/>
                    <a:pt x="173054" y="66012"/>
                  </a:cubicBezTo>
                  <a:cubicBezTo>
                    <a:pt x="207733" y="68756"/>
                    <a:pt x="238979" y="82477"/>
                    <a:pt x="247906" y="88995"/>
                  </a:cubicBezTo>
                  <a:lnTo>
                    <a:pt x="247906" y="18330"/>
                  </a:lnTo>
                  <a:cubicBezTo>
                    <a:pt x="219064" y="7353"/>
                    <a:pt x="190909" y="2551"/>
                    <a:pt x="178891" y="1522"/>
                  </a:cubicBezTo>
                  <a:lnTo>
                    <a:pt x="177174" y="1179"/>
                  </a:lnTo>
                  <a:cubicBezTo>
                    <a:pt x="135284" y="-3281"/>
                    <a:pt x="98888" y="4952"/>
                    <a:pt x="74509" y="25191"/>
                  </a:cubicBezTo>
                  <a:cubicBezTo>
                    <a:pt x="54938" y="41314"/>
                    <a:pt x="43607" y="64297"/>
                    <a:pt x="40860" y="93454"/>
                  </a:cubicBezTo>
                  <a:cubicBezTo>
                    <a:pt x="38800" y="116094"/>
                    <a:pt x="44637" y="135990"/>
                    <a:pt x="59402" y="156572"/>
                  </a:cubicBezTo>
                  <a:cubicBezTo>
                    <a:pt x="73136" y="175782"/>
                    <a:pt x="99918" y="190189"/>
                    <a:pt x="125670" y="204254"/>
                  </a:cubicBezTo>
                  <a:lnTo>
                    <a:pt x="131507" y="207341"/>
                  </a:lnTo>
                  <a:cubicBezTo>
                    <a:pt x="169277" y="227580"/>
                    <a:pt x="195372" y="248505"/>
                    <a:pt x="181981" y="284523"/>
                  </a:cubicBezTo>
                  <a:cubicBezTo>
                    <a:pt x="173741" y="306820"/>
                    <a:pt x="150049" y="315053"/>
                    <a:pt x="110906" y="315053"/>
                  </a:cubicBezTo>
                  <a:cubicBezTo>
                    <a:pt x="61805" y="315053"/>
                    <a:pt x="0" y="281779"/>
                    <a:pt x="0" y="281779"/>
                  </a:cubicBezTo>
                  <a:lnTo>
                    <a:pt x="0" y="352443"/>
                  </a:lnTo>
                  <a:cubicBezTo>
                    <a:pt x="0" y="352443"/>
                    <a:pt x="34680" y="380915"/>
                    <a:pt x="110906" y="383659"/>
                  </a:cubicBezTo>
                  <a:cubicBezTo>
                    <a:pt x="190222" y="386403"/>
                    <a:pt x="248936" y="345926"/>
                    <a:pt x="256834" y="287953"/>
                  </a:cubicBezTo>
                  <a:cubicBezTo>
                    <a:pt x="265761" y="224835"/>
                    <a:pt x="234172" y="186759"/>
                    <a:pt x="170994" y="156229"/>
                  </a:cubicBezTo>
                  <a:close/>
                </a:path>
              </a:pathLst>
            </a:custGeom>
            <a:grpFill/>
            <a:ln w="3430" cap="flat">
              <a:noFill/>
              <a:prstDash val="solid"/>
              <a:miter/>
            </a:ln>
          </p:spPr>
          <p:txBody>
            <a:bodyPr rtlCol="0" anchor="ctr"/>
            <a:lstStyle/>
            <a:p>
              <a:endParaRPr lang="zh-CN" altLang="en-US">
                <a:solidFill>
                  <a:srgbClr val="0E0D10"/>
                </a:solidFill>
              </a:endParaRPr>
            </a:p>
          </p:txBody>
        </p:sp>
      </p:grpSp>
      <p:pic>
        <p:nvPicPr>
          <p:cNvPr id="10" name="图片 9" descr="logo-3.png">
            <a:extLst>
              <a:ext uri="{FF2B5EF4-FFF2-40B4-BE49-F238E27FC236}">
                <a16:creationId xmlns:a16="http://schemas.microsoft.com/office/drawing/2014/main" id="{FCF5429E-226B-EB69-695F-DB54D65D8D6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l="12173" t="30799" r="40527" b="13320"/>
          <a:stretch>
            <a:fillRect/>
          </a:stretch>
        </p:blipFill>
        <p:spPr>
          <a:xfrm>
            <a:off x="9021488" y="217834"/>
            <a:ext cx="1222955" cy="484673"/>
          </a:xfrm>
          <a:prstGeom prst="rect">
            <a:avLst/>
          </a:prstGeom>
        </p:spPr>
      </p:pic>
      <p:cxnSp>
        <p:nvCxnSpPr>
          <p:cNvPr id="11" name="直接连接符 10">
            <a:extLst>
              <a:ext uri="{FF2B5EF4-FFF2-40B4-BE49-F238E27FC236}">
                <a16:creationId xmlns:a16="http://schemas.microsoft.com/office/drawing/2014/main" id="{4581A7C3-7FA0-F031-AE41-16D609BB4A75}"/>
              </a:ext>
            </a:extLst>
          </p:cNvPr>
          <p:cNvCxnSpPr>
            <a:cxnSpLocks/>
          </p:cNvCxnSpPr>
          <p:nvPr userDrawn="1"/>
        </p:nvCxnSpPr>
        <p:spPr>
          <a:xfrm>
            <a:off x="10317099" y="272740"/>
            <a:ext cx="0" cy="346572"/>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203445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目录/节标题">
    <p:bg>
      <p:bgRef idx="1001">
        <a:schemeClr val="bg1"/>
      </p:bgRef>
    </p:bg>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55EB8A5C-4380-6142-ADF1-4B657882FE1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244836729"/>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_标题和内容">
    <p:bg>
      <p:bgRef idx="1001">
        <a:schemeClr val="bg1"/>
      </p:bgRef>
    </p:bg>
    <p:spTree>
      <p:nvGrpSpPr>
        <p:cNvPr id="1" name=""/>
        <p:cNvGrpSpPr/>
        <p:nvPr/>
      </p:nvGrpSpPr>
      <p:grpSpPr>
        <a:xfrm>
          <a:off x="0" y="0"/>
          <a:ext cx="0" cy="0"/>
          <a:chOff x="0" y="0"/>
          <a:chExt cx="0" cy="0"/>
        </a:xfrm>
      </p:grpSpPr>
      <p:sp>
        <p:nvSpPr>
          <p:cNvPr id="14" name="标题 1"/>
          <p:cNvSpPr>
            <a:spLocks noGrp="1"/>
          </p:cNvSpPr>
          <p:nvPr>
            <p:ph type="title" hasCustomPrompt="1"/>
          </p:nvPr>
        </p:nvSpPr>
        <p:spPr>
          <a:xfrm>
            <a:off x="314794" y="257594"/>
            <a:ext cx="11554730" cy="1077218"/>
          </a:xfrm>
          <a:prstGeom prst="rect">
            <a:avLst/>
          </a:prstGeom>
          <a:ln>
            <a:noFill/>
          </a:ln>
          <a:effectLst>
            <a:innerShdw blurRad="114300">
              <a:srgbClr val="2878AA">
                <a:alpha val="39000"/>
              </a:srgbClr>
            </a:innerShdw>
          </a:effectLst>
        </p:spPr>
        <p:txBody>
          <a:bodyPr wrap="square" anchor="t">
            <a:spAutoFit/>
          </a:bodyPr>
          <a:lstStyle>
            <a:lvl1pPr algn="l">
              <a:defRPr lang="zh-CN" altLang="en-US" sz="3200" b="1" kern="1200" spc="100" baseline="0" dirty="0">
                <a:gradFill>
                  <a:gsLst>
                    <a:gs pos="100000">
                      <a:srgbClr val="5E5E5D"/>
                    </a:gs>
                    <a:gs pos="14000">
                      <a:srgbClr val="0B0B0C"/>
                    </a:gs>
                  </a:gsLst>
                  <a:lin ang="5400000" scaled="0"/>
                </a:gradFill>
                <a:effectLst/>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zh-CN" altLang="en-US" dirty="0"/>
              <a:t>单击此处添加标题</a:t>
            </a:r>
            <a:br>
              <a:rPr lang="en-US" altLang="zh-CN" dirty="0"/>
            </a:br>
            <a:r>
              <a:rPr lang="zh-CN" altLang="en-US" dirty="0"/>
              <a:t>最多两行</a:t>
            </a:r>
          </a:p>
        </p:txBody>
      </p:sp>
      <p:sp>
        <p:nvSpPr>
          <p:cNvPr id="5" name="灯片编号占位符 2">
            <a:extLst>
              <a:ext uri="{FF2B5EF4-FFF2-40B4-BE49-F238E27FC236}">
                <a16:creationId xmlns:a16="http://schemas.microsoft.com/office/drawing/2014/main" id="{0697B148-251C-CA44-91F1-8C067CA1619F}"/>
              </a:ext>
            </a:extLst>
          </p:cNvPr>
          <p:cNvSpPr>
            <a:spLocks noGrp="1"/>
          </p:cNvSpPr>
          <p:nvPr>
            <p:ph type="sldNum" sz="quarter" idx="10"/>
          </p:nvPr>
        </p:nvSpPr>
        <p:spPr>
          <a:xfrm>
            <a:off x="11851370" y="6663984"/>
            <a:ext cx="340660" cy="195731"/>
          </a:xfrm>
          <a:prstGeom prst="rect">
            <a:avLst/>
          </a:prstGeom>
          <a:solidFill>
            <a:srgbClr val="00B0F0"/>
          </a:solidFill>
        </p:spPr>
        <p:txBody>
          <a:bodyPr/>
          <a:lstStyle>
            <a:lvl1pPr algn="ctr">
              <a:defRPr sz="700" b="0">
                <a:solidFill>
                  <a:schemeClr val="bg1"/>
                </a:solidFill>
                <a:latin typeface="Arial" panose="020B0604020202020204" pitchFamily="34" charset="0"/>
                <a:cs typeface="Arial" pitchFamily="34" charset="0"/>
              </a:defRPr>
            </a:lvl1pPr>
          </a:lstStyle>
          <a:p>
            <a:fld id="{04764C24-7E44-40E7-A540-72BB39868355}" type="slidenum">
              <a:rPr lang="zh-CN" altLang="en-US" smtClean="0"/>
              <a:pPr/>
              <a:t>‹#›</a:t>
            </a:fld>
            <a:endParaRPr lang="zh-CN" altLang="en-US" dirty="0"/>
          </a:p>
        </p:txBody>
      </p:sp>
    </p:spTree>
    <p:extLst>
      <p:ext uri="{BB962C8B-B14F-4D97-AF65-F5344CB8AC3E}">
        <p14:creationId xmlns:p14="http://schemas.microsoft.com/office/powerpoint/2010/main" val="3324367825"/>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5" Type="http://schemas.openxmlformats.org/officeDocument/2006/relationships/slideLayout" Target="../slideLayouts/slideLayout26.xml"/><Relationship Id="rId4" Type="http://schemas.openxmlformats.org/officeDocument/2006/relationships/slideLayout" Target="../slideLayouts/slideLayout25.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5" Type="http://schemas.openxmlformats.org/officeDocument/2006/relationships/slideLayout" Target="../slideLayouts/slideLayout33.xml"/><Relationship Id="rId4" Type="http://schemas.openxmlformats.org/officeDocument/2006/relationships/slideLayout" Target="../slideLayouts/slideLayout32.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38.xml"/><Relationship Id="rId7" Type="http://schemas.openxmlformats.org/officeDocument/2006/relationships/slideLayout" Target="../slideLayouts/slideLayout42.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5" Type="http://schemas.openxmlformats.org/officeDocument/2006/relationships/slideLayout" Target="../slideLayouts/slideLayout40.xml"/><Relationship Id="rId4"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0235441" y="-15306"/>
            <a:ext cx="1609306" cy="896372"/>
          </a:xfrm>
          <a:prstGeom prst="rect">
            <a:avLst/>
          </a:prstGeom>
        </p:spPr>
      </p:pic>
      <p:pic>
        <p:nvPicPr>
          <p:cNvPr id="3" name="图片 2" descr="logo-3.png">
            <a:extLst>
              <a:ext uri="{FF2B5EF4-FFF2-40B4-BE49-F238E27FC236}">
                <a16:creationId xmlns:a16="http://schemas.microsoft.com/office/drawing/2014/main" id="{41C35705-0F54-A3ED-11FB-915C8B2D6E96}"/>
              </a:ext>
            </a:extLst>
          </p:cNvPr>
          <p:cNvPicPr>
            <a:picLocks noChangeAspect="1"/>
          </p:cNvPicPr>
          <p:nvPr userDrawn="1"/>
        </p:nvPicPr>
        <p:blipFill>
          <a:blip r:embed="rId10" cstate="screen">
            <a:extLst>
              <a:ext uri="{28A0092B-C50C-407E-A947-70E740481C1C}">
                <a14:useLocalDpi xmlns:a14="http://schemas.microsoft.com/office/drawing/2010/main" val="0"/>
              </a:ext>
            </a:extLst>
          </a:blip>
          <a:srcRect l="12173" t="30799" r="40527" b="13320"/>
          <a:stretch>
            <a:fillRect/>
          </a:stretch>
        </p:blipFill>
        <p:spPr>
          <a:xfrm>
            <a:off x="9021488" y="217834"/>
            <a:ext cx="1222955" cy="484673"/>
          </a:xfrm>
          <a:prstGeom prst="rect">
            <a:avLst/>
          </a:prstGeom>
        </p:spPr>
      </p:pic>
      <p:cxnSp>
        <p:nvCxnSpPr>
          <p:cNvPr id="4" name="直接连接符 3">
            <a:extLst>
              <a:ext uri="{FF2B5EF4-FFF2-40B4-BE49-F238E27FC236}">
                <a16:creationId xmlns:a16="http://schemas.microsoft.com/office/drawing/2014/main" id="{51027D34-B6DA-F03F-2BAB-1A9CE49731A7}"/>
              </a:ext>
            </a:extLst>
          </p:cNvPr>
          <p:cNvCxnSpPr>
            <a:cxnSpLocks/>
          </p:cNvCxnSpPr>
          <p:nvPr userDrawn="1"/>
        </p:nvCxnSpPr>
        <p:spPr>
          <a:xfrm>
            <a:off x="10317099" y="272740"/>
            <a:ext cx="0" cy="34657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47597483"/>
      </p:ext>
    </p:extLst>
  </p:cSld>
  <p:clrMap bg1="lt1" tx1="dk1" bg2="lt2" tx2="dk2" accent1="accent1" accent2="accent2" accent3="accent3" accent4="accent4" accent5="accent5" accent6="accent6" hlink="hlink" folHlink="folHlink"/>
  <p:sldLayoutIdLst>
    <p:sldLayoutId id="2147483749" r:id="rId1"/>
    <p:sldLayoutId id="2147483750" r:id="rId2"/>
    <p:sldLayoutId id="2147483756" r:id="rId3"/>
    <p:sldLayoutId id="2147483757" r:id="rId4"/>
    <p:sldLayoutId id="2147483753" r:id="rId5"/>
    <p:sldLayoutId id="2147483754" r:id="rId6"/>
    <p:sldLayoutId id="2147483758" r:id="rId7"/>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2181296"/>
      </p:ext>
    </p:extLst>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2763210"/>
      </p:ext>
    </p:extLst>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3524765"/>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80" r:id="rId5"/>
    <p:sldLayoutId id="2147483781" r:id="rId6"/>
    <p:sldLayoutId id="2147483782" r:id="rId7"/>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7491401"/>
      </p:ext>
    </p:extLst>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5935761"/>
      </p:ext>
    </p:extLst>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 id="2147483795" r:id="rId4"/>
    <p:sldLayoutId id="2147483796" r:id="rId5"/>
    <p:sldLayoutId id="2147483797" r:id="rId6"/>
    <p:sldLayoutId id="2147483798" r:id="rId7"/>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chart" Target="../charts/chart5.xml"/><Relationship Id="rId4" Type="http://schemas.openxmlformats.org/officeDocument/2006/relationships/chart" Target="../charts/chart4.xml"/></Relationships>
</file>

<file path=ppt/slides/_rels/slide1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1.xml"/><Relationship Id="rId1" Type="http://schemas.openxmlformats.org/officeDocument/2006/relationships/slideLayout" Target="../slideLayouts/slideLayout4.xml"/><Relationship Id="rId5" Type="http://schemas.openxmlformats.org/officeDocument/2006/relationships/chart" Target="../charts/chart8.xml"/><Relationship Id="rId4" Type="http://schemas.openxmlformats.org/officeDocument/2006/relationships/chart" Target="../charts/chart7.xml"/></Relationships>
</file>

<file path=ppt/slides/_rels/slide12.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2.xml"/><Relationship Id="rId1" Type="http://schemas.openxmlformats.org/officeDocument/2006/relationships/slideLayout" Target="../slideLayouts/slideLayout4.xml"/><Relationship Id="rId5" Type="http://schemas.openxmlformats.org/officeDocument/2006/relationships/chart" Target="../charts/chart11.xml"/><Relationship Id="rId4" Type="http://schemas.openxmlformats.org/officeDocument/2006/relationships/chart" Target="../charts/chart10.xml"/></Relationships>
</file>

<file path=ppt/slides/_rels/slide13.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3.xml"/><Relationship Id="rId1" Type="http://schemas.openxmlformats.org/officeDocument/2006/relationships/slideLayout" Target="../slideLayouts/slideLayout4.xml"/><Relationship Id="rId5" Type="http://schemas.openxmlformats.org/officeDocument/2006/relationships/chart" Target="../charts/chart14.xml"/><Relationship Id="rId4" Type="http://schemas.openxmlformats.org/officeDocument/2006/relationships/chart" Target="../charts/char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notesSlide" Target="../notesSlides/notesSlide20.xml"/><Relationship Id="rId7" Type="http://schemas.openxmlformats.org/officeDocument/2006/relationships/image" Target="../media/image29.png"/><Relationship Id="rId2" Type="http://schemas.openxmlformats.org/officeDocument/2006/relationships/slideLayout" Target="../slideLayouts/slideLayout5.xml"/><Relationship Id="rId1" Type="http://schemas.openxmlformats.org/officeDocument/2006/relationships/tags" Target="../tags/tag1.xml"/><Relationship Id="rId6" Type="http://schemas.openxmlformats.org/officeDocument/2006/relationships/image" Target="../media/image28.jpg"/><Relationship Id="rId5" Type="http://schemas.openxmlformats.org/officeDocument/2006/relationships/image" Target="../media/image27.png"/><Relationship Id="rId10" Type="http://schemas.openxmlformats.org/officeDocument/2006/relationships/image" Target="../media/image32.jpeg"/><Relationship Id="rId4" Type="http://schemas.openxmlformats.org/officeDocument/2006/relationships/image" Target="../media/image26.png"/><Relationship Id="rId9" Type="http://schemas.openxmlformats.org/officeDocument/2006/relationships/image" Target="../media/image31.jpe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7" Type="http://schemas.openxmlformats.org/officeDocument/2006/relationships/image" Target="../media/image11.jp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image" Target="../media/image8.jpg"/></Relationships>
</file>

<file path=ppt/slides/_rels/slide5.xml.rels><?xml version="1.0" encoding="UTF-8" standalone="yes"?>
<Relationships xmlns="http://schemas.openxmlformats.org/package/2006/relationships"><Relationship Id="rId8" Type="http://schemas.openxmlformats.org/officeDocument/2006/relationships/image" Target="../media/image17.jpg"/><Relationship Id="rId3" Type="http://schemas.openxmlformats.org/officeDocument/2006/relationships/image" Target="../media/image12.jpg"/><Relationship Id="rId7" Type="http://schemas.openxmlformats.org/officeDocument/2006/relationships/image" Target="../media/image16.jp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15.jpg"/><Relationship Id="rId5" Type="http://schemas.openxmlformats.org/officeDocument/2006/relationships/image" Target="../media/image14.jpg"/><Relationship Id="rId4" Type="http://schemas.openxmlformats.org/officeDocument/2006/relationships/image" Target="../media/image13.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jpg"/><Relationship Id="rId7" Type="http://schemas.openxmlformats.org/officeDocument/2006/relationships/image" Target="../media/image22.jp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21.jpg"/><Relationship Id="rId5" Type="http://schemas.openxmlformats.org/officeDocument/2006/relationships/image" Target="../media/image20.jpg"/><Relationship Id="rId4" Type="http://schemas.openxmlformats.org/officeDocument/2006/relationships/image" Target="../media/image19.jpg"/></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25.png"/><Relationship Id="rId5" Type="http://schemas.openxmlformats.org/officeDocument/2006/relationships/chart" Target="../charts/chart2.xml"/><Relationship Id="rId4" Type="http://schemas.openxmlformats.org/officeDocument/2006/relationships/image" Target="../media/image24.jpe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5400" dirty="0">
                <a:ea typeface="微软雅黑" panose="020B0503020204020204" pitchFamily="34" charset="-122"/>
              </a:rPr>
              <a:t>OTA</a:t>
            </a:r>
            <a:r>
              <a:rPr lang="zh-CN" altLang="en-US" sz="5400" dirty="0">
                <a:ea typeface="微软雅黑" panose="020B0503020204020204" pitchFamily="34" charset="-122"/>
              </a:rPr>
              <a:t>研究月报</a:t>
            </a:r>
            <a:endParaRPr lang="zh-CN" altLang="en-US" sz="5200" dirty="0"/>
          </a:p>
        </p:txBody>
      </p:sp>
      <p:sp>
        <p:nvSpPr>
          <p:cNvPr id="7" name="Untertitel 27"/>
          <p:cNvSpPr txBox="1">
            <a:spLocks/>
          </p:cNvSpPr>
          <p:nvPr/>
        </p:nvSpPr>
        <p:spPr>
          <a:xfrm>
            <a:off x="4744114" y="3041202"/>
            <a:ext cx="3110732" cy="387798"/>
          </a:xfrm>
          <a:prstGeom prst="rect">
            <a:avLst/>
          </a:prstGeom>
        </p:spPr>
        <p:txBody>
          <a:bodyPr wrap="square" lIns="0" tIns="0" rIns="0" bIns="0" anchor="ctr">
            <a:spAutoFit/>
          </a:bodyPr>
          <a:lstStyle/>
          <a:p>
            <a:pPr algn="ctr">
              <a:lnSpc>
                <a:spcPct val="90000"/>
              </a:lnSpc>
              <a:spcBef>
                <a:spcPts val="1000"/>
              </a:spcBef>
              <a:defRPr/>
            </a:pPr>
            <a:r>
              <a:rPr lang="en-US" altLang="zh-CN" sz="2800" b="1" spc="300" dirty="0">
                <a:solidFill>
                  <a:schemeClr val="accent3">
                    <a:lumMod val="60000"/>
                    <a:lumOff val="40000"/>
                  </a:schemeClr>
                </a:solidFill>
                <a:latin typeface="Arial" panose="020B0604020202020204" pitchFamily="34" charset="0"/>
                <a:ea typeface="+mj-ea"/>
                <a:cs typeface="Arial" panose="020B0604020202020204" pitchFamily="34" charset="0"/>
              </a:rPr>
              <a:t>|</a:t>
            </a:r>
            <a:r>
              <a:rPr lang="zh-CN" altLang="en-US" sz="2800" b="1" spc="300" dirty="0">
                <a:solidFill>
                  <a:schemeClr val="bg1"/>
                </a:solidFill>
                <a:latin typeface="Arial" panose="020B0604020202020204" pitchFamily="34" charset="0"/>
                <a:ea typeface="+mj-ea"/>
                <a:cs typeface="Arial" panose="020B0604020202020204" pitchFamily="34" charset="0"/>
              </a:rPr>
              <a:t> </a:t>
            </a:r>
            <a:r>
              <a:rPr lang="en-US" altLang="zh-CN" sz="2800" b="1" spc="300" dirty="0">
                <a:solidFill>
                  <a:schemeClr val="bg1"/>
                </a:solidFill>
                <a:latin typeface="Arial" panose="020B0604020202020204" pitchFamily="34" charset="0"/>
                <a:ea typeface="+mj-ea"/>
                <a:cs typeface="Arial" panose="020B0604020202020204" pitchFamily="34" charset="0"/>
              </a:rPr>
              <a:t>2023</a:t>
            </a:r>
            <a:r>
              <a:rPr lang="zh-CN" altLang="en-US" sz="2800" b="1" spc="300" dirty="0">
                <a:solidFill>
                  <a:schemeClr val="bg1"/>
                </a:solidFill>
                <a:latin typeface="Arial" panose="020B0604020202020204" pitchFamily="34" charset="0"/>
                <a:ea typeface="+mj-ea"/>
                <a:cs typeface="Arial" panose="020B0604020202020204" pitchFamily="34" charset="0"/>
              </a:rPr>
              <a:t>年</a:t>
            </a:r>
            <a:r>
              <a:rPr lang="en-US" altLang="zh-CN" sz="2800" b="1" spc="300" dirty="0">
                <a:solidFill>
                  <a:schemeClr val="bg1"/>
                </a:solidFill>
                <a:latin typeface="Arial" panose="020B0604020202020204" pitchFamily="34" charset="0"/>
                <a:ea typeface="+mj-ea"/>
                <a:cs typeface="Arial" panose="020B0604020202020204" pitchFamily="34" charset="0"/>
              </a:rPr>
              <a:t>11</a:t>
            </a:r>
            <a:r>
              <a:rPr lang="zh-CN" altLang="en-US" sz="2800" b="1" spc="300" dirty="0">
                <a:solidFill>
                  <a:schemeClr val="bg1"/>
                </a:solidFill>
                <a:latin typeface="Arial" panose="020B0604020202020204" pitchFamily="34" charset="0"/>
                <a:ea typeface="+mj-ea"/>
                <a:cs typeface="Arial" panose="020B0604020202020204" pitchFamily="34" charset="0"/>
              </a:rPr>
              <a:t>月</a:t>
            </a:r>
            <a:r>
              <a:rPr lang="en-US" altLang="zh-CN" sz="2800" b="1" spc="300" dirty="0">
                <a:solidFill>
                  <a:schemeClr val="accent3">
                    <a:lumMod val="60000"/>
                    <a:lumOff val="40000"/>
                  </a:schemeClr>
                </a:solidFill>
                <a:latin typeface="Arial" panose="020B0604020202020204" pitchFamily="34" charset="0"/>
                <a:ea typeface="+mj-ea"/>
                <a:cs typeface="Arial" panose="020B0604020202020204" pitchFamily="34" charset="0"/>
              </a:rPr>
              <a:t>|</a:t>
            </a:r>
          </a:p>
        </p:txBody>
      </p:sp>
      <p:grpSp>
        <p:nvGrpSpPr>
          <p:cNvPr id="22" name="组合 21">
            <a:extLst>
              <a:ext uri="{FF2B5EF4-FFF2-40B4-BE49-F238E27FC236}">
                <a16:creationId xmlns:a16="http://schemas.microsoft.com/office/drawing/2014/main" id="{EA44390C-E20E-5349-83A2-2082D503A70B}"/>
              </a:ext>
            </a:extLst>
          </p:cNvPr>
          <p:cNvGrpSpPr/>
          <p:nvPr/>
        </p:nvGrpSpPr>
        <p:grpSpPr>
          <a:xfrm>
            <a:off x="5025061" y="6569965"/>
            <a:ext cx="2141879" cy="215444"/>
            <a:chOff x="4952461" y="6569965"/>
            <a:chExt cx="2141879" cy="215444"/>
          </a:xfrm>
        </p:grpSpPr>
        <p:grpSp>
          <p:nvGrpSpPr>
            <p:cNvPr id="23" name="Group 14">
              <a:extLst>
                <a:ext uri="{FF2B5EF4-FFF2-40B4-BE49-F238E27FC236}">
                  <a16:creationId xmlns:a16="http://schemas.microsoft.com/office/drawing/2014/main" id="{EF1589A1-2591-D945-8750-39E321533C62}"/>
                </a:ext>
              </a:extLst>
            </p:cNvPr>
            <p:cNvGrpSpPr>
              <a:grpSpLocks noChangeAspect="1"/>
            </p:cNvGrpSpPr>
            <p:nvPr/>
          </p:nvGrpSpPr>
          <p:grpSpPr bwMode="auto">
            <a:xfrm>
              <a:off x="5405740" y="6631649"/>
              <a:ext cx="1151651" cy="92077"/>
              <a:chOff x="2387" y="3030"/>
              <a:chExt cx="2489" cy="199"/>
            </a:xfrm>
            <a:solidFill>
              <a:schemeClr val="bg2">
                <a:lumMod val="40000"/>
                <a:lumOff val="60000"/>
              </a:schemeClr>
            </a:solidFill>
          </p:grpSpPr>
          <p:sp>
            <p:nvSpPr>
              <p:cNvPr id="26" name="Freeform 15">
                <a:extLst>
                  <a:ext uri="{FF2B5EF4-FFF2-40B4-BE49-F238E27FC236}">
                    <a16:creationId xmlns:a16="http://schemas.microsoft.com/office/drawing/2014/main" id="{9FBE7279-F0BD-F74F-899D-F48DEB1C96AA}"/>
                  </a:ext>
                </a:extLst>
              </p:cNvPr>
              <p:cNvSpPr>
                <a:spLocks/>
              </p:cNvSpPr>
              <p:nvPr/>
            </p:nvSpPr>
            <p:spPr bwMode="auto">
              <a:xfrm>
                <a:off x="3344" y="3035"/>
                <a:ext cx="61" cy="187"/>
              </a:xfrm>
              <a:custGeom>
                <a:avLst/>
                <a:gdLst>
                  <a:gd name="T0" fmla="*/ 40 w 61"/>
                  <a:gd name="T1" fmla="*/ 0 h 187"/>
                  <a:gd name="T2" fmla="*/ 0 w 61"/>
                  <a:gd name="T3" fmla="*/ 74 h 187"/>
                  <a:gd name="T4" fmla="*/ 0 w 61"/>
                  <a:gd name="T5" fmla="*/ 113 h 187"/>
                  <a:gd name="T6" fmla="*/ 21 w 61"/>
                  <a:gd name="T7" fmla="*/ 74 h 187"/>
                  <a:gd name="T8" fmla="*/ 21 w 61"/>
                  <a:gd name="T9" fmla="*/ 187 h 187"/>
                  <a:gd name="T10" fmla="*/ 40 w 61"/>
                  <a:gd name="T11" fmla="*/ 187 h 187"/>
                  <a:gd name="T12" fmla="*/ 40 w 61"/>
                  <a:gd name="T13" fmla="*/ 37 h 187"/>
                  <a:gd name="T14" fmla="*/ 61 w 61"/>
                  <a:gd name="T15" fmla="*/ 0 h 187"/>
                  <a:gd name="T16" fmla="*/ 40 w 61"/>
                  <a:gd name="T17"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187">
                    <a:moveTo>
                      <a:pt x="40" y="0"/>
                    </a:moveTo>
                    <a:lnTo>
                      <a:pt x="0" y="74"/>
                    </a:lnTo>
                    <a:lnTo>
                      <a:pt x="0" y="113"/>
                    </a:lnTo>
                    <a:lnTo>
                      <a:pt x="21" y="74"/>
                    </a:lnTo>
                    <a:lnTo>
                      <a:pt x="21" y="187"/>
                    </a:lnTo>
                    <a:lnTo>
                      <a:pt x="40" y="187"/>
                    </a:lnTo>
                    <a:lnTo>
                      <a:pt x="40" y="37"/>
                    </a:lnTo>
                    <a:lnTo>
                      <a:pt x="61" y="0"/>
                    </a:lnTo>
                    <a:lnTo>
                      <a:pt x="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endParaRPr>
              </a:p>
            </p:txBody>
          </p:sp>
          <p:sp>
            <p:nvSpPr>
              <p:cNvPr id="27" name="Freeform 16">
                <a:extLst>
                  <a:ext uri="{FF2B5EF4-FFF2-40B4-BE49-F238E27FC236}">
                    <a16:creationId xmlns:a16="http://schemas.microsoft.com/office/drawing/2014/main" id="{E0286D58-2CE8-5A47-9ADB-505F18DB66C8}"/>
                  </a:ext>
                </a:extLst>
              </p:cNvPr>
              <p:cNvSpPr>
                <a:spLocks/>
              </p:cNvSpPr>
              <p:nvPr/>
            </p:nvSpPr>
            <p:spPr bwMode="auto">
              <a:xfrm>
                <a:off x="3401" y="3030"/>
                <a:ext cx="135" cy="47"/>
              </a:xfrm>
              <a:custGeom>
                <a:avLst/>
                <a:gdLst>
                  <a:gd name="T0" fmla="*/ 33 w 57"/>
                  <a:gd name="T1" fmla="*/ 11 h 19"/>
                  <a:gd name="T2" fmla="*/ 33 w 57"/>
                  <a:gd name="T3" fmla="*/ 10 h 19"/>
                  <a:gd name="T4" fmla="*/ 27 w 57"/>
                  <a:gd name="T5" fmla="*/ 1 h 19"/>
                  <a:gd name="T6" fmla="*/ 27 w 57"/>
                  <a:gd name="T7" fmla="*/ 0 h 19"/>
                  <a:gd name="T8" fmla="*/ 20 w 57"/>
                  <a:gd name="T9" fmla="*/ 4 h 19"/>
                  <a:gd name="T10" fmla="*/ 20 w 57"/>
                  <a:gd name="T11" fmla="*/ 5 h 19"/>
                  <a:gd name="T12" fmla="*/ 24 w 57"/>
                  <a:gd name="T13" fmla="*/ 11 h 19"/>
                  <a:gd name="T14" fmla="*/ 0 w 57"/>
                  <a:gd name="T15" fmla="*/ 11 h 19"/>
                  <a:gd name="T16" fmla="*/ 0 w 57"/>
                  <a:gd name="T17" fmla="*/ 19 h 19"/>
                  <a:gd name="T18" fmla="*/ 51 w 57"/>
                  <a:gd name="T19" fmla="*/ 19 h 19"/>
                  <a:gd name="T20" fmla="*/ 57 w 57"/>
                  <a:gd name="T21" fmla="*/ 11 h 19"/>
                  <a:gd name="T22" fmla="*/ 33 w 57"/>
                  <a:gd name="T23"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7" h="19">
                    <a:moveTo>
                      <a:pt x="33" y="11"/>
                    </a:moveTo>
                    <a:cubicBezTo>
                      <a:pt x="33" y="10"/>
                      <a:pt x="33" y="10"/>
                      <a:pt x="33" y="10"/>
                    </a:cubicBezTo>
                    <a:cubicBezTo>
                      <a:pt x="31" y="7"/>
                      <a:pt x="29" y="4"/>
                      <a:pt x="27" y="1"/>
                    </a:cubicBezTo>
                    <a:cubicBezTo>
                      <a:pt x="27" y="0"/>
                      <a:pt x="27" y="0"/>
                      <a:pt x="27" y="0"/>
                    </a:cubicBezTo>
                    <a:cubicBezTo>
                      <a:pt x="20" y="4"/>
                      <a:pt x="20" y="4"/>
                      <a:pt x="20" y="4"/>
                    </a:cubicBezTo>
                    <a:cubicBezTo>
                      <a:pt x="20" y="5"/>
                      <a:pt x="20" y="5"/>
                      <a:pt x="20" y="5"/>
                    </a:cubicBezTo>
                    <a:cubicBezTo>
                      <a:pt x="22" y="7"/>
                      <a:pt x="23" y="9"/>
                      <a:pt x="24" y="11"/>
                    </a:cubicBezTo>
                    <a:cubicBezTo>
                      <a:pt x="0" y="11"/>
                      <a:pt x="0" y="11"/>
                      <a:pt x="0" y="11"/>
                    </a:cubicBezTo>
                    <a:cubicBezTo>
                      <a:pt x="0" y="19"/>
                      <a:pt x="0" y="19"/>
                      <a:pt x="0" y="19"/>
                    </a:cubicBezTo>
                    <a:cubicBezTo>
                      <a:pt x="51" y="19"/>
                      <a:pt x="51" y="19"/>
                      <a:pt x="51" y="19"/>
                    </a:cubicBezTo>
                    <a:cubicBezTo>
                      <a:pt x="57" y="11"/>
                      <a:pt x="57" y="11"/>
                      <a:pt x="57" y="11"/>
                    </a:cubicBezTo>
                    <a:cubicBezTo>
                      <a:pt x="33" y="11"/>
                      <a:pt x="33" y="11"/>
                      <a:pt x="3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endParaRPr>
              </a:p>
            </p:txBody>
          </p:sp>
          <p:sp>
            <p:nvSpPr>
              <p:cNvPr id="28" name="Freeform 17">
                <a:extLst>
                  <a:ext uri="{FF2B5EF4-FFF2-40B4-BE49-F238E27FC236}">
                    <a16:creationId xmlns:a16="http://schemas.microsoft.com/office/drawing/2014/main" id="{88F5DD99-51E2-ED4A-9F5A-3AE1CA379E60}"/>
                  </a:ext>
                </a:extLst>
              </p:cNvPr>
              <p:cNvSpPr>
                <a:spLocks/>
              </p:cNvSpPr>
              <p:nvPr/>
            </p:nvSpPr>
            <p:spPr bwMode="auto">
              <a:xfrm>
                <a:off x="3410" y="3087"/>
                <a:ext cx="116" cy="20"/>
              </a:xfrm>
              <a:custGeom>
                <a:avLst/>
                <a:gdLst>
                  <a:gd name="T0" fmla="*/ 0 w 116"/>
                  <a:gd name="T1" fmla="*/ 20 h 20"/>
                  <a:gd name="T2" fmla="*/ 102 w 116"/>
                  <a:gd name="T3" fmla="*/ 20 h 20"/>
                  <a:gd name="T4" fmla="*/ 116 w 116"/>
                  <a:gd name="T5" fmla="*/ 0 h 20"/>
                  <a:gd name="T6" fmla="*/ 0 w 116"/>
                  <a:gd name="T7" fmla="*/ 0 h 20"/>
                  <a:gd name="T8" fmla="*/ 0 w 116"/>
                  <a:gd name="T9" fmla="*/ 20 h 20"/>
                </a:gdLst>
                <a:ahLst/>
                <a:cxnLst>
                  <a:cxn ang="0">
                    <a:pos x="T0" y="T1"/>
                  </a:cxn>
                  <a:cxn ang="0">
                    <a:pos x="T2" y="T3"/>
                  </a:cxn>
                  <a:cxn ang="0">
                    <a:pos x="T4" y="T5"/>
                  </a:cxn>
                  <a:cxn ang="0">
                    <a:pos x="T6" y="T7"/>
                  </a:cxn>
                  <a:cxn ang="0">
                    <a:pos x="T8" y="T9"/>
                  </a:cxn>
                </a:cxnLst>
                <a:rect l="0" t="0" r="r" b="b"/>
                <a:pathLst>
                  <a:path w="116" h="20">
                    <a:moveTo>
                      <a:pt x="0" y="20"/>
                    </a:moveTo>
                    <a:lnTo>
                      <a:pt x="102" y="20"/>
                    </a:lnTo>
                    <a:lnTo>
                      <a:pt x="116" y="0"/>
                    </a:lnTo>
                    <a:lnTo>
                      <a:pt x="0" y="0"/>
                    </a:lnTo>
                    <a:lnTo>
                      <a:pt x="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endParaRPr>
              </a:p>
            </p:txBody>
          </p:sp>
          <p:sp>
            <p:nvSpPr>
              <p:cNvPr id="29" name="Freeform 18">
                <a:extLst>
                  <a:ext uri="{FF2B5EF4-FFF2-40B4-BE49-F238E27FC236}">
                    <a16:creationId xmlns:a16="http://schemas.microsoft.com/office/drawing/2014/main" id="{63966E82-4C1A-E746-A2A0-59765E208F45}"/>
                  </a:ext>
                </a:extLst>
              </p:cNvPr>
              <p:cNvSpPr>
                <a:spLocks/>
              </p:cNvSpPr>
              <p:nvPr/>
            </p:nvSpPr>
            <p:spPr bwMode="auto">
              <a:xfrm>
                <a:off x="3410" y="3119"/>
                <a:ext cx="116" cy="17"/>
              </a:xfrm>
              <a:custGeom>
                <a:avLst/>
                <a:gdLst>
                  <a:gd name="T0" fmla="*/ 0 w 116"/>
                  <a:gd name="T1" fmla="*/ 17 h 17"/>
                  <a:gd name="T2" fmla="*/ 102 w 116"/>
                  <a:gd name="T3" fmla="*/ 17 h 17"/>
                  <a:gd name="T4" fmla="*/ 116 w 116"/>
                  <a:gd name="T5" fmla="*/ 0 h 17"/>
                  <a:gd name="T6" fmla="*/ 0 w 116"/>
                  <a:gd name="T7" fmla="*/ 0 h 17"/>
                  <a:gd name="T8" fmla="*/ 0 w 116"/>
                  <a:gd name="T9" fmla="*/ 17 h 17"/>
                </a:gdLst>
                <a:ahLst/>
                <a:cxnLst>
                  <a:cxn ang="0">
                    <a:pos x="T0" y="T1"/>
                  </a:cxn>
                  <a:cxn ang="0">
                    <a:pos x="T2" y="T3"/>
                  </a:cxn>
                  <a:cxn ang="0">
                    <a:pos x="T4" y="T5"/>
                  </a:cxn>
                  <a:cxn ang="0">
                    <a:pos x="T6" y="T7"/>
                  </a:cxn>
                  <a:cxn ang="0">
                    <a:pos x="T8" y="T9"/>
                  </a:cxn>
                </a:cxnLst>
                <a:rect l="0" t="0" r="r" b="b"/>
                <a:pathLst>
                  <a:path w="116" h="17">
                    <a:moveTo>
                      <a:pt x="0" y="17"/>
                    </a:moveTo>
                    <a:lnTo>
                      <a:pt x="102" y="17"/>
                    </a:lnTo>
                    <a:lnTo>
                      <a:pt x="116" y="0"/>
                    </a:lnTo>
                    <a:lnTo>
                      <a:pt x="0" y="0"/>
                    </a:lnTo>
                    <a:lnTo>
                      <a:pt x="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endParaRPr>
              </a:p>
            </p:txBody>
          </p:sp>
          <p:sp>
            <p:nvSpPr>
              <p:cNvPr id="30" name="Freeform 19">
                <a:extLst>
                  <a:ext uri="{FF2B5EF4-FFF2-40B4-BE49-F238E27FC236}">
                    <a16:creationId xmlns:a16="http://schemas.microsoft.com/office/drawing/2014/main" id="{B76F7E9A-4E4E-F649-A979-42446B559151}"/>
                  </a:ext>
                </a:extLst>
              </p:cNvPr>
              <p:cNvSpPr>
                <a:spLocks noEditPoints="1"/>
              </p:cNvSpPr>
              <p:nvPr/>
            </p:nvSpPr>
            <p:spPr bwMode="auto">
              <a:xfrm>
                <a:off x="3413" y="3148"/>
                <a:ext cx="109" cy="74"/>
              </a:xfrm>
              <a:custGeom>
                <a:avLst/>
                <a:gdLst>
                  <a:gd name="T0" fmla="*/ 0 w 109"/>
                  <a:gd name="T1" fmla="*/ 74 h 74"/>
                  <a:gd name="T2" fmla="*/ 109 w 109"/>
                  <a:gd name="T3" fmla="*/ 74 h 74"/>
                  <a:gd name="T4" fmla="*/ 109 w 109"/>
                  <a:gd name="T5" fmla="*/ 0 h 74"/>
                  <a:gd name="T6" fmla="*/ 0 w 109"/>
                  <a:gd name="T7" fmla="*/ 0 h 74"/>
                  <a:gd name="T8" fmla="*/ 0 w 109"/>
                  <a:gd name="T9" fmla="*/ 74 h 74"/>
                  <a:gd name="T10" fmla="*/ 90 w 109"/>
                  <a:gd name="T11" fmla="*/ 20 h 74"/>
                  <a:gd name="T12" fmla="*/ 90 w 109"/>
                  <a:gd name="T13" fmla="*/ 54 h 74"/>
                  <a:gd name="T14" fmla="*/ 19 w 109"/>
                  <a:gd name="T15" fmla="*/ 54 h 74"/>
                  <a:gd name="T16" fmla="*/ 19 w 109"/>
                  <a:gd name="T17" fmla="*/ 20 h 74"/>
                  <a:gd name="T18" fmla="*/ 90 w 109"/>
                  <a:gd name="T19" fmla="*/ 2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74">
                    <a:moveTo>
                      <a:pt x="0" y="74"/>
                    </a:moveTo>
                    <a:lnTo>
                      <a:pt x="109" y="74"/>
                    </a:lnTo>
                    <a:lnTo>
                      <a:pt x="109" y="0"/>
                    </a:lnTo>
                    <a:lnTo>
                      <a:pt x="0" y="0"/>
                    </a:lnTo>
                    <a:lnTo>
                      <a:pt x="0" y="74"/>
                    </a:lnTo>
                    <a:close/>
                    <a:moveTo>
                      <a:pt x="90" y="20"/>
                    </a:moveTo>
                    <a:lnTo>
                      <a:pt x="90" y="54"/>
                    </a:lnTo>
                    <a:lnTo>
                      <a:pt x="19" y="54"/>
                    </a:lnTo>
                    <a:lnTo>
                      <a:pt x="19" y="20"/>
                    </a:lnTo>
                    <a:lnTo>
                      <a:pt x="9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endParaRPr>
              </a:p>
            </p:txBody>
          </p:sp>
          <p:sp>
            <p:nvSpPr>
              <p:cNvPr id="31" name="Freeform 20">
                <a:extLst>
                  <a:ext uri="{FF2B5EF4-FFF2-40B4-BE49-F238E27FC236}">
                    <a16:creationId xmlns:a16="http://schemas.microsoft.com/office/drawing/2014/main" id="{C77B6549-AE56-224E-B098-7BEDCBC42DCD}"/>
                  </a:ext>
                </a:extLst>
              </p:cNvPr>
              <p:cNvSpPr>
                <a:spLocks/>
              </p:cNvSpPr>
              <p:nvPr/>
            </p:nvSpPr>
            <p:spPr bwMode="auto">
              <a:xfrm>
                <a:off x="3585" y="3168"/>
                <a:ext cx="107" cy="59"/>
              </a:xfrm>
              <a:custGeom>
                <a:avLst/>
                <a:gdLst>
                  <a:gd name="T0" fmla="*/ 37 w 45"/>
                  <a:gd name="T1" fmla="*/ 7 h 24"/>
                  <a:gd name="T2" fmla="*/ 35 w 45"/>
                  <a:gd name="T3" fmla="*/ 13 h 24"/>
                  <a:gd name="T4" fmla="*/ 29 w 45"/>
                  <a:gd name="T5" fmla="*/ 16 h 24"/>
                  <a:gd name="T6" fmla="*/ 12 w 45"/>
                  <a:gd name="T7" fmla="*/ 16 h 24"/>
                  <a:gd name="T8" fmla="*/ 8 w 45"/>
                  <a:gd name="T9" fmla="*/ 13 h 24"/>
                  <a:gd name="T10" fmla="*/ 8 w 45"/>
                  <a:gd name="T11" fmla="*/ 0 h 24"/>
                  <a:gd name="T12" fmla="*/ 0 w 45"/>
                  <a:gd name="T13" fmla="*/ 0 h 24"/>
                  <a:gd name="T14" fmla="*/ 0 w 45"/>
                  <a:gd name="T15" fmla="*/ 13 h 24"/>
                  <a:gd name="T16" fmla="*/ 11 w 45"/>
                  <a:gd name="T17" fmla="*/ 24 h 24"/>
                  <a:gd name="T18" fmla="*/ 30 w 45"/>
                  <a:gd name="T19" fmla="*/ 24 h 24"/>
                  <a:gd name="T20" fmla="*/ 43 w 45"/>
                  <a:gd name="T21" fmla="*/ 16 h 24"/>
                  <a:gd name="T22" fmla="*/ 45 w 45"/>
                  <a:gd name="T23" fmla="*/ 7 h 24"/>
                  <a:gd name="T24" fmla="*/ 45 w 45"/>
                  <a:gd name="T25" fmla="*/ 6 h 24"/>
                  <a:gd name="T26" fmla="*/ 37 w 45"/>
                  <a:gd name="T27" fmla="*/ 6 h 24"/>
                  <a:gd name="T28" fmla="*/ 37 w 45"/>
                  <a:gd name="T29"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24">
                    <a:moveTo>
                      <a:pt x="37" y="7"/>
                    </a:moveTo>
                    <a:cubicBezTo>
                      <a:pt x="37" y="7"/>
                      <a:pt x="36" y="11"/>
                      <a:pt x="35" y="13"/>
                    </a:cubicBezTo>
                    <a:cubicBezTo>
                      <a:pt x="35" y="14"/>
                      <a:pt x="34" y="16"/>
                      <a:pt x="29" y="16"/>
                    </a:cubicBezTo>
                    <a:cubicBezTo>
                      <a:pt x="12" y="16"/>
                      <a:pt x="12" y="16"/>
                      <a:pt x="12" y="16"/>
                    </a:cubicBezTo>
                    <a:cubicBezTo>
                      <a:pt x="9" y="16"/>
                      <a:pt x="8" y="15"/>
                      <a:pt x="8" y="13"/>
                    </a:cubicBezTo>
                    <a:cubicBezTo>
                      <a:pt x="8" y="0"/>
                      <a:pt x="8" y="0"/>
                      <a:pt x="8" y="0"/>
                    </a:cubicBezTo>
                    <a:cubicBezTo>
                      <a:pt x="0" y="0"/>
                      <a:pt x="0" y="0"/>
                      <a:pt x="0" y="0"/>
                    </a:cubicBezTo>
                    <a:cubicBezTo>
                      <a:pt x="0" y="13"/>
                      <a:pt x="0" y="13"/>
                      <a:pt x="0" y="13"/>
                    </a:cubicBezTo>
                    <a:cubicBezTo>
                      <a:pt x="0" y="20"/>
                      <a:pt x="4" y="24"/>
                      <a:pt x="11" y="24"/>
                    </a:cubicBezTo>
                    <a:cubicBezTo>
                      <a:pt x="30" y="24"/>
                      <a:pt x="30" y="24"/>
                      <a:pt x="30" y="24"/>
                    </a:cubicBezTo>
                    <a:cubicBezTo>
                      <a:pt x="37" y="24"/>
                      <a:pt x="42" y="21"/>
                      <a:pt x="43" y="16"/>
                    </a:cubicBezTo>
                    <a:cubicBezTo>
                      <a:pt x="43" y="14"/>
                      <a:pt x="45" y="8"/>
                      <a:pt x="45" y="7"/>
                    </a:cubicBezTo>
                    <a:cubicBezTo>
                      <a:pt x="45" y="6"/>
                      <a:pt x="45" y="6"/>
                      <a:pt x="45" y="6"/>
                    </a:cubicBezTo>
                    <a:cubicBezTo>
                      <a:pt x="37" y="6"/>
                      <a:pt x="37" y="6"/>
                      <a:pt x="37" y="6"/>
                    </a:cubicBezTo>
                    <a:lnTo>
                      <a:pt x="37"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endParaRPr>
              </a:p>
            </p:txBody>
          </p:sp>
          <p:sp>
            <p:nvSpPr>
              <p:cNvPr id="32" name="Freeform 21">
                <a:extLst>
                  <a:ext uri="{FF2B5EF4-FFF2-40B4-BE49-F238E27FC236}">
                    <a16:creationId xmlns:a16="http://schemas.microsoft.com/office/drawing/2014/main" id="{1E1C385B-EC4E-494E-A02C-EF2B1C26D564}"/>
                  </a:ext>
                </a:extLst>
              </p:cNvPr>
              <p:cNvSpPr>
                <a:spLocks noEditPoints="1"/>
              </p:cNvSpPr>
              <p:nvPr/>
            </p:nvSpPr>
            <p:spPr bwMode="auto">
              <a:xfrm>
                <a:off x="3567" y="3040"/>
                <a:ext cx="135" cy="160"/>
              </a:xfrm>
              <a:custGeom>
                <a:avLst/>
                <a:gdLst>
                  <a:gd name="T0" fmla="*/ 49 w 135"/>
                  <a:gd name="T1" fmla="*/ 130 h 160"/>
                  <a:gd name="T2" fmla="*/ 75 w 135"/>
                  <a:gd name="T3" fmla="*/ 160 h 160"/>
                  <a:gd name="T4" fmla="*/ 90 w 135"/>
                  <a:gd name="T5" fmla="*/ 148 h 160"/>
                  <a:gd name="T6" fmla="*/ 66 w 135"/>
                  <a:gd name="T7" fmla="*/ 121 h 160"/>
                  <a:gd name="T8" fmla="*/ 135 w 135"/>
                  <a:gd name="T9" fmla="*/ 121 h 160"/>
                  <a:gd name="T10" fmla="*/ 135 w 135"/>
                  <a:gd name="T11" fmla="*/ 20 h 160"/>
                  <a:gd name="T12" fmla="*/ 66 w 135"/>
                  <a:gd name="T13" fmla="*/ 20 h 160"/>
                  <a:gd name="T14" fmla="*/ 71 w 135"/>
                  <a:gd name="T15" fmla="*/ 5 h 160"/>
                  <a:gd name="T16" fmla="*/ 52 w 135"/>
                  <a:gd name="T17" fmla="*/ 0 h 160"/>
                  <a:gd name="T18" fmla="*/ 45 w 135"/>
                  <a:gd name="T19" fmla="*/ 20 h 160"/>
                  <a:gd name="T20" fmla="*/ 0 w 135"/>
                  <a:gd name="T21" fmla="*/ 20 h 160"/>
                  <a:gd name="T22" fmla="*/ 0 w 135"/>
                  <a:gd name="T23" fmla="*/ 121 h 160"/>
                  <a:gd name="T24" fmla="*/ 59 w 135"/>
                  <a:gd name="T25" fmla="*/ 121 h 160"/>
                  <a:gd name="T26" fmla="*/ 49 w 135"/>
                  <a:gd name="T27" fmla="*/ 130 h 160"/>
                  <a:gd name="T28" fmla="*/ 116 w 135"/>
                  <a:gd name="T29" fmla="*/ 94 h 160"/>
                  <a:gd name="T30" fmla="*/ 116 w 135"/>
                  <a:gd name="T31" fmla="*/ 103 h 160"/>
                  <a:gd name="T32" fmla="*/ 18 w 135"/>
                  <a:gd name="T33" fmla="*/ 103 h 160"/>
                  <a:gd name="T34" fmla="*/ 18 w 135"/>
                  <a:gd name="T35" fmla="*/ 94 h 160"/>
                  <a:gd name="T36" fmla="*/ 116 w 135"/>
                  <a:gd name="T37" fmla="*/ 94 h 160"/>
                  <a:gd name="T38" fmla="*/ 116 w 135"/>
                  <a:gd name="T39" fmla="*/ 64 h 160"/>
                  <a:gd name="T40" fmla="*/ 116 w 135"/>
                  <a:gd name="T41" fmla="*/ 76 h 160"/>
                  <a:gd name="T42" fmla="*/ 18 w 135"/>
                  <a:gd name="T43" fmla="*/ 76 h 160"/>
                  <a:gd name="T44" fmla="*/ 18 w 135"/>
                  <a:gd name="T45" fmla="*/ 64 h 160"/>
                  <a:gd name="T46" fmla="*/ 116 w 135"/>
                  <a:gd name="T47" fmla="*/ 64 h 160"/>
                  <a:gd name="T48" fmla="*/ 116 w 135"/>
                  <a:gd name="T49" fmla="*/ 37 h 160"/>
                  <a:gd name="T50" fmla="*/ 116 w 135"/>
                  <a:gd name="T51" fmla="*/ 47 h 160"/>
                  <a:gd name="T52" fmla="*/ 18 w 135"/>
                  <a:gd name="T53" fmla="*/ 47 h 160"/>
                  <a:gd name="T54" fmla="*/ 18 w 135"/>
                  <a:gd name="T55" fmla="*/ 37 h 160"/>
                  <a:gd name="T56" fmla="*/ 116 w 135"/>
                  <a:gd name="T57" fmla="*/ 3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5" h="160">
                    <a:moveTo>
                      <a:pt x="49" y="130"/>
                    </a:moveTo>
                    <a:lnTo>
                      <a:pt x="75" y="160"/>
                    </a:lnTo>
                    <a:lnTo>
                      <a:pt x="90" y="148"/>
                    </a:lnTo>
                    <a:lnTo>
                      <a:pt x="66" y="121"/>
                    </a:lnTo>
                    <a:lnTo>
                      <a:pt x="135" y="121"/>
                    </a:lnTo>
                    <a:lnTo>
                      <a:pt x="135" y="20"/>
                    </a:lnTo>
                    <a:lnTo>
                      <a:pt x="66" y="20"/>
                    </a:lnTo>
                    <a:lnTo>
                      <a:pt x="71" y="5"/>
                    </a:lnTo>
                    <a:lnTo>
                      <a:pt x="52" y="0"/>
                    </a:lnTo>
                    <a:lnTo>
                      <a:pt x="45" y="20"/>
                    </a:lnTo>
                    <a:lnTo>
                      <a:pt x="0" y="20"/>
                    </a:lnTo>
                    <a:lnTo>
                      <a:pt x="0" y="121"/>
                    </a:lnTo>
                    <a:lnTo>
                      <a:pt x="59" y="121"/>
                    </a:lnTo>
                    <a:lnTo>
                      <a:pt x="49" y="130"/>
                    </a:lnTo>
                    <a:close/>
                    <a:moveTo>
                      <a:pt x="116" y="94"/>
                    </a:moveTo>
                    <a:lnTo>
                      <a:pt x="116" y="103"/>
                    </a:lnTo>
                    <a:lnTo>
                      <a:pt x="18" y="103"/>
                    </a:lnTo>
                    <a:lnTo>
                      <a:pt x="18" y="94"/>
                    </a:lnTo>
                    <a:lnTo>
                      <a:pt x="116" y="94"/>
                    </a:lnTo>
                    <a:close/>
                    <a:moveTo>
                      <a:pt x="116" y="64"/>
                    </a:moveTo>
                    <a:lnTo>
                      <a:pt x="116" y="76"/>
                    </a:lnTo>
                    <a:lnTo>
                      <a:pt x="18" y="76"/>
                    </a:lnTo>
                    <a:lnTo>
                      <a:pt x="18" y="64"/>
                    </a:lnTo>
                    <a:lnTo>
                      <a:pt x="116" y="64"/>
                    </a:lnTo>
                    <a:close/>
                    <a:moveTo>
                      <a:pt x="116" y="37"/>
                    </a:moveTo>
                    <a:lnTo>
                      <a:pt x="116" y="47"/>
                    </a:lnTo>
                    <a:lnTo>
                      <a:pt x="18" y="47"/>
                    </a:lnTo>
                    <a:lnTo>
                      <a:pt x="18" y="37"/>
                    </a:lnTo>
                    <a:lnTo>
                      <a:pt x="116"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endParaRPr>
              </a:p>
            </p:txBody>
          </p:sp>
          <p:sp>
            <p:nvSpPr>
              <p:cNvPr id="33" name="Freeform 22">
                <a:extLst>
                  <a:ext uri="{FF2B5EF4-FFF2-40B4-BE49-F238E27FC236}">
                    <a16:creationId xmlns:a16="http://schemas.microsoft.com/office/drawing/2014/main" id="{2F6A7251-4446-9F4B-8CAA-FC78CDE7C3F5}"/>
                  </a:ext>
                </a:extLst>
              </p:cNvPr>
              <p:cNvSpPr>
                <a:spLocks/>
              </p:cNvSpPr>
              <p:nvPr/>
            </p:nvSpPr>
            <p:spPr bwMode="auto">
              <a:xfrm>
                <a:off x="3687" y="3163"/>
                <a:ext cx="43" cy="49"/>
              </a:xfrm>
              <a:custGeom>
                <a:avLst/>
                <a:gdLst>
                  <a:gd name="T0" fmla="*/ 0 w 43"/>
                  <a:gd name="T1" fmla="*/ 12 h 49"/>
                  <a:gd name="T2" fmla="*/ 29 w 43"/>
                  <a:gd name="T3" fmla="*/ 49 h 49"/>
                  <a:gd name="T4" fmla="*/ 43 w 43"/>
                  <a:gd name="T5" fmla="*/ 37 h 49"/>
                  <a:gd name="T6" fmla="*/ 15 w 43"/>
                  <a:gd name="T7" fmla="*/ 0 h 49"/>
                  <a:gd name="T8" fmla="*/ 0 w 43"/>
                  <a:gd name="T9" fmla="*/ 12 h 49"/>
                </a:gdLst>
                <a:ahLst/>
                <a:cxnLst>
                  <a:cxn ang="0">
                    <a:pos x="T0" y="T1"/>
                  </a:cxn>
                  <a:cxn ang="0">
                    <a:pos x="T2" y="T3"/>
                  </a:cxn>
                  <a:cxn ang="0">
                    <a:pos x="T4" y="T5"/>
                  </a:cxn>
                  <a:cxn ang="0">
                    <a:pos x="T6" y="T7"/>
                  </a:cxn>
                  <a:cxn ang="0">
                    <a:pos x="T8" y="T9"/>
                  </a:cxn>
                </a:cxnLst>
                <a:rect l="0" t="0" r="r" b="b"/>
                <a:pathLst>
                  <a:path w="43" h="49">
                    <a:moveTo>
                      <a:pt x="0" y="12"/>
                    </a:moveTo>
                    <a:lnTo>
                      <a:pt x="29" y="49"/>
                    </a:lnTo>
                    <a:lnTo>
                      <a:pt x="43" y="37"/>
                    </a:lnTo>
                    <a:lnTo>
                      <a:pt x="15" y="0"/>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endParaRPr>
              </a:p>
            </p:txBody>
          </p:sp>
          <p:sp>
            <p:nvSpPr>
              <p:cNvPr id="34" name="Freeform 23">
                <a:extLst>
                  <a:ext uri="{FF2B5EF4-FFF2-40B4-BE49-F238E27FC236}">
                    <a16:creationId xmlns:a16="http://schemas.microsoft.com/office/drawing/2014/main" id="{436F1F09-72BA-374A-8971-3ADB7C392C07}"/>
                  </a:ext>
                </a:extLst>
              </p:cNvPr>
              <p:cNvSpPr>
                <a:spLocks/>
              </p:cNvSpPr>
              <p:nvPr/>
            </p:nvSpPr>
            <p:spPr bwMode="auto">
              <a:xfrm>
                <a:off x="3540" y="3166"/>
                <a:ext cx="38" cy="54"/>
              </a:xfrm>
              <a:custGeom>
                <a:avLst/>
                <a:gdLst>
                  <a:gd name="T0" fmla="*/ 0 w 38"/>
                  <a:gd name="T1" fmla="*/ 46 h 54"/>
                  <a:gd name="T2" fmla="*/ 19 w 38"/>
                  <a:gd name="T3" fmla="*/ 54 h 54"/>
                  <a:gd name="T4" fmla="*/ 38 w 38"/>
                  <a:gd name="T5" fmla="*/ 7 h 54"/>
                  <a:gd name="T6" fmla="*/ 19 w 38"/>
                  <a:gd name="T7" fmla="*/ 0 h 54"/>
                  <a:gd name="T8" fmla="*/ 0 w 38"/>
                  <a:gd name="T9" fmla="*/ 46 h 54"/>
                </a:gdLst>
                <a:ahLst/>
                <a:cxnLst>
                  <a:cxn ang="0">
                    <a:pos x="T0" y="T1"/>
                  </a:cxn>
                  <a:cxn ang="0">
                    <a:pos x="T2" y="T3"/>
                  </a:cxn>
                  <a:cxn ang="0">
                    <a:pos x="T4" y="T5"/>
                  </a:cxn>
                  <a:cxn ang="0">
                    <a:pos x="T6" y="T7"/>
                  </a:cxn>
                  <a:cxn ang="0">
                    <a:pos x="T8" y="T9"/>
                  </a:cxn>
                </a:cxnLst>
                <a:rect l="0" t="0" r="r" b="b"/>
                <a:pathLst>
                  <a:path w="38" h="54">
                    <a:moveTo>
                      <a:pt x="0" y="46"/>
                    </a:moveTo>
                    <a:lnTo>
                      <a:pt x="19" y="54"/>
                    </a:lnTo>
                    <a:lnTo>
                      <a:pt x="38" y="7"/>
                    </a:lnTo>
                    <a:lnTo>
                      <a:pt x="19" y="0"/>
                    </a:lnTo>
                    <a:lnTo>
                      <a:pt x="0"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endParaRPr>
              </a:p>
            </p:txBody>
          </p:sp>
          <p:sp>
            <p:nvSpPr>
              <p:cNvPr id="35" name="Freeform 24">
                <a:extLst>
                  <a:ext uri="{FF2B5EF4-FFF2-40B4-BE49-F238E27FC236}">
                    <a16:creationId xmlns:a16="http://schemas.microsoft.com/office/drawing/2014/main" id="{7FEDBB89-8890-B948-801B-3AB3B213C93B}"/>
                  </a:ext>
                </a:extLst>
              </p:cNvPr>
              <p:cNvSpPr>
                <a:spLocks/>
              </p:cNvSpPr>
              <p:nvPr/>
            </p:nvSpPr>
            <p:spPr bwMode="auto">
              <a:xfrm>
                <a:off x="3803" y="3038"/>
                <a:ext cx="121" cy="189"/>
              </a:xfrm>
              <a:custGeom>
                <a:avLst/>
                <a:gdLst>
                  <a:gd name="T0" fmla="*/ 90 w 121"/>
                  <a:gd name="T1" fmla="*/ 0 h 189"/>
                  <a:gd name="T2" fmla="*/ 71 w 121"/>
                  <a:gd name="T3" fmla="*/ 0 h 189"/>
                  <a:gd name="T4" fmla="*/ 71 w 121"/>
                  <a:gd name="T5" fmla="*/ 123 h 189"/>
                  <a:gd name="T6" fmla="*/ 0 w 121"/>
                  <a:gd name="T7" fmla="*/ 123 h 189"/>
                  <a:gd name="T8" fmla="*/ 0 w 121"/>
                  <a:gd name="T9" fmla="*/ 142 h 189"/>
                  <a:gd name="T10" fmla="*/ 71 w 121"/>
                  <a:gd name="T11" fmla="*/ 142 h 189"/>
                  <a:gd name="T12" fmla="*/ 71 w 121"/>
                  <a:gd name="T13" fmla="*/ 189 h 189"/>
                  <a:gd name="T14" fmla="*/ 90 w 121"/>
                  <a:gd name="T15" fmla="*/ 189 h 189"/>
                  <a:gd name="T16" fmla="*/ 90 w 121"/>
                  <a:gd name="T17" fmla="*/ 142 h 189"/>
                  <a:gd name="T18" fmla="*/ 109 w 121"/>
                  <a:gd name="T19" fmla="*/ 142 h 189"/>
                  <a:gd name="T20" fmla="*/ 121 w 121"/>
                  <a:gd name="T21" fmla="*/ 123 h 189"/>
                  <a:gd name="T22" fmla="*/ 90 w 121"/>
                  <a:gd name="T23" fmla="*/ 123 h 189"/>
                  <a:gd name="T24" fmla="*/ 90 w 121"/>
                  <a:gd name="T25"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1" h="189">
                    <a:moveTo>
                      <a:pt x="90" y="0"/>
                    </a:moveTo>
                    <a:lnTo>
                      <a:pt x="71" y="0"/>
                    </a:lnTo>
                    <a:lnTo>
                      <a:pt x="71" y="123"/>
                    </a:lnTo>
                    <a:lnTo>
                      <a:pt x="0" y="123"/>
                    </a:lnTo>
                    <a:lnTo>
                      <a:pt x="0" y="142"/>
                    </a:lnTo>
                    <a:lnTo>
                      <a:pt x="71" y="142"/>
                    </a:lnTo>
                    <a:lnTo>
                      <a:pt x="71" y="189"/>
                    </a:lnTo>
                    <a:lnTo>
                      <a:pt x="90" y="189"/>
                    </a:lnTo>
                    <a:lnTo>
                      <a:pt x="90" y="142"/>
                    </a:lnTo>
                    <a:lnTo>
                      <a:pt x="109" y="142"/>
                    </a:lnTo>
                    <a:lnTo>
                      <a:pt x="121" y="123"/>
                    </a:lnTo>
                    <a:lnTo>
                      <a:pt x="90" y="123"/>
                    </a:lnTo>
                    <a:lnTo>
                      <a:pt x="9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endParaRPr>
              </a:p>
            </p:txBody>
          </p:sp>
          <p:sp>
            <p:nvSpPr>
              <p:cNvPr id="36" name="Freeform 25">
                <a:extLst>
                  <a:ext uri="{FF2B5EF4-FFF2-40B4-BE49-F238E27FC236}">
                    <a16:creationId xmlns:a16="http://schemas.microsoft.com/office/drawing/2014/main" id="{B1A449FF-CE2E-8C4A-B615-638817AFF7A3}"/>
                  </a:ext>
                </a:extLst>
              </p:cNvPr>
              <p:cNvSpPr>
                <a:spLocks/>
              </p:cNvSpPr>
              <p:nvPr/>
            </p:nvSpPr>
            <p:spPr bwMode="auto">
              <a:xfrm>
                <a:off x="3822" y="3057"/>
                <a:ext cx="50" cy="47"/>
              </a:xfrm>
              <a:custGeom>
                <a:avLst/>
                <a:gdLst>
                  <a:gd name="T0" fmla="*/ 50 w 50"/>
                  <a:gd name="T1" fmla="*/ 32 h 47"/>
                  <a:gd name="T2" fmla="*/ 15 w 50"/>
                  <a:gd name="T3" fmla="*/ 0 h 47"/>
                  <a:gd name="T4" fmla="*/ 0 w 50"/>
                  <a:gd name="T5" fmla="*/ 15 h 47"/>
                  <a:gd name="T6" fmla="*/ 36 w 50"/>
                  <a:gd name="T7" fmla="*/ 47 h 47"/>
                  <a:gd name="T8" fmla="*/ 50 w 50"/>
                  <a:gd name="T9" fmla="*/ 32 h 47"/>
                </a:gdLst>
                <a:ahLst/>
                <a:cxnLst>
                  <a:cxn ang="0">
                    <a:pos x="T0" y="T1"/>
                  </a:cxn>
                  <a:cxn ang="0">
                    <a:pos x="T2" y="T3"/>
                  </a:cxn>
                  <a:cxn ang="0">
                    <a:pos x="T4" y="T5"/>
                  </a:cxn>
                  <a:cxn ang="0">
                    <a:pos x="T6" y="T7"/>
                  </a:cxn>
                  <a:cxn ang="0">
                    <a:pos x="T8" y="T9"/>
                  </a:cxn>
                </a:cxnLst>
                <a:rect l="0" t="0" r="r" b="b"/>
                <a:pathLst>
                  <a:path w="50" h="47">
                    <a:moveTo>
                      <a:pt x="50" y="32"/>
                    </a:moveTo>
                    <a:lnTo>
                      <a:pt x="15" y="0"/>
                    </a:lnTo>
                    <a:lnTo>
                      <a:pt x="0" y="15"/>
                    </a:lnTo>
                    <a:lnTo>
                      <a:pt x="36" y="47"/>
                    </a:lnTo>
                    <a:lnTo>
                      <a:pt x="5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endParaRPr>
              </a:p>
            </p:txBody>
          </p:sp>
          <p:sp>
            <p:nvSpPr>
              <p:cNvPr id="37" name="Freeform 26">
                <a:extLst>
                  <a:ext uri="{FF2B5EF4-FFF2-40B4-BE49-F238E27FC236}">
                    <a16:creationId xmlns:a16="http://schemas.microsoft.com/office/drawing/2014/main" id="{640810F5-F486-4D4C-AC57-80BDDD736463}"/>
                  </a:ext>
                </a:extLst>
              </p:cNvPr>
              <p:cNvSpPr>
                <a:spLocks/>
              </p:cNvSpPr>
              <p:nvPr/>
            </p:nvSpPr>
            <p:spPr bwMode="auto">
              <a:xfrm>
                <a:off x="3822" y="3104"/>
                <a:ext cx="48" cy="47"/>
              </a:xfrm>
              <a:custGeom>
                <a:avLst/>
                <a:gdLst>
                  <a:gd name="T0" fmla="*/ 48 w 48"/>
                  <a:gd name="T1" fmla="*/ 30 h 47"/>
                  <a:gd name="T2" fmla="*/ 15 w 48"/>
                  <a:gd name="T3" fmla="*/ 0 h 47"/>
                  <a:gd name="T4" fmla="*/ 0 w 48"/>
                  <a:gd name="T5" fmla="*/ 15 h 47"/>
                  <a:gd name="T6" fmla="*/ 36 w 48"/>
                  <a:gd name="T7" fmla="*/ 47 h 47"/>
                  <a:gd name="T8" fmla="*/ 48 w 48"/>
                  <a:gd name="T9" fmla="*/ 30 h 47"/>
                </a:gdLst>
                <a:ahLst/>
                <a:cxnLst>
                  <a:cxn ang="0">
                    <a:pos x="T0" y="T1"/>
                  </a:cxn>
                  <a:cxn ang="0">
                    <a:pos x="T2" y="T3"/>
                  </a:cxn>
                  <a:cxn ang="0">
                    <a:pos x="T4" y="T5"/>
                  </a:cxn>
                  <a:cxn ang="0">
                    <a:pos x="T6" y="T7"/>
                  </a:cxn>
                  <a:cxn ang="0">
                    <a:pos x="T8" y="T9"/>
                  </a:cxn>
                </a:cxnLst>
                <a:rect l="0" t="0" r="r" b="b"/>
                <a:pathLst>
                  <a:path w="48" h="47">
                    <a:moveTo>
                      <a:pt x="48" y="30"/>
                    </a:moveTo>
                    <a:lnTo>
                      <a:pt x="15" y="0"/>
                    </a:lnTo>
                    <a:lnTo>
                      <a:pt x="0" y="15"/>
                    </a:lnTo>
                    <a:lnTo>
                      <a:pt x="36" y="47"/>
                    </a:lnTo>
                    <a:lnTo>
                      <a:pt x="4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endParaRPr>
              </a:p>
            </p:txBody>
          </p:sp>
          <p:sp>
            <p:nvSpPr>
              <p:cNvPr id="38" name="Freeform 27">
                <a:extLst>
                  <a:ext uri="{FF2B5EF4-FFF2-40B4-BE49-F238E27FC236}">
                    <a16:creationId xmlns:a16="http://schemas.microsoft.com/office/drawing/2014/main" id="{A552469C-1B5E-F947-B65A-A74AD28EB899}"/>
                  </a:ext>
                </a:extLst>
              </p:cNvPr>
              <p:cNvSpPr>
                <a:spLocks/>
              </p:cNvSpPr>
              <p:nvPr/>
            </p:nvSpPr>
            <p:spPr bwMode="auto">
              <a:xfrm>
                <a:off x="3737" y="3040"/>
                <a:ext cx="85" cy="187"/>
              </a:xfrm>
              <a:custGeom>
                <a:avLst/>
                <a:gdLst>
                  <a:gd name="T0" fmla="*/ 85 w 85"/>
                  <a:gd name="T1" fmla="*/ 106 h 187"/>
                  <a:gd name="T2" fmla="*/ 57 w 85"/>
                  <a:gd name="T3" fmla="*/ 79 h 187"/>
                  <a:gd name="T4" fmla="*/ 52 w 85"/>
                  <a:gd name="T5" fmla="*/ 86 h 187"/>
                  <a:gd name="T6" fmla="*/ 52 w 85"/>
                  <a:gd name="T7" fmla="*/ 71 h 187"/>
                  <a:gd name="T8" fmla="*/ 69 w 85"/>
                  <a:gd name="T9" fmla="*/ 71 h 187"/>
                  <a:gd name="T10" fmla="*/ 83 w 85"/>
                  <a:gd name="T11" fmla="*/ 54 h 187"/>
                  <a:gd name="T12" fmla="*/ 52 w 85"/>
                  <a:gd name="T13" fmla="*/ 54 h 187"/>
                  <a:gd name="T14" fmla="*/ 52 w 85"/>
                  <a:gd name="T15" fmla="*/ 22 h 187"/>
                  <a:gd name="T16" fmla="*/ 69 w 85"/>
                  <a:gd name="T17" fmla="*/ 20 h 187"/>
                  <a:gd name="T18" fmla="*/ 69 w 85"/>
                  <a:gd name="T19" fmla="*/ 0 h 187"/>
                  <a:gd name="T20" fmla="*/ 10 w 85"/>
                  <a:gd name="T21" fmla="*/ 8 h 187"/>
                  <a:gd name="T22" fmla="*/ 12 w 85"/>
                  <a:gd name="T23" fmla="*/ 27 h 187"/>
                  <a:gd name="T24" fmla="*/ 33 w 85"/>
                  <a:gd name="T25" fmla="*/ 25 h 187"/>
                  <a:gd name="T26" fmla="*/ 33 w 85"/>
                  <a:gd name="T27" fmla="*/ 54 h 187"/>
                  <a:gd name="T28" fmla="*/ 2 w 85"/>
                  <a:gd name="T29" fmla="*/ 54 h 187"/>
                  <a:gd name="T30" fmla="*/ 2 w 85"/>
                  <a:gd name="T31" fmla="*/ 71 h 187"/>
                  <a:gd name="T32" fmla="*/ 31 w 85"/>
                  <a:gd name="T33" fmla="*/ 71 h 187"/>
                  <a:gd name="T34" fmla="*/ 0 w 85"/>
                  <a:gd name="T35" fmla="*/ 133 h 187"/>
                  <a:gd name="T36" fmla="*/ 10 w 85"/>
                  <a:gd name="T37" fmla="*/ 155 h 187"/>
                  <a:gd name="T38" fmla="*/ 33 w 85"/>
                  <a:gd name="T39" fmla="*/ 111 h 187"/>
                  <a:gd name="T40" fmla="*/ 33 w 85"/>
                  <a:gd name="T41" fmla="*/ 187 h 187"/>
                  <a:gd name="T42" fmla="*/ 52 w 85"/>
                  <a:gd name="T43" fmla="*/ 187 h 187"/>
                  <a:gd name="T44" fmla="*/ 52 w 85"/>
                  <a:gd name="T45" fmla="*/ 101 h 187"/>
                  <a:gd name="T46" fmla="*/ 71 w 85"/>
                  <a:gd name="T47" fmla="*/ 121 h 187"/>
                  <a:gd name="T48" fmla="*/ 85 w 85"/>
                  <a:gd name="T49" fmla="*/ 10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5" h="187">
                    <a:moveTo>
                      <a:pt x="85" y="106"/>
                    </a:moveTo>
                    <a:lnTo>
                      <a:pt x="57" y="79"/>
                    </a:lnTo>
                    <a:lnTo>
                      <a:pt x="52" y="86"/>
                    </a:lnTo>
                    <a:lnTo>
                      <a:pt x="52" y="71"/>
                    </a:lnTo>
                    <a:lnTo>
                      <a:pt x="69" y="71"/>
                    </a:lnTo>
                    <a:lnTo>
                      <a:pt x="83" y="54"/>
                    </a:lnTo>
                    <a:lnTo>
                      <a:pt x="52" y="54"/>
                    </a:lnTo>
                    <a:lnTo>
                      <a:pt x="52" y="22"/>
                    </a:lnTo>
                    <a:lnTo>
                      <a:pt x="69" y="20"/>
                    </a:lnTo>
                    <a:lnTo>
                      <a:pt x="69" y="0"/>
                    </a:lnTo>
                    <a:lnTo>
                      <a:pt x="10" y="8"/>
                    </a:lnTo>
                    <a:lnTo>
                      <a:pt x="12" y="27"/>
                    </a:lnTo>
                    <a:lnTo>
                      <a:pt x="33" y="25"/>
                    </a:lnTo>
                    <a:lnTo>
                      <a:pt x="33" y="54"/>
                    </a:lnTo>
                    <a:lnTo>
                      <a:pt x="2" y="54"/>
                    </a:lnTo>
                    <a:lnTo>
                      <a:pt x="2" y="71"/>
                    </a:lnTo>
                    <a:lnTo>
                      <a:pt x="31" y="71"/>
                    </a:lnTo>
                    <a:lnTo>
                      <a:pt x="0" y="133"/>
                    </a:lnTo>
                    <a:lnTo>
                      <a:pt x="10" y="155"/>
                    </a:lnTo>
                    <a:lnTo>
                      <a:pt x="33" y="111"/>
                    </a:lnTo>
                    <a:lnTo>
                      <a:pt x="33" y="187"/>
                    </a:lnTo>
                    <a:lnTo>
                      <a:pt x="52" y="187"/>
                    </a:lnTo>
                    <a:lnTo>
                      <a:pt x="52" y="101"/>
                    </a:lnTo>
                    <a:lnTo>
                      <a:pt x="71" y="121"/>
                    </a:lnTo>
                    <a:lnTo>
                      <a:pt x="85"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endParaRPr>
              </a:p>
            </p:txBody>
          </p:sp>
          <p:sp>
            <p:nvSpPr>
              <p:cNvPr id="39" name="Freeform 28">
                <a:extLst>
                  <a:ext uri="{FF2B5EF4-FFF2-40B4-BE49-F238E27FC236}">
                    <a16:creationId xmlns:a16="http://schemas.microsoft.com/office/drawing/2014/main" id="{F2775F0D-CD84-8B4F-B4C6-FC7D8028386B}"/>
                  </a:ext>
                </a:extLst>
              </p:cNvPr>
              <p:cNvSpPr>
                <a:spLocks noEditPoints="1"/>
              </p:cNvSpPr>
              <p:nvPr/>
            </p:nvSpPr>
            <p:spPr bwMode="auto">
              <a:xfrm>
                <a:off x="3983" y="3038"/>
                <a:ext cx="138" cy="191"/>
              </a:xfrm>
              <a:custGeom>
                <a:avLst/>
                <a:gdLst>
                  <a:gd name="T0" fmla="*/ 36 w 58"/>
                  <a:gd name="T1" fmla="*/ 60 h 78"/>
                  <a:gd name="T2" fmla="*/ 51 w 58"/>
                  <a:gd name="T3" fmla="*/ 36 h 78"/>
                  <a:gd name="T4" fmla="*/ 51 w 58"/>
                  <a:gd name="T5" fmla="*/ 30 h 78"/>
                  <a:gd name="T6" fmla="*/ 34 w 58"/>
                  <a:gd name="T7" fmla="*/ 30 h 78"/>
                  <a:gd name="T8" fmla="*/ 34 w 58"/>
                  <a:gd name="T9" fmla="*/ 20 h 78"/>
                  <a:gd name="T10" fmla="*/ 50 w 58"/>
                  <a:gd name="T11" fmla="*/ 20 h 78"/>
                  <a:gd name="T12" fmla="*/ 57 w 58"/>
                  <a:gd name="T13" fmla="*/ 12 h 78"/>
                  <a:gd name="T14" fmla="*/ 34 w 58"/>
                  <a:gd name="T15" fmla="*/ 12 h 78"/>
                  <a:gd name="T16" fmla="*/ 34 w 58"/>
                  <a:gd name="T17" fmla="*/ 0 h 78"/>
                  <a:gd name="T18" fmla="*/ 26 w 58"/>
                  <a:gd name="T19" fmla="*/ 0 h 78"/>
                  <a:gd name="T20" fmla="*/ 26 w 58"/>
                  <a:gd name="T21" fmla="*/ 12 h 78"/>
                  <a:gd name="T22" fmla="*/ 6 w 58"/>
                  <a:gd name="T23" fmla="*/ 12 h 78"/>
                  <a:gd name="T24" fmla="*/ 6 w 58"/>
                  <a:gd name="T25" fmla="*/ 20 h 78"/>
                  <a:gd name="T26" fmla="*/ 26 w 58"/>
                  <a:gd name="T27" fmla="*/ 20 h 78"/>
                  <a:gd name="T28" fmla="*/ 26 w 58"/>
                  <a:gd name="T29" fmla="*/ 30 h 78"/>
                  <a:gd name="T30" fmla="*/ 8 w 58"/>
                  <a:gd name="T31" fmla="*/ 30 h 78"/>
                  <a:gd name="T32" fmla="*/ 8 w 58"/>
                  <a:gd name="T33" fmla="*/ 36 h 78"/>
                  <a:gd name="T34" fmla="*/ 8 w 58"/>
                  <a:gd name="T35" fmla="*/ 37 h 78"/>
                  <a:gd name="T36" fmla="*/ 9 w 58"/>
                  <a:gd name="T37" fmla="*/ 37 h 78"/>
                  <a:gd name="T38" fmla="*/ 24 w 58"/>
                  <a:gd name="T39" fmla="*/ 60 h 78"/>
                  <a:gd name="T40" fmla="*/ 2 w 58"/>
                  <a:gd name="T41" fmla="*/ 70 h 78"/>
                  <a:gd name="T42" fmla="*/ 0 w 58"/>
                  <a:gd name="T43" fmla="*/ 71 h 78"/>
                  <a:gd name="T44" fmla="*/ 1 w 58"/>
                  <a:gd name="T45" fmla="*/ 72 h 78"/>
                  <a:gd name="T46" fmla="*/ 5 w 58"/>
                  <a:gd name="T47" fmla="*/ 77 h 78"/>
                  <a:gd name="T48" fmla="*/ 6 w 58"/>
                  <a:gd name="T49" fmla="*/ 78 h 78"/>
                  <a:gd name="T50" fmla="*/ 7 w 58"/>
                  <a:gd name="T51" fmla="*/ 78 h 78"/>
                  <a:gd name="T52" fmla="*/ 30 w 58"/>
                  <a:gd name="T53" fmla="*/ 65 h 78"/>
                  <a:gd name="T54" fmla="*/ 50 w 58"/>
                  <a:gd name="T55" fmla="*/ 77 h 78"/>
                  <a:gd name="T56" fmla="*/ 51 w 58"/>
                  <a:gd name="T57" fmla="*/ 77 h 78"/>
                  <a:gd name="T58" fmla="*/ 52 w 58"/>
                  <a:gd name="T59" fmla="*/ 77 h 78"/>
                  <a:gd name="T60" fmla="*/ 56 w 58"/>
                  <a:gd name="T61" fmla="*/ 71 h 78"/>
                  <a:gd name="T62" fmla="*/ 58 w 58"/>
                  <a:gd name="T63" fmla="*/ 70 h 78"/>
                  <a:gd name="T64" fmla="*/ 56 w 58"/>
                  <a:gd name="T65" fmla="*/ 69 h 78"/>
                  <a:gd name="T66" fmla="*/ 36 w 58"/>
                  <a:gd name="T67" fmla="*/ 60 h 78"/>
                  <a:gd name="T68" fmla="*/ 30 w 58"/>
                  <a:gd name="T69" fmla="*/ 55 h 78"/>
                  <a:gd name="T70" fmla="*/ 19 w 58"/>
                  <a:gd name="T71" fmla="*/ 37 h 78"/>
                  <a:gd name="T72" fmla="*/ 39 w 58"/>
                  <a:gd name="T73" fmla="*/ 37 h 78"/>
                  <a:gd name="T74" fmla="*/ 30 w 58"/>
                  <a:gd name="T75" fmla="*/ 5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8" h="78">
                    <a:moveTo>
                      <a:pt x="36" y="60"/>
                    </a:moveTo>
                    <a:cubicBezTo>
                      <a:pt x="42" y="54"/>
                      <a:pt x="47" y="45"/>
                      <a:pt x="51" y="36"/>
                    </a:cubicBezTo>
                    <a:cubicBezTo>
                      <a:pt x="51" y="30"/>
                      <a:pt x="51" y="30"/>
                      <a:pt x="51" y="30"/>
                    </a:cubicBezTo>
                    <a:cubicBezTo>
                      <a:pt x="34" y="30"/>
                      <a:pt x="34" y="30"/>
                      <a:pt x="34" y="30"/>
                    </a:cubicBezTo>
                    <a:cubicBezTo>
                      <a:pt x="34" y="20"/>
                      <a:pt x="34" y="20"/>
                      <a:pt x="34" y="20"/>
                    </a:cubicBezTo>
                    <a:cubicBezTo>
                      <a:pt x="50" y="20"/>
                      <a:pt x="50" y="20"/>
                      <a:pt x="50" y="20"/>
                    </a:cubicBezTo>
                    <a:cubicBezTo>
                      <a:pt x="57" y="12"/>
                      <a:pt x="57" y="12"/>
                      <a:pt x="57" y="12"/>
                    </a:cubicBezTo>
                    <a:cubicBezTo>
                      <a:pt x="34" y="12"/>
                      <a:pt x="34" y="12"/>
                      <a:pt x="34" y="12"/>
                    </a:cubicBezTo>
                    <a:cubicBezTo>
                      <a:pt x="34" y="0"/>
                      <a:pt x="34" y="0"/>
                      <a:pt x="34" y="0"/>
                    </a:cubicBezTo>
                    <a:cubicBezTo>
                      <a:pt x="26" y="0"/>
                      <a:pt x="26" y="0"/>
                      <a:pt x="26" y="0"/>
                    </a:cubicBezTo>
                    <a:cubicBezTo>
                      <a:pt x="26" y="12"/>
                      <a:pt x="26" y="12"/>
                      <a:pt x="26" y="12"/>
                    </a:cubicBezTo>
                    <a:cubicBezTo>
                      <a:pt x="6" y="12"/>
                      <a:pt x="6" y="12"/>
                      <a:pt x="6" y="12"/>
                    </a:cubicBezTo>
                    <a:cubicBezTo>
                      <a:pt x="6" y="20"/>
                      <a:pt x="6" y="20"/>
                      <a:pt x="6" y="20"/>
                    </a:cubicBezTo>
                    <a:cubicBezTo>
                      <a:pt x="26" y="20"/>
                      <a:pt x="26" y="20"/>
                      <a:pt x="26" y="20"/>
                    </a:cubicBezTo>
                    <a:cubicBezTo>
                      <a:pt x="26" y="30"/>
                      <a:pt x="26" y="30"/>
                      <a:pt x="26" y="30"/>
                    </a:cubicBezTo>
                    <a:cubicBezTo>
                      <a:pt x="8" y="30"/>
                      <a:pt x="8" y="30"/>
                      <a:pt x="8" y="30"/>
                    </a:cubicBezTo>
                    <a:cubicBezTo>
                      <a:pt x="8" y="36"/>
                      <a:pt x="8" y="36"/>
                      <a:pt x="8" y="36"/>
                    </a:cubicBezTo>
                    <a:cubicBezTo>
                      <a:pt x="8" y="37"/>
                      <a:pt x="8" y="37"/>
                      <a:pt x="8" y="37"/>
                    </a:cubicBezTo>
                    <a:cubicBezTo>
                      <a:pt x="9" y="37"/>
                      <a:pt x="9" y="37"/>
                      <a:pt x="9" y="37"/>
                    </a:cubicBezTo>
                    <a:cubicBezTo>
                      <a:pt x="12" y="46"/>
                      <a:pt x="19" y="54"/>
                      <a:pt x="24" y="60"/>
                    </a:cubicBezTo>
                    <a:cubicBezTo>
                      <a:pt x="18" y="64"/>
                      <a:pt x="10" y="68"/>
                      <a:pt x="2" y="70"/>
                    </a:cubicBezTo>
                    <a:cubicBezTo>
                      <a:pt x="0" y="71"/>
                      <a:pt x="0" y="71"/>
                      <a:pt x="0" y="71"/>
                    </a:cubicBezTo>
                    <a:cubicBezTo>
                      <a:pt x="1" y="72"/>
                      <a:pt x="1" y="72"/>
                      <a:pt x="1" y="72"/>
                    </a:cubicBezTo>
                    <a:cubicBezTo>
                      <a:pt x="3" y="74"/>
                      <a:pt x="4" y="76"/>
                      <a:pt x="5" y="77"/>
                    </a:cubicBezTo>
                    <a:cubicBezTo>
                      <a:pt x="6" y="78"/>
                      <a:pt x="6" y="78"/>
                      <a:pt x="6" y="78"/>
                    </a:cubicBezTo>
                    <a:cubicBezTo>
                      <a:pt x="7" y="78"/>
                      <a:pt x="7" y="78"/>
                      <a:pt x="7" y="78"/>
                    </a:cubicBezTo>
                    <a:cubicBezTo>
                      <a:pt x="15" y="74"/>
                      <a:pt x="23" y="70"/>
                      <a:pt x="30" y="65"/>
                    </a:cubicBezTo>
                    <a:cubicBezTo>
                      <a:pt x="35" y="70"/>
                      <a:pt x="42" y="74"/>
                      <a:pt x="50" y="77"/>
                    </a:cubicBezTo>
                    <a:cubicBezTo>
                      <a:pt x="51" y="77"/>
                      <a:pt x="51" y="77"/>
                      <a:pt x="51" y="77"/>
                    </a:cubicBezTo>
                    <a:cubicBezTo>
                      <a:pt x="52" y="77"/>
                      <a:pt x="52" y="77"/>
                      <a:pt x="52" y="77"/>
                    </a:cubicBezTo>
                    <a:cubicBezTo>
                      <a:pt x="53" y="75"/>
                      <a:pt x="54" y="73"/>
                      <a:pt x="56" y="71"/>
                    </a:cubicBezTo>
                    <a:cubicBezTo>
                      <a:pt x="58" y="70"/>
                      <a:pt x="58" y="70"/>
                      <a:pt x="58" y="70"/>
                    </a:cubicBezTo>
                    <a:cubicBezTo>
                      <a:pt x="56" y="69"/>
                      <a:pt x="56" y="69"/>
                      <a:pt x="56" y="69"/>
                    </a:cubicBezTo>
                    <a:cubicBezTo>
                      <a:pt x="48" y="67"/>
                      <a:pt x="41" y="64"/>
                      <a:pt x="36" y="60"/>
                    </a:cubicBezTo>
                    <a:close/>
                    <a:moveTo>
                      <a:pt x="30" y="55"/>
                    </a:moveTo>
                    <a:cubicBezTo>
                      <a:pt x="24" y="49"/>
                      <a:pt x="21" y="43"/>
                      <a:pt x="19" y="37"/>
                    </a:cubicBezTo>
                    <a:cubicBezTo>
                      <a:pt x="39" y="37"/>
                      <a:pt x="39" y="37"/>
                      <a:pt x="39" y="37"/>
                    </a:cubicBezTo>
                    <a:cubicBezTo>
                      <a:pt x="37" y="43"/>
                      <a:pt x="35" y="49"/>
                      <a:pt x="30"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endParaRPr>
              </a:p>
            </p:txBody>
          </p:sp>
          <p:sp>
            <p:nvSpPr>
              <p:cNvPr id="40" name="Freeform 29">
                <a:extLst>
                  <a:ext uri="{FF2B5EF4-FFF2-40B4-BE49-F238E27FC236}">
                    <a16:creationId xmlns:a16="http://schemas.microsoft.com/office/drawing/2014/main" id="{222D1026-18A0-6E45-B7A4-55BEFC38DA97}"/>
                  </a:ext>
                </a:extLst>
              </p:cNvPr>
              <p:cNvSpPr>
                <a:spLocks/>
              </p:cNvSpPr>
              <p:nvPr/>
            </p:nvSpPr>
            <p:spPr bwMode="auto">
              <a:xfrm>
                <a:off x="3929" y="3040"/>
                <a:ext cx="66" cy="185"/>
              </a:xfrm>
              <a:custGeom>
                <a:avLst/>
                <a:gdLst>
                  <a:gd name="T0" fmla="*/ 27 w 28"/>
                  <a:gd name="T1" fmla="*/ 39 h 75"/>
                  <a:gd name="T2" fmla="*/ 27 w 28"/>
                  <a:gd name="T3" fmla="*/ 38 h 75"/>
                  <a:gd name="T4" fmla="*/ 27 w 28"/>
                  <a:gd name="T5" fmla="*/ 33 h 75"/>
                  <a:gd name="T6" fmla="*/ 27 w 28"/>
                  <a:gd name="T7" fmla="*/ 31 h 75"/>
                  <a:gd name="T8" fmla="*/ 25 w 28"/>
                  <a:gd name="T9" fmla="*/ 32 h 75"/>
                  <a:gd name="T10" fmla="*/ 18 w 28"/>
                  <a:gd name="T11" fmla="*/ 34 h 75"/>
                  <a:gd name="T12" fmla="*/ 18 w 28"/>
                  <a:gd name="T13" fmla="*/ 22 h 75"/>
                  <a:gd name="T14" fmla="*/ 22 w 28"/>
                  <a:gd name="T15" fmla="*/ 22 h 75"/>
                  <a:gd name="T16" fmla="*/ 28 w 28"/>
                  <a:gd name="T17" fmla="*/ 14 h 75"/>
                  <a:gd name="T18" fmla="*/ 18 w 28"/>
                  <a:gd name="T19" fmla="*/ 14 h 75"/>
                  <a:gd name="T20" fmla="*/ 18 w 28"/>
                  <a:gd name="T21" fmla="*/ 0 h 75"/>
                  <a:gd name="T22" fmla="*/ 10 w 28"/>
                  <a:gd name="T23" fmla="*/ 0 h 75"/>
                  <a:gd name="T24" fmla="*/ 10 w 28"/>
                  <a:gd name="T25" fmla="*/ 14 h 75"/>
                  <a:gd name="T26" fmla="*/ 0 w 28"/>
                  <a:gd name="T27" fmla="*/ 14 h 75"/>
                  <a:gd name="T28" fmla="*/ 0 w 28"/>
                  <a:gd name="T29" fmla="*/ 22 h 75"/>
                  <a:gd name="T30" fmla="*/ 10 w 28"/>
                  <a:gd name="T31" fmla="*/ 22 h 75"/>
                  <a:gd name="T32" fmla="*/ 10 w 28"/>
                  <a:gd name="T33" fmla="*/ 36 h 75"/>
                  <a:gd name="T34" fmla="*/ 6 w 28"/>
                  <a:gd name="T35" fmla="*/ 38 h 75"/>
                  <a:gd name="T36" fmla="*/ 1 w 28"/>
                  <a:gd name="T37" fmla="*/ 39 h 75"/>
                  <a:gd name="T38" fmla="*/ 0 w 28"/>
                  <a:gd name="T39" fmla="*/ 40 h 75"/>
                  <a:gd name="T40" fmla="*/ 0 w 28"/>
                  <a:gd name="T41" fmla="*/ 48 h 75"/>
                  <a:gd name="T42" fmla="*/ 2 w 28"/>
                  <a:gd name="T43" fmla="*/ 48 h 75"/>
                  <a:gd name="T44" fmla="*/ 7 w 28"/>
                  <a:gd name="T45" fmla="*/ 46 h 75"/>
                  <a:gd name="T46" fmla="*/ 10 w 28"/>
                  <a:gd name="T47" fmla="*/ 45 h 75"/>
                  <a:gd name="T48" fmla="*/ 10 w 28"/>
                  <a:gd name="T49" fmla="*/ 65 h 75"/>
                  <a:gd name="T50" fmla="*/ 8 w 28"/>
                  <a:gd name="T51" fmla="*/ 67 h 75"/>
                  <a:gd name="T52" fmla="*/ 1 w 28"/>
                  <a:gd name="T53" fmla="*/ 67 h 75"/>
                  <a:gd name="T54" fmla="*/ 1 w 28"/>
                  <a:gd name="T55" fmla="*/ 75 h 75"/>
                  <a:gd name="T56" fmla="*/ 2 w 28"/>
                  <a:gd name="T57" fmla="*/ 75 h 75"/>
                  <a:gd name="T58" fmla="*/ 7 w 28"/>
                  <a:gd name="T59" fmla="*/ 75 h 75"/>
                  <a:gd name="T60" fmla="*/ 10 w 28"/>
                  <a:gd name="T61" fmla="*/ 75 h 75"/>
                  <a:gd name="T62" fmla="*/ 18 w 28"/>
                  <a:gd name="T63" fmla="*/ 66 h 75"/>
                  <a:gd name="T64" fmla="*/ 18 w 28"/>
                  <a:gd name="T65" fmla="*/ 42 h 75"/>
                  <a:gd name="T66" fmla="*/ 26 w 28"/>
                  <a:gd name="T67" fmla="*/ 40 h 75"/>
                  <a:gd name="T68" fmla="*/ 27 w 28"/>
                  <a:gd name="T69" fmla="*/ 3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 h="75">
                    <a:moveTo>
                      <a:pt x="27" y="39"/>
                    </a:moveTo>
                    <a:cubicBezTo>
                      <a:pt x="27" y="38"/>
                      <a:pt x="27" y="38"/>
                      <a:pt x="27" y="38"/>
                    </a:cubicBezTo>
                    <a:cubicBezTo>
                      <a:pt x="27" y="37"/>
                      <a:pt x="27" y="35"/>
                      <a:pt x="27" y="33"/>
                    </a:cubicBezTo>
                    <a:cubicBezTo>
                      <a:pt x="27" y="31"/>
                      <a:pt x="27" y="31"/>
                      <a:pt x="27" y="31"/>
                    </a:cubicBezTo>
                    <a:cubicBezTo>
                      <a:pt x="25" y="32"/>
                      <a:pt x="25" y="32"/>
                      <a:pt x="25" y="32"/>
                    </a:cubicBezTo>
                    <a:cubicBezTo>
                      <a:pt x="23" y="32"/>
                      <a:pt x="21" y="33"/>
                      <a:pt x="18" y="34"/>
                    </a:cubicBezTo>
                    <a:cubicBezTo>
                      <a:pt x="18" y="22"/>
                      <a:pt x="18" y="22"/>
                      <a:pt x="18" y="22"/>
                    </a:cubicBezTo>
                    <a:cubicBezTo>
                      <a:pt x="22" y="22"/>
                      <a:pt x="22" y="22"/>
                      <a:pt x="22" y="22"/>
                    </a:cubicBezTo>
                    <a:cubicBezTo>
                      <a:pt x="28" y="14"/>
                      <a:pt x="28" y="14"/>
                      <a:pt x="28" y="14"/>
                    </a:cubicBezTo>
                    <a:cubicBezTo>
                      <a:pt x="18" y="14"/>
                      <a:pt x="18" y="14"/>
                      <a:pt x="18" y="14"/>
                    </a:cubicBezTo>
                    <a:cubicBezTo>
                      <a:pt x="18" y="0"/>
                      <a:pt x="18" y="0"/>
                      <a:pt x="18" y="0"/>
                    </a:cubicBezTo>
                    <a:cubicBezTo>
                      <a:pt x="10" y="0"/>
                      <a:pt x="10" y="0"/>
                      <a:pt x="10" y="0"/>
                    </a:cubicBezTo>
                    <a:cubicBezTo>
                      <a:pt x="10" y="14"/>
                      <a:pt x="10" y="14"/>
                      <a:pt x="10" y="14"/>
                    </a:cubicBezTo>
                    <a:cubicBezTo>
                      <a:pt x="0" y="14"/>
                      <a:pt x="0" y="14"/>
                      <a:pt x="0" y="14"/>
                    </a:cubicBezTo>
                    <a:cubicBezTo>
                      <a:pt x="0" y="22"/>
                      <a:pt x="0" y="22"/>
                      <a:pt x="0" y="22"/>
                    </a:cubicBezTo>
                    <a:cubicBezTo>
                      <a:pt x="10" y="22"/>
                      <a:pt x="10" y="22"/>
                      <a:pt x="10" y="22"/>
                    </a:cubicBezTo>
                    <a:cubicBezTo>
                      <a:pt x="10" y="36"/>
                      <a:pt x="10" y="36"/>
                      <a:pt x="10" y="36"/>
                    </a:cubicBezTo>
                    <a:cubicBezTo>
                      <a:pt x="9" y="37"/>
                      <a:pt x="8" y="37"/>
                      <a:pt x="6" y="38"/>
                    </a:cubicBezTo>
                    <a:cubicBezTo>
                      <a:pt x="5" y="38"/>
                      <a:pt x="3" y="39"/>
                      <a:pt x="1" y="39"/>
                    </a:cubicBezTo>
                    <a:cubicBezTo>
                      <a:pt x="0" y="40"/>
                      <a:pt x="0" y="40"/>
                      <a:pt x="0" y="40"/>
                    </a:cubicBezTo>
                    <a:cubicBezTo>
                      <a:pt x="0" y="48"/>
                      <a:pt x="0" y="48"/>
                      <a:pt x="0" y="48"/>
                    </a:cubicBezTo>
                    <a:cubicBezTo>
                      <a:pt x="2" y="48"/>
                      <a:pt x="2" y="48"/>
                      <a:pt x="2" y="48"/>
                    </a:cubicBezTo>
                    <a:cubicBezTo>
                      <a:pt x="4" y="47"/>
                      <a:pt x="5" y="47"/>
                      <a:pt x="7" y="46"/>
                    </a:cubicBezTo>
                    <a:cubicBezTo>
                      <a:pt x="8" y="46"/>
                      <a:pt x="9" y="45"/>
                      <a:pt x="10" y="45"/>
                    </a:cubicBezTo>
                    <a:cubicBezTo>
                      <a:pt x="10" y="65"/>
                      <a:pt x="10" y="65"/>
                      <a:pt x="10" y="65"/>
                    </a:cubicBezTo>
                    <a:cubicBezTo>
                      <a:pt x="10" y="66"/>
                      <a:pt x="10" y="67"/>
                      <a:pt x="8" y="67"/>
                    </a:cubicBezTo>
                    <a:cubicBezTo>
                      <a:pt x="1" y="67"/>
                      <a:pt x="1" y="67"/>
                      <a:pt x="1" y="67"/>
                    </a:cubicBezTo>
                    <a:cubicBezTo>
                      <a:pt x="1" y="75"/>
                      <a:pt x="1" y="75"/>
                      <a:pt x="1" y="75"/>
                    </a:cubicBezTo>
                    <a:cubicBezTo>
                      <a:pt x="2" y="75"/>
                      <a:pt x="2" y="75"/>
                      <a:pt x="2" y="75"/>
                    </a:cubicBezTo>
                    <a:cubicBezTo>
                      <a:pt x="2" y="75"/>
                      <a:pt x="5" y="75"/>
                      <a:pt x="7" y="75"/>
                    </a:cubicBezTo>
                    <a:cubicBezTo>
                      <a:pt x="8" y="75"/>
                      <a:pt x="9" y="75"/>
                      <a:pt x="10" y="75"/>
                    </a:cubicBezTo>
                    <a:cubicBezTo>
                      <a:pt x="15" y="75"/>
                      <a:pt x="18" y="72"/>
                      <a:pt x="18" y="66"/>
                    </a:cubicBezTo>
                    <a:cubicBezTo>
                      <a:pt x="18" y="42"/>
                      <a:pt x="18" y="42"/>
                      <a:pt x="18" y="42"/>
                    </a:cubicBezTo>
                    <a:cubicBezTo>
                      <a:pt x="21" y="41"/>
                      <a:pt x="24" y="40"/>
                      <a:pt x="26" y="40"/>
                    </a:cubicBezTo>
                    <a:lnTo>
                      <a:pt x="27"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endParaRPr>
              </a:p>
            </p:txBody>
          </p:sp>
          <p:sp>
            <p:nvSpPr>
              <p:cNvPr id="41" name="Freeform 30">
                <a:extLst>
                  <a:ext uri="{FF2B5EF4-FFF2-40B4-BE49-F238E27FC236}">
                    <a16:creationId xmlns:a16="http://schemas.microsoft.com/office/drawing/2014/main" id="{D5954851-F152-5B47-A990-AD413A467180}"/>
                  </a:ext>
                </a:extLst>
              </p:cNvPr>
              <p:cNvSpPr>
                <a:spLocks/>
              </p:cNvSpPr>
              <p:nvPr/>
            </p:nvSpPr>
            <p:spPr bwMode="auto">
              <a:xfrm>
                <a:off x="2572" y="3045"/>
                <a:ext cx="52" cy="182"/>
              </a:xfrm>
              <a:custGeom>
                <a:avLst/>
                <a:gdLst>
                  <a:gd name="T0" fmla="*/ 14 w 22"/>
                  <a:gd name="T1" fmla="*/ 28 h 74"/>
                  <a:gd name="T2" fmla="*/ 1 w 22"/>
                  <a:gd name="T3" fmla="*/ 67 h 74"/>
                  <a:gd name="T4" fmla="*/ 0 w 22"/>
                  <a:gd name="T5" fmla="*/ 67 h 74"/>
                  <a:gd name="T6" fmla="*/ 1 w 22"/>
                  <a:gd name="T7" fmla="*/ 68 h 74"/>
                  <a:gd name="T8" fmla="*/ 5 w 22"/>
                  <a:gd name="T9" fmla="*/ 73 h 74"/>
                  <a:gd name="T10" fmla="*/ 6 w 22"/>
                  <a:gd name="T11" fmla="*/ 74 h 74"/>
                  <a:gd name="T12" fmla="*/ 7 w 22"/>
                  <a:gd name="T13" fmla="*/ 73 h 74"/>
                  <a:gd name="T14" fmla="*/ 22 w 22"/>
                  <a:gd name="T15" fmla="*/ 30 h 74"/>
                  <a:gd name="T16" fmla="*/ 22 w 22"/>
                  <a:gd name="T17" fmla="*/ 0 h 74"/>
                  <a:gd name="T18" fmla="*/ 14 w 22"/>
                  <a:gd name="T19" fmla="*/ 0 h 74"/>
                  <a:gd name="T20" fmla="*/ 14 w 22"/>
                  <a:gd name="T21" fmla="*/ 2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74">
                    <a:moveTo>
                      <a:pt x="14" y="28"/>
                    </a:moveTo>
                    <a:cubicBezTo>
                      <a:pt x="14" y="46"/>
                      <a:pt x="10" y="59"/>
                      <a:pt x="1" y="67"/>
                    </a:cubicBezTo>
                    <a:cubicBezTo>
                      <a:pt x="0" y="67"/>
                      <a:pt x="0" y="67"/>
                      <a:pt x="0" y="67"/>
                    </a:cubicBezTo>
                    <a:cubicBezTo>
                      <a:pt x="1" y="68"/>
                      <a:pt x="1" y="68"/>
                      <a:pt x="1" y="68"/>
                    </a:cubicBezTo>
                    <a:cubicBezTo>
                      <a:pt x="3" y="70"/>
                      <a:pt x="4" y="71"/>
                      <a:pt x="5" y="73"/>
                    </a:cubicBezTo>
                    <a:cubicBezTo>
                      <a:pt x="6" y="74"/>
                      <a:pt x="6" y="74"/>
                      <a:pt x="6" y="74"/>
                    </a:cubicBezTo>
                    <a:cubicBezTo>
                      <a:pt x="7" y="73"/>
                      <a:pt x="7" y="73"/>
                      <a:pt x="7" y="73"/>
                    </a:cubicBezTo>
                    <a:cubicBezTo>
                      <a:pt x="17" y="64"/>
                      <a:pt x="22" y="49"/>
                      <a:pt x="22" y="30"/>
                    </a:cubicBezTo>
                    <a:cubicBezTo>
                      <a:pt x="22" y="0"/>
                      <a:pt x="22" y="0"/>
                      <a:pt x="22" y="0"/>
                    </a:cubicBezTo>
                    <a:cubicBezTo>
                      <a:pt x="14" y="0"/>
                      <a:pt x="14" y="0"/>
                      <a:pt x="14" y="0"/>
                    </a:cubicBezTo>
                    <a:lnTo>
                      <a:pt x="1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endParaRPr>
              </a:p>
            </p:txBody>
          </p:sp>
          <p:sp>
            <p:nvSpPr>
              <p:cNvPr id="42" name="Rectangle 31">
                <a:extLst>
                  <a:ext uri="{FF2B5EF4-FFF2-40B4-BE49-F238E27FC236}">
                    <a16:creationId xmlns:a16="http://schemas.microsoft.com/office/drawing/2014/main" id="{B44EB943-B5CE-E64E-BF61-86B6C8163CC2}"/>
                  </a:ext>
                </a:extLst>
              </p:cNvPr>
              <p:cNvSpPr>
                <a:spLocks noChangeArrowheads="1"/>
              </p:cNvSpPr>
              <p:nvPr/>
            </p:nvSpPr>
            <p:spPr bwMode="auto">
              <a:xfrm>
                <a:off x="2662" y="3048"/>
                <a:ext cx="19" cy="17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endParaRPr>
              </a:p>
            </p:txBody>
          </p:sp>
          <p:sp>
            <p:nvSpPr>
              <p:cNvPr id="43" name="Freeform 32">
                <a:extLst>
                  <a:ext uri="{FF2B5EF4-FFF2-40B4-BE49-F238E27FC236}">
                    <a16:creationId xmlns:a16="http://schemas.microsoft.com/office/drawing/2014/main" id="{C26700C6-42C1-0A4C-B7E7-E88FF3D5774D}"/>
                  </a:ext>
                </a:extLst>
              </p:cNvPr>
              <p:cNvSpPr>
                <a:spLocks/>
              </p:cNvSpPr>
              <p:nvPr/>
            </p:nvSpPr>
            <p:spPr bwMode="auto">
              <a:xfrm>
                <a:off x="2626" y="3097"/>
                <a:ext cx="33" cy="51"/>
              </a:xfrm>
              <a:custGeom>
                <a:avLst/>
                <a:gdLst>
                  <a:gd name="T0" fmla="*/ 0 w 33"/>
                  <a:gd name="T1" fmla="*/ 7 h 51"/>
                  <a:gd name="T2" fmla="*/ 17 w 33"/>
                  <a:gd name="T3" fmla="*/ 51 h 51"/>
                  <a:gd name="T4" fmla="*/ 33 w 33"/>
                  <a:gd name="T5" fmla="*/ 44 h 51"/>
                  <a:gd name="T6" fmla="*/ 17 w 33"/>
                  <a:gd name="T7" fmla="*/ 0 h 51"/>
                  <a:gd name="T8" fmla="*/ 0 w 33"/>
                  <a:gd name="T9" fmla="*/ 7 h 51"/>
                </a:gdLst>
                <a:ahLst/>
                <a:cxnLst>
                  <a:cxn ang="0">
                    <a:pos x="T0" y="T1"/>
                  </a:cxn>
                  <a:cxn ang="0">
                    <a:pos x="T2" y="T3"/>
                  </a:cxn>
                  <a:cxn ang="0">
                    <a:pos x="T4" y="T5"/>
                  </a:cxn>
                  <a:cxn ang="0">
                    <a:pos x="T6" y="T7"/>
                  </a:cxn>
                  <a:cxn ang="0">
                    <a:pos x="T8" y="T9"/>
                  </a:cxn>
                </a:cxnLst>
                <a:rect l="0" t="0" r="r" b="b"/>
                <a:pathLst>
                  <a:path w="33" h="51">
                    <a:moveTo>
                      <a:pt x="0" y="7"/>
                    </a:moveTo>
                    <a:lnTo>
                      <a:pt x="17" y="51"/>
                    </a:lnTo>
                    <a:lnTo>
                      <a:pt x="33" y="44"/>
                    </a:lnTo>
                    <a:lnTo>
                      <a:pt x="17" y="0"/>
                    </a:lnTo>
                    <a:lnTo>
                      <a:pt x="0"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endParaRPr>
              </a:p>
            </p:txBody>
          </p:sp>
          <p:sp>
            <p:nvSpPr>
              <p:cNvPr id="44" name="Freeform 33">
                <a:extLst>
                  <a:ext uri="{FF2B5EF4-FFF2-40B4-BE49-F238E27FC236}">
                    <a16:creationId xmlns:a16="http://schemas.microsoft.com/office/drawing/2014/main" id="{5C074B08-E220-B549-9BB2-7B0B87D9F02B}"/>
                  </a:ext>
                </a:extLst>
              </p:cNvPr>
              <p:cNvSpPr>
                <a:spLocks/>
              </p:cNvSpPr>
              <p:nvPr/>
            </p:nvSpPr>
            <p:spPr bwMode="auto">
              <a:xfrm>
                <a:off x="2683" y="3097"/>
                <a:ext cx="36" cy="51"/>
              </a:xfrm>
              <a:custGeom>
                <a:avLst/>
                <a:gdLst>
                  <a:gd name="T0" fmla="*/ 0 w 36"/>
                  <a:gd name="T1" fmla="*/ 7 h 51"/>
                  <a:gd name="T2" fmla="*/ 19 w 36"/>
                  <a:gd name="T3" fmla="*/ 51 h 51"/>
                  <a:gd name="T4" fmla="*/ 36 w 36"/>
                  <a:gd name="T5" fmla="*/ 44 h 51"/>
                  <a:gd name="T6" fmla="*/ 17 w 36"/>
                  <a:gd name="T7" fmla="*/ 0 h 51"/>
                  <a:gd name="T8" fmla="*/ 0 w 36"/>
                  <a:gd name="T9" fmla="*/ 7 h 51"/>
                </a:gdLst>
                <a:ahLst/>
                <a:cxnLst>
                  <a:cxn ang="0">
                    <a:pos x="T0" y="T1"/>
                  </a:cxn>
                  <a:cxn ang="0">
                    <a:pos x="T2" y="T3"/>
                  </a:cxn>
                  <a:cxn ang="0">
                    <a:pos x="T4" y="T5"/>
                  </a:cxn>
                  <a:cxn ang="0">
                    <a:pos x="T6" y="T7"/>
                  </a:cxn>
                  <a:cxn ang="0">
                    <a:pos x="T8" y="T9"/>
                  </a:cxn>
                </a:cxnLst>
                <a:rect l="0" t="0" r="r" b="b"/>
                <a:pathLst>
                  <a:path w="36" h="51">
                    <a:moveTo>
                      <a:pt x="0" y="7"/>
                    </a:moveTo>
                    <a:lnTo>
                      <a:pt x="19" y="51"/>
                    </a:lnTo>
                    <a:lnTo>
                      <a:pt x="36" y="44"/>
                    </a:lnTo>
                    <a:lnTo>
                      <a:pt x="17" y="0"/>
                    </a:lnTo>
                    <a:lnTo>
                      <a:pt x="0"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endParaRPr>
              </a:p>
            </p:txBody>
          </p:sp>
          <p:sp>
            <p:nvSpPr>
              <p:cNvPr id="45" name="Rectangle 34">
                <a:extLst>
                  <a:ext uri="{FF2B5EF4-FFF2-40B4-BE49-F238E27FC236}">
                    <a16:creationId xmlns:a16="http://schemas.microsoft.com/office/drawing/2014/main" id="{BC1E66A6-D22C-F848-97CB-EA70B5707FAE}"/>
                  </a:ext>
                </a:extLst>
              </p:cNvPr>
              <p:cNvSpPr>
                <a:spLocks noChangeArrowheads="1"/>
              </p:cNvSpPr>
              <p:nvPr/>
            </p:nvSpPr>
            <p:spPr bwMode="auto">
              <a:xfrm>
                <a:off x="2719" y="3045"/>
                <a:ext cx="21" cy="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endParaRPr>
              </a:p>
            </p:txBody>
          </p:sp>
          <p:sp>
            <p:nvSpPr>
              <p:cNvPr id="46" name="Freeform 35">
                <a:extLst>
                  <a:ext uri="{FF2B5EF4-FFF2-40B4-BE49-F238E27FC236}">
                    <a16:creationId xmlns:a16="http://schemas.microsoft.com/office/drawing/2014/main" id="{1BD5D282-4CBA-A942-9F2E-EF9559669257}"/>
                  </a:ext>
                </a:extLst>
              </p:cNvPr>
              <p:cNvSpPr>
                <a:spLocks/>
              </p:cNvSpPr>
              <p:nvPr/>
            </p:nvSpPr>
            <p:spPr bwMode="auto">
              <a:xfrm>
                <a:off x="2572" y="3097"/>
                <a:ext cx="30" cy="49"/>
              </a:xfrm>
              <a:custGeom>
                <a:avLst/>
                <a:gdLst>
                  <a:gd name="T0" fmla="*/ 30 w 30"/>
                  <a:gd name="T1" fmla="*/ 2 h 49"/>
                  <a:gd name="T2" fmla="*/ 12 w 30"/>
                  <a:gd name="T3" fmla="*/ 0 h 49"/>
                  <a:gd name="T4" fmla="*/ 0 w 30"/>
                  <a:gd name="T5" fmla="*/ 44 h 49"/>
                  <a:gd name="T6" fmla="*/ 16 w 30"/>
                  <a:gd name="T7" fmla="*/ 49 h 49"/>
                  <a:gd name="T8" fmla="*/ 30 w 30"/>
                  <a:gd name="T9" fmla="*/ 2 h 49"/>
                </a:gdLst>
                <a:ahLst/>
                <a:cxnLst>
                  <a:cxn ang="0">
                    <a:pos x="T0" y="T1"/>
                  </a:cxn>
                  <a:cxn ang="0">
                    <a:pos x="T2" y="T3"/>
                  </a:cxn>
                  <a:cxn ang="0">
                    <a:pos x="T4" y="T5"/>
                  </a:cxn>
                  <a:cxn ang="0">
                    <a:pos x="T6" y="T7"/>
                  </a:cxn>
                  <a:cxn ang="0">
                    <a:pos x="T8" y="T9"/>
                  </a:cxn>
                </a:cxnLst>
                <a:rect l="0" t="0" r="r" b="b"/>
                <a:pathLst>
                  <a:path w="30" h="49">
                    <a:moveTo>
                      <a:pt x="30" y="2"/>
                    </a:moveTo>
                    <a:lnTo>
                      <a:pt x="12" y="0"/>
                    </a:lnTo>
                    <a:lnTo>
                      <a:pt x="0" y="44"/>
                    </a:lnTo>
                    <a:lnTo>
                      <a:pt x="16" y="49"/>
                    </a:lnTo>
                    <a:lnTo>
                      <a:pt x="3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endParaRPr>
              </a:p>
            </p:txBody>
          </p:sp>
          <p:sp>
            <p:nvSpPr>
              <p:cNvPr id="47" name="Freeform 36">
                <a:extLst>
                  <a:ext uri="{FF2B5EF4-FFF2-40B4-BE49-F238E27FC236}">
                    <a16:creationId xmlns:a16="http://schemas.microsoft.com/office/drawing/2014/main" id="{E6AC910E-02C6-7448-A201-5A22B5C30E4C}"/>
                  </a:ext>
                </a:extLst>
              </p:cNvPr>
              <p:cNvSpPr>
                <a:spLocks noEditPoints="1"/>
              </p:cNvSpPr>
              <p:nvPr/>
            </p:nvSpPr>
            <p:spPr bwMode="auto">
              <a:xfrm>
                <a:off x="4327" y="3048"/>
                <a:ext cx="64" cy="181"/>
              </a:xfrm>
              <a:custGeom>
                <a:avLst/>
                <a:gdLst>
                  <a:gd name="T0" fmla="*/ 18 w 27"/>
                  <a:gd name="T1" fmla="*/ 27 h 74"/>
                  <a:gd name="T2" fmla="*/ 25 w 27"/>
                  <a:gd name="T3" fmla="*/ 7 h 74"/>
                  <a:gd name="T4" fmla="*/ 26 w 27"/>
                  <a:gd name="T5" fmla="*/ 0 h 74"/>
                  <a:gd name="T6" fmla="*/ 0 w 27"/>
                  <a:gd name="T7" fmla="*/ 0 h 74"/>
                  <a:gd name="T8" fmla="*/ 0 w 27"/>
                  <a:gd name="T9" fmla="*/ 74 h 74"/>
                  <a:gd name="T10" fmla="*/ 8 w 27"/>
                  <a:gd name="T11" fmla="*/ 74 h 74"/>
                  <a:gd name="T12" fmla="*/ 8 w 27"/>
                  <a:gd name="T13" fmla="*/ 60 h 74"/>
                  <a:gd name="T14" fmla="*/ 14 w 27"/>
                  <a:gd name="T15" fmla="*/ 60 h 74"/>
                  <a:gd name="T16" fmla="*/ 14 w 27"/>
                  <a:gd name="T17" fmla="*/ 60 h 74"/>
                  <a:gd name="T18" fmla="*/ 17 w 27"/>
                  <a:gd name="T19" fmla="*/ 60 h 74"/>
                  <a:gd name="T20" fmla="*/ 25 w 27"/>
                  <a:gd name="T21" fmla="*/ 42 h 74"/>
                  <a:gd name="T22" fmla="*/ 18 w 27"/>
                  <a:gd name="T23" fmla="*/ 27 h 74"/>
                  <a:gd name="T24" fmla="*/ 8 w 27"/>
                  <a:gd name="T25" fmla="*/ 7 h 74"/>
                  <a:gd name="T26" fmla="*/ 17 w 27"/>
                  <a:gd name="T27" fmla="*/ 7 h 74"/>
                  <a:gd name="T28" fmla="*/ 10 w 27"/>
                  <a:gd name="T29" fmla="*/ 28 h 74"/>
                  <a:gd name="T30" fmla="*/ 10 w 27"/>
                  <a:gd name="T31" fmla="*/ 29 h 74"/>
                  <a:gd name="T32" fmla="*/ 10 w 27"/>
                  <a:gd name="T33" fmla="*/ 29 h 74"/>
                  <a:gd name="T34" fmla="*/ 17 w 27"/>
                  <a:gd name="T35" fmla="*/ 42 h 74"/>
                  <a:gd name="T36" fmla="*/ 15 w 27"/>
                  <a:gd name="T37" fmla="*/ 52 h 74"/>
                  <a:gd name="T38" fmla="*/ 8 w 27"/>
                  <a:gd name="T39" fmla="*/ 52 h 74"/>
                  <a:gd name="T40" fmla="*/ 8 w 27"/>
                  <a:gd name="T41" fmla="*/ 7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 h="74">
                    <a:moveTo>
                      <a:pt x="18" y="27"/>
                    </a:moveTo>
                    <a:cubicBezTo>
                      <a:pt x="21" y="21"/>
                      <a:pt x="23" y="14"/>
                      <a:pt x="25" y="7"/>
                    </a:cubicBezTo>
                    <a:cubicBezTo>
                      <a:pt x="26" y="0"/>
                      <a:pt x="26" y="0"/>
                      <a:pt x="26" y="0"/>
                    </a:cubicBezTo>
                    <a:cubicBezTo>
                      <a:pt x="0" y="0"/>
                      <a:pt x="0" y="0"/>
                      <a:pt x="0" y="0"/>
                    </a:cubicBezTo>
                    <a:cubicBezTo>
                      <a:pt x="0" y="74"/>
                      <a:pt x="0" y="74"/>
                      <a:pt x="0" y="74"/>
                    </a:cubicBezTo>
                    <a:cubicBezTo>
                      <a:pt x="8" y="74"/>
                      <a:pt x="8" y="74"/>
                      <a:pt x="8" y="74"/>
                    </a:cubicBezTo>
                    <a:cubicBezTo>
                      <a:pt x="8" y="60"/>
                      <a:pt x="8" y="60"/>
                      <a:pt x="8" y="60"/>
                    </a:cubicBezTo>
                    <a:cubicBezTo>
                      <a:pt x="10" y="60"/>
                      <a:pt x="12" y="60"/>
                      <a:pt x="14" y="60"/>
                    </a:cubicBezTo>
                    <a:cubicBezTo>
                      <a:pt x="14" y="60"/>
                      <a:pt x="14" y="60"/>
                      <a:pt x="14" y="60"/>
                    </a:cubicBezTo>
                    <a:cubicBezTo>
                      <a:pt x="17" y="60"/>
                      <a:pt x="17" y="60"/>
                      <a:pt x="17" y="60"/>
                    </a:cubicBezTo>
                    <a:cubicBezTo>
                      <a:pt x="22" y="59"/>
                      <a:pt x="27" y="55"/>
                      <a:pt x="25" y="42"/>
                    </a:cubicBezTo>
                    <a:cubicBezTo>
                      <a:pt x="25" y="38"/>
                      <a:pt x="22" y="33"/>
                      <a:pt x="18" y="27"/>
                    </a:cubicBezTo>
                    <a:close/>
                    <a:moveTo>
                      <a:pt x="8" y="7"/>
                    </a:moveTo>
                    <a:cubicBezTo>
                      <a:pt x="17" y="7"/>
                      <a:pt x="17" y="7"/>
                      <a:pt x="17" y="7"/>
                    </a:cubicBezTo>
                    <a:cubicBezTo>
                      <a:pt x="14" y="16"/>
                      <a:pt x="12" y="23"/>
                      <a:pt x="10" y="28"/>
                    </a:cubicBezTo>
                    <a:cubicBezTo>
                      <a:pt x="10" y="29"/>
                      <a:pt x="10" y="29"/>
                      <a:pt x="10" y="29"/>
                    </a:cubicBezTo>
                    <a:cubicBezTo>
                      <a:pt x="10" y="29"/>
                      <a:pt x="10" y="29"/>
                      <a:pt x="10" y="29"/>
                    </a:cubicBezTo>
                    <a:cubicBezTo>
                      <a:pt x="14" y="34"/>
                      <a:pt x="16" y="39"/>
                      <a:pt x="17" y="42"/>
                    </a:cubicBezTo>
                    <a:cubicBezTo>
                      <a:pt x="18" y="48"/>
                      <a:pt x="17" y="52"/>
                      <a:pt x="15" y="52"/>
                    </a:cubicBezTo>
                    <a:cubicBezTo>
                      <a:pt x="8" y="52"/>
                      <a:pt x="8" y="52"/>
                      <a:pt x="8" y="52"/>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endParaRPr>
              </a:p>
            </p:txBody>
          </p:sp>
          <p:sp>
            <p:nvSpPr>
              <p:cNvPr id="48" name="Freeform 37">
                <a:extLst>
                  <a:ext uri="{FF2B5EF4-FFF2-40B4-BE49-F238E27FC236}">
                    <a16:creationId xmlns:a16="http://schemas.microsoft.com/office/drawing/2014/main" id="{7B442FB9-7CA8-F944-9628-3F46CDC9DB7B}"/>
                  </a:ext>
                </a:extLst>
              </p:cNvPr>
              <p:cNvSpPr>
                <a:spLocks noEditPoints="1"/>
              </p:cNvSpPr>
              <p:nvPr/>
            </p:nvSpPr>
            <p:spPr bwMode="auto">
              <a:xfrm>
                <a:off x="4393" y="3048"/>
                <a:ext cx="109" cy="181"/>
              </a:xfrm>
              <a:custGeom>
                <a:avLst/>
                <a:gdLst>
                  <a:gd name="T0" fmla="*/ 97 w 109"/>
                  <a:gd name="T1" fmla="*/ 120 h 181"/>
                  <a:gd name="T2" fmla="*/ 85 w 109"/>
                  <a:gd name="T3" fmla="*/ 108 h 181"/>
                  <a:gd name="T4" fmla="*/ 69 w 109"/>
                  <a:gd name="T5" fmla="*/ 122 h 181"/>
                  <a:gd name="T6" fmla="*/ 48 w 109"/>
                  <a:gd name="T7" fmla="*/ 93 h 181"/>
                  <a:gd name="T8" fmla="*/ 90 w 109"/>
                  <a:gd name="T9" fmla="*/ 93 h 181"/>
                  <a:gd name="T10" fmla="*/ 90 w 109"/>
                  <a:gd name="T11" fmla="*/ 0 h 181"/>
                  <a:gd name="T12" fmla="*/ 0 w 109"/>
                  <a:gd name="T13" fmla="*/ 0 h 181"/>
                  <a:gd name="T14" fmla="*/ 0 w 109"/>
                  <a:gd name="T15" fmla="*/ 181 h 181"/>
                  <a:gd name="T16" fmla="*/ 19 w 109"/>
                  <a:gd name="T17" fmla="*/ 181 h 181"/>
                  <a:gd name="T18" fmla="*/ 43 w 109"/>
                  <a:gd name="T19" fmla="*/ 162 h 181"/>
                  <a:gd name="T20" fmla="*/ 43 w 109"/>
                  <a:gd name="T21" fmla="*/ 140 h 181"/>
                  <a:gd name="T22" fmla="*/ 19 w 109"/>
                  <a:gd name="T23" fmla="*/ 157 h 181"/>
                  <a:gd name="T24" fmla="*/ 19 w 109"/>
                  <a:gd name="T25" fmla="*/ 93 h 181"/>
                  <a:gd name="T26" fmla="*/ 26 w 109"/>
                  <a:gd name="T27" fmla="*/ 93 h 181"/>
                  <a:gd name="T28" fmla="*/ 88 w 109"/>
                  <a:gd name="T29" fmla="*/ 181 h 181"/>
                  <a:gd name="T30" fmla="*/ 109 w 109"/>
                  <a:gd name="T31" fmla="*/ 181 h 181"/>
                  <a:gd name="T32" fmla="*/ 78 w 109"/>
                  <a:gd name="T33" fmla="*/ 137 h 181"/>
                  <a:gd name="T34" fmla="*/ 97 w 109"/>
                  <a:gd name="T35" fmla="*/ 120 h 181"/>
                  <a:gd name="T36" fmla="*/ 74 w 109"/>
                  <a:gd name="T37" fmla="*/ 56 h 181"/>
                  <a:gd name="T38" fmla="*/ 74 w 109"/>
                  <a:gd name="T39" fmla="*/ 76 h 181"/>
                  <a:gd name="T40" fmla="*/ 19 w 109"/>
                  <a:gd name="T41" fmla="*/ 76 h 181"/>
                  <a:gd name="T42" fmla="*/ 19 w 109"/>
                  <a:gd name="T43" fmla="*/ 56 h 181"/>
                  <a:gd name="T44" fmla="*/ 74 w 109"/>
                  <a:gd name="T45" fmla="*/ 56 h 181"/>
                  <a:gd name="T46" fmla="*/ 74 w 109"/>
                  <a:gd name="T47" fmla="*/ 19 h 181"/>
                  <a:gd name="T48" fmla="*/ 74 w 109"/>
                  <a:gd name="T49" fmla="*/ 39 h 181"/>
                  <a:gd name="T50" fmla="*/ 19 w 109"/>
                  <a:gd name="T51" fmla="*/ 39 h 181"/>
                  <a:gd name="T52" fmla="*/ 19 w 109"/>
                  <a:gd name="T53" fmla="*/ 19 h 181"/>
                  <a:gd name="T54" fmla="*/ 74 w 109"/>
                  <a:gd name="T55" fmla="*/ 19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9" h="181">
                    <a:moveTo>
                      <a:pt x="97" y="120"/>
                    </a:moveTo>
                    <a:lnTo>
                      <a:pt x="85" y="108"/>
                    </a:lnTo>
                    <a:lnTo>
                      <a:pt x="69" y="122"/>
                    </a:lnTo>
                    <a:lnTo>
                      <a:pt x="48" y="93"/>
                    </a:lnTo>
                    <a:lnTo>
                      <a:pt x="90" y="93"/>
                    </a:lnTo>
                    <a:lnTo>
                      <a:pt x="90" y="0"/>
                    </a:lnTo>
                    <a:lnTo>
                      <a:pt x="0" y="0"/>
                    </a:lnTo>
                    <a:lnTo>
                      <a:pt x="0" y="181"/>
                    </a:lnTo>
                    <a:lnTo>
                      <a:pt x="19" y="181"/>
                    </a:lnTo>
                    <a:lnTo>
                      <a:pt x="43" y="162"/>
                    </a:lnTo>
                    <a:lnTo>
                      <a:pt x="43" y="140"/>
                    </a:lnTo>
                    <a:lnTo>
                      <a:pt x="19" y="157"/>
                    </a:lnTo>
                    <a:lnTo>
                      <a:pt x="19" y="93"/>
                    </a:lnTo>
                    <a:lnTo>
                      <a:pt x="26" y="93"/>
                    </a:lnTo>
                    <a:lnTo>
                      <a:pt x="88" y="181"/>
                    </a:lnTo>
                    <a:lnTo>
                      <a:pt x="109" y="181"/>
                    </a:lnTo>
                    <a:lnTo>
                      <a:pt x="78" y="137"/>
                    </a:lnTo>
                    <a:lnTo>
                      <a:pt x="97" y="120"/>
                    </a:lnTo>
                    <a:close/>
                    <a:moveTo>
                      <a:pt x="74" y="56"/>
                    </a:moveTo>
                    <a:lnTo>
                      <a:pt x="74" y="76"/>
                    </a:lnTo>
                    <a:lnTo>
                      <a:pt x="19" y="76"/>
                    </a:lnTo>
                    <a:lnTo>
                      <a:pt x="19" y="56"/>
                    </a:lnTo>
                    <a:lnTo>
                      <a:pt x="74" y="56"/>
                    </a:lnTo>
                    <a:close/>
                    <a:moveTo>
                      <a:pt x="74" y="19"/>
                    </a:moveTo>
                    <a:lnTo>
                      <a:pt x="74" y="39"/>
                    </a:lnTo>
                    <a:lnTo>
                      <a:pt x="19" y="39"/>
                    </a:lnTo>
                    <a:lnTo>
                      <a:pt x="19" y="19"/>
                    </a:lnTo>
                    <a:lnTo>
                      <a:pt x="74"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endParaRPr>
              </a:p>
            </p:txBody>
          </p:sp>
          <p:sp>
            <p:nvSpPr>
              <p:cNvPr id="49" name="Freeform 38">
                <a:extLst>
                  <a:ext uri="{FF2B5EF4-FFF2-40B4-BE49-F238E27FC236}">
                    <a16:creationId xmlns:a16="http://schemas.microsoft.com/office/drawing/2014/main" id="{6CB0F586-41AE-1642-882C-3FF8903FB972}"/>
                  </a:ext>
                </a:extLst>
              </p:cNvPr>
              <p:cNvSpPr>
                <a:spLocks/>
              </p:cNvSpPr>
              <p:nvPr/>
            </p:nvSpPr>
            <p:spPr bwMode="auto">
              <a:xfrm>
                <a:off x="3143" y="3109"/>
                <a:ext cx="92" cy="116"/>
              </a:xfrm>
              <a:custGeom>
                <a:avLst/>
                <a:gdLst>
                  <a:gd name="T0" fmla="*/ 61 w 92"/>
                  <a:gd name="T1" fmla="*/ 42 h 116"/>
                  <a:gd name="T2" fmla="*/ 59 w 92"/>
                  <a:gd name="T3" fmla="*/ 42 h 116"/>
                  <a:gd name="T4" fmla="*/ 59 w 92"/>
                  <a:gd name="T5" fmla="*/ 39 h 116"/>
                  <a:gd name="T6" fmla="*/ 78 w 92"/>
                  <a:gd name="T7" fmla="*/ 39 h 116"/>
                  <a:gd name="T8" fmla="*/ 92 w 92"/>
                  <a:gd name="T9" fmla="*/ 22 h 116"/>
                  <a:gd name="T10" fmla="*/ 59 w 92"/>
                  <a:gd name="T11" fmla="*/ 22 h 116"/>
                  <a:gd name="T12" fmla="*/ 59 w 92"/>
                  <a:gd name="T13" fmla="*/ 0 h 116"/>
                  <a:gd name="T14" fmla="*/ 42 w 92"/>
                  <a:gd name="T15" fmla="*/ 0 h 116"/>
                  <a:gd name="T16" fmla="*/ 42 w 92"/>
                  <a:gd name="T17" fmla="*/ 22 h 116"/>
                  <a:gd name="T18" fmla="*/ 7 w 92"/>
                  <a:gd name="T19" fmla="*/ 22 h 116"/>
                  <a:gd name="T20" fmla="*/ 7 w 92"/>
                  <a:gd name="T21" fmla="*/ 39 h 116"/>
                  <a:gd name="T22" fmla="*/ 37 w 92"/>
                  <a:gd name="T23" fmla="*/ 39 h 116"/>
                  <a:gd name="T24" fmla="*/ 0 w 92"/>
                  <a:gd name="T25" fmla="*/ 89 h 116"/>
                  <a:gd name="T26" fmla="*/ 11 w 92"/>
                  <a:gd name="T27" fmla="*/ 98 h 116"/>
                  <a:gd name="T28" fmla="*/ 42 w 92"/>
                  <a:gd name="T29" fmla="*/ 61 h 116"/>
                  <a:gd name="T30" fmla="*/ 42 w 92"/>
                  <a:gd name="T31" fmla="*/ 116 h 116"/>
                  <a:gd name="T32" fmla="*/ 59 w 92"/>
                  <a:gd name="T33" fmla="*/ 116 h 116"/>
                  <a:gd name="T34" fmla="*/ 59 w 92"/>
                  <a:gd name="T35" fmla="*/ 61 h 116"/>
                  <a:gd name="T36" fmla="*/ 80 w 92"/>
                  <a:gd name="T37" fmla="*/ 79 h 116"/>
                  <a:gd name="T38" fmla="*/ 90 w 92"/>
                  <a:gd name="T39" fmla="*/ 66 h 116"/>
                  <a:gd name="T40" fmla="*/ 61 w 92"/>
                  <a:gd name="T4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2" h="116">
                    <a:moveTo>
                      <a:pt x="61" y="42"/>
                    </a:moveTo>
                    <a:lnTo>
                      <a:pt x="59" y="42"/>
                    </a:lnTo>
                    <a:lnTo>
                      <a:pt x="59" y="39"/>
                    </a:lnTo>
                    <a:lnTo>
                      <a:pt x="78" y="39"/>
                    </a:lnTo>
                    <a:lnTo>
                      <a:pt x="92" y="22"/>
                    </a:lnTo>
                    <a:lnTo>
                      <a:pt x="59" y="22"/>
                    </a:lnTo>
                    <a:lnTo>
                      <a:pt x="59" y="0"/>
                    </a:lnTo>
                    <a:lnTo>
                      <a:pt x="42" y="0"/>
                    </a:lnTo>
                    <a:lnTo>
                      <a:pt x="42" y="22"/>
                    </a:lnTo>
                    <a:lnTo>
                      <a:pt x="7" y="22"/>
                    </a:lnTo>
                    <a:lnTo>
                      <a:pt x="7" y="39"/>
                    </a:lnTo>
                    <a:lnTo>
                      <a:pt x="37" y="39"/>
                    </a:lnTo>
                    <a:lnTo>
                      <a:pt x="0" y="89"/>
                    </a:lnTo>
                    <a:lnTo>
                      <a:pt x="11" y="98"/>
                    </a:lnTo>
                    <a:lnTo>
                      <a:pt x="42" y="61"/>
                    </a:lnTo>
                    <a:lnTo>
                      <a:pt x="42" y="116"/>
                    </a:lnTo>
                    <a:lnTo>
                      <a:pt x="59" y="116"/>
                    </a:lnTo>
                    <a:lnTo>
                      <a:pt x="59" y="61"/>
                    </a:lnTo>
                    <a:lnTo>
                      <a:pt x="80" y="79"/>
                    </a:lnTo>
                    <a:lnTo>
                      <a:pt x="90" y="66"/>
                    </a:lnTo>
                    <a:lnTo>
                      <a:pt x="61"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endParaRPr>
              </a:p>
            </p:txBody>
          </p:sp>
          <p:sp>
            <p:nvSpPr>
              <p:cNvPr id="50" name="Freeform 39">
                <a:extLst>
                  <a:ext uri="{FF2B5EF4-FFF2-40B4-BE49-F238E27FC236}">
                    <a16:creationId xmlns:a16="http://schemas.microsoft.com/office/drawing/2014/main" id="{B06BDF00-8882-9E47-A98D-5D3737919943}"/>
                  </a:ext>
                </a:extLst>
              </p:cNvPr>
              <p:cNvSpPr>
                <a:spLocks/>
              </p:cNvSpPr>
              <p:nvPr/>
            </p:nvSpPr>
            <p:spPr bwMode="auto">
              <a:xfrm>
                <a:off x="3145" y="3035"/>
                <a:ext cx="187" cy="190"/>
              </a:xfrm>
              <a:custGeom>
                <a:avLst/>
                <a:gdLst>
                  <a:gd name="T0" fmla="*/ 163 w 187"/>
                  <a:gd name="T1" fmla="*/ 113 h 190"/>
                  <a:gd name="T2" fmla="*/ 178 w 187"/>
                  <a:gd name="T3" fmla="*/ 96 h 190"/>
                  <a:gd name="T4" fmla="*/ 144 w 187"/>
                  <a:gd name="T5" fmla="*/ 96 h 190"/>
                  <a:gd name="T6" fmla="*/ 144 w 187"/>
                  <a:gd name="T7" fmla="*/ 76 h 190"/>
                  <a:gd name="T8" fmla="*/ 144 w 187"/>
                  <a:gd name="T9" fmla="*/ 74 h 190"/>
                  <a:gd name="T10" fmla="*/ 173 w 187"/>
                  <a:gd name="T11" fmla="*/ 89 h 190"/>
                  <a:gd name="T12" fmla="*/ 182 w 187"/>
                  <a:gd name="T13" fmla="*/ 74 h 190"/>
                  <a:gd name="T14" fmla="*/ 116 w 187"/>
                  <a:gd name="T15" fmla="*/ 42 h 190"/>
                  <a:gd name="T16" fmla="*/ 163 w 187"/>
                  <a:gd name="T17" fmla="*/ 42 h 190"/>
                  <a:gd name="T18" fmla="*/ 178 w 187"/>
                  <a:gd name="T19" fmla="*/ 25 h 190"/>
                  <a:gd name="T20" fmla="*/ 99 w 187"/>
                  <a:gd name="T21" fmla="*/ 25 h 190"/>
                  <a:gd name="T22" fmla="*/ 99 w 187"/>
                  <a:gd name="T23" fmla="*/ 3 h 190"/>
                  <a:gd name="T24" fmla="*/ 99 w 187"/>
                  <a:gd name="T25" fmla="*/ 0 h 190"/>
                  <a:gd name="T26" fmla="*/ 83 w 187"/>
                  <a:gd name="T27" fmla="*/ 0 h 190"/>
                  <a:gd name="T28" fmla="*/ 83 w 187"/>
                  <a:gd name="T29" fmla="*/ 25 h 190"/>
                  <a:gd name="T30" fmla="*/ 9 w 187"/>
                  <a:gd name="T31" fmla="*/ 25 h 190"/>
                  <a:gd name="T32" fmla="*/ 9 w 187"/>
                  <a:gd name="T33" fmla="*/ 42 h 190"/>
                  <a:gd name="T34" fmla="*/ 66 w 187"/>
                  <a:gd name="T35" fmla="*/ 42 h 190"/>
                  <a:gd name="T36" fmla="*/ 0 w 187"/>
                  <a:gd name="T37" fmla="*/ 74 h 190"/>
                  <a:gd name="T38" fmla="*/ 9 w 187"/>
                  <a:gd name="T39" fmla="*/ 89 h 190"/>
                  <a:gd name="T40" fmla="*/ 83 w 187"/>
                  <a:gd name="T41" fmla="*/ 52 h 190"/>
                  <a:gd name="T42" fmla="*/ 83 w 187"/>
                  <a:gd name="T43" fmla="*/ 86 h 190"/>
                  <a:gd name="T44" fmla="*/ 83 w 187"/>
                  <a:gd name="T45" fmla="*/ 89 h 190"/>
                  <a:gd name="T46" fmla="*/ 99 w 187"/>
                  <a:gd name="T47" fmla="*/ 89 h 190"/>
                  <a:gd name="T48" fmla="*/ 99 w 187"/>
                  <a:gd name="T49" fmla="*/ 52 h 190"/>
                  <a:gd name="T50" fmla="*/ 144 w 187"/>
                  <a:gd name="T51" fmla="*/ 74 h 190"/>
                  <a:gd name="T52" fmla="*/ 128 w 187"/>
                  <a:gd name="T53" fmla="*/ 74 h 190"/>
                  <a:gd name="T54" fmla="*/ 128 w 187"/>
                  <a:gd name="T55" fmla="*/ 96 h 190"/>
                  <a:gd name="T56" fmla="*/ 92 w 187"/>
                  <a:gd name="T57" fmla="*/ 96 h 190"/>
                  <a:gd name="T58" fmla="*/ 92 w 187"/>
                  <a:gd name="T59" fmla="*/ 113 h 190"/>
                  <a:gd name="T60" fmla="*/ 123 w 187"/>
                  <a:gd name="T61" fmla="*/ 113 h 190"/>
                  <a:gd name="T62" fmla="*/ 85 w 187"/>
                  <a:gd name="T63" fmla="*/ 163 h 190"/>
                  <a:gd name="T64" fmla="*/ 97 w 187"/>
                  <a:gd name="T65" fmla="*/ 172 h 190"/>
                  <a:gd name="T66" fmla="*/ 128 w 187"/>
                  <a:gd name="T67" fmla="*/ 135 h 190"/>
                  <a:gd name="T68" fmla="*/ 128 w 187"/>
                  <a:gd name="T69" fmla="*/ 187 h 190"/>
                  <a:gd name="T70" fmla="*/ 128 w 187"/>
                  <a:gd name="T71" fmla="*/ 190 h 190"/>
                  <a:gd name="T72" fmla="*/ 144 w 187"/>
                  <a:gd name="T73" fmla="*/ 190 h 190"/>
                  <a:gd name="T74" fmla="*/ 144 w 187"/>
                  <a:gd name="T75" fmla="*/ 135 h 190"/>
                  <a:gd name="T76" fmla="*/ 175 w 187"/>
                  <a:gd name="T77" fmla="*/ 172 h 190"/>
                  <a:gd name="T78" fmla="*/ 187 w 187"/>
                  <a:gd name="T79" fmla="*/ 163 h 190"/>
                  <a:gd name="T80" fmla="*/ 149 w 187"/>
                  <a:gd name="T81" fmla="*/ 113 h 190"/>
                  <a:gd name="T82" fmla="*/ 163 w 187"/>
                  <a:gd name="T83" fmla="*/ 113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87" h="190">
                    <a:moveTo>
                      <a:pt x="163" y="113"/>
                    </a:moveTo>
                    <a:lnTo>
                      <a:pt x="178" y="96"/>
                    </a:lnTo>
                    <a:lnTo>
                      <a:pt x="144" y="96"/>
                    </a:lnTo>
                    <a:lnTo>
                      <a:pt x="144" y="76"/>
                    </a:lnTo>
                    <a:lnTo>
                      <a:pt x="144" y="74"/>
                    </a:lnTo>
                    <a:lnTo>
                      <a:pt x="173" y="89"/>
                    </a:lnTo>
                    <a:lnTo>
                      <a:pt x="182" y="74"/>
                    </a:lnTo>
                    <a:lnTo>
                      <a:pt x="116" y="42"/>
                    </a:lnTo>
                    <a:lnTo>
                      <a:pt x="163" y="42"/>
                    </a:lnTo>
                    <a:lnTo>
                      <a:pt x="178" y="25"/>
                    </a:lnTo>
                    <a:lnTo>
                      <a:pt x="99" y="25"/>
                    </a:lnTo>
                    <a:lnTo>
                      <a:pt x="99" y="3"/>
                    </a:lnTo>
                    <a:lnTo>
                      <a:pt x="99" y="0"/>
                    </a:lnTo>
                    <a:lnTo>
                      <a:pt x="83" y="0"/>
                    </a:lnTo>
                    <a:lnTo>
                      <a:pt x="83" y="25"/>
                    </a:lnTo>
                    <a:lnTo>
                      <a:pt x="9" y="25"/>
                    </a:lnTo>
                    <a:lnTo>
                      <a:pt x="9" y="42"/>
                    </a:lnTo>
                    <a:lnTo>
                      <a:pt x="66" y="42"/>
                    </a:lnTo>
                    <a:lnTo>
                      <a:pt x="0" y="74"/>
                    </a:lnTo>
                    <a:lnTo>
                      <a:pt x="9" y="89"/>
                    </a:lnTo>
                    <a:lnTo>
                      <a:pt x="83" y="52"/>
                    </a:lnTo>
                    <a:lnTo>
                      <a:pt x="83" y="86"/>
                    </a:lnTo>
                    <a:lnTo>
                      <a:pt x="83" y="89"/>
                    </a:lnTo>
                    <a:lnTo>
                      <a:pt x="99" y="89"/>
                    </a:lnTo>
                    <a:lnTo>
                      <a:pt x="99" y="52"/>
                    </a:lnTo>
                    <a:lnTo>
                      <a:pt x="144" y="74"/>
                    </a:lnTo>
                    <a:lnTo>
                      <a:pt x="128" y="74"/>
                    </a:lnTo>
                    <a:lnTo>
                      <a:pt x="128" y="96"/>
                    </a:lnTo>
                    <a:lnTo>
                      <a:pt x="92" y="96"/>
                    </a:lnTo>
                    <a:lnTo>
                      <a:pt x="92" y="113"/>
                    </a:lnTo>
                    <a:lnTo>
                      <a:pt x="123" y="113"/>
                    </a:lnTo>
                    <a:lnTo>
                      <a:pt x="85" y="163"/>
                    </a:lnTo>
                    <a:lnTo>
                      <a:pt x="97" y="172"/>
                    </a:lnTo>
                    <a:lnTo>
                      <a:pt x="128" y="135"/>
                    </a:lnTo>
                    <a:lnTo>
                      <a:pt x="128" y="187"/>
                    </a:lnTo>
                    <a:lnTo>
                      <a:pt x="128" y="190"/>
                    </a:lnTo>
                    <a:lnTo>
                      <a:pt x="144" y="190"/>
                    </a:lnTo>
                    <a:lnTo>
                      <a:pt x="144" y="135"/>
                    </a:lnTo>
                    <a:lnTo>
                      <a:pt x="175" y="172"/>
                    </a:lnTo>
                    <a:lnTo>
                      <a:pt x="187" y="163"/>
                    </a:lnTo>
                    <a:lnTo>
                      <a:pt x="149" y="113"/>
                    </a:lnTo>
                    <a:lnTo>
                      <a:pt x="163"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endParaRPr>
              </a:p>
            </p:txBody>
          </p:sp>
          <p:sp>
            <p:nvSpPr>
              <p:cNvPr id="51" name="Freeform 40">
                <a:extLst>
                  <a:ext uri="{FF2B5EF4-FFF2-40B4-BE49-F238E27FC236}">
                    <a16:creationId xmlns:a16="http://schemas.microsoft.com/office/drawing/2014/main" id="{4EB5585D-E6D3-D64D-87E1-737C6F232769}"/>
                  </a:ext>
                </a:extLst>
              </p:cNvPr>
              <p:cNvSpPr>
                <a:spLocks/>
              </p:cNvSpPr>
              <p:nvPr/>
            </p:nvSpPr>
            <p:spPr bwMode="auto">
              <a:xfrm>
                <a:off x="4521" y="3114"/>
                <a:ext cx="156" cy="115"/>
              </a:xfrm>
              <a:custGeom>
                <a:avLst/>
                <a:gdLst>
                  <a:gd name="T0" fmla="*/ 90 w 156"/>
                  <a:gd name="T1" fmla="*/ 44 h 115"/>
                  <a:gd name="T2" fmla="*/ 111 w 156"/>
                  <a:gd name="T3" fmla="*/ 81 h 115"/>
                  <a:gd name="T4" fmla="*/ 38 w 156"/>
                  <a:gd name="T5" fmla="*/ 81 h 115"/>
                  <a:gd name="T6" fmla="*/ 85 w 156"/>
                  <a:gd name="T7" fmla="*/ 0 h 115"/>
                  <a:gd name="T8" fmla="*/ 62 w 156"/>
                  <a:gd name="T9" fmla="*/ 0 h 115"/>
                  <a:gd name="T10" fmla="*/ 17 w 156"/>
                  <a:gd name="T11" fmla="*/ 74 h 115"/>
                  <a:gd name="T12" fmla="*/ 0 w 156"/>
                  <a:gd name="T13" fmla="*/ 86 h 115"/>
                  <a:gd name="T14" fmla="*/ 10 w 156"/>
                  <a:gd name="T15" fmla="*/ 106 h 115"/>
                  <a:gd name="T16" fmla="*/ 29 w 156"/>
                  <a:gd name="T17" fmla="*/ 103 h 115"/>
                  <a:gd name="T18" fmla="*/ 123 w 156"/>
                  <a:gd name="T19" fmla="*/ 103 h 115"/>
                  <a:gd name="T20" fmla="*/ 133 w 156"/>
                  <a:gd name="T21" fmla="*/ 115 h 115"/>
                  <a:gd name="T22" fmla="*/ 156 w 156"/>
                  <a:gd name="T23" fmla="*/ 115 h 115"/>
                  <a:gd name="T24" fmla="*/ 107 w 156"/>
                  <a:gd name="T25" fmla="*/ 34 h 115"/>
                  <a:gd name="T26" fmla="*/ 90 w 156"/>
                  <a:gd name="T27" fmla="*/ 4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6" h="115">
                    <a:moveTo>
                      <a:pt x="90" y="44"/>
                    </a:moveTo>
                    <a:lnTo>
                      <a:pt x="111" y="81"/>
                    </a:lnTo>
                    <a:lnTo>
                      <a:pt x="38" y="81"/>
                    </a:lnTo>
                    <a:lnTo>
                      <a:pt x="85" y="0"/>
                    </a:lnTo>
                    <a:lnTo>
                      <a:pt x="62" y="0"/>
                    </a:lnTo>
                    <a:lnTo>
                      <a:pt x="17" y="74"/>
                    </a:lnTo>
                    <a:lnTo>
                      <a:pt x="0" y="86"/>
                    </a:lnTo>
                    <a:lnTo>
                      <a:pt x="10" y="106"/>
                    </a:lnTo>
                    <a:lnTo>
                      <a:pt x="29" y="103"/>
                    </a:lnTo>
                    <a:lnTo>
                      <a:pt x="123" y="103"/>
                    </a:lnTo>
                    <a:lnTo>
                      <a:pt x="133" y="115"/>
                    </a:lnTo>
                    <a:lnTo>
                      <a:pt x="156" y="115"/>
                    </a:lnTo>
                    <a:lnTo>
                      <a:pt x="107" y="34"/>
                    </a:lnTo>
                    <a:lnTo>
                      <a:pt x="90"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endParaRPr>
              </a:p>
            </p:txBody>
          </p:sp>
          <p:sp>
            <p:nvSpPr>
              <p:cNvPr id="52" name="Freeform 41">
                <a:extLst>
                  <a:ext uri="{FF2B5EF4-FFF2-40B4-BE49-F238E27FC236}">
                    <a16:creationId xmlns:a16="http://schemas.microsoft.com/office/drawing/2014/main" id="{83EBD850-7535-E349-A773-AEA95829AEBA}"/>
                  </a:ext>
                </a:extLst>
              </p:cNvPr>
              <p:cNvSpPr>
                <a:spLocks/>
              </p:cNvSpPr>
              <p:nvPr/>
            </p:nvSpPr>
            <p:spPr bwMode="auto">
              <a:xfrm>
                <a:off x="4505" y="3038"/>
                <a:ext cx="87" cy="96"/>
              </a:xfrm>
              <a:custGeom>
                <a:avLst/>
                <a:gdLst>
                  <a:gd name="T0" fmla="*/ 71 w 87"/>
                  <a:gd name="T1" fmla="*/ 0 h 96"/>
                  <a:gd name="T2" fmla="*/ 0 w 87"/>
                  <a:gd name="T3" fmla="*/ 81 h 96"/>
                  <a:gd name="T4" fmla="*/ 14 w 87"/>
                  <a:gd name="T5" fmla="*/ 96 h 96"/>
                  <a:gd name="T6" fmla="*/ 87 w 87"/>
                  <a:gd name="T7" fmla="*/ 14 h 96"/>
                  <a:gd name="T8" fmla="*/ 71 w 87"/>
                  <a:gd name="T9" fmla="*/ 0 h 96"/>
                </a:gdLst>
                <a:ahLst/>
                <a:cxnLst>
                  <a:cxn ang="0">
                    <a:pos x="T0" y="T1"/>
                  </a:cxn>
                  <a:cxn ang="0">
                    <a:pos x="T2" y="T3"/>
                  </a:cxn>
                  <a:cxn ang="0">
                    <a:pos x="T4" y="T5"/>
                  </a:cxn>
                  <a:cxn ang="0">
                    <a:pos x="T6" y="T7"/>
                  </a:cxn>
                  <a:cxn ang="0">
                    <a:pos x="T8" y="T9"/>
                  </a:cxn>
                </a:cxnLst>
                <a:rect l="0" t="0" r="r" b="b"/>
                <a:pathLst>
                  <a:path w="87" h="96">
                    <a:moveTo>
                      <a:pt x="71" y="0"/>
                    </a:moveTo>
                    <a:lnTo>
                      <a:pt x="0" y="81"/>
                    </a:lnTo>
                    <a:lnTo>
                      <a:pt x="14" y="96"/>
                    </a:lnTo>
                    <a:lnTo>
                      <a:pt x="87" y="14"/>
                    </a:lnTo>
                    <a:lnTo>
                      <a:pt x="7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endParaRPr>
              </a:p>
            </p:txBody>
          </p:sp>
          <p:sp>
            <p:nvSpPr>
              <p:cNvPr id="53" name="Freeform 42">
                <a:extLst>
                  <a:ext uri="{FF2B5EF4-FFF2-40B4-BE49-F238E27FC236}">
                    <a16:creationId xmlns:a16="http://schemas.microsoft.com/office/drawing/2014/main" id="{BA41E46F-5EA8-D941-BB86-AFD8B810E47B}"/>
                  </a:ext>
                </a:extLst>
              </p:cNvPr>
              <p:cNvSpPr>
                <a:spLocks/>
              </p:cNvSpPr>
              <p:nvPr/>
            </p:nvSpPr>
            <p:spPr bwMode="auto">
              <a:xfrm>
                <a:off x="4602" y="3038"/>
                <a:ext cx="87" cy="96"/>
              </a:xfrm>
              <a:custGeom>
                <a:avLst/>
                <a:gdLst>
                  <a:gd name="T0" fmla="*/ 0 w 87"/>
                  <a:gd name="T1" fmla="*/ 14 h 96"/>
                  <a:gd name="T2" fmla="*/ 71 w 87"/>
                  <a:gd name="T3" fmla="*/ 96 h 96"/>
                  <a:gd name="T4" fmla="*/ 87 w 87"/>
                  <a:gd name="T5" fmla="*/ 81 h 96"/>
                  <a:gd name="T6" fmla="*/ 14 w 87"/>
                  <a:gd name="T7" fmla="*/ 0 h 96"/>
                  <a:gd name="T8" fmla="*/ 0 w 87"/>
                  <a:gd name="T9" fmla="*/ 14 h 96"/>
                </a:gdLst>
                <a:ahLst/>
                <a:cxnLst>
                  <a:cxn ang="0">
                    <a:pos x="T0" y="T1"/>
                  </a:cxn>
                  <a:cxn ang="0">
                    <a:pos x="T2" y="T3"/>
                  </a:cxn>
                  <a:cxn ang="0">
                    <a:pos x="T4" y="T5"/>
                  </a:cxn>
                  <a:cxn ang="0">
                    <a:pos x="T6" y="T7"/>
                  </a:cxn>
                  <a:cxn ang="0">
                    <a:pos x="T8" y="T9"/>
                  </a:cxn>
                </a:cxnLst>
                <a:rect l="0" t="0" r="r" b="b"/>
                <a:pathLst>
                  <a:path w="87" h="96">
                    <a:moveTo>
                      <a:pt x="0" y="14"/>
                    </a:moveTo>
                    <a:lnTo>
                      <a:pt x="71" y="96"/>
                    </a:lnTo>
                    <a:lnTo>
                      <a:pt x="87" y="81"/>
                    </a:lnTo>
                    <a:lnTo>
                      <a:pt x="14" y="0"/>
                    </a:lnTo>
                    <a:lnTo>
                      <a:pt x="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endParaRPr>
              </a:p>
            </p:txBody>
          </p:sp>
          <p:sp>
            <p:nvSpPr>
              <p:cNvPr id="54" name="Freeform 43">
                <a:extLst>
                  <a:ext uri="{FF2B5EF4-FFF2-40B4-BE49-F238E27FC236}">
                    <a16:creationId xmlns:a16="http://schemas.microsoft.com/office/drawing/2014/main" id="{8C45395E-9554-A94F-9A99-1A342F5EECE6}"/>
                  </a:ext>
                </a:extLst>
              </p:cNvPr>
              <p:cNvSpPr>
                <a:spLocks/>
              </p:cNvSpPr>
              <p:nvPr/>
            </p:nvSpPr>
            <p:spPr bwMode="auto">
              <a:xfrm>
                <a:off x="4704" y="3084"/>
                <a:ext cx="144" cy="20"/>
              </a:xfrm>
              <a:custGeom>
                <a:avLst/>
                <a:gdLst>
                  <a:gd name="T0" fmla="*/ 144 w 144"/>
                  <a:gd name="T1" fmla="*/ 0 h 20"/>
                  <a:gd name="T2" fmla="*/ 0 w 144"/>
                  <a:gd name="T3" fmla="*/ 0 h 20"/>
                  <a:gd name="T4" fmla="*/ 0 w 144"/>
                  <a:gd name="T5" fmla="*/ 20 h 20"/>
                  <a:gd name="T6" fmla="*/ 130 w 144"/>
                  <a:gd name="T7" fmla="*/ 20 h 20"/>
                  <a:gd name="T8" fmla="*/ 144 w 144"/>
                  <a:gd name="T9" fmla="*/ 0 h 20"/>
                </a:gdLst>
                <a:ahLst/>
                <a:cxnLst>
                  <a:cxn ang="0">
                    <a:pos x="T0" y="T1"/>
                  </a:cxn>
                  <a:cxn ang="0">
                    <a:pos x="T2" y="T3"/>
                  </a:cxn>
                  <a:cxn ang="0">
                    <a:pos x="T4" y="T5"/>
                  </a:cxn>
                  <a:cxn ang="0">
                    <a:pos x="T6" y="T7"/>
                  </a:cxn>
                  <a:cxn ang="0">
                    <a:pos x="T8" y="T9"/>
                  </a:cxn>
                </a:cxnLst>
                <a:rect l="0" t="0" r="r" b="b"/>
                <a:pathLst>
                  <a:path w="144" h="20">
                    <a:moveTo>
                      <a:pt x="144" y="0"/>
                    </a:moveTo>
                    <a:lnTo>
                      <a:pt x="0" y="0"/>
                    </a:lnTo>
                    <a:lnTo>
                      <a:pt x="0" y="20"/>
                    </a:lnTo>
                    <a:lnTo>
                      <a:pt x="130" y="20"/>
                    </a:lnTo>
                    <a:lnTo>
                      <a:pt x="14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endParaRPr>
              </a:p>
            </p:txBody>
          </p:sp>
          <p:sp>
            <p:nvSpPr>
              <p:cNvPr id="55" name="Freeform 44">
                <a:extLst>
                  <a:ext uri="{FF2B5EF4-FFF2-40B4-BE49-F238E27FC236}">
                    <a16:creationId xmlns:a16="http://schemas.microsoft.com/office/drawing/2014/main" id="{7C70C605-D758-7D4A-84FF-907A471A3775}"/>
                  </a:ext>
                </a:extLst>
              </p:cNvPr>
              <p:cNvSpPr>
                <a:spLocks noEditPoints="1"/>
              </p:cNvSpPr>
              <p:nvPr/>
            </p:nvSpPr>
            <p:spPr bwMode="auto">
              <a:xfrm>
                <a:off x="4725" y="3121"/>
                <a:ext cx="99" cy="72"/>
              </a:xfrm>
              <a:custGeom>
                <a:avLst/>
                <a:gdLst>
                  <a:gd name="T0" fmla="*/ 99 w 99"/>
                  <a:gd name="T1" fmla="*/ 0 h 72"/>
                  <a:gd name="T2" fmla="*/ 0 w 99"/>
                  <a:gd name="T3" fmla="*/ 0 h 72"/>
                  <a:gd name="T4" fmla="*/ 0 w 99"/>
                  <a:gd name="T5" fmla="*/ 72 h 72"/>
                  <a:gd name="T6" fmla="*/ 99 w 99"/>
                  <a:gd name="T7" fmla="*/ 72 h 72"/>
                  <a:gd name="T8" fmla="*/ 99 w 99"/>
                  <a:gd name="T9" fmla="*/ 0 h 72"/>
                  <a:gd name="T10" fmla="*/ 80 w 99"/>
                  <a:gd name="T11" fmla="*/ 18 h 72"/>
                  <a:gd name="T12" fmla="*/ 80 w 99"/>
                  <a:gd name="T13" fmla="*/ 52 h 72"/>
                  <a:gd name="T14" fmla="*/ 19 w 99"/>
                  <a:gd name="T15" fmla="*/ 52 h 72"/>
                  <a:gd name="T16" fmla="*/ 19 w 99"/>
                  <a:gd name="T17" fmla="*/ 18 h 72"/>
                  <a:gd name="T18" fmla="*/ 80 w 99"/>
                  <a:gd name="T19" fmla="*/ 1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72">
                    <a:moveTo>
                      <a:pt x="99" y="0"/>
                    </a:moveTo>
                    <a:lnTo>
                      <a:pt x="0" y="0"/>
                    </a:lnTo>
                    <a:lnTo>
                      <a:pt x="0" y="72"/>
                    </a:lnTo>
                    <a:lnTo>
                      <a:pt x="99" y="72"/>
                    </a:lnTo>
                    <a:lnTo>
                      <a:pt x="99" y="0"/>
                    </a:lnTo>
                    <a:close/>
                    <a:moveTo>
                      <a:pt x="80" y="18"/>
                    </a:moveTo>
                    <a:lnTo>
                      <a:pt x="80" y="52"/>
                    </a:lnTo>
                    <a:lnTo>
                      <a:pt x="19" y="52"/>
                    </a:lnTo>
                    <a:lnTo>
                      <a:pt x="19" y="18"/>
                    </a:lnTo>
                    <a:lnTo>
                      <a:pt x="8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endParaRPr>
              </a:p>
            </p:txBody>
          </p:sp>
          <p:sp>
            <p:nvSpPr>
              <p:cNvPr id="56" name="Freeform 45">
                <a:extLst>
                  <a:ext uri="{FF2B5EF4-FFF2-40B4-BE49-F238E27FC236}">
                    <a16:creationId xmlns:a16="http://schemas.microsoft.com/office/drawing/2014/main" id="{CE893F8F-CBA6-DF4C-968E-380BD81116D8}"/>
                  </a:ext>
                </a:extLst>
              </p:cNvPr>
              <p:cNvSpPr>
                <a:spLocks/>
              </p:cNvSpPr>
              <p:nvPr/>
            </p:nvSpPr>
            <p:spPr bwMode="auto">
              <a:xfrm>
                <a:off x="4718" y="3048"/>
                <a:ext cx="158" cy="181"/>
              </a:xfrm>
              <a:custGeom>
                <a:avLst/>
                <a:gdLst>
                  <a:gd name="T0" fmla="*/ 0 w 67"/>
                  <a:gd name="T1" fmla="*/ 0 h 74"/>
                  <a:gd name="T2" fmla="*/ 0 w 67"/>
                  <a:gd name="T3" fmla="*/ 8 h 74"/>
                  <a:gd name="T4" fmla="*/ 59 w 67"/>
                  <a:gd name="T5" fmla="*/ 8 h 74"/>
                  <a:gd name="T6" fmla="*/ 59 w 67"/>
                  <a:gd name="T7" fmla="*/ 61 h 74"/>
                  <a:gd name="T8" fmla="*/ 55 w 67"/>
                  <a:gd name="T9" fmla="*/ 65 h 74"/>
                  <a:gd name="T10" fmla="*/ 48 w 67"/>
                  <a:gd name="T11" fmla="*/ 65 h 74"/>
                  <a:gd name="T12" fmla="*/ 41 w 67"/>
                  <a:gd name="T13" fmla="*/ 73 h 74"/>
                  <a:gd name="T14" fmla="*/ 43 w 67"/>
                  <a:gd name="T15" fmla="*/ 73 h 74"/>
                  <a:gd name="T16" fmla="*/ 49 w 67"/>
                  <a:gd name="T17" fmla="*/ 74 h 74"/>
                  <a:gd name="T18" fmla="*/ 55 w 67"/>
                  <a:gd name="T19" fmla="*/ 74 h 74"/>
                  <a:gd name="T20" fmla="*/ 57 w 67"/>
                  <a:gd name="T21" fmla="*/ 73 h 74"/>
                  <a:gd name="T22" fmla="*/ 67 w 67"/>
                  <a:gd name="T23" fmla="*/ 62 h 74"/>
                  <a:gd name="T24" fmla="*/ 67 w 67"/>
                  <a:gd name="T25" fmla="*/ 0 h 74"/>
                  <a:gd name="T26" fmla="*/ 0 w 67"/>
                  <a:gd name="T27"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7" h="74">
                    <a:moveTo>
                      <a:pt x="0" y="0"/>
                    </a:moveTo>
                    <a:cubicBezTo>
                      <a:pt x="0" y="8"/>
                      <a:pt x="0" y="8"/>
                      <a:pt x="0" y="8"/>
                    </a:cubicBezTo>
                    <a:cubicBezTo>
                      <a:pt x="59" y="8"/>
                      <a:pt x="59" y="8"/>
                      <a:pt x="59" y="8"/>
                    </a:cubicBezTo>
                    <a:cubicBezTo>
                      <a:pt x="59" y="61"/>
                      <a:pt x="59" y="61"/>
                      <a:pt x="59" y="61"/>
                    </a:cubicBezTo>
                    <a:cubicBezTo>
                      <a:pt x="59" y="64"/>
                      <a:pt x="58" y="65"/>
                      <a:pt x="55" y="65"/>
                    </a:cubicBezTo>
                    <a:cubicBezTo>
                      <a:pt x="48" y="65"/>
                      <a:pt x="48" y="65"/>
                      <a:pt x="48" y="65"/>
                    </a:cubicBezTo>
                    <a:cubicBezTo>
                      <a:pt x="41" y="73"/>
                      <a:pt x="41" y="73"/>
                      <a:pt x="41" y="73"/>
                    </a:cubicBezTo>
                    <a:cubicBezTo>
                      <a:pt x="43" y="73"/>
                      <a:pt x="43" y="73"/>
                      <a:pt x="43" y="73"/>
                    </a:cubicBezTo>
                    <a:cubicBezTo>
                      <a:pt x="45" y="74"/>
                      <a:pt x="47" y="74"/>
                      <a:pt x="49" y="74"/>
                    </a:cubicBezTo>
                    <a:cubicBezTo>
                      <a:pt x="51" y="74"/>
                      <a:pt x="53" y="74"/>
                      <a:pt x="55" y="74"/>
                    </a:cubicBezTo>
                    <a:cubicBezTo>
                      <a:pt x="57" y="73"/>
                      <a:pt x="57" y="73"/>
                      <a:pt x="57" y="73"/>
                    </a:cubicBezTo>
                    <a:cubicBezTo>
                      <a:pt x="63" y="73"/>
                      <a:pt x="67" y="70"/>
                      <a:pt x="67" y="62"/>
                    </a:cubicBezTo>
                    <a:cubicBezTo>
                      <a:pt x="67" y="0"/>
                      <a:pt x="67" y="0"/>
                      <a:pt x="67"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endParaRPr>
              </a:p>
            </p:txBody>
          </p:sp>
          <p:sp>
            <p:nvSpPr>
              <p:cNvPr id="57" name="Freeform 46">
                <a:extLst>
                  <a:ext uri="{FF2B5EF4-FFF2-40B4-BE49-F238E27FC236}">
                    <a16:creationId xmlns:a16="http://schemas.microsoft.com/office/drawing/2014/main" id="{B9092B95-B982-3846-B0F5-85FC0400A3C1}"/>
                  </a:ext>
                </a:extLst>
              </p:cNvPr>
              <p:cNvSpPr>
                <a:spLocks/>
              </p:cNvSpPr>
              <p:nvPr/>
            </p:nvSpPr>
            <p:spPr bwMode="auto">
              <a:xfrm>
                <a:off x="3000" y="3087"/>
                <a:ext cx="55" cy="138"/>
              </a:xfrm>
              <a:custGeom>
                <a:avLst/>
                <a:gdLst>
                  <a:gd name="T0" fmla="*/ 15 w 23"/>
                  <a:gd name="T1" fmla="*/ 44 h 56"/>
                  <a:gd name="T2" fmla="*/ 11 w 23"/>
                  <a:gd name="T3" fmla="*/ 48 h 56"/>
                  <a:gd name="T4" fmla="*/ 7 w 23"/>
                  <a:gd name="T5" fmla="*/ 48 h 56"/>
                  <a:gd name="T6" fmla="*/ 0 w 23"/>
                  <a:gd name="T7" fmla="*/ 56 h 56"/>
                  <a:gd name="T8" fmla="*/ 3 w 23"/>
                  <a:gd name="T9" fmla="*/ 56 h 56"/>
                  <a:gd name="T10" fmla="*/ 7 w 23"/>
                  <a:gd name="T11" fmla="*/ 56 h 56"/>
                  <a:gd name="T12" fmla="*/ 10 w 23"/>
                  <a:gd name="T13" fmla="*/ 56 h 56"/>
                  <a:gd name="T14" fmla="*/ 12 w 23"/>
                  <a:gd name="T15" fmla="*/ 56 h 56"/>
                  <a:gd name="T16" fmla="*/ 23 w 23"/>
                  <a:gd name="T17" fmla="*/ 45 h 56"/>
                  <a:gd name="T18" fmla="*/ 23 w 23"/>
                  <a:gd name="T19" fmla="*/ 0 h 56"/>
                  <a:gd name="T20" fmla="*/ 15 w 23"/>
                  <a:gd name="T21" fmla="*/ 0 h 56"/>
                  <a:gd name="T22" fmla="*/ 15 w 23"/>
                  <a:gd name="T23"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56">
                    <a:moveTo>
                      <a:pt x="15" y="44"/>
                    </a:moveTo>
                    <a:cubicBezTo>
                      <a:pt x="15" y="47"/>
                      <a:pt x="14" y="48"/>
                      <a:pt x="11" y="48"/>
                    </a:cubicBezTo>
                    <a:cubicBezTo>
                      <a:pt x="7" y="48"/>
                      <a:pt x="7" y="48"/>
                      <a:pt x="7" y="48"/>
                    </a:cubicBezTo>
                    <a:cubicBezTo>
                      <a:pt x="0" y="56"/>
                      <a:pt x="0" y="56"/>
                      <a:pt x="0" y="56"/>
                    </a:cubicBezTo>
                    <a:cubicBezTo>
                      <a:pt x="3" y="56"/>
                      <a:pt x="3" y="56"/>
                      <a:pt x="3" y="56"/>
                    </a:cubicBezTo>
                    <a:cubicBezTo>
                      <a:pt x="4" y="56"/>
                      <a:pt x="5" y="56"/>
                      <a:pt x="7" y="56"/>
                    </a:cubicBezTo>
                    <a:cubicBezTo>
                      <a:pt x="8" y="56"/>
                      <a:pt x="9" y="56"/>
                      <a:pt x="10" y="56"/>
                    </a:cubicBezTo>
                    <a:cubicBezTo>
                      <a:pt x="11" y="56"/>
                      <a:pt x="12" y="56"/>
                      <a:pt x="12" y="56"/>
                    </a:cubicBezTo>
                    <a:cubicBezTo>
                      <a:pt x="19" y="56"/>
                      <a:pt x="23" y="52"/>
                      <a:pt x="23" y="45"/>
                    </a:cubicBezTo>
                    <a:cubicBezTo>
                      <a:pt x="23" y="0"/>
                      <a:pt x="23" y="0"/>
                      <a:pt x="23" y="0"/>
                    </a:cubicBezTo>
                    <a:cubicBezTo>
                      <a:pt x="15" y="0"/>
                      <a:pt x="15" y="0"/>
                      <a:pt x="15" y="0"/>
                    </a:cubicBezTo>
                    <a:lnTo>
                      <a:pt x="15"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endParaRPr>
              </a:p>
            </p:txBody>
          </p:sp>
          <p:sp>
            <p:nvSpPr>
              <p:cNvPr id="58" name="Freeform 47">
                <a:extLst>
                  <a:ext uri="{FF2B5EF4-FFF2-40B4-BE49-F238E27FC236}">
                    <a16:creationId xmlns:a16="http://schemas.microsoft.com/office/drawing/2014/main" id="{C9F5885E-E2C6-034E-83FA-D26095DA0FA2}"/>
                  </a:ext>
                </a:extLst>
              </p:cNvPr>
              <p:cNvSpPr>
                <a:spLocks/>
              </p:cNvSpPr>
              <p:nvPr/>
            </p:nvSpPr>
            <p:spPr bwMode="auto">
              <a:xfrm>
                <a:off x="2958" y="3030"/>
                <a:ext cx="173" cy="91"/>
              </a:xfrm>
              <a:custGeom>
                <a:avLst/>
                <a:gdLst>
                  <a:gd name="T0" fmla="*/ 64 w 173"/>
                  <a:gd name="T1" fmla="*/ 13 h 91"/>
                  <a:gd name="T2" fmla="*/ 47 w 173"/>
                  <a:gd name="T3" fmla="*/ 0 h 91"/>
                  <a:gd name="T4" fmla="*/ 0 w 173"/>
                  <a:gd name="T5" fmla="*/ 81 h 91"/>
                  <a:gd name="T6" fmla="*/ 16 w 173"/>
                  <a:gd name="T7" fmla="*/ 91 h 91"/>
                  <a:gd name="T8" fmla="*/ 40 w 173"/>
                  <a:gd name="T9" fmla="*/ 49 h 91"/>
                  <a:gd name="T10" fmla="*/ 137 w 173"/>
                  <a:gd name="T11" fmla="*/ 49 h 91"/>
                  <a:gd name="T12" fmla="*/ 121 w 173"/>
                  <a:gd name="T13" fmla="*/ 77 h 91"/>
                  <a:gd name="T14" fmla="*/ 144 w 173"/>
                  <a:gd name="T15" fmla="*/ 77 h 91"/>
                  <a:gd name="T16" fmla="*/ 173 w 173"/>
                  <a:gd name="T17" fmla="*/ 30 h 91"/>
                  <a:gd name="T18" fmla="*/ 52 w 173"/>
                  <a:gd name="T19" fmla="*/ 30 h 91"/>
                  <a:gd name="T20" fmla="*/ 64 w 173"/>
                  <a:gd name="T21" fmla="*/ 1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3" h="91">
                    <a:moveTo>
                      <a:pt x="64" y="13"/>
                    </a:moveTo>
                    <a:lnTo>
                      <a:pt x="47" y="0"/>
                    </a:lnTo>
                    <a:lnTo>
                      <a:pt x="0" y="81"/>
                    </a:lnTo>
                    <a:lnTo>
                      <a:pt x="16" y="91"/>
                    </a:lnTo>
                    <a:lnTo>
                      <a:pt x="40" y="49"/>
                    </a:lnTo>
                    <a:lnTo>
                      <a:pt x="137" y="49"/>
                    </a:lnTo>
                    <a:lnTo>
                      <a:pt x="121" y="77"/>
                    </a:lnTo>
                    <a:lnTo>
                      <a:pt x="144" y="77"/>
                    </a:lnTo>
                    <a:lnTo>
                      <a:pt x="173" y="30"/>
                    </a:lnTo>
                    <a:lnTo>
                      <a:pt x="52" y="30"/>
                    </a:lnTo>
                    <a:lnTo>
                      <a:pt x="64"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endParaRPr>
              </a:p>
            </p:txBody>
          </p:sp>
          <p:sp>
            <p:nvSpPr>
              <p:cNvPr id="59" name="Freeform 48">
                <a:extLst>
                  <a:ext uri="{FF2B5EF4-FFF2-40B4-BE49-F238E27FC236}">
                    <a16:creationId xmlns:a16="http://schemas.microsoft.com/office/drawing/2014/main" id="{63F27D52-5F8B-C64C-88FB-C2C58774FA61}"/>
                  </a:ext>
                </a:extLst>
              </p:cNvPr>
              <p:cNvSpPr>
                <a:spLocks/>
              </p:cNvSpPr>
              <p:nvPr/>
            </p:nvSpPr>
            <p:spPr bwMode="auto">
              <a:xfrm>
                <a:off x="2958" y="3119"/>
                <a:ext cx="52" cy="86"/>
              </a:xfrm>
              <a:custGeom>
                <a:avLst/>
                <a:gdLst>
                  <a:gd name="T0" fmla="*/ 33 w 52"/>
                  <a:gd name="T1" fmla="*/ 0 h 86"/>
                  <a:gd name="T2" fmla="*/ 0 w 52"/>
                  <a:gd name="T3" fmla="*/ 76 h 86"/>
                  <a:gd name="T4" fmla="*/ 19 w 52"/>
                  <a:gd name="T5" fmla="*/ 86 h 86"/>
                  <a:gd name="T6" fmla="*/ 52 w 52"/>
                  <a:gd name="T7" fmla="*/ 10 h 86"/>
                  <a:gd name="T8" fmla="*/ 33 w 52"/>
                  <a:gd name="T9" fmla="*/ 0 h 86"/>
                </a:gdLst>
                <a:ahLst/>
                <a:cxnLst>
                  <a:cxn ang="0">
                    <a:pos x="T0" y="T1"/>
                  </a:cxn>
                  <a:cxn ang="0">
                    <a:pos x="T2" y="T3"/>
                  </a:cxn>
                  <a:cxn ang="0">
                    <a:pos x="T4" y="T5"/>
                  </a:cxn>
                  <a:cxn ang="0">
                    <a:pos x="T6" y="T7"/>
                  </a:cxn>
                  <a:cxn ang="0">
                    <a:pos x="T8" y="T9"/>
                  </a:cxn>
                </a:cxnLst>
                <a:rect l="0" t="0" r="r" b="b"/>
                <a:pathLst>
                  <a:path w="52" h="86">
                    <a:moveTo>
                      <a:pt x="33" y="0"/>
                    </a:moveTo>
                    <a:lnTo>
                      <a:pt x="0" y="76"/>
                    </a:lnTo>
                    <a:lnTo>
                      <a:pt x="19" y="86"/>
                    </a:lnTo>
                    <a:lnTo>
                      <a:pt x="52" y="10"/>
                    </a:lnTo>
                    <a:lnTo>
                      <a:pt x="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endParaRPr>
              </a:p>
            </p:txBody>
          </p:sp>
          <p:sp>
            <p:nvSpPr>
              <p:cNvPr id="60" name="Freeform 49">
                <a:extLst>
                  <a:ext uri="{FF2B5EF4-FFF2-40B4-BE49-F238E27FC236}">
                    <a16:creationId xmlns:a16="http://schemas.microsoft.com/office/drawing/2014/main" id="{85B939DD-40E4-8146-8D97-A9089972913D}"/>
                  </a:ext>
                </a:extLst>
              </p:cNvPr>
              <p:cNvSpPr>
                <a:spLocks/>
              </p:cNvSpPr>
              <p:nvPr/>
            </p:nvSpPr>
            <p:spPr bwMode="auto">
              <a:xfrm>
                <a:off x="3079" y="3119"/>
                <a:ext cx="52" cy="86"/>
              </a:xfrm>
              <a:custGeom>
                <a:avLst/>
                <a:gdLst>
                  <a:gd name="T0" fmla="*/ 0 w 52"/>
                  <a:gd name="T1" fmla="*/ 10 h 86"/>
                  <a:gd name="T2" fmla="*/ 33 w 52"/>
                  <a:gd name="T3" fmla="*/ 86 h 86"/>
                  <a:gd name="T4" fmla="*/ 52 w 52"/>
                  <a:gd name="T5" fmla="*/ 76 h 86"/>
                  <a:gd name="T6" fmla="*/ 19 w 52"/>
                  <a:gd name="T7" fmla="*/ 0 h 86"/>
                  <a:gd name="T8" fmla="*/ 0 w 52"/>
                  <a:gd name="T9" fmla="*/ 10 h 86"/>
                </a:gdLst>
                <a:ahLst/>
                <a:cxnLst>
                  <a:cxn ang="0">
                    <a:pos x="T0" y="T1"/>
                  </a:cxn>
                  <a:cxn ang="0">
                    <a:pos x="T2" y="T3"/>
                  </a:cxn>
                  <a:cxn ang="0">
                    <a:pos x="T4" y="T5"/>
                  </a:cxn>
                  <a:cxn ang="0">
                    <a:pos x="T6" y="T7"/>
                  </a:cxn>
                  <a:cxn ang="0">
                    <a:pos x="T8" y="T9"/>
                  </a:cxn>
                </a:cxnLst>
                <a:rect l="0" t="0" r="r" b="b"/>
                <a:pathLst>
                  <a:path w="52" h="86">
                    <a:moveTo>
                      <a:pt x="0" y="10"/>
                    </a:moveTo>
                    <a:lnTo>
                      <a:pt x="33" y="86"/>
                    </a:lnTo>
                    <a:lnTo>
                      <a:pt x="52" y="76"/>
                    </a:lnTo>
                    <a:lnTo>
                      <a:pt x="19" y="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endParaRPr>
              </a:p>
            </p:txBody>
          </p:sp>
          <p:sp>
            <p:nvSpPr>
              <p:cNvPr id="61" name="Freeform 50">
                <a:extLst>
                  <a:ext uri="{FF2B5EF4-FFF2-40B4-BE49-F238E27FC236}">
                    <a16:creationId xmlns:a16="http://schemas.microsoft.com/office/drawing/2014/main" id="{F4FFB8EE-C683-0944-B755-B8D7D0B8E6DA}"/>
                  </a:ext>
                </a:extLst>
              </p:cNvPr>
              <p:cNvSpPr>
                <a:spLocks/>
              </p:cNvSpPr>
              <p:nvPr/>
            </p:nvSpPr>
            <p:spPr bwMode="auto">
              <a:xfrm>
                <a:off x="2756" y="3035"/>
                <a:ext cx="190" cy="190"/>
              </a:xfrm>
              <a:custGeom>
                <a:avLst/>
                <a:gdLst>
                  <a:gd name="T0" fmla="*/ 80 w 80"/>
                  <a:gd name="T1" fmla="*/ 12 h 77"/>
                  <a:gd name="T2" fmla="*/ 56 w 80"/>
                  <a:gd name="T3" fmla="*/ 12 h 77"/>
                  <a:gd name="T4" fmla="*/ 56 w 80"/>
                  <a:gd name="T5" fmla="*/ 0 h 77"/>
                  <a:gd name="T6" fmla="*/ 48 w 80"/>
                  <a:gd name="T7" fmla="*/ 0 h 77"/>
                  <a:gd name="T8" fmla="*/ 48 w 80"/>
                  <a:gd name="T9" fmla="*/ 12 h 77"/>
                  <a:gd name="T10" fmla="*/ 9 w 80"/>
                  <a:gd name="T11" fmla="*/ 12 h 77"/>
                  <a:gd name="T12" fmla="*/ 9 w 80"/>
                  <a:gd name="T13" fmla="*/ 39 h 77"/>
                  <a:gd name="T14" fmla="*/ 2 w 80"/>
                  <a:gd name="T15" fmla="*/ 75 h 77"/>
                  <a:gd name="T16" fmla="*/ 0 w 80"/>
                  <a:gd name="T17" fmla="*/ 77 h 77"/>
                  <a:gd name="T18" fmla="*/ 8 w 80"/>
                  <a:gd name="T19" fmla="*/ 77 h 77"/>
                  <a:gd name="T20" fmla="*/ 9 w 80"/>
                  <a:gd name="T21" fmla="*/ 76 h 77"/>
                  <a:gd name="T22" fmla="*/ 17 w 80"/>
                  <a:gd name="T23" fmla="*/ 40 h 77"/>
                  <a:gd name="T24" fmla="*/ 17 w 80"/>
                  <a:gd name="T25" fmla="*/ 19 h 77"/>
                  <a:gd name="T26" fmla="*/ 49 w 80"/>
                  <a:gd name="T27" fmla="*/ 19 h 77"/>
                  <a:gd name="T28" fmla="*/ 54 w 80"/>
                  <a:gd name="T29" fmla="*/ 54 h 77"/>
                  <a:gd name="T30" fmla="*/ 48 w 80"/>
                  <a:gd name="T31" fmla="*/ 67 h 77"/>
                  <a:gd name="T32" fmla="*/ 55 w 80"/>
                  <a:gd name="T33" fmla="*/ 70 h 77"/>
                  <a:gd name="T34" fmla="*/ 57 w 80"/>
                  <a:gd name="T35" fmla="*/ 66 h 77"/>
                  <a:gd name="T36" fmla="*/ 60 w 80"/>
                  <a:gd name="T37" fmla="*/ 71 h 77"/>
                  <a:gd name="T38" fmla="*/ 68 w 80"/>
                  <a:gd name="T39" fmla="*/ 77 h 77"/>
                  <a:gd name="T40" fmla="*/ 77 w 80"/>
                  <a:gd name="T41" fmla="*/ 70 h 77"/>
                  <a:gd name="T42" fmla="*/ 79 w 80"/>
                  <a:gd name="T43" fmla="*/ 57 h 77"/>
                  <a:gd name="T44" fmla="*/ 71 w 80"/>
                  <a:gd name="T45" fmla="*/ 57 h 77"/>
                  <a:gd name="T46" fmla="*/ 69 w 80"/>
                  <a:gd name="T47" fmla="*/ 67 h 77"/>
                  <a:gd name="T48" fmla="*/ 68 w 80"/>
                  <a:gd name="T49" fmla="*/ 68 h 77"/>
                  <a:gd name="T50" fmla="*/ 67 w 80"/>
                  <a:gd name="T51" fmla="*/ 68 h 77"/>
                  <a:gd name="T52" fmla="*/ 63 w 80"/>
                  <a:gd name="T53" fmla="*/ 57 h 77"/>
                  <a:gd name="T54" fmla="*/ 62 w 80"/>
                  <a:gd name="T55" fmla="*/ 55 h 77"/>
                  <a:gd name="T56" fmla="*/ 72 w 80"/>
                  <a:gd name="T57" fmla="*/ 34 h 77"/>
                  <a:gd name="T58" fmla="*/ 65 w 80"/>
                  <a:gd name="T59" fmla="*/ 31 h 77"/>
                  <a:gd name="T60" fmla="*/ 59 w 80"/>
                  <a:gd name="T61" fmla="*/ 42 h 77"/>
                  <a:gd name="T62" fmla="*/ 57 w 80"/>
                  <a:gd name="T63" fmla="*/ 19 h 77"/>
                  <a:gd name="T64" fmla="*/ 74 w 80"/>
                  <a:gd name="T65" fmla="*/ 19 h 77"/>
                  <a:gd name="T66" fmla="*/ 80 w 80"/>
                  <a:gd name="T67"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 h="77">
                    <a:moveTo>
                      <a:pt x="80" y="12"/>
                    </a:moveTo>
                    <a:cubicBezTo>
                      <a:pt x="56" y="12"/>
                      <a:pt x="56" y="12"/>
                      <a:pt x="56" y="12"/>
                    </a:cubicBezTo>
                    <a:cubicBezTo>
                      <a:pt x="56" y="0"/>
                      <a:pt x="56" y="0"/>
                      <a:pt x="56" y="0"/>
                    </a:cubicBezTo>
                    <a:cubicBezTo>
                      <a:pt x="48" y="0"/>
                      <a:pt x="48" y="0"/>
                      <a:pt x="48" y="0"/>
                    </a:cubicBezTo>
                    <a:cubicBezTo>
                      <a:pt x="48" y="12"/>
                      <a:pt x="48" y="12"/>
                      <a:pt x="48" y="12"/>
                    </a:cubicBezTo>
                    <a:cubicBezTo>
                      <a:pt x="9" y="12"/>
                      <a:pt x="9" y="12"/>
                      <a:pt x="9" y="12"/>
                    </a:cubicBezTo>
                    <a:cubicBezTo>
                      <a:pt x="9" y="39"/>
                      <a:pt x="9" y="39"/>
                      <a:pt x="9" y="39"/>
                    </a:cubicBezTo>
                    <a:cubicBezTo>
                      <a:pt x="9" y="55"/>
                      <a:pt x="6" y="69"/>
                      <a:pt x="2" y="75"/>
                    </a:cubicBezTo>
                    <a:cubicBezTo>
                      <a:pt x="0" y="77"/>
                      <a:pt x="0" y="77"/>
                      <a:pt x="0" y="77"/>
                    </a:cubicBezTo>
                    <a:cubicBezTo>
                      <a:pt x="8" y="77"/>
                      <a:pt x="8" y="77"/>
                      <a:pt x="8" y="77"/>
                    </a:cubicBezTo>
                    <a:cubicBezTo>
                      <a:pt x="9" y="76"/>
                      <a:pt x="9" y="76"/>
                      <a:pt x="9" y="76"/>
                    </a:cubicBezTo>
                    <a:cubicBezTo>
                      <a:pt x="15" y="68"/>
                      <a:pt x="17" y="56"/>
                      <a:pt x="17" y="40"/>
                    </a:cubicBezTo>
                    <a:cubicBezTo>
                      <a:pt x="17" y="19"/>
                      <a:pt x="17" y="19"/>
                      <a:pt x="17" y="19"/>
                    </a:cubicBezTo>
                    <a:cubicBezTo>
                      <a:pt x="49" y="19"/>
                      <a:pt x="49" y="19"/>
                      <a:pt x="49" y="19"/>
                    </a:cubicBezTo>
                    <a:cubicBezTo>
                      <a:pt x="50" y="34"/>
                      <a:pt x="52" y="45"/>
                      <a:pt x="54" y="54"/>
                    </a:cubicBezTo>
                    <a:cubicBezTo>
                      <a:pt x="48" y="67"/>
                      <a:pt x="48" y="67"/>
                      <a:pt x="48" y="67"/>
                    </a:cubicBezTo>
                    <a:cubicBezTo>
                      <a:pt x="55" y="70"/>
                      <a:pt x="55" y="70"/>
                      <a:pt x="55" y="70"/>
                    </a:cubicBezTo>
                    <a:cubicBezTo>
                      <a:pt x="57" y="66"/>
                      <a:pt x="57" y="66"/>
                      <a:pt x="57" y="66"/>
                    </a:cubicBezTo>
                    <a:cubicBezTo>
                      <a:pt x="58" y="68"/>
                      <a:pt x="59" y="70"/>
                      <a:pt x="60" y="71"/>
                    </a:cubicBezTo>
                    <a:cubicBezTo>
                      <a:pt x="63" y="75"/>
                      <a:pt x="65" y="77"/>
                      <a:pt x="68" y="77"/>
                    </a:cubicBezTo>
                    <a:cubicBezTo>
                      <a:pt x="73" y="77"/>
                      <a:pt x="75" y="75"/>
                      <a:pt x="77" y="70"/>
                    </a:cubicBezTo>
                    <a:cubicBezTo>
                      <a:pt x="79" y="57"/>
                      <a:pt x="79" y="57"/>
                      <a:pt x="79" y="57"/>
                    </a:cubicBezTo>
                    <a:cubicBezTo>
                      <a:pt x="71" y="57"/>
                      <a:pt x="71" y="57"/>
                      <a:pt x="71" y="57"/>
                    </a:cubicBezTo>
                    <a:cubicBezTo>
                      <a:pt x="69" y="67"/>
                      <a:pt x="69" y="67"/>
                      <a:pt x="69" y="67"/>
                    </a:cubicBezTo>
                    <a:cubicBezTo>
                      <a:pt x="69" y="68"/>
                      <a:pt x="69" y="68"/>
                      <a:pt x="68" y="68"/>
                    </a:cubicBezTo>
                    <a:cubicBezTo>
                      <a:pt x="68" y="68"/>
                      <a:pt x="68" y="68"/>
                      <a:pt x="67" y="68"/>
                    </a:cubicBezTo>
                    <a:cubicBezTo>
                      <a:pt x="66" y="65"/>
                      <a:pt x="64" y="61"/>
                      <a:pt x="63" y="57"/>
                    </a:cubicBezTo>
                    <a:cubicBezTo>
                      <a:pt x="62" y="55"/>
                      <a:pt x="62" y="55"/>
                      <a:pt x="62" y="55"/>
                    </a:cubicBezTo>
                    <a:cubicBezTo>
                      <a:pt x="72" y="34"/>
                      <a:pt x="72" y="34"/>
                      <a:pt x="72" y="34"/>
                    </a:cubicBezTo>
                    <a:cubicBezTo>
                      <a:pt x="65" y="31"/>
                      <a:pt x="65" y="31"/>
                      <a:pt x="65" y="31"/>
                    </a:cubicBezTo>
                    <a:cubicBezTo>
                      <a:pt x="59" y="42"/>
                      <a:pt x="59" y="42"/>
                      <a:pt x="59" y="42"/>
                    </a:cubicBezTo>
                    <a:cubicBezTo>
                      <a:pt x="58" y="36"/>
                      <a:pt x="57" y="28"/>
                      <a:pt x="57" y="19"/>
                    </a:cubicBezTo>
                    <a:cubicBezTo>
                      <a:pt x="74" y="19"/>
                      <a:pt x="74" y="19"/>
                      <a:pt x="74" y="19"/>
                    </a:cubicBezTo>
                    <a:lnTo>
                      <a:pt x="8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endParaRPr>
              </a:p>
            </p:txBody>
          </p:sp>
          <p:sp>
            <p:nvSpPr>
              <p:cNvPr id="62" name="Freeform 51">
                <a:extLst>
                  <a:ext uri="{FF2B5EF4-FFF2-40B4-BE49-F238E27FC236}">
                    <a16:creationId xmlns:a16="http://schemas.microsoft.com/office/drawing/2014/main" id="{C03ED93D-388F-7343-98CD-8421B7EFED97}"/>
                  </a:ext>
                </a:extLst>
              </p:cNvPr>
              <p:cNvSpPr>
                <a:spLocks noEditPoints="1"/>
              </p:cNvSpPr>
              <p:nvPr/>
            </p:nvSpPr>
            <p:spPr bwMode="auto">
              <a:xfrm>
                <a:off x="2790" y="3119"/>
                <a:ext cx="83" cy="93"/>
              </a:xfrm>
              <a:custGeom>
                <a:avLst/>
                <a:gdLst>
                  <a:gd name="T0" fmla="*/ 35 w 35"/>
                  <a:gd name="T1" fmla="*/ 6 h 38"/>
                  <a:gd name="T2" fmla="*/ 22 w 35"/>
                  <a:gd name="T3" fmla="*/ 6 h 38"/>
                  <a:gd name="T4" fmla="*/ 22 w 35"/>
                  <a:gd name="T5" fmla="*/ 4 h 38"/>
                  <a:gd name="T6" fmla="*/ 23 w 35"/>
                  <a:gd name="T7" fmla="*/ 2 h 38"/>
                  <a:gd name="T8" fmla="*/ 24 w 35"/>
                  <a:gd name="T9" fmla="*/ 0 h 38"/>
                  <a:gd name="T10" fmla="*/ 16 w 35"/>
                  <a:gd name="T11" fmla="*/ 0 h 38"/>
                  <a:gd name="T12" fmla="*/ 16 w 35"/>
                  <a:gd name="T13" fmla="*/ 1 h 38"/>
                  <a:gd name="T14" fmla="*/ 14 w 35"/>
                  <a:gd name="T15" fmla="*/ 6 h 38"/>
                  <a:gd name="T16" fmla="*/ 9 w 35"/>
                  <a:gd name="T17" fmla="*/ 6 h 38"/>
                  <a:gd name="T18" fmla="*/ 3 w 35"/>
                  <a:gd name="T19" fmla="*/ 14 h 38"/>
                  <a:gd name="T20" fmla="*/ 10 w 35"/>
                  <a:gd name="T21" fmla="*/ 14 h 38"/>
                  <a:gd name="T22" fmla="*/ 7 w 35"/>
                  <a:gd name="T23" fmla="*/ 22 h 38"/>
                  <a:gd name="T24" fmla="*/ 6 w 35"/>
                  <a:gd name="T25" fmla="*/ 23 h 38"/>
                  <a:gd name="T26" fmla="*/ 7 w 35"/>
                  <a:gd name="T27" fmla="*/ 23 h 38"/>
                  <a:gd name="T28" fmla="*/ 16 w 35"/>
                  <a:gd name="T29" fmla="*/ 28 h 38"/>
                  <a:gd name="T30" fmla="*/ 4 w 35"/>
                  <a:gd name="T31" fmla="*/ 36 h 38"/>
                  <a:gd name="T32" fmla="*/ 0 w 35"/>
                  <a:gd name="T33" fmla="*/ 38 h 38"/>
                  <a:gd name="T34" fmla="*/ 13 w 35"/>
                  <a:gd name="T35" fmla="*/ 38 h 38"/>
                  <a:gd name="T36" fmla="*/ 14 w 35"/>
                  <a:gd name="T37" fmla="*/ 38 h 38"/>
                  <a:gd name="T38" fmla="*/ 21 w 35"/>
                  <a:gd name="T39" fmla="*/ 32 h 38"/>
                  <a:gd name="T40" fmla="*/ 27 w 35"/>
                  <a:gd name="T41" fmla="*/ 36 h 38"/>
                  <a:gd name="T42" fmla="*/ 28 w 35"/>
                  <a:gd name="T43" fmla="*/ 37 h 38"/>
                  <a:gd name="T44" fmla="*/ 32 w 35"/>
                  <a:gd name="T45" fmla="*/ 30 h 38"/>
                  <a:gd name="T46" fmla="*/ 32 w 35"/>
                  <a:gd name="T47" fmla="*/ 29 h 38"/>
                  <a:gd name="T48" fmla="*/ 26 w 35"/>
                  <a:gd name="T49" fmla="*/ 26 h 38"/>
                  <a:gd name="T50" fmla="*/ 33 w 35"/>
                  <a:gd name="T51" fmla="*/ 13 h 38"/>
                  <a:gd name="T52" fmla="*/ 35 w 35"/>
                  <a:gd name="T53" fmla="*/ 6 h 38"/>
                  <a:gd name="T54" fmla="*/ 26 w 35"/>
                  <a:gd name="T55" fmla="*/ 14 h 38"/>
                  <a:gd name="T56" fmla="*/ 20 w 35"/>
                  <a:gd name="T57" fmla="*/ 23 h 38"/>
                  <a:gd name="T58" fmla="*/ 15 w 35"/>
                  <a:gd name="T59" fmla="*/ 20 h 38"/>
                  <a:gd name="T60" fmla="*/ 18 w 35"/>
                  <a:gd name="T61" fmla="*/ 14 h 38"/>
                  <a:gd name="T62" fmla="*/ 26 w 35"/>
                  <a:gd name="T63"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 h="38">
                    <a:moveTo>
                      <a:pt x="35" y="6"/>
                    </a:moveTo>
                    <a:cubicBezTo>
                      <a:pt x="22" y="6"/>
                      <a:pt x="22" y="6"/>
                      <a:pt x="22" y="6"/>
                    </a:cubicBezTo>
                    <a:cubicBezTo>
                      <a:pt x="22" y="5"/>
                      <a:pt x="22" y="5"/>
                      <a:pt x="22" y="4"/>
                    </a:cubicBezTo>
                    <a:cubicBezTo>
                      <a:pt x="23" y="3"/>
                      <a:pt x="23" y="3"/>
                      <a:pt x="23" y="2"/>
                    </a:cubicBezTo>
                    <a:cubicBezTo>
                      <a:pt x="24" y="0"/>
                      <a:pt x="24" y="0"/>
                      <a:pt x="24" y="0"/>
                    </a:cubicBezTo>
                    <a:cubicBezTo>
                      <a:pt x="16" y="0"/>
                      <a:pt x="16" y="0"/>
                      <a:pt x="16" y="0"/>
                    </a:cubicBezTo>
                    <a:cubicBezTo>
                      <a:pt x="16" y="1"/>
                      <a:pt x="16" y="1"/>
                      <a:pt x="16" y="1"/>
                    </a:cubicBezTo>
                    <a:cubicBezTo>
                      <a:pt x="15" y="3"/>
                      <a:pt x="14" y="4"/>
                      <a:pt x="14" y="6"/>
                    </a:cubicBezTo>
                    <a:cubicBezTo>
                      <a:pt x="9" y="6"/>
                      <a:pt x="9" y="6"/>
                      <a:pt x="9" y="6"/>
                    </a:cubicBezTo>
                    <a:cubicBezTo>
                      <a:pt x="3" y="14"/>
                      <a:pt x="3" y="14"/>
                      <a:pt x="3" y="14"/>
                    </a:cubicBezTo>
                    <a:cubicBezTo>
                      <a:pt x="10" y="14"/>
                      <a:pt x="10" y="14"/>
                      <a:pt x="10" y="14"/>
                    </a:cubicBezTo>
                    <a:cubicBezTo>
                      <a:pt x="9" y="16"/>
                      <a:pt x="8" y="19"/>
                      <a:pt x="7" y="22"/>
                    </a:cubicBezTo>
                    <a:cubicBezTo>
                      <a:pt x="6" y="23"/>
                      <a:pt x="6" y="23"/>
                      <a:pt x="6" y="23"/>
                    </a:cubicBezTo>
                    <a:cubicBezTo>
                      <a:pt x="7" y="23"/>
                      <a:pt x="7" y="23"/>
                      <a:pt x="7" y="23"/>
                    </a:cubicBezTo>
                    <a:cubicBezTo>
                      <a:pt x="10" y="25"/>
                      <a:pt x="13" y="26"/>
                      <a:pt x="16" y="28"/>
                    </a:cubicBezTo>
                    <a:cubicBezTo>
                      <a:pt x="12" y="31"/>
                      <a:pt x="8" y="34"/>
                      <a:pt x="4" y="36"/>
                    </a:cubicBezTo>
                    <a:cubicBezTo>
                      <a:pt x="0" y="38"/>
                      <a:pt x="0" y="38"/>
                      <a:pt x="0" y="38"/>
                    </a:cubicBezTo>
                    <a:cubicBezTo>
                      <a:pt x="13" y="38"/>
                      <a:pt x="13" y="38"/>
                      <a:pt x="13" y="38"/>
                    </a:cubicBezTo>
                    <a:cubicBezTo>
                      <a:pt x="14" y="38"/>
                      <a:pt x="14" y="38"/>
                      <a:pt x="14" y="38"/>
                    </a:cubicBezTo>
                    <a:cubicBezTo>
                      <a:pt x="14" y="38"/>
                      <a:pt x="17" y="36"/>
                      <a:pt x="21" y="32"/>
                    </a:cubicBezTo>
                    <a:cubicBezTo>
                      <a:pt x="23" y="33"/>
                      <a:pt x="25" y="35"/>
                      <a:pt x="27" y="36"/>
                    </a:cubicBezTo>
                    <a:cubicBezTo>
                      <a:pt x="28" y="37"/>
                      <a:pt x="28" y="37"/>
                      <a:pt x="28" y="37"/>
                    </a:cubicBezTo>
                    <a:cubicBezTo>
                      <a:pt x="32" y="30"/>
                      <a:pt x="32" y="30"/>
                      <a:pt x="32" y="30"/>
                    </a:cubicBezTo>
                    <a:cubicBezTo>
                      <a:pt x="32" y="29"/>
                      <a:pt x="32" y="29"/>
                      <a:pt x="32" y="29"/>
                    </a:cubicBezTo>
                    <a:cubicBezTo>
                      <a:pt x="30" y="28"/>
                      <a:pt x="28" y="27"/>
                      <a:pt x="26" y="26"/>
                    </a:cubicBezTo>
                    <a:cubicBezTo>
                      <a:pt x="29" y="22"/>
                      <a:pt x="32" y="18"/>
                      <a:pt x="33" y="13"/>
                    </a:cubicBezTo>
                    <a:lnTo>
                      <a:pt x="35" y="6"/>
                    </a:lnTo>
                    <a:close/>
                    <a:moveTo>
                      <a:pt x="26" y="14"/>
                    </a:moveTo>
                    <a:cubicBezTo>
                      <a:pt x="24" y="17"/>
                      <a:pt x="23" y="20"/>
                      <a:pt x="20" y="23"/>
                    </a:cubicBezTo>
                    <a:cubicBezTo>
                      <a:pt x="18" y="22"/>
                      <a:pt x="16" y="21"/>
                      <a:pt x="15" y="20"/>
                    </a:cubicBezTo>
                    <a:cubicBezTo>
                      <a:pt x="16" y="18"/>
                      <a:pt x="17" y="16"/>
                      <a:pt x="18" y="14"/>
                    </a:cubicBezTo>
                    <a:lnTo>
                      <a:pt x="2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endParaRPr>
              </a:p>
            </p:txBody>
          </p:sp>
          <p:sp>
            <p:nvSpPr>
              <p:cNvPr id="63" name="Freeform 52">
                <a:extLst>
                  <a:ext uri="{FF2B5EF4-FFF2-40B4-BE49-F238E27FC236}">
                    <a16:creationId xmlns:a16="http://schemas.microsoft.com/office/drawing/2014/main" id="{0F122C9F-C19F-014F-806B-84671632D08A}"/>
                  </a:ext>
                </a:extLst>
              </p:cNvPr>
              <p:cNvSpPr>
                <a:spLocks/>
              </p:cNvSpPr>
              <p:nvPr/>
            </p:nvSpPr>
            <p:spPr bwMode="auto">
              <a:xfrm>
                <a:off x="2799" y="3094"/>
                <a:ext cx="71" cy="17"/>
              </a:xfrm>
              <a:custGeom>
                <a:avLst/>
                <a:gdLst>
                  <a:gd name="T0" fmla="*/ 71 w 71"/>
                  <a:gd name="T1" fmla="*/ 0 h 17"/>
                  <a:gd name="T2" fmla="*/ 14 w 71"/>
                  <a:gd name="T3" fmla="*/ 0 h 17"/>
                  <a:gd name="T4" fmla="*/ 0 w 71"/>
                  <a:gd name="T5" fmla="*/ 17 h 17"/>
                  <a:gd name="T6" fmla="*/ 57 w 71"/>
                  <a:gd name="T7" fmla="*/ 17 h 17"/>
                  <a:gd name="T8" fmla="*/ 71 w 71"/>
                  <a:gd name="T9" fmla="*/ 0 h 17"/>
                </a:gdLst>
                <a:ahLst/>
                <a:cxnLst>
                  <a:cxn ang="0">
                    <a:pos x="T0" y="T1"/>
                  </a:cxn>
                  <a:cxn ang="0">
                    <a:pos x="T2" y="T3"/>
                  </a:cxn>
                  <a:cxn ang="0">
                    <a:pos x="T4" y="T5"/>
                  </a:cxn>
                  <a:cxn ang="0">
                    <a:pos x="T6" y="T7"/>
                  </a:cxn>
                  <a:cxn ang="0">
                    <a:pos x="T8" y="T9"/>
                  </a:cxn>
                </a:cxnLst>
                <a:rect l="0" t="0" r="r" b="b"/>
                <a:pathLst>
                  <a:path w="71" h="17">
                    <a:moveTo>
                      <a:pt x="71" y="0"/>
                    </a:moveTo>
                    <a:lnTo>
                      <a:pt x="14" y="0"/>
                    </a:lnTo>
                    <a:lnTo>
                      <a:pt x="0" y="17"/>
                    </a:lnTo>
                    <a:lnTo>
                      <a:pt x="57" y="17"/>
                    </a:lnTo>
                    <a:lnTo>
                      <a:pt x="7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endParaRPr>
              </a:p>
            </p:txBody>
          </p:sp>
          <p:sp>
            <p:nvSpPr>
              <p:cNvPr id="64" name="Freeform 53">
                <a:extLst>
                  <a:ext uri="{FF2B5EF4-FFF2-40B4-BE49-F238E27FC236}">
                    <a16:creationId xmlns:a16="http://schemas.microsoft.com/office/drawing/2014/main" id="{8CE04D02-6190-A548-9701-533CB6954C0B}"/>
                  </a:ext>
                </a:extLst>
              </p:cNvPr>
              <p:cNvSpPr>
                <a:spLocks/>
              </p:cNvSpPr>
              <p:nvPr/>
            </p:nvSpPr>
            <p:spPr bwMode="auto">
              <a:xfrm>
                <a:off x="2896" y="3035"/>
                <a:ext cx="36" cy="25"/>
              </a:xfrm>
              <a:custGeom>
                <a:avLst/>
                <a:gdLst>
                  <a:gd name="T0" fmla="*/ 36 w 36"/>
                  <a:gd name="T1" fmla="*/ 25 h 25"/>
                  <a:gd name="T2" fmla="*/ 19 w 36"/>
                  <a:gd name="T3" fmla="*/ 0 h 25"/>
                  <a:gd name="T4" fmla="*/ 0 w 36"/>
                  <a:gd name="T5" fmla="*/ 0 h 25"/>
                  <a:gd name="T6" fmla="*/ 14 w 36"/>
                  <a:gd name="T7" fmla="*/ 25 h 25"/>
                  <a:gd name="T8" fmla="*/ 36 w 36"/>
                  <a:gd name="T9" fmla="*/ 25 h 25"/>
                </a:gdLst>
                <a:ahLst/>
                <a:cxnLst>
                  <a:cxn ang="0">
                    <a:pos x="T0" y="T1"/>
                  </a:cxn>
                  <a:cxn ang="0">
                    <a:pos x="T2" y="T3"/>
                  </a:cxn>
                  <a:cxn ang="0">
                    <a:pos x="T4" y="T5"/>
                  </a:cxn>
                  <a:cxn ang="0">
                    <a:pos x="T6" y="T7"/>
                  </a:cxn>
                  <a:cxn ang="0">
                    <a:pos x="T8" y="T9"/>
                  </a:cxn>
                </a:cxnLst>
                <a:rect l="0" t="0" r="r" b="b"/>
                <a:pathLst>
                  <a:path w="36" h="25">
                    <a:moveTo>
                      <a:pt x="36" y="25"/>
                    </a:moveTo>
                    <a:lnTo>
                      <a:pt x="19" y="0"/>
                    </a:lnTo>
                    <a:lnTo>
                      <a:pt x="0" y="0"/>
                    </a:lnTo>
                    <a:lnTo>
                      <a:pt x="14" y="25"/>
                    </a:lnTo>
                    <a:lnTo>
                      <a:pt x="36"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endParaRPr>
              </a:p>
            </p:txBody>
          </p:sp>
          <p:sp>
            <p:nvSpPr>
              <p:cNvPr id="65" name="Freeform 54">
                <a:extLst>
                  <a:ext uri="{FF2B5EF4-FFF2-40B4-BE49-F238E27FC236}">
                    <a16:creationId xmlns:a16="http://schemas.microsoft.com/office/drawing/2014/main" id="{27396F38-5FC5-8B4B-AA41-F810E7A5F21F}"/>
                  </a:ext>
                </a:extLst>
              </p:cNvPr>
              <p:cNvSpPr>
                <a:spLocks noEditPoints="1"/>
              </p:cNvSpPr>
              <p:nvPr/>
            </p:nvSpPr>
            <p:spPr bwMode="auto">
              <a:xfrm>
                <a:off x="4123" y="3033"/>
                <a:ext cx="190" cy="194"/>
              </a:xfrm>
              <a:custGeom>
                <a:avLst/>
                <a:gdLst>
                  <a:gd name="T0" fmla="*/ 42 w 80"/>
                  <a:gd name="T1" fmla="*/ 6 h 79"/>
                  <a:gd name="T2" fmla="*/ 36 w 80"/>
                  <a:gd name="T3" fmla="*/ 0 h 79"/>
                  <a:gd name="T4" fmla="*/ 26 w 80"/>
                  <a:gd name="T5" fmla="*/ 11 h 79"/>
                  <a:gd name="T6" fmla="*/ 2 w 80"/>
                  <a:gd name="T7" fmla="*/ 11 h 79"/>
                  <a:gd name="T8" fmla="*/ 2 w 80"/>
                  <a:gd name="T9" fmla="*/ 19 h 79"/>
                  <a:gd name="T10" fmla="*/ 18 w 80"/>
                  <a:gd name="T11" fmla="*/ 19 h 79"/>
                  <a:gd name="T12" fmla="*/ 0 w 80"/>
                  <a:gd name="T13" fmla="*/ 39 h 79"/>
                  <a:gd name="T14" fmla="*/ 6 w 80"/>
                  <a:gd name="T15" fmla="*/ 45 h 79"/>
                  <a:gd name="T16" fmla="*/ 21 w 80"/>
                  <a:gd name="T17" fmla="*/ 30 h 79"/>
                  <a:gd name="T18" fmla="*/ 21 w 80"/>
                  <a:gd name="T19" fmla="*/ 79 h 79"/>
                  <a:gd name="T20" fmla="*/ 29 w 80"/>
                  <a:gd name="T21" fmla="*/ 79 h 79"/>
                  <a:gd name="T22" fmla="*/ 29 w 80"/>
                  <a:gd name="T23" fmla="*/ 62 h 79"/>
                  <a:gd name="T24" fmla="*/ 61 w 80"/>
                  <a:gd name="T25" fmla="*/ 62 h 79"/>
                  <a:gd name="T26" fmla="*/ 61 w 80"/>
                  <a:gd name="T27" fmla="*/ 66 h 79"/>
                  <a:gd name="T28" fmla="*/ 56 w 80"/>
                  <a:gd name="T29" fmla="*/ 70 h 79"/>
                  <a:gd name="T30" fmla="*/ 43 w 80"/>
                  <a:gd name="T31" fmla="*/ 70 h 79"/>
                  <a:gd name="T32" fmla="*/ 48 w 80"/>
                  <a:gd name="T33" fmla="*/ 78 h 79"/>
                  <a:gd name="T34" fmla="*/ 59 w 80"/>
                  <a:gd name="T35" fmla="*/ 78 h 79"/>
                  <a:gd name="T36" fmla="*/ 69 w 80"/>
                  <a:gd name="T37" fmla="*/ 68 h 79"/>
                  <a:gd name="T38" fmla="*/ 69 w 80"/>
                  <a:gd name="T39" fmla="*/ 26 h 79"/>
                  <a:gd name="T40" fmla="*/ 24 w 80"/>
                  <a:gd name="T41" fmla="*/ 26 h 79"/>
                  <a:gd name="T42" fmla="*/ 30 w 80"/>
                  <a:gd name="T43" fmla="*/ 19 h 79"/>
                  <a:gd name="T44" fmla="*/ 72 w 80"/>
                  <a:gd name="T45" fmla="*/ 19 h 79"/>
                  <a:gd name="T46" fmla="*/ 80 w 80"/>
                  <a:gd name="T47" fmla="*/ 11 h 79"/>
                  <a:gd name="T48" fmla="*/ 38 w 80"/>
                  <a:gd name="T49" fmla="*/ 11 h 79"/>
                  <a:gd name="T50" fmla="*/ 42 w 80"/>
                  <a:gd name="T51" fmla="*/ 6 h 79"/>
                  <a:gd name="T52" fmla="*/ 29 w 80"/>
                  <a:gd name="T53" fmla="*/ 55 h 79"/>
                  <a:gd name="T54" fmla="*/ 29 w 80"/>
                  <a:gd name="T55" fmla="*/ 48 h 79"/>
                  <a:gd name="T56" fmla="*/ 61 w 80"/>
                  <a:gd name="T57" fmla="*/ 48 h 79"/>
                  <a:gd name="T58" fmla="*/ 61 w 80"/>
                  <a:gd name="T59" fmla="*/ 55 h 79"/>
                  <a:gd name="T60" fmla="*/ 29 w 80"/>
                  <a:gd name="T61" fmla="*/ 55 h 79"/>
                  <a:gd name="T62" fmla="*/ 29 w 80"/>
                  <a:gd name="T63" fmla="*/ 40 h 79"/>
                  <a:gd name="T64" fmla="*/ 29 w 80"/>
                  <a:gd name="T65" fmla="*/ 33 h 79"/>
                  <a:gd name="T66" fmla="*/ 61 w 80"/>
                  <a:gd name="T67" fmla="*/ 33 h 79"/>
                  <a:gd name="T68" fmla="*/ 61 w 80"/>
                  <a:gd name="T69" fmla="*/ 40 h 79"/>
                  <a:gd name="T70" fmla="*/ 29 w 80"/>
                  <a:gd name="T71"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0" h="79">
                    <a:moveTo>
                      <a:pt x="42" y="6"/>
                    </a:moveTo>
                    <a:cubicBezTo>
                      <a:pt x="36" y="0"/>
                      <a:pt x="36" y="0"/>
                      <a:pt x="36" y="0"/>
                    </a:cubicBezTo>
                    <a:cubicBezTo>
                      <a:pt x="26" y="11"/>
                      <a:pt x="26" y="11"/>
                      <a:pt x="26" y="11"/>
                    </a:cubicBezTo>
                    <a:cubicBezTo>
                      <a:pt x="2" y="11"/>
                      <a:pt x="2" y="11"/>
                      <a:pt x="2" y="11"/>
                    </a:cubicBezTo>
                    <a:cubicBezTo>
                      <a:pt x="2" y="19"/>
                      <a:pt x="2" y="19"/>
                      <a:pt x="2" y="19"/>
                    </a:cubicBezTo>
                    <a:cubicBezTo>
                      <a:pt x="18" y="19"/>
                      <a:pt x="18" y="19"/>
                      <a:pt x="18" y="19"/>
                    </a:cubicBezTo>
                    <a:cubicBezTo>
                      <a:pt x="0" y="39"/>
                      <a:pt x="0" y="39"/>
                      <a:pt x="0" y="39"/>
                    </a:cubicBezTo>
                    <a:cubicBezTo>
                      <a:pt x="6" y="45"/>
                      <a:pt x="6" y="45"/>
                      <a:pt x="6" y="45"/>
                    </a:cubicBezTo>
                    <a:cubicBezTo>
                      <a:pt x="21" y="30"/>
                      <a:pt x="21" y="30"/>
                      <a:pt x="21" y="30"/>
                    </a:cubicBezTo>
                    <a:cubicBezTo>
                      <a:pt x="21" y="79"/>
                      <a:pt x="21" y="79"/>
                      <a:pt x="21" y="79"/>
                    </a:cubicBezTo>
                    <a:cubicBezTo>
                      <a:pt x="29" y="79"/>
                      <a:pt x="29" y="79"/>
                      <a:pt x="29" y="79"/>
                    </a:cubicBezTo>
                    <a:cubicBezTo>
                      <a:pt x="29" y="62"/>
                      <a:pt x="29" y="62"/>
                      <a:pt x="29" y="62"/>
                    </a:cubicBezTo>
                    <a:cubicBezTo>
                      <a:pt x="61" y="62"/>
                      <a:pt x="61" y="62"/>
                      <a:pt x="61" y="62"/>
                    </a:cubicBezTo>
                    <a:cubicBezTo>
                      <a:pt x="61" y="66"/>
                      <a:pt x="61" y="66"/>
                      <a:pt x="61" y="66"/>
                    </a:cubicBezTo>
                    <a:cubicBezTo>
                      <a:pt x="61" y="69"/>
                      <a:pt x="59" y="70"/>
                      <a:pt x="56" y="70"/>
                    </a:cubicBezTo>
                    <a:cubicBezTo>
                      <a:pt x="43" y="70"/>
                      <a:pt x="43" y="70"/>
                      <a:pt x="43" y="70"/>
                    </a:cubicBezTo>
                    <a:cubicBezTo>
                      <a:pt x="48" y="78"/>
                      <a:pt x="48" y="78"/>
                      <a:pt x="48" y="78"/>
                    </a:cubicBezTo>
                    <a:cubicBezTo>
                      <a:pt x="59" y="78"/>
                      <a:pt x="59" y="78"/>
                      <a:pt x="59" y="78"/>
                    </a:cubicBezTo>
                    <a:cubicBezTo>
                      <a:pt x="65" y="78"/>
                      <a:pt x="69" y="75"/>
                      <a:pt x="69" y="68"/>
                    </a:cubicBezTo>
                    <a:cubicBezTo>
                      <a:pt x="69" y="26"/>
                      <a:pt x="69" y="26"/>
                      <a:pt x="69" y="26"/>
                    </a:cubicBezTo>
                    <a:cubicBezTo>
                      <a:pt x="24" y="26"/>
                      <a:pt x="24" y="26"/>
                      <a:pt x="24" y="26"/>
                    </a:cubicBezTo>
                    <a:cubicBezTo>
                      <a:pt x="30" y="19"/>
                      <a:pt x="30" y="19"/>
                      <a:pt x="30" y="19"/>
                    </a:cubicBezTo>
                    <a:cubicBezTo>
                      <a:pt x="72" y="19"/>
                      <a:pt x="72" y="19"/>
                      <a:pt x="72" y="19"/>
                    </a:cubicBezTo>
                    <a:cubicBezTo>
                      <a:pt x="80" y="11"/>
                      <a:pt x="80" y="11"/>
                      <a:pt x="80" y="11"/>
                    </a:cubicBezTo>
                    <a:cubicBezTo>
                      <a:pt x="38" y="11"/>
                      <a:pt x="38" y="11"/>
                      <a:pt x="38" y="11"/>
                    </a:cubicBezTo>
                    <a:lnTo>
                      <a:pt x="42" y="6"/>
                    </a:lnTo>
                    <a:close/>
                    <a:moveTo>
                      <a:pt x="29" y="55"/>
                    </a:moveTo>
                    <a:cubicBezTo>
                      <a:pt x="29" y="48"/>
                      <a:pt x="29" y="48"/>
                      <a:pt x="29" y="48"/>
                    </a:cubicBezTo>
                    <a:cubicBezTo>
                      <a:pt x="61" y="48"/>
                      <a:pt x="61" y="48"/>
                      <a:pt x="61" y="48"/>
                    </a:cubicBezTo>
                    <a:cubicBezTo>
                      <a:pt x="61" y="55"/>
                      <a:pt x="61" y="55"/>
                      <a:pt x="61" y="55"/>
                    </a:cubicBezTo>
                    <a:lnTo>
                      <a:pt x="29" y="55"/>
                    </a:lnTo>
                    <a:close/>
                    <a:moveTo>
                      <a:pt x="29" y="40"/>
                    </a:moveTo>
                    <a:cubicBezTo>
                      <a:pt x="29" y="33"/>
                      <a:pt x="29" y="33"/>
                      <a:pt x="29" y="33"/>
                    </a:cubicBezTo>
                    <a:cubicBezTo>
                      <a:pt x="61" y="33"/>
                      <a:pt x="61" y="33"/>
                      <a:pt x="61" y="33"/>
                    </a:cubicBezTo>
                    <a:cubicBezTo>
                      <a:pt x="61" y="40"/>
                      <a:pt x="61" y="40"/>
                      <a:pt x="61" y="40"/>
                    </a:cubicBezTo>
                    <a:lnTo>
                      <a:pt x="29"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endParaRPr>
              </a:p>
            </p:txBody>
          </p:sp>
          <p:sp>
            <p:nvSpPr>
              <p:cNvPr id="66" name="Freeform 55">
                <a:extLst>
                  <a:ext uri="{FF2B5EF4-FFF2-40B4-BE49-F238E27FC236}">
                    <a16:creationId xmlns:a16="http://schemas.microsoft.com/office/drawing/2014/main" id="{F3337116-C7B5-EA47-9411-AF2C50E38DD2}"/>
                  </a:ext>
                </a:extLst>
              </p:cNvPr>
              <p:cNvSpPr>
                <a:spLocks/>
              </p:cNvSpPr>
              <p:nvPr/>
            </p:nvSpPr>
            <p:spPr bwMode="auto">
              <a:xfrm>
                <a:off x="2387" y="3033"/>
                <a:ext cx="178" cy="192"/>
              </a:xfrm>
              <a:custGeom>
                <a:avLst/>
                <a:gdLst>
                  <a:gd name="T0" fmla="*/ 47 w 75"/>
                  <a:gd name="T1" fmla="*/ 12 h 78"/>
                  <a:gd name="T2" fmla="*/ 39 w 75"/>
                  <a:gd name="T3" fmla="*/ 0 h 78"/>
                  <a:gd name="T4" fmla="*/ 32 w 75"/>
                  <a:gd name="T5" fmla="*/ 5 h 78"/>
                  <a:gd name="T6" fmla="*/ 37 w 75"/>
                  <a:gd name="T7" fmla="*/ 13 h 78"/>
                  <a:gd name="T8" fmla="*/ 30 w 75"/>
                  <a:gd name="T9" fmla="*/ 13 h 78"/>
                  <a:gd name="T10" fmla="*/ 30 w 75"/>
                  <a:gd name="T11" fmla="*/ 13 h 78"/>
                  <a:gd name="T12" fmla="*/ 9 w 75"/>
                  <a:gd name="T13" fmla="*/ 13 h 78"/>
                  <a:gd name="T14" fmla="*/ 9 w 75"/>
                  <a:gd name="T15" fmla="*/ 40 h 78"/>
                  <a:gd name="T16" fmla="*/ 1 w 75"/>
                  <a:gd name="T17" fmla="*/ 76 h 78"/>
                  <a:gd name="T18" fmla="*/ 0 w 75"/>
                  <a:gd name="T19" fmla="*/ 78 h 78"/>
                  <a:gd name="T20" fmla="*/ 7 w 75"/>
                  <a:gd name="T21" fmla="*/ 78 h 78"/>
                  <a:gd name="T22" fmla="*/ 8 w 75"/>
                  <a:gd name="T23" fmla="*/ 78 h 78"/>
                  <a:gd name="T24" fmla="*/ 16 w 75"/>
                  <a:gd name="T25" fmla="*/ 41 h 78"/>
                  <a:gd name="T26" fmla="*/ 16 w 75"/>
                  <a:gd name="T27" fmla="*/ 21 h 78"/>
                  <a:gd name="T28" fmla="*/ 30 w 75"/>
                  <a:gd name="T29" fmla="*/ 21 h 78"/>
                  <a:gd name="T30" fmla="*/ 30 w 75"/>
                  <a:gd name="T31" fmla="*/ 21 h 78"/>
                  <a:gd name="T32" fmla="*/ 68 w 75"/>
                  <a:gd name="T33" fmla="*/ 21 h 78"/>
                  <a:gd name="T34" fmla="*/ 75 w 75"/>
                  <a:gd name="T35" fmla="*/ 13 h 78"/>
                  <a:gd name="T36" fmla="*/ 45 w 75"/>
                  <a:gd name="T37" fmla="*/ 13 h 78"/>
                  <a:gd name="T38" fmla="*/ 47 w 75"/>
                  <a:gd name="T39" fmla="*/ 12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5" h="78">
                    <a:moveTo>
                      <a:pt x="47" y="12"/>
                    </a:moveTo>
                    <a:cubicBezTo>
                      <a:pt x="39" y="0"/>
                      <a:pt x="39" y="0"/>
                      <a:pt x="39" y="0"/>
                    </a:cubicBezTo>
                    <a:cubicBezTo>
                      <a:pt x="32" y="5"/>
                      <a:pt x="32" y="5"/>
                      <a:pt x="32" y="5"/>
                    </a:cubicBezTo>
                    <a:cubicBezTo>
                      <a:pt x="37" y="13"/>
                      <a:pt x="37" y="13"/>
                      <a:pt x="37" y="13"/>
                    </a:cubicBezTo>
                    <a:cubicBezTo>
                      <a:pt x="30" y="13"/>
                      <a:pt x="30" y="13"/>
                      <a:pt x="30" y="13"/>
                    </a:cubicBezTo>
                    <a:cubicBezTo>
                      <a:pt x="30" y="13"/>
                      <a:pt x="30" y="13"/>
                      <a:pt x="30" y="13"/>
                    </a:cubicBezTo>
                    <a:cubicBezTo>
                      <a:pt x="9" y="13"/>
                      <a:pt x="9" y="13"/>
                      <a:pt x="9" y="13"/>
                    </a:cubicBezTo>
                    <a:cubicBezTo>
                      <a:pt x="9" y="40"/>
                      <a:pt x="9" y="40"/>
                      <a:pt x="9" y="40"/>
                    </a:cubicBezTo>
                    <a:cubicBezTo>
                      <a:pt x="9" y="56"/>
                      <a:pt x="6" y="70"/>
                      <a:pt x="1" y="76"/>
                    </a:cubicBezTo>
                    <a:cubicBezTo>
                      <a:pt x="0" y="78"/>
                      <a:pt x="0" y="78"/>
                      <a:pt x="0" y="78"/>
                    </a:cubicBezTo>
                    <a:cubicBezTo>
                      <a:pt x="7" y="78"/>
                      <a:pt x="7" y="78"/>
                      <a:pt x="7" y="78"/>
                    </a:cubicBezTo>
                    <a:cubicBezTo>
                      <a:pt x="8" y="78"/>
                      <a:pt x="8" y="78"/>
                      <a:pt x="8" y="78"/>
                    </a:cubicBezTo>
                    <a:cubicBezTo>
                      <a:pt x="14" y="69"/>
                      <a:pt x="16" y="58"/>
                      <a:pt x="16" y="41"/>
                    </a:cubicBezTo>
                    <a:cubicBezTo>
                      <a:pt x="16" y="21"/>
                      <a:pt x="16" y="21"/>
                      <a:pt x="16" y="21"/>
                    </a:cubicBezTo>
                    <a:cubicBezTo>
                      <a:pt x="30" y="21"/>
                      <a:pt x="30" y="21"/>
                      <a:pt x="30" y="21"/>
                    </a:cubicBezTo>
                    <a:cubicBezTo>
                      <a:pt x="30" y="21"/>
                      <a:pt x="30" y="21"/>
                      <a:pt x="30" y="21"/>
                    </a:cubicBezTo>
                    <a:cubicBezTo>
                      <a:pt x="68" y="21"/>
                      <a:pt x="68" y="21"/>
                      <a:pt x="68" y="21"/>
                    </a:cubicBezTo>
                    <a:cubicBezTo>
                      <a:pt x="75" y="13"/>
                      <a:pt x="75" y="13"/>
                      <a:pt x="75" y="13"/>
                    </a:cubicBezTo>
                    <a:cubicBezTo>
                      <a:pt x="45" y="13"/>
                      <a:pt x="45" y="13"/>
                      <a:pt x="45" y="13"/>
                    </a:cubicBezTo>
                    <a:lnTo>
                      <a:pt x="47"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endParaRPr>
              </a:p>
            </p:txBody>
          </p:sp>
        </p:grpSp>
        <p:sp>
          <p:nvSpPr>
            <p:cNvPr id="24" name="文本框 23">
              <a:extLst>
                <a:ext uri="{FF2B5EF4-FFF2-40B4-BE49-F238E27FC236}">
                  <a16:creationId xmlns:a16="http://schemas.microsoft.com/office/drawing/2014/main" id="{5F77BE92-D525-D048-AFA4-3F6888970D9D}"/>
                </a:ext>
              </a:extLst>
            </p:cNvPr>
            <p:cNvSpPr txBox="1"/>
            <p:nvPr/>
          </p:nvSpPr>
          <p:spPr>
            <a:xfrm>
              <a:off x="6511485" y="6582325"/>
              <a:ext cx="582855" cy="200055"/>
            </a:xfrm>
            <a:prstGeom prst="rect">
              <a:avLst/>
            </a:prstGeom>
            <a:noFill/>
          </p:spPr>
          <p:txBody>
            <a:bodyPr wrap="square" rtlCol="0">
              <a:spAutoFit/>
            </a:bodyPr>
            <a:lstStyle/>
            <a:p>
              <a:r>
                <a:rPr lang="zh-CN" altLang="en-US" sz="700" dirty="0">
                  <a:solidFill>
                    <a:schemeClr val="bg2">
                      <a:lumMod val="40000"/>
                      <a:lumOff val="60000"/>
                    </a:schemeClr>
                  </a:solidFill>
                </a:rPr>
                <a:t>版权所有</a:t>
              </a:r>
            </a:p>
          </p:txBody>
        </p:sp>
        <p:sp>
          <p:nvSpPr>
            <p:cNvPr id="25" name="文本框 24">
              <a:extLst>
                <a:ext uri="{FF2B5EF4-FFF2-40B4-BE49-F238E27FC236}">
                  <a16:creationId xmlns:a16="http://schemas.microsoft.com/office/drawing/2014/main" id="{485E30E5-C630-8A41-9EDA-FAEC154796A9}"/>
                </a:ext>
              </a:extLst>
            </p:cNvPr>
            <p:cNvSpPr txBox="1"/>
            <p:nvPr/>
          </p:nvSpPr>
          <p:spPr>
            <a:xfrm>
              <a:off x="4952461" y="6569965"/>
              <a:ext cx="631329" cy="215444"/>
            </a:xfrm>
            <a:prstGeom prst="rect">
              <a:avLst/>
            </a:prstGeom>
            <a:noFill/>
          </p:spPr>
          <p:txBody>
            <a:bodyPr wrap="square" rtlCol="0">
              <a:spAutoFit/>
            </a:bodyPr>
            <a:lstStyle/>
            <a:p>
              <a:r>
                <a:rPr lang="en-US" altLang="zh-CN" sz="800" dirty="0">
                  <a:solidFill>
                    <a:schemeClr val="bg2">
                      <a:lumMod val="40000"/>
                      <a:lumOff val="60000"/>
                    </a:schemeClr>
                  </a:solidFill>
                  <a:latin typeface="+mj-lt"/>
                </a:rPr>
                <a:t>© </a:t>
              </a:r>
              <a:r>
                <a:rPr lang="en-US" altLang="zh-CN" sz="800" dirty="0">
                  <a:solidFill>
                    <a:schemeClr val="bg2">
                      <a:lumMod val="40000"/>
                      <a:lumOff val="60000"/>
                    </a:schemeClr>
                  </a:solidFill>
                  <a:latin typeface="Arial" panose="020B0604020202020204" pitchFamily="34" charset="0"/>
                  <a:cs typeface="Arial" panose="020B0604020202020204" pitchFamily="34" charset="0"/>
                </a:rPr>
                <a:t>2022</a:t>
              </a:r>
              <a:endParaRPr lang="zh-CN" altLang="en-US" sz="800" dirty="0">
                <a:solidFill>
                  <a:schemeClr val="bg2">
                    <a:lumMod val="40000"/>
                    <a:lumOff val="60000"/>
                  </a:schemeClr>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7411905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2" name="Chart 43">
            <a:extLst>
              <a:ext uri="{FF2B5EF4-FFF2-40B4-BE49-F238E27FC236}">
                <a16:creationId xmlns:a16="http://schemas.microsoft.com/office/drawing/2014/main" id="{5D078F8A-13F6-4E4E-BB41-C939BDC7C705}"/>
              </a:ext>
            </a:extLst>
          </p:cNvPr>
          <p:cNvGraphicFramePr/>
          <p:nvPr>
            <p:extLst>
              <p:ext uri="{D42A27DB-BD31-4B8C-83A1-F6EECF244321}">
                <p14:modId xmlns:p14="http://schemas.microsoft.com/office/powerpoint/2010/main" val="329978673"/>
              </p:ext>
            </p:extLst>
          </p:nvPr>
        </p:nvGraphicFramePr>
        <p:xfrm>
          <a:off x="395245" y="2041909"/>
          <a:ext cx="11487372" cy="2586362"/>
        </p:xfrm>
        <a:graphic>
          <a:graphicData uri="http://schemas.openxmlformats.org/drawingml/2006/chart">
            <c:chart xmlns:c="http://schemas.openxmlformats.org/drawingml/2006/chart" xmlns:r="http://schemas.openxmlformats.org/officeDocument/2006/relationships" r:id="rId3"/>
          </a:graphicData>
        </a:graphic>
      </p:graphicFrame>
      <p:sp>
        <p:nvSpPr>
          <p:cNvPr id="54" name="标题 3"/>
          <p:cNvSpPr>
            <a:spLocks noGrp="1"/>
          </p:cNvSpPr>
          <p:nvPr>
            <p:ph type="title"/>
          </p:nvPr>
        </p:nvSpPr>
        <p:spPr>
          <a:xfrm>
            <a:off x="314794" y="218958"/>
            <a:ext cx="11554730" cy="581142"/>
          </a:xfrm>
        </p:spPr>
        <p:txBody>
          <a:bodyPr anchor="t">
            <a:noAutofit/>
          </a:bodyPr>
          <a:lstStyle/>
          <a:p>
            <a:r>
              <a:rPr lang="en-US" altLang="zh-CN" dirty="0">
                <a:sym typeface="Arial"/>
              </a:rPr>
              <a:t>OTA</a:t>
            </a:r>
            <a:r>
              <a:rPr lang="zh-CN" altLang="en-US" dirty="0">
                <a:sym typeface="Arial"/>
              </a:rPr>
              <a:t>数据概览：行业整体</a:t>
            </a:r>
          </a:p>
        </p:txBody>
      </p:sp>
      <p:sp>
        <p:nvSpPr>
          <p:cNvPr id="61" name="内容占位符 43">
            <a:extLst>
              <a:ext uri="{FF2B5EF4-FFF2-40B4-BE49-F238E27FC236}">
                <a16:creationId xmlns:a16="http://schemas.microsoft.com/office/drawing/2014/main" id="{E98A1CEE-6CB1-BB40-B5CB-FFEA3DEB6927}"/>
              </a:ext>
            </a:extLst>
          </p:cNvPr>
          <p:cNvSpPr>
            <a:spLocks noGrp="1"/>
          </p:cNvSpPr>
          <p:nvPr>
            <p:ph sz="quarter" idx="12"/>
          </p:nvPr>
        </p:nvSpPr>
        <p:spPr>
          <a:xfrm>
            <a:off x="327204" y="917576"/>
            <a:ext cx="11555413" cy="674687"/>
          </a:xfrm>
        </p:spPr>
        <p:txBody>
          <a:bodyPr/>
          <a:lstStyle/>
          <a:p>
            <a:r>
              <a:rPr lang="en-US" altLang="zh-CN" dirty="0">
                <a:solidFill>
                  <a:schemeClr val="tx1"/>
                </a:solidFill>
                <a:latin typeface="+mj-ea"/>
                <a:ea typeface="+mj-ea"/>
              </a:rPr>
              <a:t>2023</a:t>
            </a:r>
            <a:r>
              <a:rPr lang="zh-CN" altLang="en-US" dirty="0">
                <a:solidFill>
                  <a:schemeClr val="tx1"/>
                </a:solidFill>
                <a:latin typeface="+mj-ea"/>
                <a:ea typeface="+mj-ea"/>
              </a:rPr>
              <a:t>年</a:t>
            </a:r>
            <a:r>
              <a:rPr lang="en-US" altLang="zh-CN" dirty="0">
                <a:solidFill>
                  <a:schemeClr val="tx1"/>
                </a:solidFill>
                <a:latin typeface="+mj-ea"/>
                <a:ea typeface="+mj-ea"/>
              </a:rPr>
              <a:t>11</a:t>
            </a:r>
            <a:r>
              <a:rPr lang="zh-CN" altLang="en-US" dirty="0">
                <a:solidFill>
                  <a:schemeClr val="tx1"/>
                </a:solidFill>
                <a:latin typeface="+mj-ea"/>
                <a:ea typeface="+mj-ea"/>
              </a:rPr>
              <a:t>月，行业共计更新</a:t>
            </a:r>
            <a:r>
              <a:rPr lang="en-US" altLang="zh-CN" dirty="0">
                <a:solidFill>
                  <a:schemeClr val="tx1"/>
                </a:solidFill>
                <a:latin typeface="+mj-ea"/>
                <a:ea typeface="+mj-ea"/>
              </a:rPr>
              <a:t>469</a:t>
            </a:r>
            <a:r>
              <a:rPr lang="zh-CN" altLang="en-US" dirty="0">
                <a:solidFill>
                  <a:schemeClr val="tx1"/>
                </a:solidFill>
                <a:latin typeface="+mj-ea"/>
                <a:ea typeface="+mj-ea"/>
              </a:rPr>
              <a:t>项功能（上月</a:t>
            </a:r>
            <a:r>
              <a:rPr lang="en-US" altLang="zh-CN" dirty="0">
                <a:solidFill>
                  <a:schemeClr val="tx1"/>
                </a:solidFill>
                <a:latin typeface="+mj-ea"/>
                <a:ea typeface="+mj-ea"/>
              </a:rPr>
              <a:t>237</a:t>
            </a:r>
            <a:r>
              <a:rPr lang="zh-CN" altLang="en-US" dirty="0">
                <a:solidFill>
                  <a:schemeClr val="tx1"/>
                </a:solidFill>
                <a:latin typeface="+mj-ea"/>
                <a:ea typeface="+mj-ea"/>
              </a:rPr>
              <a:t>项），较上月上升近一倍。由于临近春节，预计未来</a:t>
            </a:r>
            <a:r>
              <a:rPr lang="en-US" altLang="zh-CN" dirty="0">
                <a:solidFill>
                  <a:schemeClr val="tx1"/>
                </a:solidFill>
                <a:latin typeface="+mj-ea"/>
                <a:ea typeface="+mj-ea"/>
              </a:rPr>
              <a:t>12</a:t>
            </a:r>
            <a:r>
              <a:rPr lang="zh-CN" altLang="en-US" dirty="0">
                <a:solidFill>
                  <a:schemeClr val="tx1"/>
                </a:solidFill>
                <a:latin typeface="+mj-ea"/>
                <a:ea typeface="+mj-ea"/>
              </a:rPr>
              <a:t>月</a:t>
            </a:r>
            <a:r>
              <a:rPr lang="en-US" altLang="zh-CN" dirty="0">
                <a:solidFill>
                  <a:schemeClr val="tx1"/>
                </a:solidFill>
                <a:latin typeface="+mj-ea"/>
                <a:ea typeface="+mj-ea"/>
              </a:rPr>
              <a:t>-1</a:t>
            </a:r>
            <a:r>
              <a:rPr lang="zh-CN" altLang="en-US" dirty="0">
                <a:solidFill>
                  <a:schemeClr val="tx1"/>
                </a:solidFill>
                <a:latin typeface="+mj-ea"/>
                <a:ea typeface="+mj-ea"/>
              </a:rPr>
              <a:t>月期间，将会有密集的升级推送。</a:t>
            </a:r>
            <a:endParaRPr lang="en-US" altLang="zh-CN" dirty="0">
              <a:solidFill>
                <a:schemeClr val="tx1"/>
              </a:solidFill>
              <a:latin typeface="+mj-ea"/>
              <a:ea typeface="+mj-ea"/>
            </a:endParaRPr>
          </a:p>
        </p:txBody>
      </p:sp>
      <p:cxnSp>
        <p:nvCxnSpPr>
          <p:cNvPr id="62" name="直接连接符 61"/>
          <p:cNvCxnSpPr/>
          <p:nvPr/>
        </p:nvCxnSpPr>
        <p:spPr>
          <a:xfrm>
            <a:off x="6549057" y="2205598"/>
            <a:ext cx="0" cy="1615738"/>
          </a:xfrm>
          <a:prstGeom prst="line">
            <a:avLst/>
          </a:prstGeom>
          <a:ln w="28575">
            <a:solidFill>
              <a:srgbClr val="00B0F0"/>
            </a:solidFill>
            <a:prstDash val="sysDash"/>
          </a:ln>
        </p:spPr>
        <p:style>
          <a:lnRef idx="1">
            <a:schemeClr val="accent1"/>
          </a:lnRef>
          <a:fillRef idx="0">
            <a:schemeClr val="accent1"/>
          </a:fillRef>
          <a:effectRef idx="0">
            <a:schemeClr val="accent1"/>
          </a:effectRef>
          <a:fontRef idx="minor">
            <a:schemeClr val="tx1"/>
          </a:fontRef>
        </p:style>
      </p:cxnSp>
      <p:sp>
        <p:nvSpPr>
          <p:cNvPr id="69" name="文本框 68"/>
          <p:cNvSpPr txBox="1"/>
          <p:nvPr/>
        </p:nvSpPr>
        <p:spPr>
          <a:xfrm>
            <a:off x="6740566" y="2206347"/>
            <a:ext cx="698500" cy="276999"/>
          </a:xfrm>
          <a:prstGeom prst="rect">
            <a:avLst/>
          </a:prstGeom>
          <a:noFill/>
        </p:spPr>
        <p:txBody>
          <a:bodyPr wrap="square" rtlCol="0">
            <a:spAutoFit/>
          </a:bodyPr>
          <a:lstStyle/>
          <a:p>
            <a:pPr algn="ctr"/>
            <a:r>
              <a:rPr lang="en-US" altLang="zh-CN" sz="1200" b="1" dirty="0">
                <a:solidFill>
                  <a:srgbClr val="00B0F0"/>
                </a:solidFill>
                <a:latin typeface="微软雅黑"/>
              </a:rPr>
              <a:t>2023</a:t>
            </a:r>
            <a:endParaRPr lang="zh-CN" altLang="en-US" sz="1200" b="1" dirty="0">
              <a:solidFill>
                <a:srgbClr val="00B0F0"/>
              </a:solidFill>
              <a:latin typeface="微软雅黑"/>
            </a:endParaRPr>
          </a:p>
        </p:txBody>
      </p:sp>
      <p:sp>
        <p:nvSpPr>
          <p:cNvPr id="70" name="文本框 69"/>
          <p:cNvSpPr txBox="1"/>
          <p:nvPr/>
        </p:nvSpPr>
        <p:spPr>
          <a:xfrm>
            <a:off x="5385589" y="2206347"/>
            <a:ext cx="698500" cy="276999"/>
          </a:xfrm>
          <a:prstGeom prst="rect">
            <a:avLst/>
          </a:prstGeom>
          <a:noFill/>
        </p:spPr>
        <p:txBody>
          <a:bodyPr wrap="square" rtlCol="0">
            <a:spAutoFit/>
          </a:bodyPr>
          <a:lstStyle/>
          <a:p>
            <a:pPr algn="ctr"/>
            <a:r>
              <a:rPr lang="en-US" altLang="zh-CN" sz="1200" b="1" dirty="0">
                <a:solidFill>
                  <a:srgbClr val="00B0F0"/>
                </a:solidFill>
                <a:latin typeface="微软雅黑"/>
              </a:rPr>
              <a:t>2022</a:t>
            </a:r>
            <a:endParaRPr lang="zh-CN" altLang="en-US" sz="1200" b="1" dirty="0">
              <a:solidFill>
                <a:srgbClr val="00B0F0"/>
              </a:solidFill>
              <a:latin typeface="微软雅黑"/>
            </a:endParaRPr>
          </a:p>
        </p:txBody>
      </p:sp>
      <p:graphicFrame>
        <p:nvGraphicFramePr>
          <p:cNvPr id="71" name="Chart 38">
            <a:extLst>
              <a:ext uri="{FF2B5EF4-FFF2-40B4-BE49-F238E27FC236}">
                <a16:creationId xmlns:a16="http://schemas.microsoft.com/office/drawing/2014/main" id="{1858FDAE-75AE-E346-8D1F-566D566C2E73}"/>
              </a:ext>
            </a:extLst>
          </p:cNvPr>
          <p:cNvGraphicFramePr/>
          <p:nvPr>
            <p:extLst>
              <p:ext uri="{D42A27DB-BD31-4B8C-83A1-F6EECF244321}">
                <p14:modId xmlns:p14="http://schemas.microsoft.com/office/powerpoint/2010/main" val="2718550168"/>
              </p:ext>
            </p:extLst>
          </p:nvPr>
        </p:nvGraphicFramePr>
        <p:xfrm>
          <a:off x="1622895" y="5237650"/>
          <a:ext cx="2942800" cy="1455929"/>
        </p:xfrm>
        <a:graphic>
          <a:graphicData uri="http://schemas.openxmlformats.org/drawingml/2006/chart">
            <c:chart xmlns:c="http://schemas.openxmlformats.org/drawingml/2006/chart" xmlns:r="http://schemas.openxmlformats.org/officeDocument/2006/relationships" r:id="rId4"/>
          </a:graphicData>
        </a:graphic>
      </p:graphicFrame>
      <p:sp>
        <p:nvSpPr>
          <p:cNvPr id="72" name="文本框 71"/>
          <p:cNvSpPr txBox="1"/>
          <p:nvPr/>
        </p:nvSpPr>
        <p:spPr>
          <a:xfrm>
            <a:off x="339853" y="5100571"/>
            <a:ext cx="5508885" cy="282024"/>
          </a:xfrm>
          <a:prstGeom prst="rect">
            <a:avLst/>
          </a:prstGeom>
          <a:noFill/>
        </p:spPr>
        <p:txBody>
          <a:bodyPr wrap="square" rtlCol="0">
            <a:spAutoFit/>
          </a:bodyPr>
          <a:lstStyle/>
          <a:p>
            <a:pPr algn="ctr"/>
            <a:r>
              <a:rPr lang="zh-CN" altLang="en-US" sz="1200" dirty="0">
                <a:solidFill>
                  <a:srgbClr val="0E0D10"/>
                </a:solidFill>
                <a:latin typeface="微软雅黑"/>
              </a:rPr>
              <a:t>（</a:t>
            </a:r>
            <a:r>
              <a:rPr lang="en-US" altLang="zh-CN" sz="1200" dirty="0">
                <a:solidFill>
                  <a:srgbClr val="0E0D10"/>
                </a:solidFill>
                <a:latin typeface="微软雅黑"/>
              </a:rPr>
              <a:t>Base=469</a:t>
            </a:r>
            <a:r>
              <a:rPr lang="zh-CN" altLang="en-US" sz="1200" dirty="0">
                <a:solidFill>
                  <a:srgbClr val="0E0D10"/>
                </a:solidFill>
                <a:latin typeface="微软雅黑"/>
              </a:rPr>
              <a:t>项）</a:t>
            </a:r>
          </a:p>
        </p:txBody>
      </p:sp>
      <p:cxnSp>
        <p:nvCxnSpPr>
          <p:cNvPr id="73" name="直接连接符 72"/>
          <p:cNvCxnSpPr/>
          <p:nvPr/>
        </p:nvCxnSpPr>
        <p:spPr>
          <a:xfrm>
            <a:off x="6092158" y="4799436"/>
            <a:ext cx="0" cy="1800000"/>
          </a:xfrm>
          <a:prstGeom prst="line">
            <a:avLst/>
          </a:prstGeom>
          <a:ln>
            <a:solidFill>
              <a:schemeClr val="bg1">
                <a:lumMod val="7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H="1">
            <a:off x="365433" y="4638348"/>
            <a:ext cx="11517184" cy="0"/>
          </a:xfrm>
          <a:prstGeom prst="line">
            <a:avLst/>
          </a:prstGeom>
          <a:ln>
            <a:solidFill>
              <a:schemeClr val="bg1">
                <a:lumMod val="75000"/>
              </a:schemeClr>
            </a:solidFill>
            <a:prstDash val="dashDot"/>
          </a:ln>
        </p:spPr>
        <p:style>
          <a:lnRef idx="1">
            <a:schemeClr val="accent1"/>
          </a:lnRef>
          <a:fillRef idx="0">
            <a:schemeClr val="accent1"/>
          </a:fillRef>
          <a:effectRef idx="0">
            <a:schemeClr val="accent1"/>
          </a:effectRef>
          <a:fontRef idx="minor">
            <a:schemeClr val="tx1"/>
          </a:fontRef>
        </p:style>
      </p:cxnSp>
      <p:sp>
        <p:nvSpPr>
          <p:cNvPr id="75" name="矩形 74"/>
          <p:cNvSpPr/>
          <p:nvPr/>
        </p:nvSpPr>
        <p:spPr>
          <a:xfrm>
            <a:off x="3432747" y="1766343"/>
            <a:ext cx="4584879" cy="311047"/>
          </a:xfrm>
          <a:prstGeom prst="rect">
            <a:avLst/>
          </a:pr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rgbClr val="FFFFFF"/>
                </a:solidFill>
                <a:latin typeface="微软雅黑" panose="020B0503020204020204" pitchFamily="34" charset="-122"/>
                <a:cs typeface="Poppins" pitchFamily="2" charset="77"/>
              </a:rPr>
              <a:t>2022</a:t>
            </a:r>
            <a:r>
              <a:rPr lang="zh-CN" altLang="en-US" sz="1400" b="1" dirty="0">
                <a:solidFill>
                  <a:srgbClr val="FFFFFF"/>
                </a:solidFill>
                <a:latin typeface="微软雅黑" panose="020B0503020204020204" pitchFamily="34" charset="-122"/>
                <a:cs typeface="Poppins" pitchFamily="2" charset="77"/>
              </a:rPr>
              <a:t>年</a:t>
            </a:r>
            <a:r>
              <a:rPr lang="en-US" altLang="zh-CN" sz="1400" b="1" dirty="0">
                <a:solidFill>
                  <a:srgbClr val="FFFFFF"/>
                </a:solidFill>
                <a:latin typeface="微软雅黑" panose="020B0503020204020204" pitchFamily="34" charset="-122"/>
                <a:cs typeface="Poppins" pitchFamily="2" charset="77"/>
              </a:rPr>
              <a:t>1</a:t>
            </a:r>
            <a:r>
              <a:rPr lang="zh-CN" altLang="en-US" sz="1400" b="1" dirty="0">
                <a:solidFill>
                  <a:srgbClr val="FFFFFF"/>
                </a:solidFill>
                <a:latin typeface="微软雅黑" panose="020B0503020204020204" pitchFamily="34" charset="-122"/>
                <a:cs typeface="Poppins" pitchFamily="2" charset="77"/>
              </a:rPr>
              <a:t>月</a:t>
            </a:r>
            <a:r>
              <a:rPr lang="en-US" altLang="zh-CN" sz="1400" b="1" dirty="0">
                <a:solidFill>
                  <a:srgbClr val="FFFFFF"/>
                </a:solidFill>
                <a:latin typeface="微软雅黑" panose="020B0503020204020204" pitchFamily="34" charset="-122"/>
                <a:cs typeface="Poppins" pitchFamily="2" charset="77"/>
              </a:rPr>
              <a:t>-2023</a:t>
            </a:r>
            <a:r>
              <a:rPr lang="zh-CN" altLang="en-US" sz="1400" b="1" dirty="0">
                <a:solidFill>
                  <a:srgbClr val="FFFFFF"/>
                </a:solidFill>
                <a:latin typeface="微软雅黑" panose="020B0503020204020204" pitchFamily="34" charset="-122"/>
                <a:cs typeface="Poppins" pitchFamily="2" charset="77"/>
              </a:rPr>
              <a:t>年</a:t>
            </a:r>
            <a:r>
              <a:rPr lang="en-US" altLang="zh-CN" sz="1400" b="1" dirty="0">
                <a:solidFill>
                  <a:srgbClr val="FFFFFF"/>
                </a:solidFill>
                <a:latin typeface="微软雅黑" panose="020B0503020204020204" pitchFamily="34" charset="-122"/>
                <a:cs typeface="Poppins" pitchFamily="2" charset="77"/>
              </a:rPr>
              <a:t>11</a:t>
            </a:r>
            <a:r>
              <a:rPr lang="zh-CN" altLang="en-US" sz="1400" b="1" dirty="0">
                <a:solidFill>
                  <a:srgbClr val="FFFFFF"/>
                </a:solidFill>
                <a:latin typeface="微软雅黑" panose="020B0503020204020204" pitchFamily="34" charset="-122"/>
                <a:cs typeface="Poppins" pitchFamily="2" charset="77"/>
              </a:rPr>
              <a:t>月 </a:t>
            </a:r>
            <a:r>
              <a:rPr lang="en-US" altLang="zh-CN" sz="1400" b="1" dirty="0">
                <a:solidFill>
                  <a:srgbClr val="FFFFFF"/>
                </a:solidFill>
                <a:latin typeface="微软雅黑" panose="020B0503020204020204" pitchFamily="34" charset="-122"/>
                <a:cs typeface="Poppins" pitchFamily="2" charset="77"/>
              </a:rPr>
              <a:t>OTA</a:t>
            </a:r>
            <a:r>
              <a:rPr lang="zh-CN" altLang="en-US" sz="1400" b="1" dirty="0">
                <a:solidFill>
                  <a:srgbClr val="FFFFFF"/>
                </a:solidFill>
                <a:latin typeface="微软雅黑" panose="020B0503020204020204" pitchFamily="34" charset="-122"/>
                <a:cs typeface="Poppins" pitchFamily="2" charset="77"/>
              </a:rPr>
              <a:t>大类统计</a:t>
            </a:r>
          </a:p>
        </p:txBody>
      </p:sp>
      <p:sp>
        <p:nvSpPr>
          <p:cNvPr id="76" name="矩形 75"/>
          <p:cNvSpPr/>
          <p:nvPr/>
        </p:nvSpPr>
        <p:spPr>
          <a:xfrm>
            <a:off x="6852181" y="4763662"/>
            <a:ext cx="4237149" cy="311047"/>
          </a:xfrm>
          <a:prstGeom prst="rect">
            <a:avLst/>
          </a:pr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rgbClr val="FFFFFF"/>
                </a:solidFill>
                <a:latin typeface="微软雅黑" panose="020B0503020204020204" pitchFamily="34" charset="-122"/>
                <a:cs typeface="Poppins" pitchFamily="2" charset="77"/>
              </a:rPr>
              <a:t>2023</a:t>
            </a:r>
            <a:r>
              <a:rPr lang="zh-CN" altLang="en-US" sz="1400" b="1" dirty="0">
                <a:solidFill>
                  <a:srgbClr val="FFFFFF"/>
                </a:solidFill>
                <a:latin typeface="微软雅黑" panose="020B0503020204020204" pitchFamily="34" charset="-122"/>
                <a:cs typeface="Poppins" pitchFamily="2" charset="77"/>
              </a:rPr>
              <a:t>年</a:t>
            </a:r>
            <a:r>
              <a:rPr lang="en-US" altLang="zh-CN" sz="1400" b="1" dirty="0">
                <a:solidFill>
                  <a:srgbClr val="FFFFFF"/>
                </a:solidFill>
                <a:latin typeface="微软雅黑" panose="020B0503020204020204" pitchFamily="34" charset="-122"/>
                <a:cs typeface="Poppins" pitchFamily="2" charset="77"/>
              </a:rPr>
              <a:t>11</a:t>
            </a:r>
            <a:r>
              <a:rPr lang="zh-CN" altLang="en-US" sz="1400" b="1" dirty="0">
                <a:solidFill>
                  <a:srgbClr val="FFFFFF"/>
                </a:solidFill>
                <a:latin typeface="微软雅黑" panose="020B0503020204020204" pitchFamily="34" charset="-122"/>
                <a:cs typeface="Poppins" pitchFamily="2" charset="77"/>
              </a:rPr>
              <a:t>月 </a:t>
            </a:r>
            <a:r>
              <a:rPr lang="en-US" altLang="zh-CN" sz="1400" b="1" dirty="0">
                <a:solidFill>
                  <a:srgbClr val="FFFFFF"/>
                </a:solidFill>
                <a:latin typeface="微软雅黑" panose="020B0503020204020204" pitchFamily="34" charset="-122"/>
                <a:cs typeface="Poppins" pitchFamily="2" charset="77"/>
              </a:rPr>
              <a:t>OTA</a:t>
            </a:r>
            <a:r>
              <a:rPr lang="zh-CN" altLang="en-US" sz="1400" b="1" dirty="0">
                <a:solidFill>
                  <a:srgbClr val="FFFFFF"/>
                </a:solidFill>
                <a:latin typeface="微软雅黑" panose="020B0503020204020204" pitchFamily="34" charset="-122"/>
                <a:cs typeface="Poppins" pitchFamily="2" charset="77"/>
              </a:rPr>
              <a:t>中类统计</a:t>
            </a:r>
          </a:p>
        </p:txBody>
      </p:sp>
      <p:graphicFrame>
        <p:nvGraphicFramePr>
          <p:cNvPr id="78" name="Chart 18">
            <a:extLst>
              <a:ext uri="{FF2B5EF4-FFF2-40B4-BE49-F238E27FC236}">
                <a16:creationId xmlns:a16="http://schemas.microsoft.com/office/drawing/2014/main" id="{68AA83EE-2B9C-5249-9F15-FCC7A54F3FD0}"/>
              </a:ext>
            </a:extLst>
          </p:cNvPr>
          <p:cNvGraphicFramePr/>
          <p:nvPr>
            <p:extLst>
              <p:ext uri="{D42A27DB-BD31-4B8C-83A1-F6EECF244321}">
                <p14:modId xmlns:p14="http://schemas.microsoft.com/office/powerpoint/2010/main" val="1516885646"/>
              </p:ext>
            </p:extLst>
          </p:nvPr>
        </p:nvGraphicFramePr>
        <p:xfrm>
          <a:off x="6532861" y="5185538"/>
          <a:ext cx="4957136" cy="1609629"/>
        </p:xfrm>
        <a:graphic>
          <a:graphicData uri="http://schemas.openxmlformats.org/drawingml/2006/chart">
            <c:chart xmlns:c="http://schemas.openxmlformats.org/drawingml/2006/chart" xmlns:r="http://schemas.openxmlformats.org/officeDocument/2006/relationships" r:id="rId5"/>
          </a:graphicData>
        </a:graphic>
      </p:graphicFrame>
      <p:sp>
        <p:nvSpPr>
          <p:cNvPr id="79" name="矩形 78"/>
          <p:cNvSpPr/>
          <p:nvPr/>
        </p:nvSpPr>
        <p:spPr>
          <a:xfrm>
            <a:off x="1079858" y="4763662"/>
            <a:ext cx="4237149" cy="311047"/>
          </a:xfrm>
          <a:prstGeom prst="rect">
            <a:avLst/>
          </a:pr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rgbClr val="FFFFFF"/>
                </a:solidFill>
                <a:latin typeface="微软雅黑" panose="020B0503020204020204" pitchFamily="34" charset="-122"/>
                <a:cs typeface="Poppins" pitchFamily="2" charset="77"/>
              </a:rPr>
              <a:t>2023</a:t>
            </a:r>
            <a:r>
              <a:rPr lang="zh-CN" altLang="en-US" sz="1400" b="1" dirty="0">
                <a:solidFill>
                  <a:srgbClr val="FFFFFF"/>
                </a:solidFill>
                <a:latin typeface="微软雅黑" panose="020B0503020204020204" pitchFamily="34" charset="-122"/>
                <a:cs typeface="Poppins" pitchFamily="2" charset="77"/>
              </a:rPr>
              <a:t>年</a:t>
            </a:r>
            <a:r>
              <a:rPr lang="en-US" altLang="zh-CN" sz="1400" b="1" dirty="0">
                <a:solidFill>
                  <a:srgbClr val="FFFFFF"/>
                </a:solidFill>
                <a:latin typeface="微软雅黑" panose="020B0503020204020204" pitchFamily="34" charset="-122"/>
                <a:cs typeface="Poppins" pitchFamily="2" charset="77"/>
              </a:rPr>
              <a:t>11</a:t>
            </a:r>
            <a:r>
              <a:rPr lang="zh-CN" altLang="en-US" sz="1400" b="1" dirty="0">
                <a:solidFill>
                  <a:srgbClr val="FFFFFF"/>
                </a:solidFill>
                <a:latin typeface="微软雅黑" panose="020B0503020204020204" pitchFamily="34" charset="-122"/>
                <a:cs typeface="Poppins" pitchFamily="2" charset="77"/>
              </a:rPr>
              <a:t>月 </a:t>
            </a:r>
            <a:r>
              <a:rPr lang="en-US" altLang="zh-CN" sz="1400" b="1" dirty="0">
                <a:solidFill>
                  <a:srgbClr val="FFFFFF"/>
                </a:solidFill>
                <a:latin typeface="微软雅黑" panose="020B0503020204020204" pitchFamily="34" charset="-122"/>
                <a:cs typeface="Poppins" pitchFamily="2" charset="77"/>
              </a:rPr>
              <a:t>OTA</a:t>
            </a:r>
            <a:r>
              <a:rPr lang="zh-CN" altLang="en-US" sz="1400" b="1" dirty="0">
                <a:solidFill>
                  <a:srgbClr val="FFFFFF"/>
                </a:solidFill>
                <a:latin typeface="微软雅黑" panose="020B0503020204020204" pitchFamily="34" charset="-122"/>
                <a:cs typeface="Poppins" pitchFamily="2" charset="77"/>
              </a:rPr>
              <a:t>升级类型</a:t>
            </a:r>
          </a:p>
        </p:txBody>
      </p:sp>
    </p:spTree>
    <p:extLst>
      <p:ext uri="{BB962C8B-B14F-4D97-AF65-F5344CB8AC3E}">
        <p14:creationId xmlns:p14="http://schemas.microsoft.com/office/powerpoint/2010/main" val="17879000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3" name="Chart 43">
            <a:extLst>
              <a:ext uri="{FF2B5EF4-FFF2-40B4-BE49-F238E27FC236}">
                <a16:creationId xmlns:a16="http://schemas.microsoft.com/office/drawing/2014/main" id="{5D078F8A-13F6-4E4E-BB41-C939BDC7C705}"/>
              </a:ext>
            </a:extLst>
          </p:cNvPr>
          <p:cNvGraphicFramePr/>
          <p:nvPr>
            <p:extLst>
              <p:ext uri="{D42A27DB-BD31-4B8C-83A1-F6EECF244321}">
                <p14:modId xmlns:p14="http://schemas.microsoft.com/office/powerpoint/2010/main" val="2352968911"/>
              </p:ext>
            </p:extLst>
          </p:nvPr>
        </p:nvGraphicFramePr>
        <p:xfrm>
          <a:off x="395245" y="2041909"/>
          <a:ext cx="11487372" cy="2586362"/>
        </p:xfrm>
        <a:graphic>
          <a:graphicData uri="http://schemas.openxmlformats.org/drawingml/2006/chart">
            <c:chart xmlns:c="http://schemas.openxmlformats.org/drawingml/2006/chart" xmlns:r="http://schemas.openxmlformats.org/officeDocument/2006/relationships" r:id="rId3"/>
          </a:graphicData>
        </a:graphic>
      </p:graphicFrame>
      <p:sp>
        <p:nvSpPr>
          <p:cNvPr id="74" name="标题 3"/>
          <p:cNvSpPr>
            <a:spLocks noGrp="1"/>
          </p:cNvSpPr>
          <p:nvPr>
            <p:ph type="title"/>
          </p:nvPr>
        </p:nvSpPr>
        <p:spPr>
          <a:xfrm>
            <a:off x="314794" y="218958"/>
            <a:ext cx="11554730" cy="581142"/>
          </a:xfrm>
        </p:spPr>
        <p:txBody>
          <a:bodyPr anchor="t">
            <a:noAutofit/>
          </a:bodyPr>
          <a:lstStyle/>
          <a:p>
            <a:r>
              <a:rPr lang="en-US" altLang="zh-CN" dirty="0">
                <a:sym typeface="Arial"/>
              </a:rPr>
              <a:t>OTA</a:t>
            </a:r>
            <a:r>
              <a:rPr lang="zh-CN" altLang="en-US" dirty="0">
                <a:sym typeface="Arial"/>
              </a:rPr>
              <a:t>数据概览：新势力品牌</a:t>
            </a:r>
          </a:p>
        </p:txBody>
      </p:sp>
      <p:sp>
        <p:nvSpPr>
          <p:cNvPr id="75" name="内容占位符 43">
            <a:extLst>
              <a:ext uri="{FF2B5EF4-FFF2-40B4-BE49-F238E27FC236}">
                <a16:creationId xmlns:a16="http://schemas.microsoft.com/office/drawing/2014/main" id="{E98A1CEE-6CB1-BB40-B5CB-FFEA3DEB6927}"/>
              </a:ext>
            </a:extLst>
          </p:cNvPr>
          <p:cNvSpPr>
            <a:spLocks noGrp="1"/>
          </p:cNvSpPr>
          <p:nvPr>
            <p:ph sz="quarter" idx="12"/>
          </p:nvPr>
        </p:nvSpPr>
        <p:spPr>
          <a:xfrm>
            <a:off x="327204" y="917576"/>
            <a:ext cx="11555413" cy="674687"/>
          </a:xfrm>
        </p:spPr>
        <p:txBody>
          <a:bodyPr/>
          <a:lstStyle/>
          <a:p>
            <a:r>
              <a:rPr lang="zh-CN" altLang="en-US" dirty="0">
                <a:solidFill>
                  <a:schemeClr val="tx1"/>
                </a:solidFill>
                <a:latin typeface="+mj-ea"/>
                <a:ea typeface="+mj-ea"/>
              </a:rPr>
              <a:t>新势力共计更新</a:t>
            </a:r>
            <a:r>
              <a:rPr lang="en-US" altLang="zh-CN" dirty="0">
                <a:solidFill>
                  <a:schemeClr val="tx1"/>
                </a:solidFill>
                <a:latin typeface="+mj-ea"/>
                <a:ea typeface="+mj-ea"/>
              </a:rPr>
              <a:t>195</a:t>
            </a:r>
            <a:r>
              <a:rPr lang="zh-CN" altLang="en-US" dirty="0">
                <a:solidFill>
                  <a:schemeClr val="tx1"/>
                </a:solidFill>
                <a:latin typeface="+mj-ea"/>
                <a:ea typeface="+mj-ea"/>
              </a:rPr>
              <a:t>项内容</a:t>
            </a:r>
            <a:r>
              <a:rPr lang="zh-CN" altLang="en-US" dirty="0">
                <a:solidFill>
                  <a:schemeClr val="tx1"/>
                </a:solidFill>
                <a:latin typeface="+mj-ea"/>
              </a:rPr>
              <a:t>（上月</a:t>
            </a:r>
            <a:r>
              <a:rPr lang="en-US" altLang="zh-CN" dirty="0">
                <a:solidFill>
                  <a:schemeClr val="tx1"/>
                </a:solidFill>
                <a:latin typeface="+mj-ea"/>
              </a:rPr>
              <a:t>120</a:t>
            </a:r>
            <a:r>
              <a:rPr lang="zh-CN" altLang="en-US" dirty="0">
                <a:solidFill>
                  <a:schemeClr val="tx1"/>
                </a:solidFill>
                <a:latin typeface="+mj-ea"/>
              </a:rPr>
              <a:t>项）</a:t>
            </a:r>
            <a:r>
              <a:rPr lang="zh-CN" altLang="en-US" dirty="0">
                <a:solidFill>
                  <a:schemeClr val="tx1"/>
                </a:solidFill>
                <a:latin typeface="+mj-ea"/>
                <a:ea typeface="+mj-ea"/>
              </a:rPr>
              <a:t>，相较上月有所增加。除了蔚来以外，其他新势力品牌推送的内容较少，而理想则连续两个月只推送数项优化内容。</a:t>
            </a:r>
            <a:endParaRPr lang="en-US" altLang="zh-CN" dirty="0">
              <a:solidFill>
                <a:schemeClr val="tx1"/>
              </a:solidFill>
              <a:latin typeface="+mj-ea"/>
              <a:ea typeface="+mj-ea"/>
            </a:endParaRPr>
          </a:p>
        </p:txBody>
      </p:sp>
      <p:cxnSp>
        <p:nvCxnSpPr>
          <p:cNvPr id="76" name="直接连接符 75"/>
          <p:cNvCxnSpPr/>
          <p:nvPr/>
        </p:nvCxnSpPr>
        <p:spPr>
          <a:xfrm>
            <a:off x="6515362" y="2166309"/>
            <a:ext cx="0" cy="1662487"/>
          </a:xfrm>
          <a:prstGeom prst="line">
            <a:avLst/>
          </a:prstGeom>
          <a:ln w="28575">
            <a:solidFill>
              <a:srgbClr val="00B0F0"/>
            </a:solidFill>
            <a:prstDash val="sysDash"/>
          </a:ln>
        </p:spPr>
        <p:style>
          <a:lnRef idx="1">
            <a:schemeClr val="accent1"/>
          </a:lnRef>
          <a:fillRef idx="0">
            <a:schemeClr val="accent1"/>
          </a:fillRef>
          <a:effectRef idx="0">
            <a:schemeClr val="accent1"/>
          </a:effectRef>
          <a:fontRef idx="minor">
            <a:schemeClr val="tx1"/>
          </a:fontRef>
        </p:style>
      </p:cxnSp>
      <p:sp>
        <p:nvSpPr>
          <p:cNvPr id="77" name="文本框 76"/>
          <p:cNvSpPr txBox="1"/>
          <p:nvPr/>
        </p:nvSpPr>
        <p:spPr>
          <a:xfrm>
            <a:off x="6692869" y="2177598"/>
            <a:ext cx="698500" cy="276999"/>
          </a:xfrm>
          <a:prstGeom prst="rect">
            <a:avLst/>
          </a:prstGeom>
          <a:noFill/>
        </p:spPr>
        <p:txBody>
          <a:bodyPr wrap="square" rtlCol="0">
            <a:spAutoFit/>
          </a:bodyPr>
          <a:lstStyle/>
          <a:p>
            <a:pPr algn="ctr"/>
            <a:r>
              <a:rPr lang="en-US" altLang="zh-CN" sz="1200" b="1" dirty="0">
                <a:solidFill>
                  <a:srgbClr val="00B0F0"/>
                </a:solidFill>
                <a:latin typeface="微软雅黑"/>
              </a:rPr>
              <a:t>2023</a:t>
            </a:r>
            <a:endParaRPr lang="zh-CN" altLang="en-US" sz="1200" b="1" dirty="0">
              <a:solidFill>
                <a:srgbClr val="00B0F0"/>
              </a:solidFill>
              <a:latin typeface="微软雅黑"/>
            </a:endParaRPr>
          </a:p>
        </p:txBody>
      </p:sp>
      <p:sp>
        <p:nvSpPr>
          <p:cNvPr id="78" name="文本框 77"/>
          <p:cNvSpPr txBox="1"/>
          <p:nvPr/>
        </p:nvSpPr>
        <p:spPr>
          <a:xfrm>
            <a:off x="5627348" y="2177598"/>
            <a:ext cx="698500" cy="276999"/>
          </a:xfrm>
          <a:prstGeom prst="rect">
            <a:avLst/>
          </a:prstGeom>
          <a:noFill/>
        </p:spPr>
        <p:txBody>
          <a:bodyPr wrap="square" rtlCol="0">
            <a:spAutoFit/>
          </a:bodyPr>
          <a:lstStyle/>
          <a:p>
            <a:pPr algn="ctr"/>
            <a:r>
              <a:rPr lang="en-US" altLang="zh-CN" sz="1200" b="1" dirty="0">
                <a:solidFill>
                  <a:srgbClr val="00B0F0"/>
                </a:solidFill>
                <a:latin typeface="微软雅黑"/>
              </a:rPr>
              <a:t>2022</a:t>
            </a:r>
            <a:endParaRPr lang="zh-CN" altLang="en-US" sz="1200" b="1" dirty="0">
              <a:solidFill>
                <a:srgbClr val="00B0F0"/>
              </a:solidFill>
              <a:latin typeface="微软雅黑"/>
            </a:endParaRPr>
          </a:p>
        </p:txBody>
      </p:sp>
      <p:sp>
        <p:nvSpPr>
          <p:cNvPr id="79" name="文本框 78"/>
          <p:cNvSpPr txBox="1"/>
          <p:nvPr/>
        </p:nvSpPr>
        <p:spPr>
          <a:xfrm>
            <a:off x="339853" y="5100571"/>
            <a:ext cx="5508885" cy="282024"/>
          </a:xfrm>
          <a:prstGeom prst="rect">
            <a:avLst/>
          </a:prstGeom>
          <a:noFill/>
        </p:spPr>
        <p:txBody>
          <a:bodyPr wrap="square" rtlCol="0">
            <a:spAutoFit/>
          </a:bodyPr>
          <a:lstStyle/>
          <a:p>
            <a:pPr algn="ctr"/>
            <a:r>
              <a:rPr lang="zh-CN" altLang="en-US" sz="1200" dirty="0">
                <a:solidFill>
                  <a:srgbClr val="0E0D10"/>
                </a:solidFill>
                <a:latin typeface="微软雅黑"/>
              </a:rPr>
              <a:t>（</a:t>
            </a:r>
            <a:r>
              <a:rPr lang="en-US" altLang="zh-CN" sz="1200" dirty="0">
                <a:solidFill>
                  <a:srgbClr val="0E0D10"/>
                </a:solidFill>
                <a:latin typeface="微软雅黑"/>
              </a:rPr>
              <a:t>Base=195</a:t>
            </a:r>
            <a:r>
              <a:rPr lang="zh-CN" altLang="en-US" sz="1200" dirty="0">
                <a:solidFill>
                  <a:srgbClr val="0E0D10"/>
                </a:solidFill>
                <a:latin typeface="微软雅黑"/>
              </a:rPr>
              <a:t>项）</a:t>
            </a:r>
          </a:p>
        </p:txBody>
      </p:sp>
      <p:graphicFrame>
        <p:nvGraphicFramePr>
          <p:cNvPr id="80" name="Chart 18">
            <a:extLst>
              <a:ext uri="{FF2B5EF4-FFF2-40B4-BE49-F238E27FC236}">
                <a16:creationId xmlns:a16="http://schemas.microsoft.com/office/drawing/2014/main" id="{68AA83EE-2B9C-5249-9F15-FCC7A54F3FD0}"/>
              </a:ext>
            </a:extLst>
          </p:cNvPr>
          <p:cNvGraphicFramePr/>
          <p:nvPr>
            <p:extLst>
              <p:ext uri="{D42A27DB-BD31-4B8C-83A1-F6EECF244321}">
                <p14:modId xmlns:p14="http://schemas.microsoft.com/office/powerpoint/2010/main" val="1227017548"/>
              </p:ext>
            </p:extLst>
          </p:nvPr>
        </p:nvGraphicFramePr>
        <p:xfrm>
          <a:off x="6532861" y="5185538"/>
          <a:ext cx="4957136" cy="1609629"/>
        </p:xfrm>
        <a:graphic>
          <a:graphicData uri="http://schemas.openxmlformats.org/drawingml/2006/chart">
            <c:chart xmlns:c="http://schemas.openxmlformats.org/drawingml/2006/chart" xmlns:r="http://schemas.openxmlformats.org/officeDocument/2006/relationships" r:id="rId4"/>
          </a:graphicData>
        </a:graphic>
      </p:graphicFrame>
      <p:cxnSp>
        <p:nvCxnSpPr>
          <p:cNvPr id="81" name="直接连接符 80"/>
          <p:cNvCxnSpPr/>
          <p:nvPr/>
        </p:nvCxnSpPr>
        <p:spPr>
          <a:xfrm>
            <a:off x="6092158" y="4799436"/>
            <a:ext cx="0" cy="1800000"/>
          </a:xfrm>
          <a:prstGeom prst="line">
            <a:avLst/>
          </a:prstGeom>
          <a:ln>
            <a:solidFill>
              <a:schemeClr val="bg1">
                <a:lumMod val="7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H="1">
            <a:off x="365433" y="4638348"/>
            <a:ext cx="11517184" cy="0"/>
          </a:xfrm>
          <a:prstGeom prst="line">
            <a:avLst/>
          </a:prstGeom>
          <a:ln>
            <a:solidFill>
              <a:schemeClr val="bg1">
                <a:lumMod val="75000"/>
              </a:schemeClr>
            </a:solidFill>
            <a:prstDash val="dashDot"/>
          </a:ln>
        </p:spPr>
        <p:style>
          <a:lnRef idx="1">
            <a:schemeClr val="accent1"/>
          </a:lnRef>
          <a:fillRef idx="0">
            <a:schemeClr val="accent1"/>
          </a:fillRef>
          <a:effectRef idx="0">
            <a:schemeClr val="accent1"/>
          </a:effectRef>
          <a:fontRef idx="minor">
            <a:schemeClr val="tx1"/>
          </a:fontRef>
        </p:style>
      </p:cxnSp>
      <p:sp>
        <p:nvSpPr>
          <p:cNvPr id="83" name="矩形 82"/>
          <p:cNvSpPr/>
          <p:nvPr/>
        </p:nvSpPr>
        <p:spPr>
          <a:xfrm>
            <a:off x="3419866" y="1766343"/>
            <a:ext cx="4584879" cy="311047"/>
          </a:xfrm>
          <a:prstGeom prst="rect">
            <a:avLst/>
          </a:pr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rgbClr val="FFFFFF"/>
                </a:solidFill>
                <a:latin typeface="微软雅黑" panose="020B0503020204020204" pitchFamily="34" charset="-122"/>
                <a:cs typeface="Poppins" pitchFamily="2" charset="77"/>
              </a:rPr>
              <a:t>2022</a:t>
            </a:r>
            <a:r>
              <a:rPr lang="zh-CN" altLang="en-US" sz="1400" b="1" dirty="0">
                <a:solidFill>
                  <a:srgbClr val="FFFFFF"/>
                </a:solidFill>
                <a:latin typeface="微软雅黑" panose="020B0503020204020204" pitchFamily="34" charset="-122"/>
                <a:cs typeface="Poppins" pitchFamily="2" charset="77"/>
              </a:rPr>
              <a:t>年</a:t>
            </a:r>
            <a:r>
              <a:rPr lang="en-US" altLang="zh-CN" sz="1400" b="1" dirty="0">
                <a:solidFill>
                  <a:srgbClr val="FFFFFF"/>
                </a:solidFill>
                <a:latin typeface="微软雅黑" panose="020B0503020204020204" pitchFamily="34" charset="-122"/>
                <a:cs typeface="Poppins" pitchFamily="2" charset="77"/>
              </a:rPr>
              <a:t>1</a:t>
            </a:r>
            <a:r>
              <a:rPr lang="zh-CN" altLang="en-US" sz="1400" b="1" dirty="0">
                <a:solidFill>
                  <a:srgbClr val="FFFFFF"/>
                </a:solidFill>
                <a:latin typeface="微软雅黑" panose="020B0503020204020204" pitchFamily="34" charset="-122"/>
                <a:cs typeface="Poppins" pitchFamily="2" charset="77"/>
              </a:rPr>
              <a:t>月</a:t>
            </a:r>
            <a:r>
              <a:rPr lang="en-US" altLang="zh-CN" sz="1400" b="1" dirty="0">
                <a:solidFill>
                  <a:srgbClr val="FFFFFF"/>
                </a:solidFill>
                <a:latin typeface="微软雅黑" panose="020B0503020204020204" pitchFamily="34" charset="-122"/>
                <a:cs typeface="Poppins" pitchFamily="2" charset="77"/>
              </a:rPr>
              <a:t>-2023</a:t>
            </a:r>
            <a:r>
              <a:rPr lang="zh-CN" altLang="en-US" sz="1400" b="1" dirty="0">
                <a:solidFill>
                  <a:srgbClr val="FFFFFF"/>
                </a:solidFill>
                <a:latin typeface="微软雅黑" panose="020B0503020204020204" pitchFamily="34" charset="-122"/>
                <a:cs typeface="Poppins" pitchFamily="2" charset="77"/>
              </a:rPr>
              <a:t>年</a:t>
            </a:r>
            <a:r>
              <a:rPr lang="en-US" altLang="zh-CN" sz="1400" b="1" dirty="0">
                <a:solidFill>
                  <a:srgbClr val="FFFFFF"/>
                </a:solidFill>
                <a:latin typeface="微软雅黑" panose="020B0503020204020204" pitchFamily="34" charset="-122"/>
                <a:cs typeface="Poppins" pitchFamily="2" charset="77"/>
              </a:rPr>
              <a:t>11</a:t>
            </a:r>
            <a:r>
              <a:rPr lang="zh-CN" altLang="en-US" sz="1400" b="1" dirty="0">
                <a:solidFill>
                  <a:srgbClr val="FFFFFF"/>
                </a:solidFill>
                <a:latin typeface="微软雅黑" panose="020B0503020204020204" pitchFamily="34" charset="-122"/>
                <a:cs typeface="Poppins" pitchFamily="2" charset="77"/>
              </a:rPr>
              <a:t>月 </a:t>
            </a:r>
            <a:r>
              <a:rPr lang="en-US" altLang="zh-CN" sz="1400" b="1" dirty="0">
                <a:solidFill>
                  <a:srgbClr val="FFFFFF"/>
                </a:solidFill>
                <a:latin typeface="微软雅黑" panose="020B0503020204020204" pitchFamily="34" charset="-122"/>
                <a:cs typeface="Poppins" pitchFamily="2" charset="77"/>
              </a:rPr>
              <a:t>OTA</a:t>
            </a:r>
            <a:r>
              <a:rPr lang="zh-CN" altLang="en-US" sz="1400" b="1" dirty="0">
                <a:solidFill>
                  <a:srgbClr val="FFFFFF"/>
                </a:solidFill>
                <a:latin typeface="微软雅黑" panose="020B0503020204020204" pitchFamily="34" charset="-122"/>
                <a:cs typeface="Poppins" pitchFamily="2" charset="77"/>
              </a:rPr>
              <a:t>大类统计</a:t>
            </a:r>
          </a:p>
        </p:txBody>
      </p:sp>
      <p:sp>
        <p:nvSpPr>
          <p:cNvPr id="84" name="矩形 83"/>
          <p:cNvSpPr/>
          <p:nvPr/>
        </p:nvSpPr>
        <p:spPr>
          <a:xfrm>
            <a:off x="6852181" y="4763662"/>
            <a:ext cx="4237149" cy="311047"/>
          </a:xfrm>
          <a:prstGeom prst="rect">
            <a:avLst/>
          </a:pr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rgbClr val="FFFFFF"/>
                </a:solidFill>
                <a:latin typeface="微软雅黑" panose="020B0503020204020204" pitchFamily="34" charset="-122"/>
                <a:cs typeface="Poppins" pitchFamily="2" charset="77"/>
              </a:rPr>
              <a:t>2023</a:t>
            </a:r>
            <a:r>
              <a:rPr lang="zh-CN" altLang="en-US" sz="1400" b="1" dirty="0">
                <a:solidFill>
                  <a:srgbClr val="FFFFFF"/>
                </a:solidFill>
                <a:latin typeface="微软雅黑" panose="020B0503020204020204" pitchFamily="34" charset="-122"/>
                <a:cs typeface="Poppins" pitchFamily="2" charset="77"/>
              </a:rPr>
              <a:t>年</a:t>
            </a:r>
            <a:r>
              <a:rPr lang="en-US" altLang="zh-CN" sz="1400" b="1" dirty="0">
                <a:solidFill>
                  <a:srgbClr val="FFFFFF"/>
                </a:solidFill>
                <a:latin typeface="微软雅黑" panose="020B0503020204020204" pitchFamily="34" charset="-122"/>
                <a:cs typeface="Poppins" pitchFamily="2" charset="77"/>
              </a:rPr>
              <a:t>11</a:t>
            </a:r>
            <a:r>
              <a:rPr lang="zh-CN" altLang="en-US" sz="1400" b="1" dirty="0">
                <a:solidFill>
                  <a:srgbClr val="FFFFFF"/>
                </a:solidFill>
                <a:latin typeface="微软雅黑" panose="020B0503020204020204" pitchFamily="34" charset="-122"/>
                <a:cs typeface="Poppins" pitchFamily="2" charset="77"/>
              </a:rPr>
              <a:t>月 </a:t>
            </a:r>
            <a:r>
              <a:rPr lang="en-US" altLang="zh-CN" sz="1400" b="1" dirty="0">
                <a:solidFill>
                  <a:srgbClr val="FFFFFF"/>
                </a:solidFill>
                <a:latin typeface="微软雅黑" panose="020B0503020204020204" pitchFamily="34" charset="-122"/>
                <a:cs typeface="Poppins" pitchFamily="2" charset="77"/>
              </a:rPr>
              <a:t>OTA</a:t>
            </a:r>
            <a:r>
              <a:rPr lang="zh-CN" altLang="en-US" sz="1400" b="1" dirty="0">
                <a:solidFill>
                  <a:srgbClr val="FFFFFF"/>
                </a:solidFill>
                <a:latin typeface="微软雅黑" panose="020B0503020204020204" pitchFamily="34" charset="-122"/>
                <a:cs typeface="Poppins" pitchFamily="2" charset="77"/>
              </a:rPr>
              <a:t>中类统计</a:t>
            </a:r>
          </a:p>
        </p:txBody>
      </p:sp>
      <p:graphicFrame>
        <p:nvGraphicFramePr>
          <p:cNvPr id="86" name="Chart 38">
            <a:extLst>
              <a:ext uri="{FF2B5EF4-FFF2-40B4-BE49-F238E27FC236}">
                <a16:creationId xmlns:a16="http://schemas.microsoft.com/office/drawing/2014/main" id="{1858FDAE-75AE-E346-8D1F-566D566C2E73}"/>
              </a:ext>
            </a:extLst>
          </p:cNvPr>
          <p:cNvGraphicFramePr/>
          <p:nvPr>
            <p:extLst>
              <p:ext uri="{D42A27DB-BD31-4B8C-83A1-F6EECF244321}">
                <p14:modId xmlns:p14="http://schemas.microsoft.com/office/powerpoint/2010/main" val="3980637251"/>
              </p:ext>
            </p:extLst>
          </p:nvPr>
        </p:nvGraphicFramePr>
        <p:xfrm>
          <a:off x="1622895" y="5237650"/>
          <a:ext cx="2942800" cy="1455929"/>
        </p:xfrm>
        <a:graphic>
          <a:graphicData uri="http://schemas.openxmlformats.org/drawingml/2006/chart">
            <c:chart xmlns:c="http://schemas.openxmlformats.org/drawingml/2006/chart" xmlns:r="http://schemas.openxmlformats.org/officeDocument/2006/relationships" r:id="rId5"/>
          </a:graphicData>
        </a:graphic>
      </p:graphicFrame>
      <p:sp>
        <p:nvSpPr>
          <p:cNvPr id="87" name="矩形 86"/>
          <p:cNvSpPr/>
          <p:nvPr/>
        </p:nvSpPr>
        <p:spPr>
          <a:xfrm>
            <a:off x="1079858" y="4763662"/>
            <a:ext cx="4237149" cy="311047"/>
          </a:xfrm>
          <a:prstGeom prst="rect">
            <a:avLst/>
          </a:pr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rgbClr val="FFFFFF"/>
                </a:solidFill>
                <a:latin typeface="微软雅黑" panose="020B0503020204020204" pitchFamily="34" charset="-122"/>
                <a:cs typeface="Poppins" pitchFamily="2" charset="77"/>
              </a:rPr>
              <a:t>2023</a:t>
            </a:r>
            <a:r>
              <a:rPr lang="zh-CN" altLang="en-US" sz="1400" b="1" dirty="0">
                <a:solidFill>
                  <a:srgbClr val="FFFFFF"/>
                </a:solidFill>
                <a:latin typeface="微软雅黑" panose="020B0503020204020204" pitchFamily="34" charset="-122"/>
                <a:cs typeface="Poppins" pitchFamily="2" charset="77"/>
              </a:rPr>
              <a:t>年</a:t>
            </a:r>
            <a:r>
              <a:rPr lang="en-US" altLang="zh-CN" sz="1400" b="1" dirty="0">
                <a:solidFill>
                  <a:srgbClr val="FFFFFF"/>
                </a:solidFill>
                <a:latin typeface="微软雅黑" panose="020B0503020204020204" pitchFamily="34" charset="-122"/>
                <a:cs typeface="Poppins" pitchFamily="2" charset="77"/>
              </a:rPr>
              <a:t>11</a:t>
            </a:r>
            <a:r>
              <a:rPr lang="zh-CN" altLang="en-US" sz="1400" b="1" dirty="0">
                <a:solidFill>
                  <a:srgbClr val="FFFFFF"/>
                </a:solidFill>
                <a:latin typeface="微软雅黑" panose="020B0503020204020204" pitchFamily="34" charset="-122"/>
                <a:cs typeface="Poppins" pitchFamily="2" charset="77"/>
              </a:rPr>
              <a:t>月 </a:t>
            </a:r>
            <a:r>
              <a:rPr lang="en-US" altLang="zh-CN" sz="1400" b="1" dirty="0">
                <a:solidFill>
                  <a:srgbClr val="FFFFFF"/>
                </a:solidFill>
                <a:latin typeface="微软雅黑" panose="020B0503020204020204" pitchFamily="34" charset="-122"/>
                <a:cs typeface="Poppins" pitchFamily="2" charset="77"/>
              </a:rPr>
              <a:t>OTA</a:t>
            </a:r>
            <a:r>
              <a:rPr lang="zh-CN" altLang="en-US" sz="1400" b="1" dirty="0">
                <a:solidFill>
                  <a:srgbClr val="FFFFFF"/>
                </a:solidFill>
                <a:latin typeface="微软雅黑" panose="020B0503020204020204" pitchFamily="34" charset="-122"/>
                <a:cs typeface="Poppins" pitchFamily="2" charset="77"/>
              </a:rPr>
              <a:t>升级类型</a:t>
            </a:r>
          </a:p>
        </p:txBody>
      </p:sp>
    </p:spTree>
    <p:extLst>
      <p:ext uri="{BB962C8B-B14F-4D97-AF65-F5344CB8AC3E}">
        <p14:creationId xmlns:p14="http://schemas.microsoft.com/office/powerpoint/2010/main" val="442436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2" name="Chart 43">
            <a:extLst>
              <a:ext uri="{FF2B5EF4-FFF2-40B4-BE49-F238E27FC236}">
                <a16:creationId xmlns:a16="http://schemas.microsoft.com/office/drawing/2014/main" id="{5D078F8A-13F6-4E4E-BB41-C939BDC7C705}"/>
              </a:ext>
            </a:extLst>
          </p:cNvPr>
          <p:cNvGraphicFramePr/>
          <p:nvPr>
            <p:extLst>
              <p:ext uri="{D42A27DB-BD31-4B8C-83A1-F6EECF244321}">
                <p14:modId xmlns:p14="http://schemas.microsoft.com/office/powerpoint/2010/main" val="4035756384"/>
              </p:ext>
            </p:extLst>
          </p:nvPr>
        </p:nvGraphicFramePr>
        <p:xfrm>
          <a:off x="395245" y="2041909"/>
          <a:ext cx="11487372" cy="2586362"/>
        </p:xfrm>
        <a:graphic>
          <a:graphicData uri="http://schemas.openxmlformats.org/drawingml/2006/chart">
            <c:chart xmlns:c="http://schemas.openxmlformats.org/drawingml/2006/chart" xmlns:r="http://schemas.openxmlformats.org/officeDocument/2006/relationships" r:id="rId3"/>
          </a:graphicData>
        </a:graphic>
      </p:graphicFrame>
      <p:sp>
        <p:nvSpPr>
          <p:cNvPr id="44" name="标题 3"/>
          <p:cNvSpPr>
            <a:spLocks noGrp="1"/>
          </p:cNvSpPr>
          <p:nvPr>
            <p:ph type="title"/>
          </p:nvPr>
        </p:nvSpPr>
        <p:spPr>
          <a:xfrm>
            <a:off x="314794" y="218958"/>
            <a:ext cx="11554730" cy="581142"/>
          </a:xfrm>
        </p:spPr>
        <p:txBody>
          <a:bodyPr anchor="t">
            <a:noAutofit/>
          </a:bodyPr>
          <a:lstStyle/>
          <a:p>
            <a:r>
              <a:rPr lang="en-US" altLang="zh-CN" dirty="0">
                <a:sym typeface="Arial"/>
              </a:rPr>
              <a:t>OTA</a:t>
            </a:r>
            <a:r>
              <a:rPr lang="zh-CN" altLang="en-US" dirty="0">
                <a:sym typeface="Arial"/>
              </a:rPr>
              <a:t>数据概览：自主品牌</a:t>
            </a:r>
          </a:p>
        </p:txBody>
      </p:sp>
      <p:sp>
        <p:nvSpPr>
          <p:cNvPr id="45" name="内容占位符 43">
            <a:extLst>
              <a:ext uri="{FF2B5EF4-FFF2-40B4-BE49-F238E27FC236}">
                <a16:creationId xmlns:a16="http://schemas.microsoft.com/office/drawing/2014/main" id="{E98A1CEE-6CB1-BB40-B5CB-FFEA3DEB6927}"/>
              </a:ext>
            </a:extLst>
          </p:cNvPr>
          <p:cNvSpPr>
            <a:spLocks noGrp="1"/>
          </p:cNvSpPr>
          <p:nvPr>
            <p:ph sz="quarter" idx="12"/>
          </p:nvPr>
        </p:nvSpPr>
        <p:spPr>
          <a:xfrm>
            <a:off x="327204" y="917576"/>
            <a:ext cx="11555413" cy="674687"/>
          </a:xfrm>
        </p:spPr>
        <p:txBody>
          <a:bodyPr/>
          <a:lstStyle/>
          <a:p>
            <a:r>
              <a:rPr lang="zh-CN" altLang="en-US" dirty="0">
                <a:solidFill>
                  <a:schemeClr val="tx1"/>
                </a:solidFill>
                <a:latin typeface="+mj-ea"/>
              </a:rPr>
              <a:t>自主品牌共计更新</a:t>
            </a:r>
            <a:r>
              <a:rPr lang="en-US" altLang="zh-CN" dirty="0">
                <a:solidFill>
                  <a:schemeClr val="tx1"/>
                </a:solidFill>
                <a:latin typeface="+mj-ea"/>
              </a:rPr>
              <a:t>241</a:t>
            </a:r>
            <a:r>
              <a:rPr lang="zh-CN" altLang="en-US" dirty="0">
                <a:solidFill>
                  <a:schemeClr val="tx1"/>
                </a:solidFill>
                <a:latin typeface="+mj-ea"/>
              </a:rPr>
              <a:t>项内容（上月</a:t>
            </a:r>
            <a:r>
              <a:rPr lang="en-US" altLang="zh-CN" dirty="0">
                <a:solidFill>
                  <a:schemeClr val="tx1"/>
                </a:solidFill>
                <a:latin typeface="+mj-ea"/>
              </a:rPr>
              <a:t>79</a:t>
            </a:r>
            <a:r>
              <a:rPr lang="zh-CN" altLang="en-US" dirty="0">
                <a:solidFill>
                  <a:schemeClr val="tx1"/>
                </a:solidFill>
                <a:latin typeface="+mj-ea"/>
              </a:rPr>
              <a:t>项），较上月明显增加。本月升级品牌依然以传统厂商新兴品牌为主，如深蓝、智己、昊铂、岚图等。</a:t>
            </a:r>
          </a:p>
        </p:txBody>
      </p:sp>
      <p:cxnSp>
        <p:nvCxnSpPr>
          <p:cNvPr id="46" name="直接连接符 45"/>
          <p:cNvCxnSpPr/>
          <p:nvPr/>
        </p:nvCxnSpPr>
        <p:spPr>
          <a:xfrm>
            <a:off x="6788806" y="2229847"/>
            <a:ext cx="0" cy="1592856"/>
          </a:xfrm>
          <a:prstGeom prst="line">
            <a:avLst/>
          </a:prstGeom>
          <a:ln w="28575">
            <a:solidFill>
              <a:srgbClr val="00B0F0"/>
            </a:solidFill>
            <a:prstDash val="sysDash"/>
          </a:ln>
        </p:spPr>
        <p:style>
          <a:lnRef idx="1">
            <a:schemeClr val="accent1"/>
          </a:lnRef>
          <a:fillRef idx="0">
            <a:schemeClr val="accent1"/>
          </a:fillRef>
          <a:effectRef idx="0">
            <a:schemeClr val="accent1"/>
          </a:effectRef>
          <a:fontRef idx="minor">
            <a:schemeClr val="tx1"/>
          </a:fontRef>
        </p:style>
      </p:cxnSp>
      <p:sp>
        <p:nvSpPr>
          <p:cNvPr id="56" name="文本框 55"/>
          <p:cNvSpPr txBox="1"/>
          <p:nvPr/>
        </p:nvSpPr>
        <p:spPr>
          <a:xfrm>
            <a:off x="6968922" y="2229847"/>
            <a:ext cx="698500" cy="276999"/>
          </a:xfrm>
          <a:prstGeom prst="rect">
            <a:avLst/>
          </a:prstGeom>
          <a:noFill/>
        </p:spPr>
        <p:txBody>
          <a:bodyPr wrap="square" rtlCol="0">
            <a:spAutoFit/>
          </a:bodyPr>
          <a:lstStyle/>
          <a:p>
            <a:pPr algn="ctr"/>
            <a:r>
              <a:rPr lang="en-US" altLang="zh-CN" sz="1200" b="1" dirty="0">
                <a:solidFill>
                  <a:srgbClr val="00B0F0"/>
                </a:solidFill>
                <a:latin typeface="微软雅黑"/>
              </a:rPr>
              <a:t>2023</a:t>
            </a:r>
            <a:endParaRPr lang="zh-CN" altLang="en-US" sz="1200" b="1" dirty="0">
              <a:solidFill>
                <a:srgbClr val="00B0F0"/>
              </a:solidFill>
              <a:latin typeface="微软雅黑"/>
            </a:endParaRPr>
          </a:p>
        </p:txBody>
      </p:sp>
      <p:sp>
        <p:nvSpPr>
          <p:cNvPr id="57" name="文本框 56"/>
          <p:cNvSpPr txBox="1"/>
          <p:nvPr/>
        </p:nvSpPr>
        <p:spPr>
          <a:xfrm>
            <a:off x="5784410" y="2229847"/>
            <a:ext cx="698500" cy="276999"/>
          </a:xfrm>
          <a:prstGeom prst="rect">
            <a:avLst/>
          </a:prstGeom>
          <a:noFill/>
        </p:spPr>
        <p:txBody>
          <a:bodyPr wrap="square" rtlCol="0">
            <a:spAutoFit/>
          </a:bodyPr>
          <a:lstStyle/>
          <a:p>
            <a:pPr algn="ctr"/>
            <a:r>
              <a:rPr lang="en-US" altLang="zh-CN" sz="1200" b="1" dirty="0">
                <a:solidFill>
                  <a:srgbClr val="00B0F0"/>
                </a:solidFill>
                <a:latin typeface="微软雅黑"/>
              </a:rPr>
              <a:t>2022</a:t>
            </a:r>
            <a:endParaRPr lang="zh-CN" altLang="en-US" sz="1200" b="1" dirty="0">
              <a:solidFill>
                <a:srgbClr val="00B0F0"/>
              </a:solidFill>
              <a:latin typeface="微软雅黑"/>
            </a:endParaRPr>
          </a:p>
        </p:txBody>
      </p:sp>
      <p:sp>
        <p:nvSpPr>
          <p:cNvPr id="58" name="文本框 57"/>
          <p:cNvSpPr txBox="1"/>
          <p:nvPr/>
        </p:nvSpPr>
        <p:spPr>
          <a:xfrm>
            <a:off x="339853" y="5100571"/>
            <a:ext cx="5508885" cy="282024"/>
          </a:xfrm>
          <a:prstGeom prst="rect">
            <a:avLst/>
          </a:prstGeom>
          <a:noFill/>
        </p:spPr>
        <p:txBody>
          <a:bodyPr wrap="square" rtlCol="0">
            <a:spAutoFit/>
          </a:bodyPr>
          <a:lstStyle/>
          <a:p>
            <a:pPr algn="ctr"/>
            <a:r>
              <a:rPr lang="zh-CN" altLang="en-US" sz="1200" dirty="0">
                <a:solidFill>
                  <a:srgbClr val="0E0D10"/>
                </a:solidFill>
                <a:latin typeface="微软雅黑"/>
              </a:rPr>
              <a:t>（</a:t>
            </a:r>
            <a:r>
              <a:rPr lang="en-US" altLang="zh-CN" sz="1200" dirty="0">
                <a:solidFill>
                  <a:srgbClr val="0E0D10"/>
                </a:solidFill>
                <a:latin typeface="微软雅黑"/>
              </a:rPr>
              <a:t>Base=241</a:t>
            </a:r>
            <a:r>
              <a:rPr lang="zh-CN" altLang="en-US" sz="1200" dirty="0">
                <a:solidFill>
                  <a:srgbClr val="0E0D10"/>
                </a:solidFill>
                <a:latin typeface="微软雅黑"/>
              </a:rPr>
              <a:t>项）</a:t>
            </a:r>
          </a:p>
        </p:txBody>
      </p:sp>
      <p:graphicFrame>
        <p:nvGraphicFramePr>
          <p:cNvPr id="59" name="Chart 18">
            <a:extLst>
              <a:ext uri="{FF2B5EF4-FFF2-40B4-BE49-F238E27FC236}">
                <a16:creationId xmlns:a16="http://schemas.microsoft.com/office/drawing/2014/main" id="{68AA83EE-2B9C-5249-9F15-FCC7A54F3FD0}"/>
              </a:ext>
            </a:extLst>
          </p:cNvPr>
          <p:cNvGraphicFramePr/>
          <p:nvPr>
            <p:extLst>
              <p:ext uri="{D42A27DB-BD31-4B8C-83A1-F6EECF244321}">
                <p14:modId xmlns:p14="http://schemas.microsoft.com/office/powerpoint/2010/main" val="602639487"/>
              </p:ext>
            </p:extLst>
          </p:nvPr>
        </p:nvGraphicFramePr>
        <p:xfrm>
          <a:off x="6532861" y="5185538"/>
          <a:ext cx="4957136" cy="1609629"/>
        </p:xfrm>
        <a:graphic>
          <a:graphicData uri="http://schemas.openxmlformats.org/drawingml/2006/chart">
            <c:chart xmlns:c="http://schemas.openxmlformats.org/drawingml/2006/chart" xmlns:r="http://schemas.openxmlformats.org/officeDocument/2006/relationships" r:id="rId4"/>
          </a:graphicData>
        </a:graphic>
      </p:graphicFrame>
      <p:cxnSp>
        <p:nvCxnSpPr>
          <p:cNvPr id="60" name="直接连接符 59"/>
          <p:cNvCxnSpPr/>
          <p:nvPr/>
        </p:nvCxnSpPr>
        <p:spPr>
          <a:xfrm>
            <a:off x="6092158" y="4799436"/>
            <a:ext cx="0" cy="1800000"/>
          </a:xfrm>
          <a:prstGeom prst="line">
            <a:avLst/>
          </a:prstGeom>
          <a:ln>
            <a:solidFill>
              <a:schemeClr val="bg1">
                <a:lumMod val="7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flipH="1">
            <a:off x="365433" y="4638348"/>
            <a:ext cx="11517184" cy="0"/>
          </a:xfrm>
          <a:prstGeom prst="line">
            <a:avLst/>
          </a:prstGeom>
          <a:ln>
            <a:solidFill>
              <a:schemeClr val="bg1">
                <a:lumMod val="75000"/>
              </a:schemeClr>
            </a:solidFill>
            <a:prstDash val="dashDot"/>
          </a:ln>
        </p:spPr>
        <p:style>
          <a:lnRef idx="1">
            <a:schemeClr val="accent1"/>
          </a:lnRef>
          <a:fillRef idx="0">
            <a:schemeClr val="accent1"/>
          </a:fillRef>
          <a:effectRef idx="0">
            <a:schemeClr val="accent1"/>
          </a:effectRef>
          <a:fontRef idx="minor">
            <a:schemeClr val="tx1"/>
          </a:fontRef>
        </p:style>
      </p:cxnSp>
      <p:sp>
        <p:nvSpPr>
          <p:cNvPr id="69" name="矩形 68"/>
          <p:cNvSpPr/>
          <p:nvPr/>
        </p:nvSpPr>
        <p:spPr>
          <a:xfrm>
            <a:off x="3419866" y="1766343"/>
            <a:ext cx="4584879" cy="311047"/>
          </a:xfrm>
          <a:prstGeom prst="rect">
            <a:avLst/>
          </a:pr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rgbClr val="FFFFFF"/>
                </a:solidFill>
                <a:latin typeface="微软雅黑" panose="020B0503020204020204" pitchFamily="34" charset="-122"/>
                <a:cs typeface="Poppins" pitchFamily="2" charset="77"/>
              </a:rPr>
              <a:t>2022</a:t>
            </a:r>
            <a:r>
              <a:rPr lang="zh-CN" altLang="en-US" sz="1400" b="1" dirty="0">
                <a:solidFill>
                  <a:srgbClr val="FFFFFF"/>
                </a:solidFill>
                <a:latin typeface="微软雅黑" panose="020B0503020204020204" pitchFamily="34" charset="-122"/>
                <a:cs typeface="Poppins" pitchFamily="2" charset="77"/>
              </a:rPr>
              <a:t>年</a:t>
            </a:r>
            <a:r>
              <a:rPr lang="en-US" altLang="zh-CN" sz="1400" b="1" dirty="0">
                <a:solidFill>
                  <a:srgbClr val="FFFFFF"/>
                </a:solidFill>
                <a:latin typeface="微软雅黑" panose="020B0503020204020204" pitchFamily="34" charset="-122"/>
                <a:cs typeface="Poppins" pitchFamily="2" charset="77"/>
              </a:rPr>
              <a:t>1</a:t>
            </a:r>
            <a:r>
              <a:rPr lang="zh-CN" altLang="en-US" sz="1400" b="1" dirty="0">
                <a:solidFill>
                  <a:srgbClr val="FFFFFF"/>
                </a:solidFill>
                <a:latin typeface="微软雅黑" panose="020B0503020204020204" pitchFamily="34" charset="-122"/>
                <a:cs typeface="Poppins" pitchFamily="2" charset="77"/>
              </a:rPr>
              <a:t>月</a:t>
            </a:r>
            <a:r>
              <a:rPr lang="en-US" altLang="zh-CN" sz="1400" b="1" dirty="0">
                <a:solidFill>
                  <a:srgbClr val="FFFFFF"/>
                </a:solidFill>
                <a:latin typeface="微软雅黑" panose="020B0503020204020204" pitchFamily="34" charset="-122"/>
                <a:cs typeface="Poppins" pitchFamily="2" charset="77"/>
              </a:rPr>
              <a:t>-2023</a:t>
            </a:r>
            <a:r>
              <a:rPr lang="zh-CN" altLang="en-US" sz="1400" b="1" dirty="0">
                <a:solidFill>
                  <a:srgbClr val="FFFFFF"/>
                </a:solidFill>
                <a:latin typeface="微软雅黑" panose="020B0503020204020204" pitchFamily="34" charset="-122"/>
                <a:cs typeface="Poppins" pitchFamily="2" charset="77"/>
              </a:rPr>
              <a:t>年</a:t>
            </a:r>
            <a:r>
              <a:rPr lang="en-US" altLang="zh-CN" sz="1400" b="1" dirty="0">
                <a:solidFill>
                  <a:srgbClr val="FFFFFF"/>
                </a:solidFill>
                <a:latin typeface="微软雅黑" panose="020B0503020204020204" pitchFamily="34" charset="-122"/>
                <a:cs typeface="Poppins" pitchFamily="2" charset="77"/>
              </a:rPr>
              <a:t>11</a:t>
            </a:r>
            <a:r>
              <a:rPr lang="zh-CN" altLang="en-US" sz="1400" b="1" dirty="0">
                <a:solidFill>
                  <a:srgbClr val="FFFFFF"/>
                </a:solidFill>
                <a:latin typeface="微软雅黑" panose="020B0503020204020204" pitchFamily="34" charset="-122"/>
                <a:cs typeface="Poppins" pitchFamily="2" charset="77"/>
              </a:rPr>
              <a:t>月 </a:t>
            </a:r>
            <a:r>
              <a:rPr lang="en-US" altLang="zh-CN" sz="1400" b="1" dirty="0">
                <a:solidFill>
                  <a:srgbClr val="FFFFFF"/>
                </a:solidFill>
                <a:latin typeface="微软雅黑" panose="020B0503020204020204" pitchFamily="34" charset="-122"/>
                <a:cs typeface="Poppins" pitchFamily="2" charset="77"/>
              </a:rPr>
              <a:t>OTA</a:t>
            </a:r>
            <a:r>
              <a:rPr lang="zh-CN" altLang="en-US" sz="1400" b="1" dirty="0">
                <a:solidFill>
                  <a:srgbClr val="FFFFFF"/>
                </a:solidFill>
                <a:latin typeface="微软雅黑" panose="020B0503020204020204" pitchFamily="34" charset="-122"/>
                <a:cs typeface="Poppins" pitchFamily="2" charset="77"/>
              </a:rPr>
              <a:t>大类统计</a:t>
            </a:r>
          </a:p>
        </p:txBody>
      </p:sp>
      <p:sp>
        <p:nvSpPr>
          <p:cNvPr id="70" name="矩形 69"/>
          <p:cNvSpPr/>
          <p:nvPr/>
        </p:nvSpPr>
        <p:spPr>
          <a:xfrm>
            <a:off x="6852181" y="4763662"/>
            <a:ext cx="4237149" cy="311047"/>
          </a:xfrm>
          <a:prstGeom prst="rect">
            <a:avLst/>
          </a:pr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rgbClr val="FFFFFF"/>
                </a:solidFill>
                <a:latin typeface="微软雅黑" panose="020B0503020204020204" pitchFamily="34" charset="-122"/>
                <a:cs typeface="Poppins" pitchFamily="2" charset="77"/>
              </a:rPr>
              <a:t>2023</a:t>
            </a:r>
            <a:r>
              <a:rPr lang="zh-CN" altLang="en-US" sz="1400" b="1" dirty="0">
                <a:solidFill>
                  <a:srgbClr val="FFFFFF"/>
                </a:solidFill>
                <a:latin typeface="微软雅黑" panose="020B0503020204020204" pitchFamily="34" charset="-122"/>
                <a:cs typeface="Poppins" pitchFamily="2" charset="77"/>
              </a:rPr>
              <a:t>年</a:t>
            </a:r>
            <a:r>
              <a:rPr lang="en-US" altLang="zh-CN" sz="1400" b="1" dirty="0">
                <a:solidFill>
                  <a:srgbClr val="FFFFFF"/>
                </a:solidFill>
                <a:latin typeface="微软雅黑" panose="020B0503020204020204" pitchFamily="34" charset="-122"/>
                <a:cs typeface="Poppins" pitchFamily="2" charset="77"/>
              </a:rPr>
              <a:t>11</a:t>
            </a:r>
            <a:r>
              <a:rPr lang="zh-CN" altLang="en-US" sz="1400" b="1" dirty="0">
                <a:solidFill>
                  <a:srgbClr val="FFFFFF"/>
                </a:solidFill>
                <a:latin typeface="微软雅黑" panose="020B0503020204020204" pitchFamily="34" charset="-122"/>
                <a:cs typeface="Poppins" pitchFamily="2" charset="77"/>
              </a:rPr>
              <a:t>月 </a:t>
            </a:r>
            <a:r>
              <a:rPr lang="en-US" altLang="zh-CN" sz="1400" b="1" dirty="0">
                <a:solidFill>
                  <a:srgbClr val="FFFFFF"/>
                </a:solidFill>
                <a:latin typeface="微软雅黑" panose="020B0503020204020204" pitchFamily="34" charset="-122"/>
                <a:cs typeface="Poppins" pitchFamily="2" charset="77"/>
              </a:rPr>
              <a:t>OTA</a:t>
            </a:r>
            <a:r>
              <a:rPr lang="zh-CN" altLang="en-US" sz="1400" b="1" dirty="0">
                <a:solidFill>
                  <a:srgbClr val="FFFFFF"/>
                </a:solidFill>
                <a:latin typeface="微软雅黑" panose="020B0503020204020204" pitchFamily="34" charset="-122"/>
                <a:cs typeface="Poppins" pitchFamily="2" charset="77"/>
              </a:rPr>
              <a:t>中类统计</a:t>
            </a:r>
          </a:p>
        </p:txBody>
      </p:sp>
      <p:graphicFrame>
        <p:nvGraphicFramePr>
          <p:cNvPr id="72" name="Chart 38">
            <a:extLst>
              <a:ext uri="{FF2B5EF4-FFF2-40B4-BE49-F238E27FC236}">
                <a16:creationId xmlns:a16="http://schemas.microsoft.com/office/drawing/2014/main" id="{1858FDAE-75AE-E346-8D1F-566D566C2E73}"/>
              </a:ext>
            </a:extLst>
          </p:cNvPr>
          <p:cNvGraphicFramePr/>
          <p:nvPr>
            <p:extLst>
              <p:ext uri="{D42A27DB-BD31-4B8C-83A1-F6EECF244321}">
                <p14:modId xmlns:p14="http://schemas.microsoft.com/office/powerpoint/2010/main" val="3659180874"/>
              </p:ext>
            </p:extLst>
          </p:nvPr>
        </p:nvGraphicFramePr>
        <p:xfrm>
          <a:off x="1622895" y="5237650"/>
          <a:ext cx="2942800" cy="1455929"/>
        </p:xfrm>
        <a:graphic>
          <a:graphicData uri="http://schemas.openxmlformats.org/drawingml/2006/chart">
            <c:chart xmlns:c="http://schemas.openxmlformats.org/drawingml/2006/chart" xmlns:r="http://schemas.openxmlformats.org/officeDocument/2006/relationships" r:id="rId5"/>
          </a:graphicData>
        </a:graphic>
      </p:graphicFrame>
      <p:sp>
        <p:nvSpPr>
          <p:cNvPr id="73" name="矩形 72"/>
          <p:cNvSpPr/>
          <p:nvPr/>
        </p:nvSpPr>
        <p:spPr>
          <a:xfrm>
            <a:off x="1079858" y="4763662"/>
            <a:ext cx="4237149" cy="311047"/>
          </a:xfrm>
          <a:prstGeom prst="rect">
            <a:avLst/>
          </a:pr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rgbClr val="FFFFFF"/>
                </a:solidFill>
                <a:latin typeface="微软雅黑" panose="020B0503020204020204" pitchFamily="34" charset="-122"/>
                <a:cs typeface="Poppins" pitchFamily="2" charset="77"/>
              </a:rPr>
              <a:t>2023</a:t>
            </a:r>
            <a:r>
              <a:rPr lang="zh-CN" altLang="en-US" sz="1400" b="1" dirty="0">
                <a:solidFill>
                  <a:srgbClr val="FFFFFF"/>
                </a:solidFill>
                <a:latin typeface="微软雅黑" panose="020B0503020204020204" pitchFamily="34" charset="-122"/>
                <a:cs typeface="Poppins" pitchFamily="2" charset="77"/>
              </a:rPr>
              <a:t>年</a:t>
            </a:r>
            <a:r>
              <a:rPr lang="en-US" altLang="zh-CN" sz="1400" b="1" dirty="0">
                <a:solidFill>
                  <a:srgbClr val="FFFFFF"/>
                </a:solidFill>
                <a:latin typeface="微软雅黑" panose="020B0503020204020204" pitchFamily="34" charset="-122"/>
                <a:cs typeface="Poppins" pitchFamily="2" charset="77"/>
              </a:rPr>
              <a:t>11</a:t>
            </a:r>
            <a:r>
              <a:rPr lang="zh-CN" altLang="en-US" sz="1400" b="1" dirty="0">
                <a:solidFill>
                  <a:srgbClr val="FFFFFF"/>
                </a:solidFill>
                <a:latin typeface="微软雅黑" panose="020B0503020204020204" pitchFamily="34" charset="-122"/>
                <a:cs typeface="Poppins" pitchFamily="2" charset="77"/>
              </a:rPr>
              <a:t>月 </a:t>
            </a:r>
            <a:r>
              <a:rPr lang="en-US" altLang="zh-CN" sz="1400" b="1" dirty="0">
                <a:solidFill>
                  <a:srgbClr val="FFFFFF"/>
                </a:solidFill>
                <a:latin typeface="微软雅黑" panose="020B0503020204020204" pitchFamily="34" charset="-122"/>
                <a:cs typeface="Poppins" pitchFamily="2" charset="77"/>
              </a:rPr>
              <a:t>OTA</a:t>
            </a:r>
            <a:r>
              <a:rPr lang="zh-CN" altLang="en-US" sz="1400" b="1" dirty="0">
                <a:solidFill>
                  <a:srgbClr val="FFFFFF"/>
                </a:solidFill>
                <a:latin typeface="微软雅黑" panose="020B0503020204020204" pitchFamily="34" charset="-122"/>
                <a:cs typeface="Poppins" pitchFamily="2" charset="77"/>
              </a:rPr>
              <a:t>升级类型</a:t>
            </a:r>
          </a:p>
        </p:txBody>
      </p:sp>
    </p:spTree>
    <p:extLst>
      <p:ext uri="{BB962C8B-B14F-4D97-AF65-F5344CB8AC3E}">
        <p14:creationId xmlns:p14="http://schemas.microsoft.com/office/powerpoint/2010/main" val="30346716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2" name="Chart 43">
            <a:extLst>
              <a:ext uri="{FF2B5EF4-FFF2-40B4-BE49-F238E27FC236}">
                <a16:creationId xmlns:a16="http://schemas.microsoft.com/office/drawing/2014/main" id="{5D078F8A-13F6-4E4E-BB41-C939BDC7C705}"/>
              </a:ext>
            </a:extLst>
          </p:cNvPr>
          <p:cNvGraphicFramePr/>
          <p:nvPr>
            <p:extLst>
              <p:ext uri="{D42A27DB-BD31-4B8C-83A1-F6EECF244321}">
                <p14:modId xmlns:p14="http://schemas.microsoft.com/office/powerpoint/2010/main" val="2590748032"/>
              </p:ext>
            </p:extLst>
          </p:nvPr>
        </p:nvGraphicFramePr>
        <p:xfrm>
          <a:off x="395245" y="2041909"/>
          <a:ext cx="11487372" cy="2586362"/>
        </p:xfrm>
        <a:graphic>
          <a:graphicData uri="http://schemas.openxmlformats.org/drawingml/2006/chart">
            <c:chart xmlns:c="http://schemas.openxmlformats.org/drawingml/2006/chart" xmlns:r="http://schemas.openxmlformats.org/officeDocument/2006/relationships" r:id="rId3"/>
          </a:graphicData>
        </a:graphic>
      </p:graphicFrame>
      <p:sp>
        <p:nvSpPr>
          <p:cNvPr id="63" name="标题 3"/>
          <p:cNvSpPr>
            <a:spLocks noGrp="1"/>
          </p:cNvSpPr>
          <p:nvPr>
            <p:ph type="title"/>
          </p:nvPr>
        </p:nvSpPr>
        <p:spPr>
          <a:xfrm>
            <a:off x="314794" y="218958"/>
            <a:ext cx="11554730" cy="581142"/>
          </a:xfrm>
        </p:spPr>
        <p:txBody>
          <a:bodyPr anchor="t">
            <a:noAutofit/>
          </a:bodyPr>
          <a:lstStyle/>
          <a:p>
            <a:r>
              <a:rPr lang="en-US" altLang="zh-CN" dirty="0">
                <a:sym typeface="Arial"/>
              </a:rPr>
              <a:t>OTA</a:t>
            </a:r>
            <a:r>
              <a:rPr lang="zh-CN" altLang="en-US" dirty="0">
                <a:sym typeface="Arial"/>
              </a:rPr>
              <a:t>数据概览：合资</a:t>
            </a:r>
            <a:r>
              <a:rPr lang="en-US" altLang="zh-CN" dirty="0">
                <a:sym typeface="Arial"/>
              </a:rPr>
              <a:t>&amp;</a:t>
            </a:r>
            <a:r>
              <a:rPr lang="zh-CN" altLang="en-US" dirty="0">
                <a:sym typeface="Arial"/>
              </a:rPr>
              <a:t>豪华品牌</a:t>
            </a:r>
          </a:p>
        </p:txBody>
      </p:sp>
      <p:sp>
        <p:nvSpPr>
          <p:cNvPr id="64" name="内容占位符 43">
            <a:extLst>
              <a:ext uri="{FF2B5EF4-FFF2-40B4-BE49-F238E27FC236}">
                <a16:creationId xmlns:a16="http://schemas.microsoft.com/office/drawing/2014/main" id="{E98A1CEE-6CB1-BB40-B5CB-FFEA3DEB6927}"/>
              </a:ext>
            </a:extLst>
          </p:cNvPr>
          <p:cNvSpPr>
            <a:spLocks noGrp="1"/>
          </p:cNvSpPr>
          <p:nvPr>
            <p:ph sz="quarter" idx="12"/>
          </p:nvPr>
        </p:nvSpPr>
        <p:spPr>
          <a:xfrm>
            <a:off x="327204" y="917576"/>
            <a:ext cx="11555413" cy="674687"/>
          </a:xfrm>
        </p:spPr>
        <p:txBody>
          <a:bodyPr/>
          <a:lstStyle/>
          <a:p>
            <a:r>
              <a:rPr lang="zh-CN" altLang="en-US" dirty="0">
                <a:solidFill>
                  <a:schemeClr val="tx1"/>
                </a:solidFill>
                <a:latin typeface="+mj-ea"/>
              </a:rPr>
              <a:t>本月更新的合资</a:t>
            </a:r>
            <a:r>
              <a:rPr lang="en-US" altLang="zh-CN" dirty="0">
                <a:solidFill>
                  <a:schemeClr val="tx1"/>
                </a:solidFill>
                <a:latin typeface="+mj-ea"/>
              </a:rPr>
              <a:t>&amp;</a:t>
            </a:r>
            <a:r>
              <a:rPr lang="zh-CN" altLang="en-US" dirty="0">
                <a:solidFill>
                  <a:schemeClr val="tx1"/>
                </a:solidFill>
                <a:latin typeface="+mj-ea"/>
              </a:rPr>
              <a:t>豪华品牌有上汽通用旗下的别克、雪佛兰，另外还有</a:t>
            </a:r>
            <a:r>
              <a:rPr lang="en-US" altLang="zh-CN" dirty="0">
                <a:solidFill>
                  <a:schemeClr val="tx1"/>
                </a:solidFill>
                <a:latin typeface="+mj-ea"/>
              </a:rPr>
              <a:t>smart</a:t>
            </a:r>
            <a:r>
              <a:rPr lang="zh-CN" altLang="en-US" dirty="0">
                <a:solidFill>
                  <a:schemeClr val="tx1"/>
                </a:solidFill>
                <a:latin typeface="+mj-ea"/>
              </a:rPr>
              <a:t>和奔驰，但升级内容都不多，主要对车机导航和娱乐应用体验进行升级。</a:t>
            </a:r>
          </a:p>
        </p:txBody>
      </p:sp>
      <p:cxnSp>
        <p:nvCxnSpPr>
          <p:cNvPr id="65" name="直接连接符 64"/>
          <p:cNvCxnSpPr/>
          <p:nvPr/>
        </p:nvCxnSpPr>
        <p:spPr>
          <a:xfrm>
            <a:off x="6266104" y="2229847"/>
            <a:ext cx="0" cy="1592856"/>
          </a:xfrm>
          <a:prstGeom prst="line">
            <a:avLst/>
          </a:prstGeom>
          <a:ln w="28575">
            <a:solidFill>
              <a:srgbClr val="00B0F0"/>
            </a:solidFill>
            <a:prstDash val="sysDash"/>
          </a:ln>
        </p:spPr>
        <p:style>
          <a:lnRef idx="1">
            <a:schemeClr val="accent1"/>
          </a:lnRef>
          <a:fillRef idx="0">
            <a:schemeClr val="accent1"/>
          </a:fillRef>
          <a:effectRef idx="0">
            <a:schemeClr val="accent1"/>
          </a:effectRef>
          <a:fontRef idx="minor">
            <a:schemeClr val="tx1"/>
          </a:fontRef>
        </p:style>
      </p:cxnSp>
      <p:sp>
        <p:nvSpPr>
          <p:cNvPr id="66" name="文本框 65"/>
          <p:cNvSpPr txBox="1"/>
          <p:nvPr/>
        </p:nvSpPr>
        <p:spPr>
          <a:xfrm>
            <a:off x="6468935" y="2229847"/>
            <a:ext cx="698500" cy="276999"/>
          </a:xfrm>
          <a:prstGeom prst="rect">
            <a:avLst/>
          </a:prstGeom>
          <a:noFill/>
        </p:spPr>
        <p:txBody>
          <a:bodyPr wrap="square" rtlCol="0">
            <a:spAutoFit/>
          </a:bodyPr>
          <a:lstStyle/>
          <a:p>
            <a:pPr algn="ctr"/>
            <a:r>
              <a:rPr lang="en-US" altLang="zh-CN" sz="1200" b="1" dirty="0">
                <a:solidFill>
                  <a:srgbClr val="00B0F0"/>
                </a:solidFill>
                <a:latin typeface="微软雅黑"/>
              </a:rPr>
              <a:t>2023</a:t>
            </a:r>
            <a:endParaRPr lang="zh-CN" altLang="en-US" sz="1200" b="1" dirty="0">
              <a:solidFill>
                <a:srgbClr val="00B0F0"/>
              </a:solidFill>
              <a:latin typeface="微软雅黑"/>
            </a:endParaRPr>
          </a:p>
        </p:txBody>
      </p:sp>
      <p:sp>
        <p:nvSpPr>
          <p:cNvPr id="67" name="文本框 66"/>
          <p:cNvSpPr txBox="1"/>
          <p:nvPr/>
        </p:nvSpPr>
        <p:spPr>
          <a:xfrm>
            <a:off x="5250133" y="2229847"/>
            <a:ext cx="698500" cy="276999"/>
          </a:xfrm>
          <a:prstGeom prst="rect">
            <a:avLst/>
          </a:prstGeom>
          <a:noFill/>
        </p:spPr>
        <p:txBody>
          <a:bodyPr wrap="square" rtlCol="0">
            <a:spAutoFit/>
          </a:bodyPr>
          <a:lstStyle/>
          <a:p>
            <a:pPr algn="ctr"/>
            <a:r>
              <a:rPr lang="en-US" altLang="zh-CN" sz="1200" b="1" dirty="0">
                <a:solidFill>
                  <a:srgbClr val="00B0F0"/>
                </a:solidFill>
                <a:latin typeface="微软雅黑"/>
              </a:rPr>
              <a:t>2022</a:t>
            </a:r>
            <a:endParaRPr lang="zh-CN" altLang="en-US" sz="1200" b="1" dirty="0">
              <a:solidFill>
                <a:srgbClr val="00B0F0"/>
              </a:solidFill>
              <a:latin typeface="微软雅黑"/>
            </a:endParaRPr>
          </a:p>
        </p:txBody>
      </p:sp>
      <p:sp>
        <p:nvSpPr>
          <p:cNvPr id="68" name="文本框 67"/>
          <p:cNvSpPr txBox="1"/>
          <p:nvPr/>
        </p:nvSpPr>
        <p:spPr>
          <a:xfrm>
            <a:off x="339853" y="5100571"/>
            <a:ext cx="5508885" cy="282024"/>
          </a:xfrm>
          <a:prstGeom prst="rect">
            <a:avLst/>
          </a:prstGeom>
          <a:noFill/>
        </p:spPr>
        <p:txBody>
          <a:bodyPr wrap="square" rtlCol="0">
            <a:spAutoFit/>
          </a:bodyPr>
          <a:lstStyle/>
          <a:p>
            <a:pPr algn="ctr"/>
            <a:r>
              <a:rPr lang="zh-CN" altLang="en-US" sz="1200" dirty="0">
                <a:solidFill>
                  <a:srgbClr val="0E0D10"/>
                </a:solidFill>
                <a:latin typeface="微软雅黑"/>
              </a:rPr>
              <a:t>（</a:t>
            </a:r>
            <a:r>
              <a:rPr lang="en-US" altLang="zh-CN" sz="1200" dirty="0">
                <a:solidFill>
                  <a:srgbClr val="0E0D10"/>
                </a:solidFill>
                <a:latin typeface="微软雅黑"/>
              </a:rPr>
              <a:t>Base=33</a:t>
            </a:r>
            <a:r>
              <a:rPr lang="zh-CN" altLang="en-US" sz="1200" dirty="0">
                <a:solidFill>
                  <a:srgbClr val="0E0D10"/>
                </a:solidFill>
                <a:latin typeface="微软雅黑"/>
              </a:rPr>
              <a:t>项）</a:t>
            </a:r>
          </a:p>
        </p:txBody>
      </p:sp>
      <p:graphicFrame>
        <p:nvGraphicFramePr>
          <p:cNvPr id="69" name="Chart 18">
            <a:extLst>
              <a:ext uri="{FF2B5EF4-FFF2-40B4-BE49-F238E27FC236}">
                <a16:creationId xmlns:a16="http://schemas.microsoft.com/office/drawing/2014/main" id="{68AA83EE-2B9C-5249-9F15-FCC7A54F3FD0}"/>
              </a:ext>
            </a:extLst>
          </p:cNvPr>
          <p:cNvGraphicFramePr/>
          <p:nvPr>
            <p:extLst>
              <p:ext uri="{D42A27DB-BD31-4B8C-83A1-F6EECF244321}">
                <p14:modId xmlns:p14="http://schemas.microsoft.com/office/powerpoint/2010/main" val="30856030"/>
              </p:ext>
            </p:extLst>
          </p:nvPr>
        </p:nvGraphicFramePr>
        <p:xfrm>
          <a:off x="6532861" y="5185538"/>
          <a:ext cx="4957136" cy="1609629"/>
        </p:xfrm>
        <a:graphic>
          <a:graphicData uri="http://schemas.openxmlformats.org/drawingml/2006/chart">
            <c:chart xmlns:c="http://schemas.openxmlformats.org/drawingml/2006/chart" xmlns:r="http://schemas.openxmlformats.org/officeDocument/2006/relationships" r:id="rId4"/>
          </a:graphicData>
        </a:graphic>
      </p:graphicFrame>
      <p:cxnSp>
        <p:nvCxnSpPr>
          <p:cNvPr id="70" name="直接连接符 69"/>
          <p:cNvCxnSpPr/>
          <p:nvPr/>
        </p:nvCxnSpPr>
        <p:spPr>
          <a:xfrm>
            <a:off x="6092158" y="4799436"/>
            <a:ext cx="0" cy="1800000"/>
          </a:xfrm>
          <a:prstGeom prst="line">
            <a:avLst/>
          </a:prstGeom>
          <a:ln>
            <a:solidFill>
              <a:schemeClr val="bg1">
                <a:lumMod val="7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H="1">
            <a:off x="365433" y="4638348"/>
            <a:ext cx="11517184" cy="0"/>
          </a:xfrm>
          <a:prstGeom prst="line">
            <a:avLst/>
          </a:prstGeom>
          <a:ln>
            <a:solidFill>
              <a:schemeClr val="bg1">
                <a:lumMod val="75000"/>
              </a:schemeClr>
            </a:solidFill>
            <a:prstDash val="dashDot"/>
          </a:ln>
        </p:spPr>
        <p:style>
          <a:lnRef idx="1">
            <a:schemeClr val="accent1"/>
          </a:lnRef>
          <a:fillRef idx="0">
            <a:schemeClr val="accent1"/>
          </a:fillRef>
          <a:effectRef idx="0">
            <a:schemeClr val="accent1"/>
          </a:effectRef>
          <a:fontRef idx="minor">
            <a:schemeClr val="tx1"/>
          </a:fontRef>
        </p:style>
      </p:cxnSp>
      <p:sp>
        <p:nvSpPr>
          <p:cNvPr id="72" name="矩形 71"/>
          <p:cNvSpPr/>
          <p:nvPr/>
        </p:nvSpPr>
        <p:spPr>
          <a:xfrm>
            <a:off x="3419866" y="1766343"/>
            <a:ext cx="4584879" cy="311047"/>
          </a:xfrm>
          <a:prstGeom prst="rect">
            <a:avLst/>
          </a:pr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rgbClr val="FFFFFF"/>
                </a:solidFill>
                <a:latin typeface="微软雅黑" panose="020B0503020204020204" pitchFamily="34" charset="-122"/>
                <a:cs typeface="Poppins" pitchFamily="2" charset="77"/>
              </a:rPr>
              <a:t>2022</a:t>
            </a:r>
            <a:r>
              <a:rPr lang="zh-CN" altLang="en-US" sz="1400" b="1" dirty="0">
                <a:solidFill>
                  <a:srgbClr val="FFFFFF"/>
                </a:solidFill>
                <a:latin typeface="微软雅黑" panose="020B0503020204020204" pitchFamily="34" charset="-122"/>
                <a:cs typeface="Poppins" pitchFamily="2" charset="77"/>
              </a:rPr>
              <a:t>年</a:t>
            </a:r>
            <a:r>
              <a:rPr lang="en-US" altLang="zh-CN" sz="1400" b="1" dirty="0">
                <a:solidFill>
                  <a:srgbClr val="FFFFFF"/>
                </a:solidFill>
                <a:latin typeface="微软雅黑" panose="020B0503020204020204" pitchFamily="34" charset="-122"/>
                <a:cs typeface="Poppins" pitchFamily="2" charset="77"/>
              </a:rPr>
              <a:t>1</a:t>
            </a:r>
            <a:r>
              <a:rPr lang="zh-CN" altLang="en-US" sz="1400" b="1" dirty="0">
                <a:solidFill>
                  <a:srgbClr val="FFFFFF"/>
                </a:solidFill>
                <a:latin typeface="微软雅黑" panose="020B0503020204020204" pitchFamily="34" charset="-122"/>
                <a:cs typeface="Poppins" pitchFamily="2" charset="77"/>
              </a:rPr>
              <a:t>月</a:t>
            </a:r>
            <a:r>
              <a:rPr lang="en-US" altLang="zh-CN" sz="1400" b="1" dirty="0">
                <a:solidFill>
                  <a:srgbClr val="FFFFFF"/>
                </a:solidFill>
                <a:latin typeface="微软雅黑" panose="020B0503020204020204" pitchFamily="34" charset="-122"/>
                <a:cs typeface="Poppins" pitchFamily="2" charset="77"/>
              </a:rPr>
              <a:t>-2023</a:t>
            </a:r>
            <a:r>
              <a:rPr lang="zh-CN" altLang="en-US" sz="1400" b="1" dirty="0">
                <a:solidFill>
                  <a:srgbClr val="FFFFFF"/>
                </a:solidFill>
                <a:latin typeface="微软雅黑" panose="020B0503020204020204" pitchFamily="34" charset="-122"/>
                <a:cs typeface="Poppins" pitchFamily="2" charset="77"/>
              </a:rPr>
              <a:t>年</a:t>
            </a:r>
            <a:r>
              <a:rPr lang="en-US" altLang="zh-CN" sz="1400" b="1" dirty="0">
                <a:solidFill>
                  <a:srgbClr val="FFFFFF"/>
                </a:solidFill>
                <a:latin typeface="微软雅黑" panose="020B0503020204020204" pitchFamily="34" charset="-122"/>
                <a:cs typeface="Poppins" pitchFamily="2" charset="77"/>
              </a:rPr>
              <a:t>11</a:t>
            </a:r>
            <a:r>
              <a:rPr lang="zh-CN" altLang="en-US" sz="1400" b="1" dirty="0">
                <a:solidFill>
                  <a:srgbClr val="FFFFFF"/>
                </a:solidFill>
                <a:latin typeface="微软雅黑" panose="020B0503020204020204" pitchFamily="34" charset="-122"/>
                <a:cs typeface="Poppins" pitchFamily="2" charset="77"/>
              </a:rPr>
              <a:t>月 </a:t>
            </a:r>
            <a:r>
              <a:rPr lang="en-US" altLang="zh-CN" sz="1400" b="1" dirty="0">
                <a:solidFill>
                  <a:srgbClr val="FFFFFF"/>
                </a:solidFill>
                <a:latin typeface="微软雅黑" panose="020B0503020204020204" pitchFamily="34" charset="-122"/>
                <a:cs typeface="Poppins" pitchFamily="2" charset="77"/>
              </a:rPr>
              <a:t>OTA</a:t>
            </a:r>
            <a:r>
              <a:rPr lang="zh-CN" altLang="en-US" sz="1400" b="1" dirty="0">
                <a:solidFill>
                  <a:srgbClr val="FFFFFF"/>
                </a:solidFill>
                <a:latin typeface="微软雅黑" panose="020B0503020204020204" pitchFamily="34" charset="-122"/>
                <a:cs typeface="Poppins" pitchFamily="2" charset="77"/>
              </a:rPr>
              <a:t>大类统计</a:t>
            </a:r>
          </a:p>
        </p:txBody>
      </p:sp>
      <p:sp>
        <p:nvSpPr>
          <p:cNvPr id="73" name="矩形 72"/>
          <p:cNvSpPr/>
          <p:nvPr/>
        </p:nvSpPr>
        <p:spPr>
          <a:xfrm>
            <a:off x="1079858" y="4763662"/>
            <a:ext cx="4237149" cy="311047"/>
          </a:xfrm>
          <a:prstGeom prst="rect">
            <a:avLst/>
          </a:pr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rgbClr val="FFFFFF"/>
                </a:solidFill>
                <a:latin typeface="微软雅黑" panose="020B0503020204020204" pitchFamily="34" charset="-122"/>
                <a:cs typeface="Poppins" pitchFamily="2" charset="77"/>
              </a:rPr>
              <a:t>2023</a:t>
            </a:r>
            <a:r>
              <a:rPr lang="zh-CN" altLang="en-US" sz="1400" b="1" dirty="0">
                <a:solidFill>
                  <a:srgbClr val="FFFFFF"/>
                </a:solidFill>
                <a:latin typeface="微软雅黑" panose="020B0503020204020204" pitchFamily="34" charset="-122"/>
                <a:cs typeface="Poppins" pitchFamily="2" charset="77"/>
              </a:rPr>
              <a:t>年</a:t>
            </a:r>
            <a:r>
              <a:rPr lang="en-US" altLang="zh-CN" sz="1400" b="1" dirty="0">
                <a:solidFill>
                  <a:srgbClr val="FFFFFF"/>
                </a:solidFill>
                <a:latin typeface="微软雅黑" panose="020B0503020204020204" pitchFamily="34" charset="-122"/>
                <a:cs typeface="Poppins" pitchFamily="2" charset="77"/>
              </a:rPr>
              <a:t>11</a:t>
            </a:r>
            <a:r>
              <a:rPr lang="zh-CN" altLang="en-US" sz="1400" b="1" dirty="0">
                <a:solidFill>
                  <a:srgbClr val="FFFFFF"/>
                </a:solidFill>
                <a:latin typeface="微软雅黑" panose="020B0503020204020204" pitchFamily="34" charset="-122"/>
                <a:cs typeface="Poppins" pitchFamily="2" charset="77"/>
              </a:rPr>
              <a:t>月 </a:t>
            </a:r>
            <a:r>
              <a:rPr lang="en-US" altLang="zh-CN" sz="1400" b="1" dirty="0">
                <a:solidFill>
                  <a:srgbClr val="FFFFFF"/>
                </a:solidFill>
                <a:latin typeface="微软雅黑" panose="020B0503020204020204" pitchFamily="34" charset="-122"/>
                <a:cs typeface="Poppins" pitchFamily="2" charset="77"/>
              </a:rPr>
              <a:t>OTA</a:t>
            </a:r>
            <a:r>
              <a:rPr lang="zh-CN" altLang="en-US" sz="1400" b="1" dirty="0">
                <a:solidFill>
                  <a:srgbClr val="FFFFFF"/>
                </a:solidFill>
                <a:latin typeface="微软雅黑" panose="020B0503020204020204" pitchFamily="34" charset="-122"/>
                <a:cs typeface="Poppins" pitchFamily="2" charset="77"/>
              </a:rPr>
              <a:t>升级类型</a:t>
            </a:r>
          </a:p>
        </p:txBody>
      </p:sp>
      <p:sp>
        <p:nvSpPr>
          <p:cNvPr id="74" name="矩形 73"/>
          <p:cNvSpPr/>
          <p:nvPr/>
        </p:nvSpPr>
        <p:spPr>
          <a:xfrm>
            <a:off x="6852181" y="4763662"/>
            <a:ext cx="4237149" cy="311047"/>
          </a:xfrm>
          <a:prstGeom prst="rect">
            <a:avLst/>
          </a:pr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rgbClr val="FFFFFF"/>
                </a:solidFill>
                <a:latin typeface="微软雅黑" panose="020B0503020204020204" pitchFamily="34" charset="-122"/>
                <a:cs typeface="Poppins" pitchFamily="2" charset="77"/>
              </a:rPr>
              <a:t>2023</a:t>
            </a:r>
            <a:r>
              <a:rPr lang="zh-CN" altLang="en-US" sz="1400" b="1" dirty="0">
                <a:solidFill>
                  <a:srgbClr val="FFFFFF"/>
                </a:solidFill>
                <a:latin typeface="微软雅黑" panose="020B0503020204020204" pitchFamily="34" charset="-122"/>
                <a:cs typeface="Poppins" pitchFamily="2" charset="77"/>
              </a:rPr>
              <a:t>年</a:t>
            </a:r>
            <a:r>
              <a:rPr lang="en-US" altLang="zh-CN" sz="1400" b="1" dirty="0">
                <a:solidFill>
                  <a:srgbClr val="FFFFFF"/>
                </a:solidFill>
                <a:latin typeface="微软雅黑" panose="020B0503020204020204" pitchFamily="34" charset="-122"/>
                <a:cs typeface="Poppins" pitchFamily="2" charset="77"/>
              </a:rPr>
              <a:t>11</a:t>
            </a:r>
            <a:r>
              <a:rPr lang="zh-CN" altLang="en-US" sz="1400" b="1" dirty="0">
                <a:solidFill>
                  <a:srgbClr val="FFFFFF"/>
                </a:solidFill>
                <a:latin typeface="微软雅黑" panose="020B0503020204020204" pitchFamily="34" charset="-122"/>
                <a:cs typeface="Poppins" pitchFamily="2" charset="77"/>
              </a:rPr>
              <a:t>月 </a:t>
            </a:r>
            <a:r>
              <a:rPr lang="en-US" altLang="zh-CN" sz="1400" b="1" dirty="0">
                <a:solidFill>
                  <a:srgbClr val="FFFFFF"/>
                </a:solidFill>
                <a:latin typeface="微软雅黑" panose="020B0503020204020204" pitchFamily="34" charset="-122"/>
                <a:cs typeface="Poppins" pitchFamily="2" charset="77"/>
              </a:rPr>
              <a:t>OTA</a:t>
            </a:r>
            <a:r>
              <a:rPr lang="zh-CN" altLang="en-US" sz="1400" b="1" dirty="0">
                <a:solidFill>
                  <a:srgbClr val="FFFFFF"/>
                </a:solidFill>
                <a:latin typeface="微软雅黑" panose="020B0503020204020204" pitchFamily="34" charset="-122"/>
                <a:cs typeface="Poppins" pitchFamily="2" charset="77"/>
              </a:rPr>
              <a:t>中类统计</a:t>
            </a:r>
          </a:p>
        </p:txBody>
      </p:sp>
      <p:graphicFrame>
        <p:nvGraphicFramePr>
          <p:cNvPr id="76" name="Chart 38">
            <a:extLst>
              <a:ext uri="{FF2B5EF4-FFF2-40B4-BE49-F238E27FC236}">
                <a16:creationId xmlns:a16="http://schemas.microsoft.com/office/drawing/2014/main" id="{1858FDAE-75AE-E346-8D1F-566D566C2E73}"/>
              </a:ext>
            </a:extLst>
          </p:cNvPr>
          <p:cNvGraphicFramePr/>
          <p:nvPr>
            <p:extLst>
              <p:ext uri="{D42A27DB-BD31-4B8C-83A1-F6EECF244321}">
                <p14:modId xmlns:p14="http://schemas.microsoft.com/office/powerpoint/2010/main" val="3634785917"/>
              </p:ext>
            </p:extLst>
          </p:nvPr>
        </p:nvGraphicFramePr>
        <p:xfrm>
          <a:off x="1622895" y="5237650"/>
          <a:ext cx="2942800" cy="1455929"/>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9067220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3">
            <a:extLst>
              <a:ext uri="{FF2B5EF4-FFF2-40B4-BE49-F238E27FC236}">
                <a16:creationId xmlns:a16="http://schemas.microsoft.com/office/drawing/2014/main" id="{CA7F927B-30D4-4C4D-85CB-E1A7645CD816}"/>
              </a:ext>
            </a:extLst>
          </p:cNvPr>
          <p:cNvSpPr/>
          <p:nvPr/>
        </p:nvSpPr>
        <p:spPr>
          <a:xfrm>
            <a:off x="3335628" y="1019876"/>
            <a:ext cx="8556335" cy="416198"/>
          </a:xfrm>
          <a:prstGeom prst="rect">
            <a:avLst/>
          </a:prstGeom>
          <a:solidFill>
            <a:srgbClr val="1264C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rgbClr val="FFFFFF"/>
              </a:solidFill>
              <a:latin typeface="Lato Light" panose="020F0502020204030203" pitchFamily="34" charset="0"/>
            </a:endParaRPr>
          </a:p>
        </p:txBody>
      </p:sp>
      <p:sp>
        <p:nvSpPr>
          <p:cNvPr id="31" name="标题 3"/>
          <p:cNvSpPr>
            <a:spLocks noGrp="1"/>
          </p:cNvSpPr>
          <p:nvPr>
            <p:ph type="title"/>
          </p:nvPr>
        </p:nvSpPr>
        <p:spPr>
          <a:xfrm>
            <a:off x="314794" y="218957"/>
            <a:ext cx="11554730" cy="581143"/>
          </a:xfrm>
        </p:spPr>
        <p:txBody>
          <a:bodyPr anchor="t">
            <a:noAutofit/>
          </a:bodyPr>
          <a:lstStyle/>
          <a:p>
            <a:r>
              <a:rPr lang="zh-CN" altLang="en-US" dirty="0">
                <a:sym typeface="Arial"/>
              </a:rPr>
              <a:t>行业整体：</a:t>
            </a:r>
            <a:r>
              <a:rPr lang="en-US" altLang="zh-CN" dirty="0">
                <a:sym typeface="Arial"/>
              </a:rPr>
              <a:t>OTA</a:t>
            </a:r>
            <a:r>
              <a:rPr lang="zh-CN" altLang="en-US" dirty="0">
                <a:sym typeface="Arial"/>
              </a:rPr>
              <a:t>迭代速度</a:t>
            </a:r>
          </a:p>
        </p:txBody>
      </p:sp>
      <p:sp>
        <p:nvSpPr>
          <p:cNvPr id="33" name="TextBox 22">
            <a:extLst>
              <a:ext uri="{FF2B5EF4-FFF2-40B4-BE49-F238E27FC236}">
                <a16:creationId xmlns:a16="http://schemas.microsoft.com/office/drawing/2014/main" id="{C4BD5E1E-5905-0541-88FE-40F5B2475A0B}"/>
              </a:ext>
            </a:extLst>
          </p:cNvPr>
          <p:cNvSpPr txBox="1"/>
          <p:nvPr/>
        </p:nvSpPr>
        <p:spPr>
          <a:xfrm>
            <a:off x="3351826" y="1047422"/>
            <a:ext cx="8540138" cy="307777"/>
          </a:xfrm>
          <a:prstGeom prst="rect">
            <a:avLst/>
          </a:prstGeom>
          <a:noFill/>
        </p:spPr>
        <p:txBody>
          <a:bodyPr wrap="square" rtlCol="0" anchor="ctr">
            <a:spAutoFit/>
          </a:bodyPr>
          <a:lstStyle/>
          <a:p>
            <a:pPr algn="ctr"/>
            <a:r>
              <a:rPr lang="zh-CN" altLang="en-US" sz="1400" b="1" dirty="0">
                <a:solidFill>
                  <a:srgbClr val="FFFFFF"/>
                </a:solidFill>
                <a:latin typeface="微软雅黑"/>
                <a:cs typeface="Poppins" pitchFamily="2" charset="77"/>
              </a:rPr>
              <a:t>监测品牌</a:t>
            </a:r>
            <a:r>
              <a:rPr lang="en-US" altLang="zh-CN" sz="1400" b="1" dirty="0">
                <a:solidFill>
                  <a:srgbClr val="FFFFFF"/>
                </a:solidFill>
                <a:latin typeface="微软雅黑"/>
                <a:cs typeface="Poppins" pitchFamily="2" charset="77"/>
              </a:rPr>
              <a:t>OTA</a:t>
            </a:r>
            <a:r>
              <a:rPr lang="zh-CN" altLang="en-US" sz="1400" b="1" dirty="0">
                <a:solidFill>
                  <a:srgbClr val="FFFFFF"/>
                </a:solidFill>
                <a:latin typeface="微软雅黑"/>
                <a:cs typeface="Poppins" pitchFamily="2" charset="77"/>
              </a:rPr>
              <a:t>频率概况（近一年）</a:t>
            </a:r>
            <a:endParaRPr lang="en-US" sz="1400" b="1" dirty="0">
              <a:solidFill>
                <a:srgbClr val="FFFFFF"/>
              </a:solidFill>
              <a:latin typeface="微软雅黑"/>
              <a:cs typeface="Poppins" pitchFamily="2" charset="77"/>
            </a:endParaRPr>
          </a:p>
        </p:txBody>
      </p:sp>
      <p:sp>
        <p:nvSpPr>
          <p:cNvPr id="34" name="Rectangle 23">
            <a:extLst>
              <a:ext uri="{FF2B5EF4-FFF2-40B4-BE49-F238E27FC236}">
                <a16:creationId xmlns:a16="http://schemas.microsoft.com/office/drawing/2014/main" id="{7FBE8E68-836B-DA4D-96AD-8775AB60F33F}"/>
              </a:ext>
            </a:extLst>
          </p:cNvPr>
          <p:cNvSpPr/>
          <p:nvPr/>
        </p:nvSpPr>
        <p:spPr>
          <a:xfrm>
            <a:off x="363488" y="2151880"/>
            <a:ext cx="346841" cy="346841"/>
          </a:xfrm>
          <a:prstGeom prst="rect">
            <a:avLst/>
          </a:prstGeom>
          <a:solidFill>
            <a:srgbClr val="63C0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rgbClr val="FFFFFF"/>
              </a:solidFill>
              <a:latin typeface="Lato Light" panose="020F0502020204030203" pitchFamily="34" charset="0"/>
            </a:endParaRPr>
          </a:p>
        </p:txBody>
      </p:sp>
      <p:sp>
        <p:nvSpPr>
          <p:cNvPr id="35" name="Rectangle 24">
            <a:extLst>
              <a:ext uri="{FF2B5EF4-FFF2-40B4-BE49-F238E27FC236}">
                <a16:creationId xmlns:a16="http://schemas.microsoft.com/office/drawing/2014/main" id="{71DB63B2-BDBA-7342-8D56-DC23C7B42EC5}"/>
              </a:ext>
            </a:extLst>
          </p:cNvPr>
          <p:cNvSpPr/>
          <p:nvPr/>
        </p:nvSpPr>
        <p:spPr>
          <a:xfrm>
            <a:off x="364433" y="4287429"/>
            <a:ext cx="346841" cy="346841"/>
          </a:xfrm>
          <a:prstGeom prst="rect">
            <a:avLst/>
          </a:prstGeom>
          <a:solidFill>
            <a:srgbClr val="01AF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rgbClr val="FFFFFF"/>
              </a:solidFill>
              <a:latin typeface="Lato Light" panose="020F0502020204030203" pitchFamily="34" charset="0"/>
            </a:endParaRPr>
          </a:p>
        </p:txBody>
      </p:sp>
      <p:sp>
        <p:nvSpPr>
          <p:cNvPr id="36" name="Subtitle 2">
            <a:extLst>
              <a:ext uri="{FF2B5EF4-FFF2-40B4-BE49-F238E27FC236}">
                <a16:creationId xmlns:a16="http://schemas.microsoft.com/office/drawing/2014/main" id="{4731EE37-7BDF-4147-AA63-BC0F2B1911F7}"/>
              </a:ext>
            </a:extLst>
          </p:cNvPr>
          <p:cNvSpPr txBox="1">
            <a:spLocks/>
          </p:cNvSpPr>
          <p:nvPr/>
        </p:nvSpPr>
        <p:spPr>
          <a:xfrm>
            <a:off x="363488" y="2485701"/>
            <a:ext cx="2969988" cy="1508105"/>
          </a:xfrm>
          <a:prstGeom prst="rect">
            <a:avLst/>
          </a:prstGeom>
        </p:spPr>
        <p:txBody>
          <a:bodyPr vert="horz" wrap="square" lIns="45720" tIns="22860" rIns="45720" bIns="22860"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1900"/>
              </a:lnSpc>
            </a:pPr>
            <a:r>
              <a:rPr lang="zh-CN" altLang="en-US" sz="1200" dirty="0">
                <a:solidFill>
                  <a:srgbClr val="0E0D10"/>
                </a:solidFill>
                <a:latin typeface="微软雅黑"/>
                <a:cs typeface="Open Sans Light" panose="020B0306030504020204" pitchFamily="34" charset="0"/>
              </a:rPr>
              <a:t>本月新势力升级节奏有所放缓，只有</a:t>
            </a:r>
            <a:r>
              <a:rPr lang="en-US" altLang="zh-CN" sz="1200" dirty="0">
                <a:solidFill>
                  <a:srgbClr val="0E0D10"/>
                </a:solidFill>
                <a:latin typeface="微软雅黑"/>
                <a:cs typeface="Open Sans Light" panose="020B0306030504020204" pitchFamily="34" charset="0"/>
              </a:rPr>
              <a:t>AITO</a:t>
            </a:r>
            <a:r>
              <a:rPr lang="zh-CN" altLang="en-US" sz="1200" dirty="0">
                <a:solidFill>
                  <a:srgbClr val="0E0D10"/>
                </a:solidFill>
                <a:latin typeface="微软雅黑"/>
                <a:cs typeface="Open Sans Light" panose="020B0306030504020204" pitchFamily="34" charset="0"/>
              </a:rPr>
              <a:t>和蔚来依然保持新技术和功能释放，理想从</a:t>
            </a:r>
            <a:r>
              <a:rPr lang="en-US" altLang="zh-CN" sz="1200" dirty="0">
                <a:solidFill>
                  <a:srgbClr val="0E0D10"/>
                </a:solidFill>
                <a:latin typeface="微软雅黑"/>
                <a:cs typeface="Open Sans Light" panose="020B0306030504020204" pitchFamily="34" charset="0"/>
              </a:rPr>
              <a:t>7</a:t>
            </a:r>
            <a:r>
              <a:rPr lang="zh-CN" altLang="en-US" sz="1200" dirty="0">
                <a:solidFill>
                  <a:srgbClr val="0E0D10"/>
                </a:solidFill>
                <a:latin typeface="微软雅黑"/>
                <a:cs typeface="Open Sans Light" panose="020B0306030504020204" pitchFamily="34" charset="0"/>
              </a:rPr>
              <a:t>月份开始，升级内容就明显压缩，相较前期的动辄上百项，形成鲜明对比。小鹏在本月终于推送大版本升级，最为瞩目的是无图城市</a:t>
            </a:r>
            <a:r>
              <a:rPr lang="en-US" altLang="zh-CN" sz="1200" dirty="0">
                <a:solidFill>
                  <a:srgbClr val="0E0D10"/>
                </a:solidFill>
                <a:latin typeface="微软雅黑"/>
                <a:cs typeface="Open Sans Light" panose="020B0306030504020204" pitchFamily="34" charset="0"/>
              </a:rPr>
              <a:t>NGP</a:t>
            </a:r>
            <a:r>
              <a:rPr lang="zh-CN" altLang="en-US" sz="1200" dirty="0">
                <a:solidFill>
                  <a:srgbClr val="0E0D10"/>
                </a:solidFill>
                <a:latin typeface="微软雅黑"/>
                <a:cs typeface="Open Sans Light" panose="020B0306030504020204" pitchFamily="34" charset="0"/>
              </a:rPr>
              <a:t>。</a:t>
            </a:r>
            <a:endParaRPr lang="en-US" altLang="zh-CN" sz="1200" dirty="0">
              <a:solidFill>
                <a:srgbClr val="0E0D10"/>
              </a:solidFill>
              <a:latin typeface="微软雅黑"/>
              <a:cs typeface="Open Sans Light" panose="020B0306030504020204" pitchFamily="34" charset="0"/>
            </a:endParaRPr>
          </a:p>
        </p:txBody>
      </p:sp>
      <p:sp>
        <p:nvSpPr>
          <p:cNvPr id="37" name="TextBox 28">
            <a:extLst>
              <a:ext uri="{FF2B5EF4-FFF2-40B4-BE49-F238E27FC236}">
                <a16:creationId xmlns:a16="http://schemas.microsoft.com/office/drawing/2014/main" id="{DC6982FC-B595-BE4E-A51D-AAFBA83B705E}"/>
              </a:ext>
            </a:extLst>
          </p:cNvPr>
          <p:cNvSpPr txBox="1"/>
          <p:nvPr/>
        </p:nvSpPr>
        <p:spPr>
          <a:xfrm>
            <a:off x="710329" y="2156023"/>
            <a:ext cx="2676815" cy="338554"/>
          </a:xfrm>
          <a:prstGeom prst="rect">
            <a:avLst/>
          </a:prstGeom>
          <a:noFill/>
        </p:spPr>
        <p:txBody>
          <a:bodyPr wrap="square" rtlCol="0" anchor="ctr" anchorCtr="0">
            <a:spAutoFit/>
          </a:bodyPr>
          <a:lstStyle/>
          <a:p>
            <a:r>
              <a:rPr lang="zh-CN" altLang="en-US" sz="1600" b="1" dirty="0">
                <a:solidFill>
                  <a:srgbClr val="0E0D10"/>
                </a:solidFill>
                <a:latin typeface="微软雅黑"/>
                <a:cs typeface="Poppins" pitchFamily="2" charset="77"/>
              </a:rPr>
              <a:t>新势力品牌</a:t>
            </a:r>
            <a:endParaRPr lang="en-US" sz="1600" b="1" dirty="0">
              <a:solidFill>
                <a:srgbClr val="0E0D10"/>
              </a:solidFill>
              <a:latin typeface="微软雅黑"/>
              <a:cs typeface="Poppins" pitchFamily="2" charset="77"/>
            </a:endParaRPr>
          </a:p>
        </p:txBody>
      </p:sp>
      <p:sp>
        <p:nvSpPr>
          <p:cNvPr id="38" name="Subtitle 2">
            <a:extLst>
              <a:ext uri="{FF2B5EF4-FFF2-40B4-BE49-F238E27FC236}">
                <a16:creationId xmlns:a16="http://schemas.microsoft.com/office/drawing/2014/main" id="{55BA2393-EA58-AE44-B130-BDA6E1EEBC28}"/>
              </a:ext>
            </a:extLst>
          </p:cNvPr>
          <p:cNvSpPr txBox="1">
            <a:spLocks/>
          </p:cNvSpPr>
          <p:nvPr/>
        </p:nvSpPr>
        <p:spPr>
          <a:xfrm>
            <a:off x="363488" y="4637821"/>
            <a:ext cx="2969988" cy="777136"/>
          </a:xfrm>
          <a:prstGeom prst="rect">
            <a:avLst/>
          </a:prstGeom>
        </p:spPr>
        <p:txBody>
          <a:bodyPr vert="horz" wrap="square" lIns="45720" tIns="22860" rIns="45720" bIns="22860" rtlCol="0">
            <a:spAutoFit/>
          </a:bodyPr>
          <a:lstStyle>
            <a:defPPr>
              <a:defRPr lang="zh-CN"/>
            </a:defPPr>
            <a:lvl1pPr indent="0" defTabSz="1087636">
              <a:lnSpc>
                <a:spcPts val="1900"/>
              </a:lnSpc>
              <a:spcBef>
                <a:spcPct val="20000"/>
              </a:spcBef>
              <a:buFont typeface="Arial"/>
              <a:buNone/>
              <a:defRPr sz="1200">
                <a:solidFill>
                  <a:srgbClr val="0E0D10"/>
                </a:solidFill>
                <a:latin typeface="微软雅黑"/>
                <a:cs typeface="Open Sans Light" panose="020B0306030504020204" pitchFamily="34" charset="0"/>
              </a:defRPr>
            </a:lvl1pPr>
            <a:lvl2pPr marL="1087636" indent="0" algn="ctr" defTabSz="1087636">
              <a:lnSpc>
                <a:spcPct val="130000"/>
              </a:lnSpc>
              <a:spcBef>
                <a:spcPct val="20000"/>
              </a:spcBef>
              <a:buFont typeface="Arial"/>
              <a:buNone/>
              <a:defRPr sz="3200">
                <a:solidFill>
                  <a:schemeClr val="tx1">
                    <a:tint val="75000"/>
                  </a:schemeClr>
                </a:solidFill>
                <a:latin typeface="Open Sans"/>
                <a:cs typeface="Open Sans"/>
              </a:defRPr>
            </a:lvl2pPr>
            <a:lvl3pPr marL="2175271" indent="0" algn="ctr" defTabSz="1087636">
              <a:lnSpc>
                <a:spcPct val="130000"/>
              </a:lnSpc>
              <a:spcBef>
                <a:spcPct val="20000"/>
              </a:spcBef>
              <a:buFont typeface="Arial"/>
              <a:buNone/>
              <a:defRPr sz="3200">
                <a:solidFill>
                  <a:schemeClr val="tx1">
                    <a:tint val="75000"/>
                  </a:schemeClr>
                </a:solidFill>
                <a:latin typeface="Open Sans"/>
                <a:cs typeface="Open Sans"/>
              </a:defRPr>
            </a:lvl3pPr>
            <a:lvl4pPr marL="3262912" indent="0" algn="ctr" defTabSz="1087636">
              <a:lnSpc>
                <a:spcPct val="130000"/>
              </a:lnSpc>
              <a:spcBef>
                <a:spcPct val="20000"/>
              </a:spcBef>
              <a:buFont typeface="Arial"/>
              <a:buNone/>
              <a:defRPr sz="3200">
                <a:solidFill>
                  <a:schemeClr val="tx1">
                    <a:tint val="75000"/>
                  </a:schemeClr>
                </a:solidFill>
                <a:latin typeface="Open Sans"/>
                <a:cs typeface="Open Sans"/>
              </a:defRPr>
            </a:lvl4pPr>
            <a:lvl5pPr marL="4350546" indent="0" algn="ctr" defTabSz="1087636">
              <a:lnSpc>
                <a:spcPct val="130000"/>
              </a:lnSpc>
              <a:spcBef>
                <a:spcPct val="20000"/>
              </a:spcBef>
              <a:buFont typeface="Arial"/>
              <a:buNone/>
              <a:defRPr sz="3200">
                <a:solidFill>
                  <a:schemeClr val="tx1">
                    <a:tint val="75000"/>
                  </a:schemeClr>
                </a:solidFill>
                <a:latin typeface="Open Sans"/>
                <a:cs typeface="Open Sans"/>
              </a:defRPr>
            </a:lvl5pPr>
            <a:lvl6pPr marL="5438184" indent="0" algn="ctr" defTabSz="1087636">
              <a:spcBef>
                <a:spcPct val="20000"/>
              </a:spcBef>
              <a:buFont typeface="Arial"/>
              <a:buNone/>
              <a:defRPr sz="4800">
                <a:solidFill>
                  <a:schemeClr val="tx1">
                    <a:tint val="75000"/>
                  </a:schemeClr>
                </a:solidFill>
              </a:defRPr>
            </a:lvl6pPr>
            <a:lvl7pPr marL="6525820" indent="0" algn="ctr" defTabSz="1087636">
              <a:spcBef>
                <a:spcPct val="20000"/>
              </a:spcBef>
              <a:buFont typeface="Arial"/>
              <a:buNone/>
              <a:defRPr sz="4800">
                <a:solidFill>
                  <a:schemeClr val="tx1">
                    <a:tint val="75000"/>
                  </a:schemeClr>
                </a:solidFill>
              </a:defRPr>
            </a:lvl7pPr>
            <a:lvl8pPr marL="7613455" indent="0" algn="ctr" defTabSz="1087636">
              <a:spcBef>
                <a:spcPct val="20000"/>
              </a:spcBef>
              <a:buFont typeface="Arial"/>
              <a:buNone/>
              <a:defRPr sz="4800">
                <a:solidFill>
                  <a:schemeClr val="tx1">
                    <a:tint val="75000"/>
                  </a:schemeClr>
                </a:solidFill>
              </a:defRPr>
            </a:lvl8pPr>
            <a:lvl9pPr marL="8701091" indent="0" algn="ctr" defTabSz="1087636">
              <a:spcBef>
                <a:spcPct val="20000"/>
              </a:spcBef>
              <a:buFont typeface="Arial"/>
              <a:buNone/>
              <a:defRPr sz="4800">
                <a:solidFill>
                  <a:schemeClr val="tx1">
                    <a:tint val="75000"/>
                  </a:schemeClr>
                </a:solidFill>
              </a:defRPr>
            </a:lvl9pPr>
          </a:lstStyle>
          <a:p>
            <a:r>
              <a:rPr lang="zh-CN" altLang="en-US" dirty="0"/>
              <a:t>本月升级的自主品牌不少，但只有智己推送了较多内容，智己以往几乎都是以中大版本的形式对车辆进行深度提升。</a:t>
            </a:r>
            <a:endParaRPr lang="en-US" altLang="zh-CN" dirty="0"/>
          </a:p>
        </p:txBody>
      </p:sp>
      <p:sp>
        <p:nvSpPr>
          <p:cNvPr id="40" name="TextBox 30">
            <a:extLst>
              <a:ext uri="{FF2B5EF4-FFF2-40B4-BE49-F238E27FC236}">
                <a16:creationId xmlns:a16="http://schemas.microsoft.com/office/drawing/2014/main" id="{FE80E53B-E525-E84F-A945-80647BB45DA3}"/>
              </a:ext>
            </a:extLst>
          </p:cNvPr>
          <p:cNvSpPr txBox="1"/>
          <p:nvPr/>
        </p:nvSpPr>
        <p:spPr>
          <a:xfrm>
            <a:off x="737032" y="4291572"/>
            <a:ext cx="2666309" cy="338554"/>
          </a:xfrm>
          <a:prstGeom prst="rect">
            <a:avLst/>
          </a:prstGeom>
          <a:noFill/>
        </p:spPr>
        <p:txBody>
          <a:bodyPr wrap="square" rtlCol="0" anchor="ctr" anchorCtr="0">
            <a:spAutoFit/>
          </a:bodyPr>
          <a:lstStyle/>
          <a:p>
            <a:r>
              <a:rPr lang="zh-CN" altLang="en-US" sz="1600" b="1" dirty="0">
                <a:solidFill>
                  <a:srgbClr val="0E0D10"/>
                </a:solidFill>
                <a:latin typeface="微软雅黑"/>
                <a:cs typeface="Poppins" pitchFamily="2" charset="77"/>
              </a:rPr>
              <a:t>自主品牌</a:t>
            </a:r>
            <a:endParaRPr lang="en-US" sz="1600" b="1" dirty="0">
              <a:solidFill>
                <a:srgbClr val="0E0D10"/>
              </a:solidFill>
              <a:latin typeface="微软雅黑"/>
              <a:cs typeface="Poppins" pitchFamily="2" charset="77"/>
            </a:endParaRPr>
          </a:p>
        </p:txBody>
      </p:sp>
      <p:graphicFrame>
        <p:nvGraphicFramePr>
          <p:cNvPr id="42" name="表格 41"/>
          <p:cNvGraphicFramePr>
            <a:graphicFrameLocks noGrp="1"/>
          </p:cNvGraphicFramePr>
          <p:nvPr>
            <p:extLst>
              <p:ext uri="{D42A27DB-BD31-4B8C-83A1-F6EECF244321}">
                <p14:modId xmlns:p14="http://schemas.microsoft.com/office/powerpoint/2010/main" val="271755885"/>
              </p:ext>
            </p:extLst>
          </p:nvPr>
        </p:nvGraphicFramePr>
        <p:xfrm>
          <a:off x="3351832" y="1436058"/>
          <a:ext cx="8540130" cy="5228600"/>
        </p:xfrm>
        <a:graphic>
          <a:graphicData uri="http://schemas.openxmlformats.org/drawingml/2006/table">
            <a:tbl>
              <a:tblPr/>
              <a:tblGrid>
                <a:gridCol w="569342">
                  <a:extLst>
                    <a:ext uri="{9D8B030D-6E8A-4147-A177-3AD203B41FA5}">
                      <a16:colId xmlns:a16="http://schemas.microsoft.com/office/drawing/2014/main" val="20000"/>
                    </a:ext>
                  </a:extLst>
                </a:gridCol>
                <a:gridCol w="569342">
                  <a:extLst>
                    <a:ext uri="{9D8B030D-6E8A-4147-A177-3AD203B41FA5}">
                      <a16:colId xmlns:a16="http://schemas.microsoft.com/office/drawing/2014/main" val="20001"/>
                    </a:ext>
                  </a:extLst>
                </a:gridCol>
                <a:gridCol w="569342">
                  <a:extLst>
                    <a:ext uri="{9D8B030D-6E8A-4147-A177-3AD203B41FA5}">
                      <a16:colId xmlns:a16="http://schemas.microsoft.com/office/drawing/2014/main" val="20002"/>
                    </a:ext>
                  </a:extLst>
                </a:gridCol>
                <a:gridCol w="569342">
                  <a:extLst>
                    <a:ext uri="{9D8B030D-6E8A-4147-A177-3AD203B41FA5}">
                      <a16:colId xmlns:a16="http://schemas.microsoft.com/office/drawing/2014/main" val="20003"/>
                    </a:ext>
                  </a:extLst>
                </a:gridCol>
                <a:gridCol w="569342">
                  <a:extLst>
                    <a:ext uri="{9D8B030D-6E8A-4147-A177-3AD203B41FA5}">
                      <a16:colId xmlns:a16="http://schemas.microsoft.com/office/drawing/2014/main" val="20004"/>
                    </a:ext>
                  </a:extLst>
                </a:gridCol>
                <a:gridCol w="569342">
                  <a:extLst>
                    <a:ext uri="{9D8B030D-6E8A-4147-A177-3AD203B41FA5}">
                      <a16:colId xmlns:a16="http://schemas.microsoft.com/office/drawing/2014/main" val="20005"/>
                    </a:ext>
                  </a:extLst>
                </a:gridCol>
                <a:gridCol w="569342">
                  <a:extLst>
                    <a:ext uri="{9D8B030D-6E8A-4147-A177-3AD203B41FA5}">
                      <a16:colId xmlns:a16="http://schemas.microsoft.com/office/drawing/2014/main" val="20006"/>
                    </a:ext>
                  </a:extLst>
                </a:gridCol>
                <a:gridCol w="569342">
                  <a:extLst>
                    <a:ext uri="{9D8B030D-6E8A-4147-A177-3AD203B41FA5}">
                      <a16:colId xmlns:a16="http://schemas.microsoft.com/office/drawing/2014/main" val="20007"/>
                    </a:ext>
                  </a:extLst>
                </a:gridCol>
                <a:gridCol w="569342">
                  <a:extLst>
                    <a:ext uri="{9D8B030D-6E8A-4147-A177-3AD203B41FA5}">
                      <a16:colId xmlns:a16="http://schemas.microsoft.com/office/drawing/2014/main" val="20008"/>
                    </a:ext>
                  </a:extLst>
                </a:gridCol>
                <a:gridCol w="569342">
                  <a:extLst>
                    <a:ext uri="{9D8B030D-6E8A-4147-A177-3AD203B41FA5}">
                      <a16:colId xmlns:a16="http://schemas.microsoft.com/office/drawing/2014/main" val="20009"/>
                    </a:ext>
                  </a:extLst>
                </a:gridCol>
                <a:gridCol w="569342">
                  <a:extLst>
                    <a:ext uri="{9D8B030D-6E8A-4147-A177-3AD203B41FA5}">
                      <a16:colId xmlns:a16="http://schemas.microsoft.com/office/drawing/2014/main" val="20010"/>
                    </a:ext>
                  </a:extLst>
                </a:gridCol>
                <a:gridCol w="569342">
                  <a:extLst>
                    <a:ext uri="{9D8B030D-6E8A-4147-A177-3AD203B41FA5}">
                      <a16:colId xmlns:a16="http://schemas.microsoft.com/office/drawing/2014/main" val="20011"/>
                    </a:ext>
                  </a:extLst>
                </a:gridCol>
                <a:gridCol w="569342">
                  <a:extLst>
                    <a:ext uri="{9D8B030D-6E8A-4147-A177-3AD203B41FA5}">
                      <a16:colId xmlns:a16="http://schemas.microsoft.com/office/drawing/2014/main" val="20012"/>
                    </a:ext>
                  </a:extLst>
                </a:gridCol>
                <a:gridCol w="569342">
                  <a:extLst>
                    <a:ext uri="{9D8B030D-6E8A-4147-A177-3AD203B41FA5}">
                      <a16:colId xmlns:a16="http://schemas.microsoft.com/office/drawing/2014/main" val="20013"/>
                    </a:ext>
                  </a:extLst>
                </a:gridCol>
                <a:gridCol w="569342">
                  <a:extLst>
                    <a:ext uri="{9D8B030D-6E8A-4147-A177-3AD203B41FA5}">
                      <a16:colId xmlns:a16="http://schemas.microsoft.com/office/drawing/2014/main" val="20014"/>
                    </a:ext>
                  </a:extLst>
                </a:gridCol>
              </a:tblGrid>
              <a:tr h="254230">
                <a:tc rowSpan="2">
                  <a:txBody>
                    <a:bodyPr/>
                    <a:lstStyle/>
                    <a:p>
                      <a:pPr algn="ctr" fontAlgn="ctr"/>
                      <a:r>
                        <a:rPr lang="zh-CN" altLang="en-US" sz="800" b="0" i="0" u="none" strike="noStrike" dirty="0">
                          <a:solidFill>
                            <a:schemeClr val="bg1"/>
                          </a:solidFill>
                          <a:effectLst/>
                          <a:latin typeface="微软雅黑" panose="020B0503020204020204" pitchFamily="34" charset="-122"/>
                          <a:ea typeface="微软雅黑" panose="020B0503020204020204" pitchFamily="34" charset="-122"/>
                        </a:rPr>
                        <a:t>属性</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rowSpan="2">
                  <a:txBody>
                    <a:bodyPr/>
                    <a:lstStyle/>
                    <a:p>
                      <a:pPr algn="ctr" fontAlgn="ctr"/>
                      <a:r>
                        <a:rPr lang="zh-CN" altLang="en-US" sz="800" b="0" i="0" u="none" strike="noStrike" dirty="0">
                          <a:solidFill>
                            <a:schemeClr val="bg1"/>
                          </a:solidFill>
                          <a:effectLst/>
                          <a:latin typeface="微软雅黑" panose="020B0503020204020204" pitchFamily="34" charset="-122"/>
                          <a:ea typeface="微软雅黑" panose="020B0503020204020204" pitchFamily="34" charset="-122"/>
                        </a:rPr>
                        <a:t>品牌</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rowSpan="2">
                  <a:txBody>
                    <a:bodyPr/>
                    <a:lstStyle/>
                    <a:p>
                      <a:pPr algn="ctr" fontAlgn="ctr"/>
                      <a:r>
                        <a:rPr lang="zh-CN" altLang="en-US" sz="800" b="0" i="0" u="none" strike="noStrike" dirty="0">
                          <a:solidFill>
                            <a:schemeClr val="bg1"/>
                          </a:solidFill>
                          <a:effectLst/>
                          <a:latin typeface="微软雅黑" panose="020B0503020204020204" pitchFamily="34" charset="-122"/>
                          <a:ea typeface="微软雅黑" panose="020B0503020204020204" pitchFamily="34" charset="-122"/>
                        </a:rPr>
                        <a:t>总计</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2022</a:t>
                      </a:r>
                      <a:r>
                        <a:rPr lang="zh-CN" altLang="en-US" sz="800" b="0" i="0" u="none" strike="noStrike" dirty="0">
                          <a:solidFill>
                            <a:schemeClr val="bg1"/>
                          </a:solidFill>
                          <a:effectLst/>
                          <a:latin typeface="微软雅黑" panose="020B0503020204020204" pitchFamily="34" charset="-122"/>
                          <a:ea typeface="微软雅黑" panose="020B0503020204020204" pitchFamily="34" charset="-122"/>
                        </a:rPr>
                        <a:t>年</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gridSpan="11">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2023</a:t>
                      </a:r>
                      <a:r>
                        <a:rPr lang="zh-CN" altLang="en-US" sz="800" b="0" i="0" u="none" strike="noStrike" dirty="0">
                          <a:solidFill>
                            <a:schemeClr val="bg1"/>
                          </a:solidFill>
                          <a:effectLst/>
                          <a:latin typeface="微软雅黑" panose="020B0503020204020204" pitchFamily="34" charset="-122"/>
                          <a:ea typeface="微软雅黑" panose="020B0503020204020204" pitchFamily="34" charset="-122"/>
                        </a:rPr>
                        <a:t>年</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hMerge="1">
                  <a:txBody>
                    <a:bodyPr/>
                    <a:lstStyle/>
                    <a:p>
                      <a:pPr algn="ctr" fontAlgn="ctr"/>
                      <a:endParaRPr lang="zh-CN" altLang="en-US" sz="800" b="1"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0" marB="0" anchor="ctr">
                    <a:lnL>
                      <a:noFill/>
                    </a:lnL>
                    <a:lnR>
                      <a:noFill/>
                    </a:lnR>
                    <a:lnT>
                      <a:noFill/>
                    </a:lnT>
                    <a:lnB>
                      <a:noFill/>
                    </a:lnB>
                  </a:tcPr>
                </a:tc>
                <a:tc hMerge="1">
                  <a:txBody>
                    <a:bodyPr/>
                    <a:lstStyle/>
                    <a:p>
                      <a:pPr algn="ctr" fontAlgn="ctr"/>
                      <a:endParaRPr lang="zh-CN" altLang="en-US" sz="800" b="1"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0" marB="0" anchor="ctr">
                    <a:lnL>
                      <a:noFill/>
                    </a:lnL>
                    <a:lnR>
                      <a:noFill/>
                    </a:lnR>
                    <a:lnT>
                      <a:noFill/>
                    </a:lnT>
                    <a:lnB>
                      <a:noFill/>
                    </a:lnB>
                  </a:tcPr>
                </a:tc>
                <a:tc hMerge="1">
                  <a:txBody>
                    <a:bodyPr/>
                    <a:lstStyle/>
                    <a:p>
                      <a:pPr algn="ctr" fontAlgn="ctr"/>
                      <a:endParaRPr lang="zh-CN" altLang="en-US" sz="800" b="1"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0" marB="0" anchor="ctr">
                    <a:lnL>
                      <a:noFill/>
                    </a:lnL>
                    <a:lnR>
                      <a:noFill/>
                    </a:lnR>
                    <a:lnT>
                      <a:noFill/>
                    </a:lnT>
                    <a:lnB>
                      <a:noFill/>
                    </a:lnB>
                  </a:tcPr>
                </a:tc>
                <a:tc hMerge="1">
                  <a:txBody>
                    <a:bodyPr/>
                    <a:lstStyle/>
                    <a:p>
                      <a:pPr algn="ctr" fontAlgn="ctr"/>
                      <a:endParaRPr lang="zh-CN" altLang="en-US" sz="800" b="1"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0" marB="0" anchor="ctr">
                    <a:lnL>
                      <a:noFill/>
                    </a:lnL>
                    <a:lnR>
                      <a:noFill/>
                    </a:lnR>
                    <a:lnT>
                      <a:noFill/>
                    </a:lnT>
                    <a:lnB>
                      <a:noFill/>
                    </a:lnB>
                  </a:tcPr>
                </a:tc>
                <a:tc hMerge="1">
                  <a:txBody>
                    <a:bodyPr/>
                    <a:lstStyle/>
                    <a:p>
                      <a:pPr algn="ctr" fontAlgn="ctr"/>
                      <a:endParaRPr lang="zh-CN" altLang="en-US" sz="800" b="1"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0" marB="0" anchor="ctr">
                    <a:lnL>
                      <a:noFill/>
                    </a:lnL>
                    <a:lnR>
                      <a:noFill/>
                    </a:lnR>
                    <a:lnT>
                      <a:noFill/>
                    </a:lnT>
                    <a:lnB>
                      <a:noFill/>
                    </a:lnB>
                  </a:tcPr>
                </a:tc>
                <a:tc hMerge="1">
                  <a:txBody>
                    <a:bodyPr/>
                    <a:lstStyle/>
                    <a:p>
                      <a:pPr algn="ctr" fontAlgn="ctr"/>
                      <a:endParaRPr lang="zh-CN" altLang="en-US" sz="800" b="1" i="0" u="none" strike="noStrike">
                        <a:solidFill>
                          <a:srgbClr val="000000"/>
                        </a:solidFill>
                        <a:effectLst/>
                        <a:latin typeface="微软雅黑" panose="020B0503020204020204" pitchFamily="34" charset="-122"/>
                        <a:ea typeface="微软雅黑" panose="020B0503020204020204" pitchFamily="34" charset="-122"/>
                      </a:endParaRPr>
                    </a:p>
                  </a:txBody>
                  <a:tcPr marL="0" marR="0" marT="0" marB="0" anchor="ctr">
                    <a:lnL>
                      <a:noFill/>
                    </a:lnL>
                    <a:lnR>
                      <a:noFill/>
                    </a:lnR>
                    <a:lnT>
                      <a:noFill/>
                    </a:lnT>
                    <a:lnB>
                      <a:noFill/>
                    </a:lnB>
                  </a:tcPr>
                </a:tc>
                <a:tc hMerge="1">
                  <a:txBody>
                    <a:bodyPr/>
                    <a:lstStyle/>
                    <a:p>
                      <a:pPr algn="ctr" fontAlgn="ctr"/>
                      <a:endParaRPr lang="zh-CN" altLang="en-US" sz="800" b="1" i="0" u="none" strike="noStrike">
                        <a:solidFill>
                          <a:srgbClr val="000000"/>
                        </a:solidFill>
                        <a:effectLst/>
                        <a:latin typeface="微软雅黑" panose="020B0503020204020204" pitchFamily="34" charset="-122"/>
                        <a:ea typeface="微软雅黑" panose="020B0503020204020204" pitchFamily="34" charset="-122"/>
                      </a:endParaRPr>
                    </a:p>
                  </a:txBody>
                  <a:tcPr marL="0" marR="0" marT="0" marB="0" anchor="ctr">
                    <a:lnL>
                      <a:noFill/>
                    </a:lnL>
                    <a:lnR>
                      <a:noFill/>
                    </a:lnR>
                    <a:lnT>
                      <a:noFill/>
                    </a:lnT>
                    <a:lnB>
                      <a:noFill/>
                    </a:lnB>
                  </a:tcPr>
                </a:tc>
                <a:tc hMerge="1">
                  <a:txBody>
                    <a:bodyPr/>
                    <a:lstStyle/>
                    <a:p>
                      <a:pPr algn="ctr" fontAlgn="ctr"/>
                      <a:endParaRPr lang="zh-CN" altLang="en-US" sz="800" b="1"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0" marB="0" anchor="ctr">
                    <a:lnL>
                      <a:noFill/>
                    </a:lnL>
                    <a:lnR>
                      <a:noFill/>
                    </a:lnR>
                    <a:lnT>
                      <a:noFill/>
                    </a:lnT>
                    <a:lnB>
                      <a:noFill/>
                    </a:lnB>
                  </a:tcPr>
                </a:tc>
                <a:tc hMerge="1">
                  <a:txBody>
                    <a:bodyPr/>
                    <a:lstStyle/>
                    <a:p>
                      <a:pPr algn="ctr" fontAlgn="ctr"/>
                      <a:endParaRPr lang="zh-CN" altLang="en-US" sz="800" b="1" i="0" u="none" strike="noStrike">
                        <a:solidFill>
                          <a:srgbClr val="000000"/>
                        </a:solidFill>
                        <a:effectLst/>
                        <a:latin typeface="微软雅黑" panose="020B0503020204020204" pitchFamily="34" charset="-122"/>
                        <a:ea typeface="微软雅黑" panose="020B0503020204020204" pitchFamily="34" charset="-122"/>
                      </a:endParaRPr>
                    </a:p>
                  </a:txBody>
                  <a:tcPr marL="0" marR="0" marT="0" marB="0" anchor="ctr">
                    <a:lnL>
                      <a:noFill/>
                    </a:lnL>
                    <a:lnR>
                      <a:noFill/>
                    </a:lnR>
                    <a:lnT>
                      <a:noFill/>
                    </a:lnT>
                    <a:lnB>
                      <a:noFill/>
                    </a:lnB>
                  </a:tcPr>
                </a:tc>
                <a:tc hMerge="1">
                  <a:txBody>
                    <a:bodyPr/>
                    <a:lstStyle/>
                    <a:p>
                      <a:pPr algn="ctr" fontAlgn="ctr"/>
                      <a:endParaRPr lang="zh-CN" altLang="en-US" sz="800" b="1"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0" marB="0" anchor="ctr">
                    <a:lnL>
                      <a:noFill/>
                    </a:lnL>
                    <a:lnR>
                      <a:noFill/>
                    </a:lnR>
                    <a:lnT>
                      <a:noFill/>
                    </a:lnT>
                    <a:lnB>
                      <a:noFill/>
                    </a:lnB>
                  </a:tcPr>
                </a:tc>
                <a:extLst>
                  <a:ext uri="{0D108BD9-81ED-4DB2-BD59-A6C34878D82A}">
                    <a16:rowId xmlns:a16="http://schemas.microsoft.com/office/drawing/2014/main" val="10000"/>
                  </a:ext>
                </a:extLst>
              </a:tr>
              <a:tr h="25423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12</a:t>
                      </a:r>
                      <a:r>
                        <a:rPr lang="zh-CN" altLang="en-US" sz="800" b="0" i="0" u="none" strike="noStrike" dirty="0">
                          <a:solidFill>
                            <a:schemeClr val="bg1"/>
                          </a:solidFill>
                          <a:effectLst/>
                          <a:latin typeface="微软雅黑" panose="020B0503020204020204" pitchFamily="34" charset="-122"/>
                          <a:ea typeface="微软雅黑" panose="020B0503020204020204" pitchFamily="34" charset="-122"/>
                        </a:rPr>
                        <a:t>月</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a:txBody>
                    <a:bodyPr/>
                    <a:lstStyle/>
                    <a:p>
                      <a:pPr algn="ctr" fontAlgn="ctr"/>
                      <a:r>
                        <a:rPr lang="en-US" altLang="zh-CN" sz="800" b="0" i="0" u="none" strike="noStrike">
                          <a:solidFill>
                            <a:schemeClr val="bg1"/>
                          </a:solidFill>
                          <a:effectLst/>
                          <a:latin typeface="微软雅黑" panose="020B0503020204020204" pitchFamily="34" charset="-122"/>
                          <a:ea typeface="微软雅黑" panose="020B0503020204020204" pitchFamily="34" charset="-122"/>
                        </a:rPr>
                        <a:t>1</a:t>
                      </a:r>
                      <a:r>
                        <a:rPr lang="zh-CN" altLang="en-US" sz="800" b="0" i="0" u="none" strike="noStrike">
                          <a:solidFill>
                            <a:schemeClr val="bg1"/>
                          </a:solidFill>
                          <a:effectLst/>
                          <a:latin typeface="微软雅黑" panose="020B0503020204020204" pitchFamily="34" charset="-122"/>
                          <a:ea typeface="微软雅黑" panose="020B0503020204020204" pitchFamily="34" charset="-122"/>
                        </a:rPr>
                        <a:t>月</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2</a:t>
                      </a:r>
                      <a:r>
                        <a:rPr lang="zh-CN" altLang="en-US" sz="800" b="0" i="0" u="none" strike="noStrike" dirty="0">
                          <a:solidFill>
                            <a:schemeClr val="bg1"/>
                          </a:solidFill>
                          <a:effectLst/>
                          <a:latin typeface="微软雅黑" panose="020B0503020204020204" pitchFamily="34" charset="-122"/>
                          <a:ea typeface="微软雅黑" panose="020B0503020204020204" pitchFamily="34" charset="-122"/>
                        </a:rPr>
                        <a:t>月</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3</a:t>
                      </a:r>
                      <a:r>
                        <a:rPr lang="zh-CN" altLang="en-US" sz="800" b="0" i="0" u="none" strike="noStrike" dirty="0">
                          <a:solidFill>
                            <a:schemeClr val="bg1"/>
                          </a:solidFill>
                          <a:effectLst/>
                          <a:latin typeface="微软雅黑" panose="020B0503020204020204" pitchFamily="34" charset="-122"/>
                          <a:ea typeface="微软雅黑" panose="020B0503020204020204" pitchFamily="34" charset="-122"/>
                        </a:rPr>
                        <a:t>月</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4</a:t>
                      </a:r>
                      <a:r>
                        <a:rPr lang="zh-CN" altLang="en-US" sz="800" b="0" i="0" u="none" strike="noStrike" dirty="0">
                          <a:solidFill>
                            <a:schemeClr val="bg1"/>
                          </a:solidFill>
                          <a:effectLst/>
                          <a:latin typeface="微软雅黑" panose="020B0503020204020204" pitchFamily="34" charset="-122"/>
                          <a:ea typeface="微软雅黑" panose="020B0503020204020204" pitchFamily="34" charset="-122"/>
                        </a:rPr>
                        <a:t>月</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a:txBody>
                    <a:bodyPr/>
                    <a:lstStyle/>
                    <a:p>
                      <a:pPr algn="ctr" fontAlgn="ctr"/>
                      <a:r>
                        <a:rPr lang="en-US" altLang="zh-CN" sz="800" b="0" i="0" u="none" strike="noStrike">
                          <a:solidFill>
                            <a:schemeClr val="bg1"/>
                          </a:solidFill>
                          <a:effectLst/>
                          <a:latin typeface="微软雅黑" panose="020B0503020204020204" pitchFamily="34" charset="-122"/>
                          <a:ea typeface="微软雅黑" panose="020B0503020204020204" pitchFamily="34" charset="-122"/>
                        </a:rPr>
                        <a:t>5</a:t>
                      </a:r>
                      <a:r>
                        <a:rPr lang="zh-CN" altLang="en-US" sz="800" b="0" i="0" u="none" strike="noStrike">
                          <a:solidFill>
                            <a:schemeClr val="bg1"/>
                          </a:solidFill>
                          <a:effectLst/>
                          <a:latin typeface="微软雅黑" panose="020B0503020204020204" pitchFamily="34" charset="-122"/>
                          <a:ea typeface="微软雅黑" panose="020B0503020204020204" pitchFamily="34" charset="-122"/>
                        </a:rPr>
                        <a:t>月</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6</a:t>
                      </a:r>
                      <a:r>
                        <a:rPr lang="zh-CN" altLang="en-US" sz="800" b="0" i="0" u="none" strike="noStrike" dirty="0">
                          <a:solidFill>
                            <a:schemeClr val="bg1"/>
                          </a:solidFill>
                          <a:effectLst/>
                          <a:latin typeface="微软雅黑" panose="020B0503020204020204" pitchFamily="34" charset="-122"/>
                          <a:ea typeface="微软雅黑" panose="020B0503020204020204" pitchFamily="34" charset="-122"/>
                        </a:rPr>
                        <a:t>月</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7</a:t>
                      </a:r>
                      <a:r>
                        <a:rPr lang="zh-CN" altLang="en-US" sz="800" b="0" i="0" u="none" strike="noStrike" dirty="0">
                          <a:solidFill>
                            <a:schemeClr val="bg1"/>
                          </a:solidFill>
                          <a:effectLst/>
                          <a:latin typeface="微软雅黑" panose="020B0503020204020204" pitchFamily="34" charset="-122"/>
                          <a:ea typeface="微软雅黑" panose="020B0503020204020204" pitchFamily="34" charset="-122"/>
                        </a:rPr>
                        <a:t>月</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8</a:t>
                      </a:r>
                      <a:r>
                        <a:rPr lang="zh-CN" altLang="en-US" sz="800" b="0" i="0" u="none" strike="noStrike" dirty="0">
                          <a:solidFill>
                            <a:schemeClr val="bg1"/>
                          </a:solidFill>
                          <a:effectLst/>
                          <a:latin typeface="微软雅黑" panose="020B0503020204020204" pitchFamily="34" charset="-122"/>
                          <a:ea typeface="微软雅黑" panose="020B0503020204020204" pitchFamily="34" charset="-122"/>
                        </a:rPr>
                        <a:t>月</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a:txBody>
                    <a:bodyPr/>
                    <a:lstStyle/>
                    <a:p>
                      <a:pPr algn="ctr" fontAlgn="ctr"/>
                      <a:r>
                        <a:rPr lang="en-US" altLang="zh-CN" sz="800" b="0" i="0" u="none" strike="noStrike">
                          <a:solidFill>
                            <a:schemeClr val="bg1"/>
                          </a:solidFill>
                          <a:effectLst/>
                          <a:latin typeface="微软雅黑" panose="020B0503020204020204" pitchFamily="34" charset="-122"/>
                          <a:ea typeface="微软雅黑" panose="020B0503020204020204" pitchFamily="34" charset="-122"/>
                        </a:rPr>
                        <a:t>9</a:t>
                      </a:r>
                      <a:r>
                        <a:rPr lang="zh-CN" altLang="en-US" sz="800" b="0" i="0" u="none" strike="noStrike">
                          <a:solidFill>
                            <a:schemeClr val="bg1"/>
                          </a:solidFill>
                          <a:effectLst/>
                          <a:latin typeface="微软雅黑" panose="020B0503020204020204" pitchFamily="34" charset="-122"/>
                          <a:ea typeface="微软雅黑" panose="020B0503020204020204" pitchFamily="34" charset="-122"/>
                        </a:rPr>
                        <a:t>月</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10</a:t>
                      </a:r>
                      <a:r>
                        <a:rPr lang="zh-CN" altLang="en-US" sz="800" b="0" i="0" u="none" strike="noStrike" dirty="0">
                          <a:solidFill>
                            <a:schemeClr val="bg1"/>
                          </a:solidFill>
                          <a:effectLst/>
                          <a:latin typeface="微软雅黑" panose="020B0503020204020204" pitchFamily="34" charset="-122"/>
                          <a:ea typeface="微软雅黑" panose="020B0503020204020204" pitchFamily="34" charset="-122"/>
                        </a:rPr>
                        <a:t>月</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11</a:t>
                      </a:r>
                      <a:r>
                        <a:rPr lang="zh-CN" altLang="en-US" sz="800" b="0" i="0" u="none" strike="noStrike" dirty="0">
                          <a:solidFill>
                            <a:schemeClr val="bg1"/>
                          </a:solidFill>
                          <a:effectLst/>
                          <a:latin typeface="微软雅黑" panose="020B0503020204020204" pitchFamily="34" charset="-122"/>
                          <a:ea typeface="微软雅黑" panose="020B0503020204020204" pitchFamily="34" charset="-122"/>
                        </a:rPr>
                        <a:t>月</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extLst>
                  <a:ext uri="{0D108BD9-81ED-4DB2-BD59-A6C34878D82A}">
                    <a16:rowId xmlns:a16="http://schemas.microsoft.com/office/drawing/2014/main" val="10001"/>
                  </a:ext>
                </a:extLst>
              </a:tr>
              <a:tr h="131115">
                <a:tc rowSpan="12">
                  <a:txBody>
                    <a:bodyPr/>
                    <a:lstStyle/>
                    <a:p>
                      <a:pPr algn="ctr" fontAlgn="ctr"/>
                      <a:r>
                        <a:rPr lang="zh-CN" altLang="en-US" sz="800" b="0" i="0" u="none" strike="noStrike" dirty="0">
                          <a:solidFill>
                            <a:schemeClr val="bg1"/>
                          </a:solidFill>
                          <a:effectLst/>
                          <a:latin typeface="微软雅黑" panose="020B0503020204020204" pitchFamily="34" charset="-122"/>
                          <a:ea typeface="微软雅黑" panose="020B0503020204020204" pitchFamily="34" charset="-122"/>
                        </a:rPr>
                        <a:t>新势力</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63C08A"/>
                    </a:solidFill>
                  </a:tcPr>
                </a:tc>
                <a:tc>
                  <a:txBody>
                    <a:bodyPr/>
                    <a:lstStyle/>
                    <a:p>
                      <a:pPr algn="ctr" fontAlgn="ctr"/>
                      <a:r>
                        <a:rPr lang="zh-CN" altLang="en-US" sz="800" b="0" i="0" u="none" strike="noStrike">
                          <a:solidFill>
                            <a:schemeClr val="bg1"/>
                          </a:solidFill>
                          <a:effectLst/>
                          <a:latin typeface="微软雅黑" panose="020B0503020204020204" pitchFamily="34" charset="-122"/>
                          <a:ea typeface="微软雅黑" panose="020B0503020204020204" pitchFamily="34" charset="-122"/>
                        </a:rPr>
                        <a:t>特斯拉</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63C08A"/>
                    </a:solidFill>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10</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63C08A"/>
                    </a:solidFill>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extLst>
                  <a:ext uri="{0D108BD9-81ED-4DB2-BD59-A6C34878D82A}">
                    <a16:rowId xmlns:a16="http://schemas.microsoft.com/office/drawing/2014/main" val="10002"/>
                  </a:ext>
                </a:extLst>
              </a:tr>
              <a:tr h="131115">
                <a:tc vMerge="1">
                  <a:txBody>
                    <a:bodyPr/>
                    <a:lstStyle/>
                    <a:p>
                      <a:pPr algn="ctr" fontAlgn="ctr"/>
                      <a:endParaRPr lang="zh-CN" altLang="en-US" sz="800" b="1" i="0" u="none" strike="noStrike">
                        <a:solidFill>
                          <a:srgbClr val="000000"/>
                        </a:solidFill>
                        <a:effectLst/>
                        <a:latin typeface="微软雅黑" panose="020B0503020204020204" pitchFamily="34" charset="-122"/>
                        <a:ea typeface="微软雅黑" panose="020B0503020204020204" pitchFamily="34" charset="-122"/>
                      </a:endParaRPr>
                    </a:p>
                  </a:txBody>
                  <a:tcPr marL="0" marR="0" marT="0" marB="0" anchor="ctr">
                    <a:lnL>
                      <a:noFill/>
                    </a:lnL>
                    <a:lnR>
                      <a:noFill/>
                    </a:lnR>
                    <a:lnT>
                      <a:noFill/>
                    </a:lnT>
                    <a:lnB>
                      <a:noFill/>
                    </a:lnB>
                  </a:tcPr>
                </a:tc>
                <a:tc>
                  <a:txBody>
                    <a:bodyPr/>
                    <a:lstStyle/>
                    <a:p>
                      <a:pPr algn="ctr" fontAlgn="ctr"/>
                      <a:r>
                        <a:rPr lang="zh-CN" altLang="en-US" sz="800" b="0" i="0" u="none" strike="noStrike">
                          <a:solidFill>
                            <a:schemeClr val="bg1"/>
                          </a:solidFill>
                          <a:effectLst/>
                          <a:latin typeface="微软雅黑" panose="020B0503020204020204" pitchFamily="34" charset="-122"/>
                          <a:ea typeface="微软雅黑" panose="020B0503020204020204" pitchFamily="34" charset="-122"/>
                        </a:rPr>
                        <a:t>蔚来</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63C08A"/>
                    </a:solidFill>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10</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63C08A"/>
                    </a:solidFill>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extLst>
                  <a:ext uri="{0D108BD9-81ED-4DB2-BD59-A6C34878D82A}">
                    <a16:rowId xmlns:a16="http://schemas.microsoft.com/office/drawing/2014/main" val="10003"/>
                  </a:ext>
                </a:extLst>
              </a:tr>
              <a:tr h="131115">
                <a:tc vMerge="1">
                  <a:txBody>
                    <a:bodyPr/>
                    <a:lstStyle/>
                    <a:p>
                      <a:pPr algn="ctr" fontAlgn="ctr"/>
                      <a:endParaRPr lang="zh-CN" altLang="en-US" sz="800" b="1" i="0" u="none" strike="noStrike">
                        <a:solidFill>
                          <a:srgbClr val="000000"/>
                        </a:solidFill>
                        <a:effectLst/>
                        <a:latin typeface="微软雅黑" panose="020B0503020204020204" pitchFamily="34" charset="-122"/>
                        <a:ea typeface="微软雅黑" panose="020B0503020204020204" pitchFamily="34" charset="-122"/>
                      </a:endParaRPr>
                    </a:p>
                  </a:txBody>
                  <a:tcPr marL="0" marR="0" marT="0" marB="0" anchor="ctr">
                    <a:lnL>
                      <a:noFill/>
                    </a:lnL>
                    <a:lnR>
                      <a:noFill/>
                    </a:lnR>
                    <a:lnT>
                      <a:noFill/>
                    </a:lnT>
                    <a:lnB>
                      <a:noFill/>
                    </a:lnB>
                  </a:tcPr>
                </a:tc>
                <a:tc>
                  <a:txBody>
                    <a:bodyPr/>
                    <a:lstStyle/>
                    <a:p>
                      <a:pPr algn="ctr" fontAlgn="ctr"/>
                      <a:r>
                        <a:rPr lang="zh-CN" altLang="en-US" sz="800" b="0" i="0" u="none" strike="noStrike">
                          <a:solidFill>
                            <a:schemeClr val="bg1"/>
                          </a:solidFill>
                          <a:effectLst/>
                          <a:latin typeface="微软雅黑" panose="020B0503020204020204" pitchFamily="34" charset="-122"/>
                          <a:ea typeface="微软雅黑" panose="020B0503020204020204" pitchFamily="34" charset="-122"/>
                        </a:rPr>
                        <a:t>小鹏</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63C08A"/>
                    </a:solidFill>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11</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63C08A"/>
                    </a:solidFill>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extLst>
                  <a:ext uri="{0D108BD9-81ED-4DB2-BD59-A6C34878D82A}">
                    <a16:rowId xmlns:a16="http://schemas.microsoft.com/office/drawing/2014/main" val="10004"/>
                  </a:ext>
                </a:extLst>
              </a:tr>
              <a:tr h="131115">
                <a:tc vMerge="1">
                  <a:txBody>
                    <a:bodyPr/>
                    <a:lstStyle/>
                    <a:p>
                      <a:pPr algn="ctr" fontAlgn="ctr"/>
                      <a:endParaRPr lang="zh-CN" altLang="en-US" sz="800" b="1" i="0" u="none" strike="noStrike">
                        <a:solidFill>
                          <a:srgbClr val="000000"/>
                        </a:solidFill>
                        <a:effectLst/>
                        <a:latin typeface="微软雅黑" panose="020B0503020204020204" pitchFamily="34" charset="-122"/>
                        <a:ea typeface="微软雅黑" panose="020B0503020204020204" pitchFamily="34" charset="-122"/>
                      </a:endParaRPr>
                    </a:p>
                  </a:txBody>
                  <a:tcPr marL="0" marR="0" marT="0" marB="0" anchor="ctr">
                    <a:lnL>
                      <a:noFill/>
                    </a:lnL>
                    <a:lnR>
                      <a:noFill/>
                    </a:lnR>
                    <a:lnT>
                      <a:noFill/>
                    </a:lnT>
                    <a:lnB>
                      <a:noFill/>
                    </a:lnB>
                  </a:tcPr>
                </a:tc>
                <a:tc>
                  <a:txBody>
                    <a:bodyPr/>
                    <a:lstStyle/>
                    <a:p>
                      <a:pPr algn="ctr" fontAlgn="ctr"/>
                      <a:r>
                        <a:rPr lang="zh-CN" altLang="en-US" sz="800" b="0" i="0" u="none" strike="noStrike">
                          <a:solidFill>
                            <a:schemeClr val="bg1"/>
                          </a:solidFill>
                          <a:effectLst/>
                          <a:latin typeface="微软雅黑" panose="020B0503020204020204" pitchFamily="34" charset="-122"/>
                          <a:ea typeface="微软雅黑" panose="020B0503020204020204" pitchFamily="34" charset="-122"/>
                        </a:rPr>
                        <a:t>理想</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63C08A"/>
                    </a:solidFill>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10</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63C08A"/>
                    </a:solidFill>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extLst>
                  <a:ext uri="{0D108BD9-81ED-4DB2-BD59-A6C34878D82A}">
                    <a16:rowId xmlns:a16="http://schemas.microsoft.com/office/drawing/2014/main" val="10005"/>
                  </a:ext>
                </a:extLst>
              </a:tr>
              <a:tr h="131115">
                <a:tc vMerge="1">
                  <a:txBody>
                    <a:bodyPr/>
                    <a:lstStyle/>
                    <a:p>
                      <a:pPr algn="ctr" fontAlgn="ctr"/>
                      <a:endParaRPr lang="zh-CN" altLang="en-US" sz="800" b="1" i="0" u="none" strike="noStrike">
                        <a:solidFill>
                          <a:srgbClr val="000000"/>
                        </a:solidFill>
                        <a:effectLst/>
                        <a:latin typeface="微软雅黑" panose="020B0503020204020204" pitchFamily="34" charset="-122"/>
                        <a:ea typeface="微软雅黑" panose="020B0503020204020204" pitchFamily="34" charset="-122"/>
                      </a:endParaRPr>
                    </a:p>
                  </a:txBody>
                  <a:tcPr marL="0" marR="0" marT="0" marB="0" anchor="ctr">
                    <a:lnL>
                      <a:noFill/>
                    </a:lnL>
                    <a:lnR>
                      <a:noFill/>
                    </a:lnR>
                    <a:lnT>
                      <a:noFill/>
                    </a:lnT>
                    <a:lnB>
                      <a:noFill/>
                    </a:lnB>
                  </a:tcPr>
                </a:tc>
                <a:tc>
                  <a:txBody>
                    <a:bodyPr/>
                    <a:lstStyle/>
                    <a:p>
                      <a:pPr algn="ctr" fontAlgn="ctr"/>
                      <a:r>
                        <a:rPr lang="en-US" sz="800" b="0" i="0" u="none" strike="noStrike">
                          <a:solidFill>
                            <a:schemeClr val="bg1"/>
                          </a:solidFill>
                          <a:effectLst/>
                          <a:latin typeface="微软雅黑" panose="020B0503020204020204" pitchFamily="34" charset="-122"/>
                          <a:ea typeface="微软雅黑" panose="020B0503020204020204" pitchFamily="34" charset="-122"/>
                        </a:rPr>
                        <a:t>AITO</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63C08A"/>
                    </a:solidFill>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9</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63C08A"/>
                    </a:solidFill>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extLst>
                  <a:ext uri="{0D108BD9-81ED-4DB2-BD59-A6C34878D82A}">
                    <a16:rowId xmlns:a16="http://schemas.microsoft.com/office/drawing/2014/main" val="10006"/>
                  </a:ext>
                </a:extLst>
              </a:tr>
              <a:tr h="131115">
                <a:tc vMerge="1">
                  <a:txBody>
                    <a:bodyPr/>
                    <a:lstStyle/>
                    <a:p>
                      <a:pPr algn="ctr" fontAlgn="ctr"/>
                      <a:endParaRPr lang="zh-CN" altLang="en-US" sz="800" b="1"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0" marB="0" anchor="ctr">
                    <a:lnL>
                      <a:noFill/>
                    </a:lnL>
                    <a:lnR>
                      <a:noFill/>
                    </a:lnR>
                    <a:lnT>
                      <a:noFill/>
                    </a:lnT>
                    <a:lnB>
                      <a:noFill/>
                    </a:lnB>
                  </a:tcPr>
                </a:tc>
                <a:tc>
                  <a:txBody>
                    <a:bodyPr/>
                    <a:lstStyle/>
                    <a:p>
                      <a:pPr algn="ctr" fontAlgn="ctr"/>
                      <a:r>
                        <a:rPr lang="zh-CN" altLang="en-US" sz="800" b="0" i="0" u="none" strike="noStrike">
                          <a:solidFill>
                            <a:schemeClr val="bg1"/>
                          </a:solidFill>
                          <a:effectLst/>
                          <a:latin typeface="微软雅黑" panose="020B0503020204020204" pitchFamily="34" charset="-122"/>
                          <a:ea typeface="微软雅黑" panose="020B0503020204020204" pitchFamily="34" charset="-122"/>
                        </a:rPr>
                        <a:t>高合</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63C08A"/>
                    </a:solidFill>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4</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63C08A"/>
                    </a:solidFill>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07"/>
                  </a:ext>
                </a:extLst>
              </a:tr>
              <a:tr h="131115">
                <a:tc vMerge="1">
                  <a:txBody>
                    <a:bodyPr/>
                    <a:lstStyle/>
                    <a:p>
                      <a:pPr algn="ctr" fontAlgn="ctr"/>
                      <a:endParaRPr lang="zh-CN" altLang="en-US" sz="800" b="1"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0" marB="0" anchor="ctr">
                    <a:lnL>
                      <a:noFill/>
                    </a:lnL>
                    <a:lnR>
                      <a:noFill/>
                    </a:lnR>
                    <a:lnT>
                      <a:noFill/>
                    </a:lnT>
                    <a:lnB>
                      <a:noFill/>
                    </a:lnB>
                  </a:tcPr>
                </a:tc>
                <a:tc>
                  <a:txBody>
                    <a:bodyPr/>
                    <a:lstStyle/>
                    <a:p>
                      <a:pPr algn="ctr" fontAlgn="ctr"/>
                      <a:r>
                        <a:rPr lang="zh-CN" altLang="en-US" sz="800" b="0" i="0" u="none" strike="noStrike" dirty="0">
                          <a:solidFill>
                            <a:schemeClr val="bg1"/>
                          </a:solidFill>
                          <a:effectLst/>
                          <a:latin typeface="微软雅黑" panose="020B0503020204020204" pitchFamily="34" charset="-122"/>
                          <a:ea typeface="微软雅黑" panose="020B0503020204020204" pitchFamily="34" charset="-122"/>
                        </a:rPr>
                        <a:t>合创</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63C08A"/>
                    </a:solidFill>
                  </a:tcPr>
                </a:tc>
                <a:tc>
                  <a:txBody>
                    <a:bodyPr/>
                    <a:lstStyle/>
                    <a:p>
                      <a:pPr algn="ctr" fontAlgn="ctr"/>
                      <a:r>
                        <a:rPr lang="en-US" altLang="zh-CN" sz="800" b="0" i="0" u="none" strike="noStrike">
                          <a:solidFill>
                            <a:schemeClr val="bg1"/>
                          </a:solidFill>
                          <a:effectLst/>
                          <a:latin typeface="微软雅黑" panose="020B0503020204020204" pitchFamily="34" charset="-122"/>
                          <a:ea typeface="微软雅黑" panose="020B0503020204020204" pitchFamily="34" charset="-122"/>
                        </a:rPr>
                        <a:t>3</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63C08A"/>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08"/>
                  </a:ext>
                </a:extLst>
              </a:tr>
              <a:tr h="131115">
                <a:tc vMerge="1">
                  <a:txBody>
                    <a:bodyPr/>
                    <a:lstStyle/>
                    <a:p>
                      <a:pPr algn="ctr" fontAlgn="ctr"/>
                      <a:endParaRPr lang="zh-CN" altLang="en-US" sz="800" b="1"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0" marB="0" anchor="ctr">
                    <a:lnL>
                      <a:noFill/>
                    </a:lnL>
                    <a:lnR>
                      <a:noFill/>
                    </a:lnR>
                    <a:lnT>
                      <a:noFill/>
                    </a:lnT>
                    <a:lnB>
                      <a:noFill/>
                    </a:lnB>
                  </a:tcPr>
                </a:tc>
                <a:tc>
                  <a:txBody>
                    <a:bodyPr/>
                    <a:lstStyle/>
                    <a:p>
                      <a:pPr algn="ctr" fontAlgn="ctr"/>
                      <a:r>
                        <a:rPr lang="zh-CN" altLang="en-US" sz="800" b="0" i="0" u="none" strike="noStrike">
                          <a:solidFill>
                            <a:schemeClr val="bg1"/>
                          </a:solidFill>
                          <a:effectLst/>
                          <a:latin typeface="微软雅黑" panose="020B0503020204020204" pitchFamily="34" charset="-122"/>
                          <a:ea typeface="微软雅黑" panose="020B0503020204020204" pitchFamily="34" charset="-122"/>
                        </a:rPr>
                        <a:t>恒驰</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63C08A"/>
                    </a:solidFill>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4</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63C08A"/>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09"/>
                  </a:ext>
                </a:extLst>
              </a:tr>
              <a:tr h="131115">
                <a:tc vMerge="1">
                  <a:txBody>
                    <a:bodyPr/>
                    <a:lstStyle/>
                    <a:p>
                      <a:pPr algn="ctr" fontAlgn="ctr"/>
                      <a:endParaRPr lang="zh-CN" altLang="en-US" sz="800" b="1" i="0" u="none" strike="noStrike">
                        <a:solidFill>
                          <a:srgbClr val="000000"/>
                        </a:solidFill>
                        <a:effectLst/>
                        <a:latin typeface="微软雅黑" panose="020B0503020204020204" pitchFamily="34" charset="-122"/>
                        <a:ea typeface="微软雅黑" panose="020B0503020204020204" pitchFamily="34" charset="-122"/>
                      </a:endParaRPr>
                    </a:p>
                  </a:txBody>
                  <a:tcPr marL="0" marR="0" marT="0" marB="0" anchor="ctr">
                    <a:lnL>
                      <a:noFill/>
                    </a:lnL>
                    <a:lnR>
                      <a:noFill/>
                    </a:lnR>
                    <a:lnT>
                      <a:noFill/>
                    </a:lnT>
                    <a:lnB>
                      <a:noFill/>
                    </a:lnB>
                  </a:tcPr>
                </a:tc>
                <a:tc>
                  <a:txBody>
                    <a:bodyPr/>
                    <a:lstStyle/>
                    <a:p>
                      <a:pPr algn="ctr" fontAlgn="ctr"/>
                      <a:r>
                        <a:rPr lang="zh-CN" altLang="en-US" sz="800" b="0" i="0" u="none" strike="noStrike">
                          <a:solidFill>
                            <a:schemeClr val="bg1"/>
                          </a:solidFill>
                          <a:effectLst/>
                          <a:latin typeface="微软雅黑" panose="020B0503020204020204" pitchFamily="34" charset="-122"/>
                          <a:ea typeface="微软雅黑" panose="020B0503020204020204" pitchFamily="34" charset="-122"/>
                        </a:rPr>
                        <a:t>零跑</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63C08A"/>
                    </a:solidFill>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4</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63C08A"/>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10"/>
                  </a:ext>
                </a:extLst>
              </a:tr>
              <a:tr h="131115">
                <a:tc vMerge="1">
                  <a:txBody>
                    <a:bodyPr/>
                    <a:lstStyle/>
                    <a:p>
                      <a:pPr algn="ctr" fontAlgn="ctr"/>
                      <a:endParaRPr lang="zh-CN" altLang="en-US" sz="800" b="1"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0" marB="0" anchor="ctr">
                    <a:lnL>
                      <a:noFill/>
                    </a:lnL>
                    <a:lnR>
                      <a:noFill/>
                    </a:lnR>
                    <a:lnT>
                      <a:noFill/>
                    </a:lnT>
                    <a:lnB>
                      <a:noFill/>
                    </a:lnB>
                  </a:tcPr>
                </a:tc>
                <a:tc>
                  <a:txBody>
                    <a:bodyPr/>
                    <a:lstStyle/>
                    <a:p>
                      <a:pPr algn="ctr" fontAlgn="ctr"/>
                      <a:r>
                        <a:rPr lang="zh-CN" altLang="en-US" sz="800" b="0" i="0" u="none" strike="noStrike">
                          <a:solidFill>
                            <a:schemeClr val="bg1"/>
                          </a:solidFill>
                          <a:effectLst/>
                          <a:latin typeface="微软雅黑" panose="020B0503020204020204" pitchFamily="34" charset="-122"/>
                          <a:ea typeface="微软雅黑" panose="020B0503020204020204" pitchFamily="34" charset="-122"/>
                        </a:rPr>
                        <a:t>哪吒</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63C08A"/>
                    </a:solidFill>
                  </a:tcPr>
                </a:tc>
                <a:tc>
                  <a:txBody>
                    <a:bodyPr/>
                    <a:lstStyle/>
                    <a:p>
                      <a:pPr algn="ctr" fontAlgn="ctr"/>
                      <a:r>
                        <a:rPr lang="en-US" altLang="zh-CN" sz="800" b="0" i="0" u="none" strike="noStrike">
                          <a:solidFill>
                            <a:schemeClr val="bg1"/>
                          </a:solidFill>
                          <a:effectLst/>
                          <a:latin typeface="微软雅黑" panose="020B0503020204020204" pitchFamily="34" charset="-122"/>
                          <a:ea typeface="微软雅黑" panose="020B0503020204020204" pitchFamily="34" charset="-122"/>
                        </a:rPr>
                        <a:t>7</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63C08A"/>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extLst>
                  <a:ext uri="{0D108BD9-81ED-4DB2-BD59-A6C34878D82A}">
                    <a16:rowId xmlns:a16="http://schemas.microsoft.com/office/drawing/2014/main" val="10011"/>
                  </a:ext>
                </a:extLst>
              </a:tr>
              <a:tr h="131115">
                <a:tc vMerge="1">
                  <a:txBody>
                    <a:bodyPr/>
                    <a:lstStyle/>
                    <a:p>
                      <a:pPr algn="ctr" fontAlgn="ctr"/>
                      <a:endParaRPr lang="zh-CN" altLang="en-US" sz="800" b="1"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0" marB="0" anchor="ctr">
                    <a:lnL>
                      <a:noFill/>
                    </a:lnL>
                    <a:lnR>
                      <a:noFill/>
                    </a:lnR>
                    <a:lnT>
                      <a:noFill/>
                    </a:lnT>
                    <a:lnB>
                      <a:noFill/>
                    </a:lnB>
                  </a:tcPr>
                </a:tc>
                <a:tc>
                  <a:txBody>
                    <a:bodyPr/>
                    <a:lstStyle/>
                    <a:p>
                      <a:pPr algn="ctr" fontAlgn="ctr"/>
                      <a:r>
                        <a:rPr lang="zh-CN" altLang="en-US" sz="800" b="0" i="0" u="none" strike="noStrike">
                          <a:solidFill>
                            <a:schemeClr val="bg1"/>
                          </a:solidFill>
                          <a:effectLst/>
                          <a:latin typeface="微软雅黑" panose="020B0503020204020204" pitchFamily="34" charset="-122"/>
                          <a:ea typeface="微软雅黑" panose="020B0503020204020204" pitchFamily="34" charset="-122"/>
                        </a:rPr>
                        <a:t>威马</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63C08A"/>
                    </a:solidFill>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1</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63C08A"/>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12"/>
                  </a:ext>
                </a:extLst>
              </a:tr>
              <a:tr h="131115">
                <a:tc vMerge="1">
                  <a:txBody>
                    <a:bodyPr/>
                    <a:lstStyle/>
                    <a:p>
                      <a:pPr algn="ctr" fontAlgn="ctr"/>
                      <a:endParaRPr lang="zh-CN" altLang="en-US" sz="800" b="1"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0" marB="0" anchor="ctr">
                    <a:lnL>
                      <a:noFill/>
                    </a:lnL>
                    <a:lnR>
                      <a:noFill/>
                    </a:lnR>
                    <a:lnT>
                      <a:noFill/>
                    </a:lnT>
                    <a:lnB>
                      <a:noFill/>
                    </a:lnB>
                  </a:tcPr>
                </a:tc>
                <a:tc>
                  <a:txBody>
                    <a:bodyPr/>
                    <a:lstStyle/>
                    <a:p>
                      <a:pPr algn="ctr" fontAlgn="ctr"/>
                      <a:r>
                        <a:rPr lang="zh-CN" altLang="en-US" sz="800" b="0" i="0" u="none" strike="noStrike">
                          <a:solidFill>
                            <a:schemeClr val="bg1"/>
                          </a:solidFill>
                          <a:effectLst/>
                          <a:latin typeface="微软雅黑" panose="020B0503020204020204" pitchFamily="34" charset="-122"/>
                          <a:ea typeface="微软雅黑" panose="020B0503020204020204" pitchFamily="34" charset="-122"/>
                        </a:rPr>
                        <a:t>云度</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63C08A"/>
                    </a:solidFill>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1</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63C08A"/>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13"/>
                  </a:ext>
                </a:extLst>
              </a:tr>
              <a:tr h="131115">
                <a:tc rowSpan="24">
                  <a:txBody>
                    <a:bodyPr/>
                    <a:lstStyle/>
                    <a:p>
                      <a:pPr algn="ctr" fontAlgn="ctr"/>
                      <a:r>
                        <a:rPr lang="zh-CN" altLang="en-US" sz="800" b="0" i="0" u="none" strike="noStrike" dirty="0">
                          <a:solidFill>
                            <a:schemeClr val="bg1"/>
                          </a:solidFill>
                          <a:effectLst/>
                          <a:latin typeface="微软雅黑" panose="020B0503020204020204" pitchFamily="34" charset="-122"/>
                          <a:ea typeface="微软雅黑" panose="020B0503020204020204" pitchFamily="34" charset="-122"/>
                        </a:rPr>
                        <a:t>自主</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5B9BD5"/>
                    </a:solidFill>
                  </a:tcPr>
                </a:tc>
                <a:tc>
                  <a:txBody>
                    <a:bodyPr/>
                    <a:lstStyle/>
                    <a:p>
                      <a:pPr algn="ctr" fontAlgn="ctr"/>
                      <a:r>
                        <a:rPr lang="zh-CN" altLang="en-US" sz="800" b="0" i="0" u="none" strike="noStrike">
                          <a:solidFill>
                            <a:schemeClr val="bg1"/>
                          </a:solidFill>
                          <a:effectLst/>
                          <a:latin typeface="微软雅黑" panose="020B0503020204020204" pitchFamily="34" charset="-122"/>
                          <a:ea typeface="微软雅黑" panose="020B0503020204020204" pitchFamily="34" charset="-122"/>
                        </a:rPr>
                        <a:t>魏牌</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5B9BD5"/>
                    </a:solidFill>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4</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5B9BD5"/>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extLst>
                  <a:ext uri="{0D108BD9-81ED-4DB2-BD59-A6C34878D82A}">
                    <a16:rowId xmlns:a16="http://schemas.microsoft.com/office/drawing/2014/main" val="10014"/>
                  </a:ext>
                </a:extLst>
              </a:tr>
              <a:tr h="131115">
                <a:tc vMerge="1">
                  <a:txBody>
                    <a:bodyPr/>
                    <a:lstStyle/>
                    <a:p>
                      <a:pPr algn="ctr" fontAlgn="ctr"/>
                      <a:endParaRPr lang="zh-CN" altLang="en-US" sz="800" b="1"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0" marB="0" anchor="ctr">
                    <a:lnL>
                      <a:noFill/>
                    </a:lnL>
                    <a:lnR>
                      <a:noFill/>
                    </a:lnR>
                    <a:lnT>
                      <a:noFill/>
                    </a:lnT>
                    <a:lnB>
                      <a:noFill/>
                    </a:lnB>
                  </a:tcPr>
                </a:tc>
                <a:tc>
                  <a:txBody>
                    <a:bodyPr/>
                    <a:lstStyle/>
                    <a:p>
                      <a:pPr algn="ctr" fontAlgn="ctr"/>
                      <a:r>
                        <a:rPr lang="en-US" sz="800" b="0" i="0" u="none" strike="noStrike">
                          <a:solidFill>
                            <a:schemeClr val="bg1"/>
                          </a:solidFill>
                          <a:effectLst/>
                          <a:latin typeface="微软雅黑" panose="020B0503020204020204" pitchFamily="34" charset="-122"/>
                          <a:ea typeface="微软雅黑" panose="020B0503020204020204" pitchFamily="34" charset="-122"/>
                        </a:rPr>
                        <a:t>MG</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5B9BD5"/>
                    </a:solidFill>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2</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5B9BD5"/>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15"/>
                  </a:ext>
                </a:extLst>
              </a:tr>
              <a:tr h="131115">
                <a:tc vMerge="1">
                  <a:txBody>
                    <a:bodyPr/>
                    <a:lstStyle/>
                    <a:p>
                      <a:pPr algn="ctr" fontAlgn="ctr"/>
                      <a:endParaRPr lang="zh-CN" altLang="en-US" sz="800" b="1" i="0" u="none" strike="noStrike">
                        <a:solidFill>
                          <a:srgbClr val="000000"/>
                        </a:solidFill>
                        <a:effectLst/>
                        <a:latin typeface="微软雅黑" panose="020B0503020204020204" pitchFamily="34" charset="-122"/>
                        <a:ea typeface="微软雅黑" panose="020B0503020204020204" pitchFamily="34" charset="-122"/>
                      </a:endParaRPr>
                    </a:p>
                  </a:txBody>
                  <a:tcPr marL="0" marR="0" marT="0" marB="0" anchor="ctr">
                    <a:lnL>
                      <a:noFill/>
                    </a:lnL>
                    <a:lnR>
                      <a:noFill/>
                    </a:lnR>
                    <a:lnT>
                      <a:noFill/>
                    </a:lnT>
                    <a:lnB>
                      <a:noFill/>
                    </a:lnB>
                  </a:tcPr>
                </a:tc>
                <a:tc>
                  <a:txBody>
                    <a:bodyPr/>
                    <a:lstStyle/>
                    <a:p>
                      <a:pPr algn="ctr" fontAlgn="ctr"/>
                      <a:r>
                        <a:rPr lang="zh-CN" altLang="en-US" sz="800" b="0" i="0" u="none" strike="noStrike">
                          <a:solidFill>
                            <a:schemeClr val="bg1"/>
                          </a:solidFill>
                          <a:effectLst/>
                          <a:latin typeface="微软雅黑" panose="020B0503020204020204" pitchFamily="34" charset="-122"/>
                          <a:ea typeface="微软雅黑" panose="020B0503020204020204" pitchFamily="34" charset="-122"/>
                        </a:rPr>
                        <a:t>阿维塔</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5B9BD5"/>
                    </a:solidFill>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7</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5B9BD5"/>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extLst>
                  <a:ext uri="{0D108BD9-81ED-4DB2-BD59-A6C34878D82A}">
                    <a16:rowId xmlns:a16="http://schemas.microsoft.com/office/drawing/2014/main" val="10016"/>
                  </a:ext>
                </a:extLst>
              </a:tr>
              <a:tr h="131115">
                <a:tc vMerge="1">
                  <a:txBody>
                    <a:bodyPr/>
                    <a:lstStyle/>
                    <a:p>
                      <a:pPr algn="ctr" fontAlgn="ctr"/>
                      <a:endParaRPr lang="zh-CN" altLang="en-US" sz="800" b="1" i="0" u="none" strike="noStrike">
                        <a:solidFill>
                          <a:srgbClr val="000000"/>
                        </a:solidFill>
                        <a:effectLst/>
                        <a:latin typeface="微软雅黑" panose="020B0503020204020204" pitchFamily="34" charset="-122"/>
                        <a:ea typeface="微软雅黑" panose="020B0503020204020204" pitchFamily="34" charset="-122"/>
                      </a:endParaRPr>
                    </a:p>
                  </a:txBody>
                  <a:tcPr marL="0" marR="0" marT="0" marB="0" anchor="ctr">
                    <a:lnL>
                      <a:noFill/>
                    </a:lnL>
                    <a:lnR>
                      <a:noFill/>
                    </a:lnR>
                    <a:lnT>
                      <a:noFill/>
                    </a:lnT>
                    <a:lnB>
                      <a:noFill/>
                    </a:lnB>
                  </a:tcPr>
                </a:tc>
                <a:tc>
                  <a:txBody>
                    <a:bodyPr/>
                    <a:lstStyle/>
                    <a:p>
                      <a:pPr algn="ctr" fontAlgn="ctr"/>
                      <a:r>
                        <a:rPr lang="zh-CN" altLang="en-US" sz="800" b="0" i="0" u="none" strike="noStrike">
                          <a:solidFill>
                            <a:schemeClr val="bg1"/>
                          </a:solidFill>
                          <a:effectLst/>
                          <a:latin typeface="微软雅黑" panose="020B0503020204020204" pitchFamily="34" charset="-122"/>
                          <a:ea typeface="微软雅黑" panose="020B0503020204020204" pitchFamily="34" charset="-122"/>
                        </a:rPr>
                        <a:t>埃安</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5B9BD5"/>
                    </a:solidFill>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1</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5B9BD5"/>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17"/>
                  </a:ext>
                </a:extLst>
              </a:tr>
              <a:tr h="131115">
                <a:tc vMerge="1">
                  <a:txBody>
                    <a:bodyPr/>
                    <a:lstStyle/>
                    <a:p>
                      <a:pPr algn="ctr" fontAlgn="ctr"/>
                      <a:endParaRPr lang="zh-CN" altLang="en-US" sz="800" b="1" i="0" u="none" strike="noStrike">
                        <a:solidFill>
                          <a:srgbClr val="000000"/>
                        </a:solidFill>
                        <a:effectLst/>
                        <a:latin typeface="微软雅黑" panose="020B0503020204020204" pitchFamily="34" charset="-122"/>
                        <a:ea typeface="微软雅黑" panose="020B0503020204020204" pitchFamily="34" charset="-122"/>
                      </a:endParaRPr>
                    </a:p>
                  </a:txBody>
                  <a:tcPr marL="0" marR="0" marT="0" marB="0" anchor="ctr">
                    <a:lnL>
                      <a:noFill/>
                    </a:lnL>
                    <a:lnR>
                      <a:noFill/>
                    </a:lnR>
                    <a:lnT>
                      <a:noFill/>
                    </a:lnT>
                    <a:lnB>
                      <a:noFill/>
                    </a:lnB>
                  </a:tcPr>
                </a:tc>
                <a:tc>
                  <a:txBody>
                    <a:bodyPr/>
                    <a:lstStyle/>
                    <a:p>
                      <a:pPr algn="ctr" fontAlgn="ctr"/>
                      <a:r>
                        <a:rPr lang="zh-CN" altLang="en-US" sz="800" b="0" i="0" u="none" strike="noStrike">
                          <a:solidFill>
                            <a:schemeClr val="bg1"/>
                          </a:solidFill>
                          <a:effectLst/>
                          <a:latin typeface="微软雅黑" panose="020B0503020204020204" pitchFamily="34" charset="-122"/>
                          <a:ea typeface="微软雅黑" panose="020B0503020204020204" pitchFamily="34" charset="-122"/>
                        </a:rPr>
                        <a:t>北京汽车</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5B9BD5"/>
                    </a:solidFill>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2</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5B9BD5"/>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18"/>
                  </a:ext>
                </a:extLst>
              </a:tr>
              <a:tr h="131115">
                <a:tc vMerge="1">
                  <a:txBody>
                    <a:bodyPr/>
                    <a:lstStyle/>
                    <a:p>
                      <a:pPr algn="ctr" fontAlgn="ctr"/>
                      <a:endParaRPr lang="zh-CN" altLang="en-US" sz="800" b="1" i="0" u="none" strike="noStrike">
                        <a:solidFill>
                          <a:srgbClr val="000000"/>
                        </a:solidFill>
                        <a:effectLst/>
                        <a:latin typeface="微软雅黑" panose="020B0503020204020204" pitchFamily="34" charset="-122"/>
                        <a:ea typeface="微软雅黑" panose="020B0503020204020204" pitchFamily="34" charset="-122"/>
                      </a:endParaRPr>
                    </a:p>
                  </a:txBody>
                  <a:tcPr marL="0" marR="0" marT="0" marB="0" anchor="ctr">
                    <a:lnL>
                      <a:noFill/>
                    </a:lnL>
                    <a:lnR>
                      <a:noFill/>
                    </a:lnR>
                    <a:lnT>
                      <a:noFill/>
                    </a:lnT>
                    <a:lnB>
                      <a:noFill/>
                    </a:lnB>
                  </a:tcPr>
                </a:tc>
                <a:tc>
                  <a:txBody>
                    <a:bodyPr/>
                    <a:lstStyle/>
                    <a:p>
                      <a:pPr algn="ctr" fontAlgn="ctr"/>
                      <a:r>
                        <a:rPr lang="zh-CN" altLang="en-US" sz="800" b="0" i="0" u="none" strike="noStrike">
                          <a:solidFill>
                            <a:schemeClr val="bg1"/>
                          </a:solidFill>
                          <a:effectLst/>
                          <a:latin typeface="微软雅黑" panose="020B0503020204020204" pitchFamily="34" charset="-122"/>
                          <a:ea typeface="微软雅黑" panose="020B0503020204020204" pitchFamily="34" charset="-122"/>
                        </a:rPr>
                        <a:t>比亚迪</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5B9BD5"/>
                    </a:solidFill>
                  </a:tcPr>
                </a:tc>
                <a:tc>
                  <a:txBody>
                    <a:bodyPr/>
                    <a:lstStyle/>
                    <a:p>
                      <a:pPr algn="ctr" fontAlgn="ctr"/>
                      <a:r>
                        <a:rPr lang="en-US" altLang="zh-CN" sz="800" b="0" i="0" u="none" strike="noStrike">
                          <a:solidFill>
                            <a:schemeClr val="bg1"/>
                          </a:solidFill>
                          <a:effectLst/>
                          <a:latin typeface="微软雅黑" panose="020B0503020204020204" pitchFamily="34" charset="-122"/>
                          <a:ea typeface="微软雅黑" panose="020B0503020204020204" pitchFamily="34" charset="-122"/>
                        </a:rPr>
                        <a:t>6</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5B9BD5"/>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extLst>
                  <a:ext uri="{0D108BD9-81ED-4DB2-BD59-A6C34878D82A}">
                    <a16:rowId xmlns:a16="http://schemas.microsoft.com/office/drawing/2014/main" val="10019"/>
                  </a:ext>
                </a:extLst>
              </a:tr>
              <a:tr h="131115">
                <a:tc vMerge="1">
                  <a:txBody>
                    <a:bodyPr/>
                    <a:lstStyle/>
                    <a:p>
                      <a:pPr algn="ctr" fontAlgn="ctr"/>
                      <a:endParaRPr lang="zh-CN" altLang="en-US" sz="800" b="1"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0" marB="0" anchor="ctr">
                    <a:lnL>
                      <a:noFill/>
                    </a:lnL>
                    <a:lnR>
                      <a:noFill/>
                    </a:lnR>
                    <a:lnT>
                      <a:noFill/>
                    </a:lnT>
                    <a:lnB>
                      <a:noFill/>
                    </a:lnB>
                  </a:tcPr>
                </a:tc>
                <a:tc>
                  <a:txBody>
                    <a:bodyPr/>
                    <a:lstStyle/>
                    <a:p>
                      <a:pPr algn="ctr" fontAlgn="ctr"/>
                      <a:r>
                        <a:rPr lang="zh-CN" altLang="en-US" sz="800" b="0" i="0" u="none" strike="noStrike">
                          <a:solidFill>
                            <a:schemeClr val="bg1"/>
                          </a:solidFill>
                          <a:effectLst/>
                          <a:latin typeface="微软雅黑" panose="020B0503020204020204" pitchFamily="34" charset="-122"/>
                          <a:ea typeface="微软雅黑" panose="020B0503020204020204" pitchFamily="34" charset="-122"/>
                        </a:rPr>
                        <a:t>传祺</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5B9BD5"/>
                    </a:solidFill>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1</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5B9BD5"/>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20"/>
                  </a:ext>
                </a:extLst>
              </a:tr>
              <a:tr h="131115">
                <a:tc vMerge="1">
                  <a:txBody>
                    <a:bodyPr/>
                    <a:lstStyle/>
                    <a:p>
                      <a:pPr algn="ctr" fontAlgn="ctr"/>
                      <a:endParaRPr lang="zh-CN" altLang="en-US" sz="800" b="1" i="0" u="none" strike="noStrike">
                        <a:solidFill>
                          <a:srgbClr val="000000"/>
                        </a:solidFill>
                        <a:effectLst/>
                        <a:latin typeface="微软雅黑" panose="020B0503020204020204" pitchFamily="34" charset="-122"/>
                        <a:ea typeface="微软雅黑" panose="020B0503020204020204" pitchFamily="34" charset="-122"/>
                      </a:endParaRPr>
                    </a:p>
                  </a:txBody>
                  <a:tcPr marL="0" marR="0" marT="0" marB="0" anchor="ctr">
                    <a:lnL>
                      <a:noFill/>
                    </a:lnL>
                    <a:lnR>
                      <a:noFill/>
                    </a:lnR>
                    <a:lnT>
                      <a:noFill/>
                    </a:lnT>
                    <a:lnB>
                      <a:noFill/>
                    </a:lnB>
                  </a:tcPr>
                </a:tc>
                <a:tc>
                  <a:txBody>
                    <a:bodyPr/>
                    <a:lstStyle/>
                    <a:p>
                      <a:pPr algn="ctr" fontAlgn="ctr"/>
                      <a:r>
                        <a:rPr lang="zh-CN" altLang="en-US" sz="800" b="0" i="0" u="none" strike="noStrike">
                          <a:solidFill>
                            <a:schemeClr val="bg1"/>
                          </a:solidFill>
                          <a:effectLst/>
                          <a:latin typeface="微软雅黑" panose="020B0503020204020204" pitchFamily="34" charset="-122"/>
                          <a:ea typeface="微软雅黑" panose="020B0503020204020204" pitchFamily="34" charset="-122"/>
                        </a:rPr>
                        <a:t>东风风神</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5B9BD5"/>
                    </a:solidFill>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1</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5B9BD5"/>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21"/>
                  </a:ext>
                </a:extLst>
              </a:tr>
              <a:tr h="131115">
                <a:tc vMerge="1">
                  <a:txBody>
                    <a:bodyPr/>
                    <a:lstStyle/>
                    <a:p>
                      <a:pPr algn="ctr" fontAlgn="ctr"/>
                      <a:endParaRPr lang="zh-CN" altLang="en-US" sz="800" b="1"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0" marB="0" anchor="ctr">
                    <a:lnL>
                      <a:noFill/>
                    </a:lnL>
                    <a:lnR>
                      <a:noFill/>
                    </a:lnR>
                    <a:lnT>
                      <a:noFill/>
                    </a:lnT>
                    <a:lnB>
                      <a:noFill/>
                    </a:lnB>
                  </a:tcPr>
                </a:tc>
                <a:tc>
                  <a:txBody>
                    <a:bodyPr/>
                    <a:lstStyle/>
                    <a:p>
                      <a:pPr algn="ctr" fontAlgn="ctr"/>
                      <a:r>
                        <a:rPr lang="zh-CN" altLang="en-US" sz="800" b="0" i="0" u="none" strike="noStrike">
                          <a:solidFill>
                            <a:schemeClr val="bg1"/>
                          </a:solidFill>
                          <a:effectLst/>
                          <a:latin typeface="微软雅黑" panose="020B0503020204020204" pitchFamily="34" charset="-122"/>
                          <a:ea typeface="微软雅黑" panose="020B0503020204020204" pitchFamily="34" charset="-122"/>
                        </a:rPr>
                        <a:t>飞凡</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5B9BD5"/>
                    </a:solidFill>
                  </a:tcPr>
                </a:tc>
                <a:tc>
                  <a:txBody>
                    <a:bodyPr/>
                    <a:lstStyle/>
                    <a:p>
                      <a:pPr algn="ctr" fontAlgn="ctr"/>
                      <a:r>
                        <a:rPr lang="en-US" altLang="zh-CN" sz="800" b="0" i="0" u="none" strike="noStrike">
                          <a:solidFill>
                            <a:schemeClr val="bg1"/>
                          </a:solidFill>
                          <a:effectLst/>
                          <a:latin typeface="微软雅黑" panose="020B0503020204020204" pitchFamily="34" charset="-122"/>
                          <a:ea typeface="微软雅黑" panose="020B0503020204020204" pitchFamily="34" charset="-122"/>
                        </a:rPr>
                        <a:t>4</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5B9BD5"/>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22"/>
                  </a:ext>
                </a:extLst>
              </a:tr>
              <a:tr h="131115">
                <a:tc vMerge="1">
                  <a:txBody>
                    <a:bodyPr/>
                    <a:lstStyle/>
                    <a:p>
                      <a:pPr algn="ctr" fontAlgn="ctr"/>
                      <a:endParaRPr lang="zh-CN" altLang="en-US" sz="800" b="1" i="0" u="none" strike="noStrike">
                        <a:solidFill>
                          <a:srgbClr val="000000"/>
                        </a:solidFill>
                        <a:effectLst/>
                        <a:latin typeface="微软雅黑" panose="020B0503020204020204" pitchFamily="34" charset="-122"/>
                        <a:ea typeface="微软雅黑" panose="020B0503020204020204" pitchFamily="34" charset="-122"/>
                      </a:endParaRPr>
                    </a:p>
                  </a:txBody>
                  <a:tcPr marL="0" marR="0" marT="0" marB="0" anchor="ctr">
                    <a:lnL>
                      <a:noFill/>
                    </a:lnL>
                    <a:lnR>
                      <a:noFill/>
                    </a:lnR>
                    <a:lnT>
                      <a:noFill/>
                    </a:lnT>
                    <a:lnB>
                      <a:noFill/>
                    </a:lnB>
                  </a:tcPr>
                </a:tc>
                <a:tc>
                  <a:txBody>
                    <a:bodyPr/>
                    <a:lstStyle/>
                    <a:p>
                      <a:pPr algn="ctr" fontAlgn="ctr"/>
                      <a:r>
                        <a:rPr lang="zh-CN" altLang="en-US" sz="800" b="0" i="0" u="none" strike="noStrike">
                          <a:solidFill>
                            <a:schemeClr val="bg1"/>
                          </a:solidFill>
                          <a:effectLst/>
                          <a:latin typeface="微软雅黑" panose="020B0503020204020204" pitchFamily="34" charset="-122"/>
                          <a:ea typeface="微软雅黑" panose="020B0503020204020204" pitchFamily="34" charset="-122"/>
                        </a:rPr>
                        <a:t>哈弗</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5B9BD5"/>
                    </a:solidFill>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2</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5B9BD5"/>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23"/>
                  </a:ext>
                </a:extLst>
              </a:tr>
              <a:tr h="131115">
                <a:tc vMerge="1">
                  <a:txBody>
                    <a:bodyPr/>
                    <a:lstStyle/>
                    <a:p>
                      <a:pPr algn="ctr" fontAlgn="ctr"/>
                      <a:endParaRPr lang="zh-CN" altLang="en-US" sz="800" b="1" i="0" u="none" strike="noStrike">
                        <a:solidFill>
                          <a:srgbClr val="000000"/>
                        </a:solidFill>
                        <a:effectLst/>
                        <a:latin typeface="微软雅黑" panose="020B0503020204020204" pitchFamily="34" charset="-122"/>
                        <a:ea typeface="微软雅黑" panose="020B0503020204020204" pitchFamily="34" charset="-122"/>
                      </a:endParaRPr>
                    </a:p>
                  </a:txBody>
                  <a:tcPr marL="0" marR="0" marT="0" marB="0" anchor="ctr">
                    <a:lnL>
                      <a:noFill/>
                    </a:lnL>
                    <a:lnR>
                      <a:noFill/>
                    </a:lnR>
                    <a:lnT>
                      <a:noFill/>
                    </a:lnT>
                    <a:lnB>
                      <a:noFill/>
                    </a:lnB>
                  </a:tcPr>
                </a:tc>
                <a:tc>
                  <a:txBody>
                    <a:bodyPr/>
                    <a:lstStyle/>
                    <a:p>
                      <a:pPr algn="ctr" fontAlgn="ctr"/>
                      <a:r>
                        <a:rPr lang="zh-CN" altLang="en-US" sz="800" b="0" i="0" u="none" strike="noStrike">
                          <a:solidFill>
                            <a:schemeClr val="bg1"/>
                          </a:solidFill>
                          <a:effectLst/>
                          <a:latin typeface="微软雅黑" panose="020B0503020204020204" pitchFamily="34" charset="-122"/>
                          <a:ea typeface="微软雅黑" panose="020B0503020204020204" pitchFamily="34" charset="-122"/>
                        </a:rPr>
                        <a:t>昊铂</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5B9BD5"/>
                    </a:solidFill>
                  </a:tcPr>
                </a:tc>
                <a:tc>
                  <a:txBody>
                    <a:bodyPr/>
                    <a:lstStyle/>
                    <a:p>
                      <a:pPr algn="ctr" fontAlgn="ctr"/>
                      <a:r>
                        <a:rPr lang="en-US" altLang="zh-CN" sz="800" b="0" i="0" u="none" strike="noStrike">
                          <a:solidFill>
                            <a:schemeClr val="bg1"/>
                          </a:solidFill>
                          <a:effectLst/>
                          <a:latin typeface="微软雅黑" panose="020B0503020204020204" pitchFamily="34" charset="-122"/>
                          <a:ea typeface="微软雅黑" panose="020B0503020204020204" pitchFamily="34" charset="-122"/>
                        </a:rPr>
                        <a:t>1</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5B9BD5"/>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extLst>
                  <a:ext uri="{0D108BD9-81ED-4DB2-BD59-A6C34878D82A}">
                    <a16:rowId xmlns:a16="http://schemas.microsoft.com/office/drawing/2014/main" val="10024"/>
                  </a:ext>
                </a:extLst>
              </a:tr>
              <a:tr h="131115">
                <a:tc vMerge="1">
                  <a:txBody>
                    <a:bodyPr/>
                    <a:lstStyle/>
                    <a:p>
                      <a:pPr algn="ctr" fontAlgn="ctr"/>
                      <a:endParaRPr lang="zh-CN" altLang="en-US" sz="800" b="1" i="0" u="none" strike="noStrike">
                        <a:solidFill>
                          <a:srgbClr val="000000"/>
                        </a:solidFill>
                        <a:effectLst/>
                        <a:latin typeface="微软雅黑" panose="020B0503020204020204" pitchFamily="34" charset="-122"/>
                        <a:ea typeface="微软雅黑" panose="020B0503020204020204" pitchFamily="34" charset="-122"/>
                      </a:endParaRPr>
                    </a:p>
                  </a:txBody>
                  <a:tcPr marL="0" marR="0" marT="0" marB="0" anchor="ctr">
                    <a:lnL>
                      <a:noFill/>
                    </a:lnL>
                    <a:lnR>
                      <a:noFill/>
                    </a:lnR>
                    <a:lnT>
                      <a:noFill/>
                    </a:lnT>
                    <a:lnB>
                      <a:noFill/>
                    </a:lnB>
                  </a:tcPr>
                </a:tc>
                <a:tc>
                  <a:txBody>
                    <a:bodyPr/>
                    <a:lstStyle/>
                    <a:p>
                      <a:pPr algn="ctr" fontAlgn="ctr"/>
                      <a:r>
                        <a:rPr lang="zh-CN" altLang="en-US" sz="800" b="0" i="0" u="none" strike="noStrike">
                          <a:solidFill>
                            <a:schemeClr val="bg1"/>
                          </a:solidFill>
                          <a:effectLst/>
                          <a:latin typeface="微软雅黑" panose="020B0503020204020204" pitchFamily="34" charset="-122"/>
                          <a:ea typeface="微软雅黑" panose="020B0503020204020204" pitchFamily="34" charset="-122"/>
                        </a:rPr>
                        <a:t>吉利</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5B9BD5"/>
                    </a:solidFill>
                  </a:tcPr>
                </a:tc>
                <a:tc>
                  <a:txBody>
                    <a:bodyPr/>
                    <a:lstStyle/>
                    <a:p>
                      <a:pPr algn="ctr" fontAlgn="ctr"/>
                      <a:r>
                        <a:rPr lang="en-US" altLang="zh-CN" sz="800" b="0" i="0" u="none" strike="noStrike">
                          <a:solidFill>
                            <a:schemeClr val="bg1"/>
                          </a:solidFill>
                          <a:effectLst/>
                          <a:latin typeface="微软雅黑" panose="020B0503020204020204" pitchFamily="34" charset="-122"/>
                          <a:ea typeface="微软雅黑" panose="020B0503020204020204" pitchFamily="34" charset="-122"/>
                        </a:rPr>
                        <a:t>5</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5B9BD5"/>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25"/>
                  </a:ext>
                </a:extLst>
              </a:tr>
              <a:tr h="131115">
                <a:tc vMerge="1">
                  <a:txBody>
                    <a:bodyPr/>
                    <a:lstStyle/>
                    <a:p>
                      <a:pPr algn="ctr" fontAlgn="ctr"/>
                      <a:endParaRPr lang="zh-CN" altLang="en-US" sz="800" b="1" i="0" u="none" strike="noStrike">
                        <a:solidFill>
                          <a:srgbClr val="000000"/>
                        </a:solidFill>
                        <a:effectLst/>
                        <a:latin typeface="微软雅黑" panose="020B0503020204020204" pitchFamily="34" charset="-122"/>
                        <a:ea typeface="微软雅黑" panose="020B0503020204020204" pitchFamily="34" charset="-122"/>
                      </a:endParaRPr>
                    </a:p>
                  </a:txBody>
                  <a:tcPr marL="0" marR="0" marT="0" marB="0" anchor="ctr">
                    <a:lnL>
                      <a:noFill/>
                    </a:lnL>
                    <a:lnR>
                      <a:noFill/>
                    </a:lnR>
                    <a:lnT>
                      <a:noFill/>
                    </a:lnT>
                    <a:lnB>
                      <a:noFill/>
                    </a:lnB>
                  </a:tcPr>
                </a:tc>
                <a:tc>
                  <a:txBody>
                    <a:bodyPr/>
                    <a:lstStyle/>
                    <a:p>
                      <a:pPr algn="ctr" fontAlgn="ctr"/>
                      <a:r>
                        <a:rPr lang="zh-CN" altLang="en-US" sz="800" b="0" i="0" u="none" strike="noStrike">
                          <a:solidFill>
                            <a:schemeClr val="bg1"/>
                          </a:solidFill>
                          <a:effectLst/>
                          <a:latin typeface="微软雅黑" panose="020B0503020204020204" pitchFamily="34" charset="-122"/>
                          <a:ea typeface="微软雅黑" panose="020B0503020204020204" pitchFamily="34" charset="-122"/>
                        </a:rPr>
                        <a:t>极狐</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5B9BD5"/>
                    </a:solidFill>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7</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5B9BD5"/>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26"/>
                  </a:ext>
                </a:extLst>
              </a:tr>
              <a:tr h="131115">
                <a:tc vMerge="1">
                  <a:txBody>
                    <a:bodyPr/>
                    <a:lstStyle/>
                    <a:p>
                      <a:pPr algn="ctr" fontAlgn="ctr"/>
                      <a:endParaRPr lang="zh-CN" altLang="en-US" sz="800" b="1" i="0" u="none" strike="noStrike">
                        <a:solidFill>
                          <a:srgbClr val="000000"/>
                        </a:solidFill>
                        <a:effectLst/>
                        <a:latin typeface="微软雅黑" panose="020B0503020204020204" pitchFamily="34" charset="-122"/>
                        <a:ea typeface="微软雅黑" panose="020B0503020204020204" pitchFamily="34" charset="-122"/>
                      </a:endParaRPr>
                    </a:p>
                  </a:txBody>
                  <a:tcPr marL="0" marR="0" marT="0" marB="0" anchor="ctr">
                    <a:lnL>
                      <a:noFill/>
                    </a:lnL>
                    <a:lnR>
                      <a:noFill/>
                    </a:lnR>
                    <a:lnT>
                      <a:noFill/>
                    </a:lnT>
                    <a:lnB>
                      <a:noFill/>
                    </a:lnB>
                  </a:tcPr>
                </a:tc>
                <a:tc>
                  <a:txBody>
                    <a:bodyPr/>
                    <a:lstStyle/>
                    <a:p>
                      <a:pPr algn="ctr" fontAlgn="ctr"/>
                      <a:r>
                        <a:rPr lang="zh-CN" altLang="en-US" sz="800" b="0" i="0" u="none" strike="noStrike" dirty="0">
                          <a:solidFill>
                            <a:schemeClr val="bg1"/>
                          </a:solidFill>
                          <a:effectLst/>
                          <a:latin typeface="微软雅黑" panose="020B0503020204020204" pitchFamily="34" charset="-122"/>
                          <a:ea typeface="微软雅黑" panose="020B0503020204020204" pitchFamily="34" charset="-122"/>
                        </a:rPr>
                        <a:t>极氪</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5B9BD5"/>
                    </a:solidFill>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12</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5B9BD5"/>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extLst>
                  <a:ext uri="{0D108BD9-81ED-4DB2-BD59-A6C34878D82A}">
                    <a16:rowId xmlns:a16="http://schemas.microsoft.com/office/drawing/2014/main" val="10027"/>
                  </a:ext>
                </a:extLst>
              </a:tr>
              <a:tr h="131115">
                <a:tc vMerge="1">
                  <a:txBody>
                    <a:bodyPr/>
                    <a:lstStyle/>
                    <a:p>
                      <a:pPr algn="ctr" fontAlgn="ctr"/>
                      <a:endParaRPr lang="zh-CN" altLang="en-US" sz="800" b="1" i="0" u="none" strike="noStrike">
                        <a:solidFill>
                          <a:srgbClr val="000000"/>
                        </a:solidFill>
                        <a:effectLst/>
                        <a:latin typeface="微软雅黑" panose="020B0503020204020204" pitchFamily="34" charset="-122"/>
                        <a:ea typeface="微软雅黑" panose="020B0503020204020204" pitchFamily="34" charset="-122"/>
                      </a:endParaRPr>
                    </a:p>
                  </a:txBody>
                  <a:tcPr marL="0" marR="0" marT="0" marB="0" anchor="ctr">
                    <a:lnL>
                      <a:noFill/>
                    </a:lnL>
                    <a:lnR>
                      <a:noFill/>
                    </a:lnR>
                    <a:lnT>
                      <a:noFill/>
                    </a:lnT>
                    <a:lnB>
                      <a:noFill/>
                    </a:lnB>
                  </a:tcPr>
                </a:tc>
                <a:tc>
                  <a:txBody>
                    <a:bodyPr/>
                    <a:lstStyle/>
                    <a:p>
                      <a:pPr algn="ctr" fontAlgn="ctr"/>
                      <a:r>
                        <a:rPr lang="zh-CN" altLang="en-US" sz="800" b="0" i="0" u="none" strike="noStrike">
                          <a:solidFill>
                            <a:schemeClr val="bg1"/>
                          </a:solidFill>
                          <a:effectLst/>
                          <a:latin typeface="微软雅黑" panose="020B0503020204020204" pitchFamily="34" charset="-122"/>
                          <a:ea typeface="微软雅黑" panose="020B0503020204020204" pitchFamily="34" charset="-122"/>
                        </a:rPr>
                        <a:t>岚图</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5B9BD5"/>
                    </a:solidFill>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6</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5B9BD5"/>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extLst>
                  <a:ext uri="{0D108BD9-81ED-4DB2-BD59-A6C34878D82A}">
                    <a16:rowId xmlns:a16="http://schemas.microsoft.com/office/drawing/2014/main" val="10028"/>
                  </a:ext>
                </a:extLst>
              </a:tr>
              <a:tr h="131115">
                <a:tc vMerge="1">
                  <a:txBody>
                    <a:bodyPr/>
                    <a:lstStyle/>
                    <a:p>
                      <a:pPr algn="ctr" fontAlgn="ctr"/>
                      <a:endParaRPr lang="zh-CN" altLang="en-US" sz="800" b="1" i="0" u="none" strike="noStrike">
                        <a:solidFill>
                          <a:srgbClr val="000000"/>
                        </a:solidFill>
                        <a:effectLst/>
                        <a:latin typeface="微软雅黑" panose="020B0503020204020204" pitchFamily="34" charset="-122"/>
                        <a:ea typeface="微软雅黑" panose="020B0503020204020204" pitchFamily="34" charset="-122"/>
                      </a:endParaRPr>
                    </a:p>
                  </a:txBody>
                  <a:tcPr marL="0" marR="0" marT="0" marB="0" anchor="ctr">
                    <a:lnL>
                      <a:noFill/>
                    </a:lnL>
                    <a:lnR>
                      <a:noFill/>
                    </a:lnR>
                    <a:lnT>
                      <a:noFill/>
                    </a:lnT>
                    <a:lnB>
                      <a:noFill/>
                    </a:lnB>
                  </a:tcPr>
                </a:tc>
                <a:tc>
                  <a:txBody>
                    <a:bodyPr/>
                    <a:lstStyle/>
                    <a:p>
                      <a:pPr algn="ctr" fontAlgn="ctr"/>
                      <a:r>
                        <a:rPr lang="zh-CN" altLang="en-US" sz="800" b="0" i="0" u="none" strike="noStrike">
                          <a:solidFill>
                            <a:schemeClr val="bg1"/>
                          </a:solidFill>
                          <a:effectLst/>
                          <a:latin typeface="微软雅黑" panose="020B0503020204020204" pitchFamily="34" charset="-122"/>
                          <a:ea typeface="微软雅黑" panose="020B0503020204020204" pitchFamily="34" charset="-122"/>
                        </a:rPr>
                        <a:t>领克</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5B9BD5"/>
                    </a:solidFill>
                  </a:tcPr>
                </a:tc>
                <a:tc>
                  <a:txBody>
                    <a:bodyPr/>
                    <a:lstStyle/>
                    <a:p>
                      <a:pPr algn="ctr" fontAlgn="ctr"/>
                      <a:r>
                        <a:rPr lang="en-US" altLang="zh-CN" sz="800" b="0" i="0" u="none" strike="noStrike">
                          <a:solidFill>
                            <a:schemeClr val="bg1"/>
                          </a:solidFill>
                          <a:effectLst/>
                          <a:latin typeface="微软雅黑" panose="020B0503020204020204" pitchFamily="34" charset="-122"/>
                          <a:ea typeface="微软雅黑" panose="020B0503020204020204" pitchFamily="34" charset="-122"/>
                        </a:rPr>
                        <a:t>8</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5B9BD5"/>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29"/>
                  </a:ext>
                </a:extLst>
              </a:tr>
              <a:tr h="131115">
                <a:tc vMerge="1">
                  <a:txBody>
                    <a:bodyPr/>
                    <a:lstStyle/>
                    <a:p>
                      <a:pPr algn="ctr" fontAlgn="ctr"/>
                      <a:endParaRPr lang="zh-CN" altLang="en-US" sz="800" b="1" i="0" u="none" strike="noStrike">
                        <a:solidFill>
                          <a:srgbClr val="000000"/>
                        </a:solidFill>
                        <a:effectLst/>
                        <a:latin typeface="微软雅黑" panose="020B0503020204020204" pitchFamily="34" charset="-122"/>
                        <a:ea typeface="微软雅黑" panose="020B0503020204020204" pitchFamily="34" charset="-122"/>
                      </a:endParaRPr>
                    </a:p>
                  </a:txBody>
                  <a:tcPr marL="0" marR="0" marT="0" marB="0" anchor="ctr">
                    <a:lnL>
                      <a:noFill/>
                    </a:lnL>
                    <a:lnR>
                      <a:noFill/>
                    </a:lnR>
                    <a:lnT>
                      <a:noFill/>
                    </a:lnT>
                    <a:lnB>
                      <a:noFill/>
                    </a:lnB>
                  </a:tcPr>
                </a:tc>
                <a:tc>
                  <a:txBody>
                    <a:bodyPr/>
                    <a:lstStyle/>
                    <a:p>
                      <a:pPr algn="ctr" fontAlgn="ctr"/>
                      <a:r>
                        <a:rPr lang="zh-CN" altLang="en-US" sz="800" b="0" i="0" u="none" strike="noStrike">
                          <a:solidFill>
                            <a:schemeClr val="bg1"/>
                          </a:solidFill>
                          <a:effectLst/>
                          <a:latin typeface="微软雅黑" panose="020B0503020204020204" pitchFamily="34" charset="-122"/>
                          <a:ea typeface="微软雅黑" panose="020B0503020204020204" pitchFamily="34" charset="-122"/>
                        </a:rPr>
                        <a:t>迈克萨斯</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5B9BD5"/>
                    </a:solidFill>
                  </a:tcPr>
                </a:tc>
                <a:tc>
                  <a:txBody>
                    <a:bodyPr/>
                    <a:lstStyle/>
                    <a:p>
                      <a:pPr algn="ctr" fontAlgn="ctr"/>
                      <a:r>
                        <a:rPr lang="en-US" altLang="zh-CN" sz="800" b="0" i="0" u="none" strike="noStrike">
                          <a:solidFill>
                            <a:schemeClr val="bg1"/>
                          </a:solidFill>
                          <a:effectLst/>
                          <a:latin typeface="微软雅黑" panose="020B0503020204020204" pitchFamily="34" charset="-122"/>
                          <a:ea typeface="微软雅黑" panose="020B0503020204020204" pitchFamily="34" charset="-122"/>
                        </a:rPr>
                        <a:t>1</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5B9BD5"/>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30"/>
                  </a:ext>
                </a:extLst>
              </a:tr>
              <a:tr h="131115">
                <a:tc vMerge="1">
                  <a:txBody>
                    <a:bodyPr/>
                    <a:lstStyle/>
                    <a:p>
                      <a:pPr algn="ctr" fontAlgn="ctr"/>
                      <a:endParaRPr lang="zh-CN" altLang="en-US" sz="800" b="1" i="0" u="none" strike="noStrike">
                        <a:solidFill>
                          <a:srgbClr val="000000"/>
                        </a:solidFill>
                        <a:effectLst/>
                        <a:latin typeface="微软雅黑" panose="020B0503020204020204" pitchFamily="34" charset="-122"/>
                        <a:ea typeface="微软雅黑" panose="020B0503020204020204" pitchFamily="34" charset="-122"/>
                      </a:endParaRPr>
                    </a:p>
                  </a:txBody>
                  <a:tcPr marL="0" marR="0" marT="0" marB="0" anchor="ctr">
                    <a:lnL>
                      <a:noFill/>
                    </a:lnL>
                    <a:lnR>
                      <a:noFill/>
                    </a:lnR>
                    <a:lnT>
                      <a:noFill/>
                    </a:lnT>
                    <a:lnB>
                      <a:noFill/>
                    </a:lnB>
                  </a:tcPr>
                </a:tc>
                <a:tc>
                  <a:txBody>
                    <a:bodyPr/>
                    <a:lstStyle/>
                    <a:p>
                      <a:pPr algn="ctr" fontAlgn="ctr"/>
                      <a:r>
                        <a:rPr lang="zh-CN" altLang="en-US" sz="800" b="0" i="0" u="none" strike="noStrike">
                          <a:solidFill>
                            <a:schemeClr val="bg1"/>
                          </a:solidFill>
                          <a:effectLst/>
                          <a:latin typeface="微软雅黑" panose="020B0503020204020204" pitchFamily="34" charset="-122"/>
                          <a:ea typeface="微软雅黑" panose="020B0503020204020204" pitchFamily="34" charset="-122"/>
                        </a:rPr>
                        <a:t>欧拉</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5B9BD5"/>
                    </a:solidFill>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3</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5B9BD5"/>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31"/>
                  </a:ext>
                </a:extLst>
              </a:tr>
              <a:tr h="131115">
                <a:tc vMerge="1">
                  <a:txBody>
                    <a:bodyPr/>
                    <a:lstStyle/>
                    <a:p>
                      <a:pPr algn="ctr" fontAlgn="ctr"/>
                      <a:endParaRPr lang="zh-CN" altLang="en-US" sz="800" b="1" i="0" u="none" strike="noStrike">
                        <a:solidFill>
                          <a:srgbClr val="000000"/>
                        </a:solidFill>
                        <a:effectLst/>
                        <a:latin typeface="微软雅黑" panose="020B0503020204020204" pitchFamily="34" charset="-122"/>
                        <a:ea typeface="微软雅黑" panose="020B0503020204020204" pitchFamily="34" charset="-122"/>
                      </a:endParaRPr>
                    </a:p>
                  </a:txBody>
                  <a:tcPr marL="0" marR="0" marT="0" marB="0" anchor="ctr">
                    <a:lnL>
                      <a:noFill/>
                    </a:lnL>
                    <a:lnR>
                      <a:noFill/>
                    </a:lnR>
                    <a:lnT>
                      <a:noFill/>
                    </a:lnT>
                    <a:lnB>
                      <a:noFill/>
                    </a:lnB>
                  </a:tcPr>
                </a:tc>
                <a:tc>
                  <a:txBody>
                    <a:bodyPr/>
                    <a:lstStyle/>
                    <a:p>
                      <a:pPr algn="ctr" fontAlgn="ctr"/>
                      <a:r>
                        <a:rPr lang="zh-CN" altLang="en-US" sz="800" b="0" i="0" u="none" strike="noStrike">
                          <a:solidFill>
                            <a:schemeClr val="bg1"/>
                          </a:solidFill>
                          <a:effectLst/>
                          <a:latin typeface="微软雅黑" panose="020B0503020204020204" pitchFamily="34" charset="-122"/>
                          <a:ea typeface="微软雅黑" panose="020B0503020204020204" pitchFamily="34" charset="-122"/>
                        </a:rPr>
                        <a:t>奇瑞</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5B9BD5"/>
                    </a:solidFill>
                  </a:tcPr>
                </a:tc>
                <a:tc>
                  <a:txBody>
                    <a:bodyPr/>
                    <a:lstStyle/>
                    <a:p>
                      <a:pPr algn="ctr" fontAlgn="ctr"/>
                      <a:r>
                        <a:rPr lang="en-US" altLang="zh-CN" sz="800" b="0" i="0" u="none" strike="noStrike">
                          <a:solidFill>
                            <a:schemeClr val="bg1"/>
                          </a:solidFill>
                          <a:effectLst/>
                          <a:latin typeface="微软雅黑" panose="020B0503020204020204" pitchFamily="34" charset="-122"/>
                          <a:ea typeface="微软雅黑" panose="020B0503020204020204" pitchFamily="34" charset="-122"/>
                        </a:rPr>
                        <a:t>1</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5B9BD5"/>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32"/>
                  </a:ext>
                </a:extLst>
              </a:tr>
              <a:tr h="131115">
                <a:tc vMerge="1">
                  <a:txBody>
                    <a:bodyPr/>
                    <a:lstStyle/>
                    <a:p>
                      <a:pPr algn="ctr" fontAlgn="ctr"/>
                      <a:endParaRPr lang="zh-CN" altLang="en-US" sz="800" b="1" i="0" u="none" strike="noStrike">
                        <a:solidFill>
                          <a:srgbClr val="000000"/>
                        </a:solidFill>
                        <a:effectLst/>
                        <a:latin typeface="微软雅黑" panose="020B0503020204020204" pitchFamily="34" charset="-122"/>
                        <a:ea typeface="微软雅黑" panose="020B0503020204020204" pitchFamily="34" charset="-122"/>
                      </a:endParaRPr>
                    </a:p>
                  </a:txBody>
                  <a:tcPr marL="0" marR="0" marT="0" marB="0" anchor="ctr">
                    <a:lnL>
                      <a:noFill/>
                    </a:lnL>
                    <a:lnR>
                      <a:noFill/>
                    </a:lnR>
                    <a:lnT>
                      <a:noFill/>
                    </a:lnT>
                    <a:lnB>
                      <a:noFill/>
                    </a:lnB>
                  </a:tcPr>
                </a:tc>
                <a:tc>
                  <a:txBody>
                    <a:bodyPr/>
                    <a:lstStyle/>
                    <a:p>
                      <a:pPr algn="ctr" fontAlgn="ctr"/>
                      <a:r>
                        <a:rPr lang="zh-CN" altLang="en-US" sz="800" b="0" i="0" u="none" strike="noStrike">
                          <a:solidFill>
                            <a:schemeClr val="bg1"/>
                          </a:solidFill>
                          <a:effectLst/>
                          <a:latin typeface="微软雅黑" panose="020B0503020204020204" pitchFamily="34" charset="-122"/>
                          <a:ea typeface="微软雅黑" panose="020B0503020204020204" pitchFamily="34" charset="-122"/>
                        </a:rPr>
                        <a:t>深蓝</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5B9BD5"/>
                    </a:solidFill>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8</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5B9BD5"/>
                    </a:solidFill>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extLst>
                  <a:ext uri="{0D108BD9-81ED-4DB2-BD59-A6C34878D82A}">
                    <a16:rowId xmlns:a16="http://schemas.microsoft.com/office/drawing/2014/main" val="10033"/>
                  </a:ext>
                </a:extLst>
              </a:tr>
              <a:tr h="131115">
                <a:tc vMerge="1">
                  <a:txBody>
                    <a:bodyPr/>
                    <a:lstStyle/>
                    <a:p>
                      <a:pPr algn="ctr" fontAlgn="ctr"/>
                      <a:endParaRPr lang="zh-CN" altLang="en-US" sz="800" b="1" i="0" u="none" strike="noStrike">
                        <a:solidFill>
                          <a:srgbClr val="000000"/>
                        </a:solidFill>
                        <a:effectLst/>
                        <a:latin typeface="微软雅黑" panose="020B0503020204020204" pitchFamily="34" charset="-122"/>
                        <a:ea typeface="微软雅黑" panose="020B0503020204020204" pitchFamily="34" charset="-122"/>
                      </a:endParaRPr>
                    </a:p>
                  </a:txBody>
                  <a:tcPr marL="0" marR="0" marT="0" marB="0" anchor="ctr">
                    <a:lnL>
                      <a:noFill/>
                    </a:lnL>
                    <a:lnR>
                      <a:noFill/>
                    </a:lnR>
                    <a:lnT>
                      <a:noFill/>
                    </a:lnT>
                    <a:lnB>
                      <a:noFill/>
                    </a:lnB>
                  </a:tcPr>
                </a:tc>
                <a:tc>
                  <a:txBody>
                    <a:bodyPr/>
                    <a:lstStyle/>
                    <a:p>
                      <a:pPr algn="ctr" fontAlgn="ctr"/>
                      <a:r>
                        <a:rPr lang="zh-CN" altLang="en-US" sz="800" b="0" i="0" u="none" strike="noStrike">
                          <a:solidFill>
                            <a:schemeClr val="bg1"/>
                          </a:solidFill>
                          <a:effectLst/>
                          <a:latin typeface="微软雅黑" panose="020B0503020204020204" pitchFamily="34" charset="-122"/>
                          <a:ea typeface="微软雅黑" panose="020B0503020204020204" pitchFamily="34" charset="-122"/>
                        </a:rPr>
                        <a:t>坦克</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5B9BD5"/>
                    </a:solidFill>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2</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5B9BD5"/>
                    </a:solidFill>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34"/>
                  </a:ext>
                </a:extLst>
              </a:tr>
              <a:tr h="131115">
                <a:tc vMerge="1">
                  <a:txBody>
                    <a:bodyPr/>
                    <a:lstStyle/>
                    <a:p>
                      <a:pPr algn="ctr" fontAlgn="ctr"/>
                      <a:endParaRPr lang="zh-CN" altLang="en-US" sz="800" b="1"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0" marB="0" anchor="ctr">
                    <a:lnL>
                      <a:noFill/>
                    </a:lnL>
                    <a:lnR>
                      <a:noFill/>
                    </a:lnR>
                    <a:lnT>
                      <a:noFill/>
                    </a:lnT>
                    <a:lnB>
                      <a:noFill/>
                    </a:lnB>
                  </a:tcPr>
                </a:tc>
                <a:tc>
                  <a:txBody>
                    <a:bodyPr/>
                    <a:lstStyle/>
                    <a:p>
                      <a:pPr algn="ctr" fontAlgn="ctr"/>
                      <a:r>
                        <a:rPr lang="zh-CN" altLang="en-US" sz="800" b="0" i="0" u="none" strike="noStrike">
                          <a:solidFill>
                            <a:schemeClr val="bg1"/>
                          </a:solidFill>
                          <a:effectLst/>
                          <a:latin typeface="微软雅黑" panose="020B0503020204020204" pitchFamily="34" charset="-122"/>
                          <a:ea typeface="微软雅黑" panose="020B0503020204020204" pitchFamily="34" charset="-122"/>
                        </a:rPr>
                        <a:t>星途</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5B9BD5"/>
                    </a:solidFill>
                  </a:tcPr>
                </a:tc>
                <a:tc>
                  <a:txBody>
                    <a:bodyPr/>
                    <a:lstStyle/>
                    <a:p>
                      <a:pPr algn="ctr" fontAlgn="ctr"/>
                      <a:r>
                        <a:rPr lang="en-US" altLang="zh-CN" sz="800" b="0" i="0" u="none" strike="noStrike">
                          <a:solidFill>
                            <a:schemeClr val="bg1"/>
                          </a:solidFill>
                          <a:effectLst/>
                          <a:latin typeface="微软雅黑" panose="020B0503020204020204" pitchFamily="34" charset="-122"/>
                          <a:ea typeface="微软雅黑" panose="020B0503020204020204" pitchFamily="34" charset="-122"/>
                        </a:rPr>
                        <a:t>3</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5B9BD5"/>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extLst>
                  <a:ext uri="{0D108BD9-81ED-4DB2-BD59-A6C34878D82A}">
                    <a16:rowId xmlns:a16="http://schemas.microsoft.com/office/drawing/2014/main" val="10035"/>
                  </a:ext>
                </a:extLst>
              </a:tr>
              <a:tr h="131115">
                <a:tc vMerge="1">
                  <a:txBody>
                    <a:bodyPr/>
                    <a:lstStyle/>
                    <a:p>
                      <a:pPr algn="ctr" fontAlgn="ctr"/>
                      <a:endParaRPr lang="zh-CN" altLang="en-US" sz="800" b="1" i="0" u="none" strike="noStrike">
                        <a:solidFill>
                          <a:srgbClr val="000000"/>
                        </a:solidFill>
                        <a:effectLst/>
                        <a:latin typeface="微软雅黑" panose="020B0503020204020204" pitchFamily="34" charset="-122"/>
                        <a:ea typeface="微软雅黑" panose="020B0503020204020204" pitchFamily="34" charset="-122"/>
                      </a:endParaRPr>
                    </a:p>
                  </a:txBody>
                  <a:tcPr marL="0" marR="0" marT="0" marB="0" anchor="ctr">
                    <a:lnL>
                      <a:noFill/>
                    </a:lnL>
                    <a:lnR>
                      <a:noFill/>
                    </a:lnR>
                    <a:lnT>
                      <a:noFill/>
                    </a:lnT>
                    <a:lnB>
                      <a:noFill/>
                    </a:lnB>
                  </a:tcPr>
                </a:tc>
                <a:tc>
                  <a:txBody>
                    <a:bodyPr/>
                    <a:lstStyle/>
                    <a:p>
                      <a:pPr algn="ctr" fontAlgn="ctr"/>
                      <a:r>
                        <a:rPr lang="zh-CN" altLang="en-US" sz="800" b="0" i="0" u="none" strike="noStrike">
                          <a:solidFill>
                            <a:schemeClr val="bg1"/>
                          </a:solidFill>
                          <a:effectLst/>
                          <a:latin typeface="微软雅黑" panose="020B0503020204020204" pitchFamily="34" charset="-122"/>
                          <a:ea typeface="微软雅黑" panose="020B0503020204020204" pitchFamily="34" charset="-122"/>
                        </a:rPr>
                        <a:t>长安</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5B9BD5"/>
                    </a:solidFill>
                  </a:tcPr>
                </a:tc>
                <a:tc>
                  <a:txBody>
                    <a:bodyPr/>
                    <a:lstStyle/>
                    <a:p>
                      <a:pPr algn="ctr" fontAlgn="ctr"/>
                      <a:r>
                        <a:rPr lang="en-US" altLang="zh-CN" sz="800" b="0" i="0" u="none" strike="noStrike">
                          <a:solidFill>
                            <a:schemeClr val="bg1"/>
                          </a:solidFill>
                          <a:effectLst/>
                          <a:latin typeface="微软雅黑" panose="020B0503020204020204" pitchFamily="34" charset="-122"/>
                          <a:ea typeface="微软雅黑" panose="020B0503020204020204" pitchFamily="34" charset="-122"/>
                        </a:rPr>
                        <a:t>2</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5B9BD5"/>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36"/>
                  </a:ext>
                </a:extLst>
              </a:tr>
              <a:tr h="131115">
                <a:tc vMerge="1">
                  <a:txBody>
                    <a:bodyPr/>
                    <a:lstStyle/>
                    <a:p>
                      <a:pPr algn="ctr" fontAlgn="ctr"/>
                      <a:endParaRPr lang="zh-CN" altLang="en-US" sz="800" b="1"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0" marB="0" anchor="ctr">
                    <a:lnL>
                      <a:noFill/>
                    </a:lnL>
                    <a:lnR>
                      <a:noFill/>
                    </a:lnR>
                    <a:lnT>
                      <a:noFill/>
                    </a:lnT>
                    <a:lnB>
                      <a:noFill/>
                    </a:lnB>
                  </a:tcPr>
                </a:tc>
                <a:tc>
                  <a:txBody>
                    <a:bodyPr/>
                    <a:lstStyle/>
                    <a:p>
                      <a:pPr algn="ctr" fontAlgn="ctr"/>
                      <a:r>
                        <a:rPr lang="zh-CN" altLang="en-US" sz="800" b="0" i="0" u="none" strike="noStrike" dirty="0">
                          <a:solidFill>
                            <a:schemeClr val="bg1"/>
                          </a:solidFill>
                          <a:effectLst/>
                          <a:latin typeface="微软雅黑" panose="020B0503020204020204" pitchFamily="34" charset="-122"/>
                          <a:ea typeface="微软雅黑" panose="020B0503020204020204" pitchFamily="34" charset="-122"/>
                        </a:rPr>
                        <a:t>智己</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5B9BD5"/>
                    </a:solidFill>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7</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5B9BD5"/>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extLst>
                  <a:ext uri="{0D108BD9-81ED-4DB2-BD59-A6C34878D82A}">
                    <a16:rowId xmlns:a16="http://schemas.microsoft.com/office/drawing/2014/main" val="10037"/>
                  </a:ext>
                </a:extLst>
              </a:tr>
            </a:tbl>
          </a:graphicData>
        </a:graphic>
      </p:graphicFrame>
    </p:spTree>
    <p:extLst>
      <p:ext uri="{BB962C8B-B14F-4D97-AF65-F5344CB8AC3E}">
        <p14:creationId xmlns:p14="http://schemas.microsoft.com/office/powerpoint/2010/main" val="28310048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a:extLst>
              <a:ext uri="{FF2B5EF4-FFF2-40B4-BE49-F238E27FC236}">
                <a16:creationId xmlns:a16="http://schemas.microsoft.com/office/drawing/2014/main" id="{CA7F927B-30D4-4C4D-85CB-E1A7645CD816}"/>
              </a:ext>
            </a:extLst>
          </p:cNvPr>
          <p:cNvSpPr/>
          <p:nvPr/>
        </p:nvSpPr>
        <p:spPr>
          <a:xfrm>
            <a:off x="3335628" y="1077751"/>
            <a:ext cx="8556335" cy="416198"/>
          </a:xfrm>
          <a:prstGeom prst="rect">
            <a:avLst/>
          </a:prstGeom>
          <a:solidFill>
            <a:srgbClr val="1264C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rgbClr val="FFFFFF"/>
              </a:solidFill>
              <a:latin typeface="Lato Light" panose="020F0502020204030203" pitchFamily="34" charset="0"/>
            </a:endParaRPr>
          </a:p>
        </p:txBody>
      </p:sp>
      <p:sp>
        <p:nvSpPr>
          <p:cNvPr id="7" name="标题 3"/>
          <p:cNvSpPr>
            <a:spLocks noGrp="1"/>
          </p:cNvSpPr>
          <p:nvPr>
            <p:ph type="title"/>
          </p:nvPr>
        </p:nvSpPr>
        <p:spPr>
          <a:xfrm>
            <a:off x="314794" y="218957"/>
            <a:ext cx="11554730" cy="581143"/>
          </a:xfrm>
        </p:spPr>
        <p:txBody>
          <a:bodyPr anchor="t">
            <a:noAutofit/>
          </a:bodyPr>
          <a:lstStyle/>
          <a:p>
            <a:r>
              <a:rPr lang="zh-CN" altLang="en-US" dirty="0">
                <a:sym typeface="Arial"/>
              </a:rPr>
              <a:t>行业整体：</a:t>
            </a:r>
            <a:r>
              <a:rPr lang="en-US" altLang="zh-CN" dirty="0">
                <a:sym typeface="Arial"/>
              </a:rPr>
              <a:t>OTA</a:t>
            </a:r>
            <a:r>
              <a:rPr lang="zh-CN" altLang="en-US" dirty="0">
                <a:sym typeface="Arial"/>
              </a:rPr>
              <a:t>迭代速度</a:t>
            </a:r>
          </a:p>
        </p:txBody>
      </p:sp>
      <p:sp>
        <p:nvSpPr>
          <p:cNvPr id="8" name="TextBox 22">
            <a:extLst>
              <a:ext uri="{FF2B5EF4-FFF2-40B4-BE49-F238E27FC236}">
                <a16:creationId xmlns:a16="http://schemas.microsoft.com/office/drawing/2014/main" id="{C4BD5E1E-5905-0541-88FE-40F5B2475A0B}"/>
              </a:ext>
            </a:extLst>
          </p:cNvPr>
          <p:cNvSpPr txBox="1"/>
          <p:nvPr/>
        </p:nvSpPr>
        <p:spPr>
          <a:xfrm>
            <a:off x="3351826" y="1105297"/>
            <a:ext cx="8540138" cy="307777"/>
          </a:xfrm>
          <a:prstGeom prst="rect">
            <a:avLst/>
          </a:prstGeom>
          <a:noFill/>
        </p:spPr>
        <p:txBody>
          <a:bodyPr wrap="square" rtlCol="0" anchor="ctr">
            <a:spAutoFit/>
          </a:bodyPr>
          <a:lstStyle/>
          <a:p>
            <a:pPr algn="ctr"/>
            <a:r>
              <a:rPr lang="zh-CN" altLang="en-US" sz="1400" b="1" dirty="0">
                <a:solidFill>
                  <a:srgbClr val="FFFFFF"/>
                </a:solidFill>
                <a:latin typeface="微软雅黑"/>
                <a:cs typeface="Poppins" pitchFamily="2" charset="77"/>
              </a:rPr>
              <a:t>监测品牌</a:t>
            </a:r>
            <a:r>
              <a:rPr lang="en-US" altLang="zh-CN" sz="1400" b="1" dirty="0">
                <a:solidFill>
                  <a:srgbClr val="FFFFFF"/>
                </a:solidFill>
                <a:latin typeface="微软雅黑"/>
                <a:cs typeface="Poppins" pitchFamily="2" charset="77"/>
              </a:rPr>
              <a:t>OTA</a:t>
            </a:r>
            <a:r>
              <a:rPr lang="zh-CN" altLang="en-US" sz="1400" b="1" dirty="0">
                <a:solidFill>
                  <a:srgbClr val="FFFFFF"/>
                </a:solidFill>
                <a:latin typeface="微软雅黑"/>
                <a:cs typeface="Poppins" pitchFamily="2" charset="77"/>
              </a:rPr>
              <a:t>频率概况（近一年）</a:t>
            </a:r>
            <a:endParaRPr lang="en-US" altLang="zh-CN" sz="1400" b="1" dirty="0">
              <a:solidFill>
                <a:srgbClr val="FFFFFF"/>
              </a:solidFill>
              <a:latin typeface="微软雅黑"/>
              <a:cs typeface="Poppins" pitchFamily="2" charset="77"/>
            </a:endParaRPr>
          </a:p>
        </p:txBody>
      </p:sp>
      <p:sp>
        <p:nvSpPr>
          <p:cNvPr id="9" name="Subtitle 2">
            <a:extLst>
              <a:ext uri="{FF2B5EF4-FFF2-40B4-BE49-F238E27FC236}">
                <a16:creationId xmlns:a16="http://schemas.microsoft.com/office/drawing/2014/main" id="{55BA2393-EA58-AE44-B130-BDA6E1EEBC28}"/>
              </a:ext>
            </a:extLst>
          </p:cNvPr>
          <p:cNvSpPr txBox="1">
            <a:spLocks/>
          </p:cNvSpPr>
          <p:nvPr/>
        </p:nvSpPr>
        <p:spPr>
          <a:xfrm>
            <a:off x="356126" y="2514838"/>
            <a:ext cx="2969941" cy="1508105"/>
          </a:xfrm>
          <a:prstGeom prst="rect">
            <a:avLst/>
          </a:prstGeom>
        </p:spPr>
        <p:txBody>
          <a:bodyPr vert="horz" wrap="square" lIns="45720" tIns="22860" rIns="45720" bIns="22860" rtlCol="0">
            <a:spAutoFit/>
          </a:bodyPr>
          <a:lstStyle>
            <a:defPPr>
              <a:defRPr lang="zh-CN"/>
            </a:defPPr>
            <a:lvl1pPr indent="0" defTabSz="1087636">
              <a:lnSpc>
                <a:spcPts val="1900"/>
              </a:lnSpc>
              <a:spcBef>
                <a:spcPct val="20000"/>
              </a:spcBef>
              <a:buFont typeface="Arial"/>
              <a:buNone/>
              <a:defRPr sz="1200">
                <a:solidFill>
                  <a:srgbClr val="0E0D10"/>
                </a:solidFill>
                <a:latin typeface="微软雅黑"/>
                <a:cs typeface="Open Sans Light" panose="020B0306030504020204" pitchFamily="34" charset="0"/>
              </a:defRPr>
            </a:lvl1pPr>
            <a:lvl2pPr marL="1087636" indent="0" algn="ctr" defTabSz="1087636">
              <a:lnSpc>
                <a:spcPct val="130000"/>
              </a:lnSpc>
              <a:spcBef>
                <a:spcPct val="20000"/>
              </a:spcBef>
              <a:buFont typeface="Arial"/>
              <a:buNone/>
              <a:defRPr sz="3200">
                <a:solidFill>
                  <a:schemeClr val="tx1">
                    <a:tint val="75000"/>
                  </a:schemeClr>
                </a:solidFill>
                <a:latin typeface="Open Sans"/>
                <a:cs typeface="Open Sans"/>
              </a:defRPr>
            </a:lvl2pPr>
            <a:lvl3pPr marL="2175271" indent="0" algn="ctr" defTabSz="1087636">
              <a:lnSpc>
                <a:spcPct val="130000"/>
              </a:lnSpc>
              <a:spcBef>
                <a:spcPct val="20000"/>
              </a:spcBef>
              <a:buFont typeface="Arial"/>
              <a:buNone/>
              <a:defRPr sz="3200">
                <a:solidFill>
                  <a:schemeClr val="tx1">
                    <a:tint val="75000"/>
                  </a:schemeClr>
                </a:solidFill>
                <a:latin typeface="Open Sans"/>
                <a:cs typeface="Open Sans"/>
              </a:defRPr>
            </a:lvl3pPr>
            <a:lvl4pPr marL="3262912" indent="0" algn="ctr" defTabSz="1087636">
              <a:lnSpc>
                <a:spcPct val="130000"/>
              </a:lnSpc>
              <a:spcBef>
                <a:spcPct val="20000"/>
              </a:spcBef>
              <a:buFont typeface="Arial"/>
              <a:buNone/>
              <a:defRPr sz="3200">
                <a:solidFill>
                  <a:schemeClr val="tx1">
                    <a:tint val="75000"/>
                  </a:schemeClr>
                </a:solidFill>
                <a:latin typeface="Open Sans"/>
                <a:cs typeface="Open Sans"/>
              </a:defRPr>
            </a:lvl4pPr>
            <a:lvl5pPr marL="4350546" indent="0" algn="ctr" defTabSz="1087636">
              <a:lnSpc>
                <a:spcPct val="130000"/>
              </a:lnSpc>
              <a:spcBef>
                <a:spcPct val="20000"/>
              </a:spcBef>
              <a:buFont typeface="Arial"/>
              <a:buNone/>
              <a:defRPr sz="3200">
                <a:solidFill>
                  <a:schemeClr val="tx1">
                    <a:tint val="75000"/>
                  </a:schemeClr>
                </a:solidFill>
                <a:latin typeface="Open Sans"/>
                <a:cs typeface="Open Sans"/>
              </a:defRPr>
            </a:lvl5pPr>
            <a:lvl6pPr marL="5438184" indent="0" algn="ctr" defTabSz="1087636">
              <a:spcBef>
                <a:spcPct val="20000"/>
              </a:spcBef>
              <a:buFont typeface="Arial"/>
              <a:buNone/>
              <a:defRPr sz="4800">
                <a:solidFill>
                  <a:schemeClr val="tx1">
                    <a:tint val="75000"/>
                  </a:schemeClr>
                </a:solidFill>
              </a:defRPr>
            </a:lvl6pPr>
            <a:lvl7pPr marL="6525820" indent="0" algn="ctr" defTabSz="1087636">
              <a:spcBef>
                <a:spcPct val="20000"/>
              </a:spcBef>
              <a:buFont typeface="Arial"/>
              <a:buNone/>
              <a:defRPr sz="4800">
                <a:solidFill>
                  <a:schemeClr val="tx1">
                    <a:tint val="75000"/>
                  </a:schemeClr>
                </a:solidFill>
              </a:defRPr>
            </a:lvl7pPr>
            <a:lvl8pPr marL="7613455" indent="0" algn="ctr" defTabSz="1087636">
              <a:spcBef>
                <a:spcPct val="20000"/>
              </a:spcBef>
              <a:buFont typeface="Arial"/>
              <a:buNone/>
              <a:defRPr sz="4800">
                <a:solidFill>
                  <a:schemeClr val="tx1">
                    <a:tint val="75000"/>
                  </a:schemeClr>
                </a:solidFill>
              </a:defRPr>
            </a:lvl8pPr>
            <a:lvl9pPr marL="8701091" indent="0" algn="ctr" defTabSz="1087636">
              <a:spcBef>
                <a:spcPct val="20000"/>
              </a:spcBef>
              <a:buFont typeface="Arial"/>
              <a:buNone/>
              <a:defRPr sz="4800">
                <a:solidFill>
                  <a:schemeClr val="tx1">
                    <a:tint val="75000"/>
                  </a:schemeClr>
                </a:solidFill>
              </a:defRPr>
            </a:lvl9pPr>
          </a:lstStyle>
          <a:p>
            <a:r>
              <a:rPr lang="zh-CN" altLang="en-US" dirty="0"/>
              <a:t>雪佛兰是上期通用旗下升级最少的品牌，此次推送的部分内容已在早前在别克车型上投放。腾势</a:t>
            </a:r>
            <a:r>
              <a:rPr lang="en-US" altLang="zh-CN" dirty="0"/>
              <a:t>D9</a:t>
            </a:r>
            <a:r>
              <a:rPr lang="zh-CN" altLang="en-US" dirty="0"/>
              <a:t>继比亚迪唐家族、汉家族之后，也对云辇</a:t>
            </a:r>
            <a:r>
              <a:rPr lang="en-US" altLang="zh-CN" dirty="0"/>
              <a:t>-C</a:t>
            </a:r>
            <a:r>
              <a:rPr lang="zh-CN" altLang="en-US" dirty="0"/>
              <a:t>车身控制系统进行升级，与汉唐家族车型不同的是，汉唐家族是开放该系统，而腾势</a:t>
            </a:r>
            <a:r>
              <a:rPr lang="en-US" altLang="zh-CN" dirty="0"/>
              <a:t>D9</a:t>
            </a:r>
            <a:r>
              <a:rPr lang="zh-CN" altLang="en-US" dirty="0"/>
              <a:t>则是增加该系统功能。</a:t>
            </a:r>
            <a:endParaRPr lang="en-US" altLang="zh-CN" dirty="0"/>
          </a:p>
        </p:txBody>
      </p:sp>
      <p:sp>
        <p:nvSpPr>
          <p:cNvPr id="10" name="TextBox 30">
            <a:extLst>
              <a:ext uri="{FF2B5EF4-FFF2-40B4-BE49-F238E27FC236}">
                <a16:creationId xmlns:a16="http://schemas.microsoft.com/office/drawing/2014/main" id="{FE80E53B-E525-E84F-A945-80647BB45DA3}"/>
              </a:ext>
            </a:extLst>
          </p:cNvPr>
          <p:cNvSpPr txBox="1"/>
          <p:nvPr/>
        </p:nvSpPr>
        <p:spPr>
          <a:xfrm>
            <a:off x="700781" y="2179502"/>
            <a:ext cx="2932940" cy="338554"/>
          </a:xfrm>
          <a:prstGeom prst="rect">
            <a:avLst/>
          </a:prstGeom>
          <a:noFill/>
        </p:spPr>
        <p:txBody>
          <a:bodyPr wrap="square" rtlCol="0" anchor="ctr" anchorCtr="0">
            <a:spAutoFit/>
          </a:bodyPr>
          <a:lstStyle/>
          <a:p>
            <a:r>
              <a:rPr lang="zh-CN" altLang="en-US" sz="1600" b="1" dirty="0">
                <a:solidFill>
                  <a:srgbClr val="0E0D10"/>
                </a:solidFill>
                <a:latin typeface="微软雅黑"/>
                <a:cs typeface="Poppins" pitchFamily="2" charset="77"/>
              </a:rPr>
              <a:t>合资品牌</a:t>
            </a:r>
            <a:endParaRPr lang="en-US" sz="1600" b="1" dirty="0">
              <a:solidFill>
                <a:srgbClr val="0E0D10"/>
              </a:solidFill>
              <a:latin typeface="微软雅黑"/>
              <a:cs typeface="Poppins" pitchFamily="2" charset="77"/>
            </a:endParaRPr>
          </a:p>
        </p:txBody>
      </p:sp>
      <p:sp>
        <p:nvSpPr>
          <p:cNvPr id="11" name="Subtitle 2">
            <a:extLst>
              <a:ext uri="{FF2B5EF4-FFF2-40B4-BE49-F238E27FC236}">
                <a16:creationId xmlns:a16="http://schemas.microsoft.com/office/drawing/2014/main" id="{0B7C0FF9-D1B6-EC4E-A448-3FA27D13F876}"/>
              </a:ext>
            </a:extLst>
          </p:cNvPr>
          <p:cNvSpPr txBox="1">
            <a:spLocks/>
          </p:cNvSpPr>
          <p:nvPr/>
        </p:nvSpPr>
        <p:spPr>
          <a:xfrm>
            <a:off x="351554" y="4548447"/>
            <a:ext cx="2932559" cy="1508105"/>
          </a:xfrm>
          <a:prstGeom prst="rect">
            <a:avLst/>
          </a:prstGeom>
        </p:spPr>
        <p:txBody>
          <a:bodyPr vert="horz" wrap="square" lIns="45720" tIns="22860" rIns="45720" bIns="22860" rtlCol="0">
            <a:spAutoFit/>
          </a:bodyPr>
          <a:lstStyle>
            <a:defPPr>
              <a:defRPr lang="zh-CN"/>
            </a:defPPr>
            <a:lvl1pPr indent="0" defTabSz="1087636">
              <a:lnSpc>
                <a:spcPts val="1900"/>
              </a:lnSpc>
              <a:spcBef>
                <a:spcPct val="20000"/>
              </a:spcBef>
              <a:buFont typeface="Arial"/>
              <a:buNone/>
              <a:defRPr sz="1200">
                <a:solidFill>
                  <a:srgbClr val="0E0D10"/>
                </a:solidFill>
                <a:latin typeface="微软雅黑"/>
                <a:cs typeface="Open Sans Light" panose="020B0306030504020204" pitchFamily="34" charset="0"/>
              </a:defRPr>
            </a:lvl1pPr>
            <a:lvl2pPr marL="1087636" indent="0" algn="ctr" defTabSz="1087636">
              <a:lnSpc>
                <a:spcPct val="130000"/>
              </a:lnSpc>
              <a:spcBef>
                <a:spcPct val="20000"/>
              </a:spcBef>
              <a:buFont typeface="Arial"/>
              <a:buNone/>
              <a:defRPr sz="3200">
                <a:solidFill>
                  <a:schemeClr val="tx1">
                    <a:tint val="75000"/>
                  </a:schemeClr>
                </a:solidFill>
                <a:latin typeface="Open Sans"/>
                <a:cs typeface="Open Sans"/>
              </a:defRPr>
            </a:lvl2pPr>
            <a:lvl3pPr marL="2175271" indent="0" algn="ctr" defTabSz="1087636">
              <a:lnSpc>
                <a:spcPct val="130000"/>
              </a:lnSpc>
              <a:spcBef>
                <a:spcPct val="20000"/>
              </a:spcBef>
              <a:buFont typeface="Arial"/>
              <a:buNone/>
              <a:defRPr sz="3200">
                <a:solidFill>
                  <a:schemeClr val="tx1">
                    <a:tint val="75000"/>
                  </a:schemeClr>
                </a:solidFill>
                <a:latin typeface="Open Sans"/>
                <a:cs typeface="Open Sans"/>
              </a:defRPr>
            </a:lvl3pPr>
            <a:lvl4pPr marL="3262912" indent="0" algn="ctr" defTabSz="1087636">
              <a:lnSpc>
                <a:spcPct val="130000"/>
              </a:lnSpc>
              <a:spcBef>
                <a:spcPct val="20000"/>
              </a:spcBef>
              <a:buFont typeface="Arial"/>
              <a:buNone/>
              <a:defRPr sz="3200">
                <a:solidFill>
                  <a:schemeClr val="tx1">
                    <a:tint val="75000"/>
                  </a:schemeClr>
                </a:solidFill>
                <a:latin typeface="Open Sans"/>
                <a:cs typeface="Open Sans"/>
              </a:defRPr>
            </a:lvl4pPr>
            <a:lvl5pPr marL="4350546" indent="0" algn="ctr" defTabSz="1087636">
              <a:lnSpc>
                <a:spcPct val="130000"/>
              </a:lnSpc>
              <a:spcBef>
                <a:spcPct val="20000"/>
              </a:spcBef>
              <a:buFont typeface="Arial"/>
              <a:buNone/>
              <a:defRPr sz="3200">
                <a:solidFill>
                  <a:schemeClr val="tx1">
                    <a:tint val="75000"/>
                  </a:schemeClr>
                </a:solidFill>
                <a:latin typeface="Open Sans"/>
                <a:cs typeface="Open Sans"/>
              </a:defRPr>
            </a:lvl5pPr>
            <a:lvl6pPr marL="5438184" indent="0" algn="ctr" defTabSz="1087636">
              <a:spcBef>
                <a:spcPct val="20000"/>
              </a:spcBef>
              <a:buFont typeface="Arial"/>
              <a:buNone/>
              <a:defRPr sz="4800">
                <a:solidFill>
                  <a:schemeClr val="tx1">
                    <a:tint val="75000"/>
                  </a:schemeClr>
                </a:solidFill>
              </a:defRPr>
            </a:lvl6pPr>
            <a:lvl7pPr marL="6525820" indent="0" algn="ctr" defTabSz="1087636">
              <a:spcBef>
                <a:spcPct val="20000"/>
              </a:spcBef>
              <a:buFont typeface="Arial"/>
              <a:buNone/>
              <a:defRPr sz="4800">
                <a:solidFill>
                  <a:schemeClr val="tx1">
                    <a:tint val="75000"/>
                  </a:schemeClr>
                </a:solidFill>
              </a:defRPr>
            </a:lvl7pPr>
            <a:lvl8pPr marL="7613455" indent="0" algn="ctr" defTabSz="1087636">
              <a:spcBef>
                <a:spcPct val="20000"/>
              </a:spcBef>
              <a:buFont typeface="Arial"/>
              <a:buNone/>
              <a:defRPr sz="4800">
                <a:solidFill>
                  <a:schemeClr val="tx1">
                    <a:tint val="75000"/>
                  </a:schemeClr>
                </a:solidFill>
              </a:defRPr>
            </a:lvl8pPr>
            <a:lvl9pPr marL="8701091" indent="0" algn="ctr" defTabSz="1087636">
              <a:spcBef>
                <a:spcPct val="20000"/>
              </a:spcBef>
              <a:buFont typeface="Arial"/>
              <a:buNone/>
              <a:defRPr sz="4800">
                <a:solidFill>
                  <a:schemeClr val="tx1">
                    <a:tint val="75000"/>
                  </a:schemeClr>
                </a:solidFill>
              </a:defRPr>
            </a:lvl9pPr>
          </a:lstStyle>
          <a:p>
            <a:r>
              <a:rPr lang="zh-CN" altLang="en-US" dirty="0"/>
              <a:t>奔驰推送</a:t>
            </a:r>
            <a:r>
              <a:rPr lang="en-US" altLang="zh-CN" dirty="0"/>
              <a:t>OTA</a:t>
            </a:r>
            <a:r>
              <a:rPr lang="zh-CN" altLang="en-US" dirty="0"/>
              <a:t>升级并不常见，此次升级主要针对用户常用的导航功能进行提升，面向第一代</a:t>
            </a:r>
            <a:r>
              <a:rPr lang="en-US" altLang="zh-CN" dirty="0"/>
              <a:t>MBUX</a:t>
            </a:r>
            <a:r>
              <a:rPr lang="zh-CN" altLang="en-US" dirty="0"/>
              <a:t>系统车型。据悉，第二代</a:t>
            </a:r>
            <a:r>
              <a:rPr lang="en-US" altLang="zh-CN" dirty="0"/>
              <a:t>MBUX</a:t>
            </a:r>
            <a:r>
              <a:rPr lang="zh-CN" altLang="en-US" dirty="0"/>
              <a:t>系统车型也即将迎来升级，升级后，车主可享受杜比全景音效，同时获得更丰富的视频流媒体资源。</a:t>
            </a:r>
            <a:endParaRPr lang="en-US" altLang="zh-CN" dirty="0"/>
          </a:p>
        </p:txBody>
      </p:sp>
      <p:sp>
        <p:nvSpPr>
          <p:cNvPr id="12" name="TextBox 32">
            <a:extLst>
              <a:ext uri="{FF2B5EF4-FFF2-40B4-BE49-F238E27FC236}">
                <a16:creationId xmlns:a16="http://schemas.microsoft.com/office/drawing/2014/main" id="{87236A67-2B27-914C-9ED4-3FAA68A85A4B}"/>
              </a:ext>
            </a:extLst>
          </p:cNvPr>
          <p:cNvSpPr txBox="1"/>
          <p:nvPr/>
        </p:nvSpPr>
        <p:spPr>
          <a:xfrm>
            <a:off x="725881" y="4171210"/>
            <a:ext cx="2627672" cy="338554"/>
          </a:xfrm>
          <a:prstGeom prst="rect">
            <a:avLst/>
          </a:prstGeom>
          <a:noFill/>
        </p:spPr>
        <p:txBody>
          <a:bodyPr wrap="square" rtlCol="0" anchor="ctr" anchorCtr="0">
            <a:spAutoFit/>
          </a:bodyPr>
          <a:lstStyle/>
          <a:p>
            <a:r>
              <a:rPr lang="zh-CN" altLang="en-US" sz="1600" b="1" dirty="0">
                <a:solidFill>
                  <a:srgbClr val="0E0D10"/>
                </a:solidFill>
                <a:latin typeface="微软雅黑"/>
                <a:cs typeface="Poppins" pitchFamily="2" charset="77"/>
              </a:rPr>
              <a:t>豪华品牌</a:t>
            </a:r>
            <a:endParaRPr lang="en-US" sz="1600" b="1" dirty="0">
              <a:solidFill>
                <a:srgbClr val="0E0D10"/>
              </a:solidFill>
              <a:latin typeface="微软雅黑"/>
              <a:cs typeface="Poppins" pitchFamily="2" charset="77"/>
            </a:endParaRPr>
          </a:p>
        </p:txBody>
      </p:sp>
      <p:sp>
        <p:nvSpPr>
          <p:cNvPr id="13" name="Rectangle 24">
            <a:extLst>
              <a:ext uri="{FF2B5EF4-FFF2-40B4-BE49-F238E27FC236}">
                <a16:creationId xmlns:a16="http://schemas.microsoft.com/office/drawing/2014/main" id="{71DB63B2-BDBA-7342-8D56-DC23C7B42EC5}"/>
              </a:ext>
            </a:extLst>
          </p:cNvPr>
          <p:cNvSpPr/>
          <p:nvPr/>
        </p:nvSpPr>
        <p:spPr>
          <a:xfrm>
            <a:off x="359970" y="2175979"/>
            <a:ext cx="345600" cy="3456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rgbClr val="FFFFFF"/>
              </a:solidFill>
              <a:latin typeface="Lato Light" panose="020F0502020204030203" pitchFamily="34" charset="0"/>
            </a:endParaRPr>
          </a:p>
        </p:txBody>
      </p:sp>
      <p:sp>
        <p:nvSpPr>
          <p:cNvPr id="14" name="Rectangle 25">
            <a:extLst>
              <a:ext uri="{FF2B5EF4-FFF2-40B4-BE49-F238E27FC236}">
                <a16:creationId xmlns:a16="http://schemas.microsoft.com/office/drawing/2014/main" id="{1ABD7DA1-8D08-4347-969D-3535D14D752B}"/>
              </a:ext>
            </a:extLst>
          </p:cNvPr>
          <p:cNvSpPr/>
          <p:nvPr/>
        </p:nvSpPr>
        <p:spPr>
          <a:xfrm>
            <a:off x="377312" y="4167687"/>
            <a:ext cx="345600" cy="345600"/>
          </a:xfrm>
          <a:prstGeom prst="rect">
            <a:avLst/>
          </a:prstGeom>
          <a:solidFill>
            <a:srgbClr val="4D4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rgbClr val="FFFFFF"/>
              </a:solidFill>
              <a:latin typeface="Lato Light" panose="020F0502020204030203" pitchFamily="34" charset="0"/>
            </a:endParaRPr>
          </a:p>
        </p:txBody>
      </p:sp>
      <p:graphicFrame>
        <p:nvGraphicFramePr>
          <p:cNvPr id="16" name="表格 15"/>
          <p:cNvGraphicFramePr>
            <a:graphicFrameLocks noGrp="1"/>
          </p:cNvGraphicFramePr>
          <p:nvPr>
            <p:extLst>
              <p:ext uri="{D42A27DB-BD31-4B8C-83A1-F6EECF244321}">
                <p14:modId xmlns:p14="http://schemas.microsoft.com/office/powerpoint/2010/main" val="558737796"/>
              </p:ext>
            </p:extLst>
          </p:nvPr>
        </p:nvGraphicFramePr>
        <p:xfrm>
          <a:off x="3335625" y="1493948"/>
          <a:ext cx="8556345" cy="5170700"/>
        </p:xfrm>
        <a:graphic>
          <a:graphicData uri="http://schemas.openxmlformats.org/drawingml/2006/table">
            <a:tbl>
              <a:tblPr/>
              <a:tblGrid>
                <a:gridCol w="570423">
                  <a:extLst>
                    <a:ext uri="{9D8B030D-6E8A-4147-A177-3AD203B41FA5}">
                      <a16:colId xmlns:a16="http://schemas.microsoft.com/office/drawing/2014/main" val="20000"/>
                    </a:ext>
                  </a:extLst>
                </a:gridCol>
                <a:gridCol w="570423">
                  <a:extLst>
                    <a:ext uri="{9D8B030D-6E8A-4147-A177-3AD203B41FA5}">
                      <a16:colId xmlns:a16="http://schemas.microsoft.com/office/drawing/2014/main" val="20001"/>
                    </a:ext>
                  </a:extLst>
                </a:gridCol>
                <a:gridCol w="570423">
                  <a:extLst>
                    <a:ext uri="{9D8B030D-6E8A-4147-A177-3AD203B41FA5}">
                      <a16:colId xmlns:a16="http://schemas.microsoft.com/office/drawing/2014/main" val="20002"/>
                    </a:ext>
                  </a:extLst>
                </a:gridCol>
                <a:gridCol w="570423">
                  <a:extLst>
                    <a:ext uri="{9D8B030D-6E8A-4147-A177-3AD203B41FA5}">
                      <a16:colId xmlns:a16="http://schemas.microsoft.com/office/drawing/2014/main" val="20003"/>
                    </a:ext>
                  </a:extLst>
                </a:gridCol>
                <a:gridCol w="570423">
                  <a:extLst>
                    <a:ext uri="{9D8B030D-6E8A-4147-A177-3AD203B41FA5}">
                      <a16:colId xmlns:a16="http://schemas.microsoft.com/office/drawing/2014/main" val="20004"/>
                    </a:ext>
                  </a:extLst>
                </a:gridCol>
                <a:gridCol w="570423">
                  <a:extLst>
                    <a:ext uri="{9D8B030D-6E8A-4147-A177-3AD203B41FA5}">
                      <a16:colId xmlns:a16="http://schemas.microsoft.com/office/drawing/2014/main" val="20005"/>
                    </a:ext>
                  </a:extLst>
                </a:gridCol>
                <a:gridCol w="570423">
                  <a:extLst>
                    <a:ext uri="{9D8B030D-6E8A-4147-A177-3AD203B41FA5}">
                      <a16:colId xmlns:a16="http://schemas.microsoft.com/office/drawing/2014/main" val="20006"/>
                    </a:ext>
                  </a:extLst>
                </a:gridCol>
                <a:gridCol w="570423">
                  <a:extLst>
                    <a:ext uri="{9D8B030D-6E8A-4147-A177-3AD203B41FA5}">
                      <a16:colId xmlns:a16="http://schemas.microsoft.com/office/drawing/2014/main" val="20007"/>
                    </a:ext>
                  </a:extLst>
                </a:gridCol>
                <a:gridCol w="570423">
                  <a:extLst>
                    <a:ext uri="{9D8B030D-6E8A-4147-A177-3AD203B41FA5}">
                      <a16:colId xmlns:a16="http://schemas.microsoft.com/office/drawing/2014/main" val="20008"/>
                    </a:ext>
                  </a:extLst>
                </a:gridCol>
                <a:gridCol w="570423">
                  <a:extLst>
                    <a:ext uri="{9D8B030D-6E8A-4147-A177-3AD203B41FA5}">
                      <a16:colId xmlns:a16="http://schemas.microsoft.com/office/drawing/2014/main" val="20009"/>
                    </a:ext>
                  </a:extLst>
                </a:gridCol>
                <a:gridCol w="570423">
                  <a:extLst>
                    <a:ext uri="{9D8B030D-6E8A-4147-A177-3AD203B41FA5}">
                      <a16:colId xmlns:a16="http://schemas.microsoft.com/office/drawing/2014/main" val="20010"/>
                    </a:ext>
                  </a:extLst>
                </a:gridCol>
                <a:gridCol w="570423">
                  <a:extLst>
                    <a:ext uri="{9D8B030D-6E8A-4147-A177-3AD203B41FA5}">
                      <a16:colId xmlns:a16="http://schemas.microsoft.com/office/drawing/2014/main" val="20011"/>
                    </a:ext>
                  </a:extLst>
                </a:gridCol>
                <a:gridCol w="570423">
                  <a:extLst>
                    <a:ext uri="{9D8B030D-6E8A-4147-A177-3AD203B41FA5}">
                      <a16:colId xmlns:a16="http://schemas.microsoft.com/office/drawing/2014/main" val="20012"/>
                    </a:ext>
                  </a:extLst>
                </a:gridCol>
                <a:gridCol w="570423">
                  <a:extLst>
                    <a:ext uri="{9D8B030D-6E8A-4147-A177-3AD203B41FA5}">
                      <a16:colId xmlns:a16="http://schemas.microsoft.com/office/drawing/2014/main" val="20013"/>
                    </a:ext>
                  </a:extLst>
                </a:gridCol>
                <a:gridCol w="570423">
                  <a:extLst>
                    <a:ext uri="{9D8B030D-6E8A-4147-A177-3AD203B41FA5}">
                      <a16:colId xmlns:a16="http://schemas.microsoft.com/office/drawing/2014/main" val="20014"/>
                    </a:ext>
                  </a:extLst>
                </a:gridCol>
              </a:tblGrid>
              <a:tr h="258535">
                <a:tc rowSpan="2">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rowSpan="2">
                  <a:txBody>
                    <a:bodyPr/>
                    <a:lstStyle/>
                    <a:p>
                      <a:pPr algn="ctr" fontAlgn="ctr"/>
                      <a:r>
                        <a:rPr lang="zh-CN" altLang="en-US" sz="800" b="0" i="0" u="none" strike="noStrike" dirty="0">
                          <a:solidFill>
                            <a:schemeClr val="bg1"/>
                          </a:solidFill>
                          <a:effectLst/>
                          <a:latin typeface="微软雅黑" panose="020B0503020204020204" pitchFamily="34" charset="-122"/>
                          <a:ea typeface="微软雅黑" panose="020B0503020204020204" pitchFamily="34" charset="-122"/>
                        </a:rPr>
                        <a:t>品牌</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rowSpan="2">
                  <a:txBody>
                    <a:bodyPr/>
                    <a:lstStyle/>
                    <a:p>
                      <a:pPr algn="ctr" fontAlgn="ctr"/>
                      <a:r>
                        <a:rPr lang="zh-CN" altLang="en-US" sz="800" b="0" i="0" u="none" strike="noStrike" dirty="0">
                          <a:solidFill>
                            <a:schemeClr val="bg1"/>
                          </a:solidFill>
                          <a:effectLst/>
                          <a:latin typeface="微软雅黑" panose="020B0503020204020204" pitchFamily="34" charset="-122"/>
                          <a:ea typeface="微软雅黑" panose="020B0503020204020204" pitchFamily="34" charset="-122"/>
                        </a:rPr>
                        <a:t>总计</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a:txBody>
                    <a:bodyPr/>
                    <a:lstStyle/>
                    <a:p>
                      <a:pPr algn="ctr" fontAlgn="ctr"/>
                      <a:r>
                        <a:rPr lang="en-US" altLang="zh-CN" sz="800" b="0" i="0" u="none" strike="noStrike">
                          <a:solidFill>
                            <a:schemeClr val="bg1"/>
                          </a:solidFill>
                          <a:effectLst/>
                          <a:latin typeface="微软雅黑" panose="020B0503020204020204" pitchFamily="34" charset="-122"/>
                          <a:ea typeface="微软雅黑" panose="020B0503020204020204" pitchFamily="34" charset="-122"/>
                        </a:rPr>
                        <a:t>2022</a:t>
                      </a:r>
                      <a:r>
                        <a:rPr lang="zh-CN" altLang="en-US" sz="800" b="0" i="0" u="none" strike="noStrike">
                          <a:solidFill>
                            <a:schemeClr val="bg1"/>
                          </a:solidFill>
                          <a:effectLst/>
                          <a:latin typeface="微软雅黑" panose="020B0503020204020204" pitchFamily="34" charset="-122"/>
                          <a:ea typeface="微软雅黑" panose="020B0503020204020204" pitchFamily="34" charset="-122"/>
                        </a:rPr>
                        <a:t>年</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2023</a:t>
                      </a:r>
                      <a:r>
                        <a:rPr lang="zh-CN" altLang="en-US" sz="800" b="0" i="0" u="none" strike="noStrike" dirty="0">
                          <a:solidFill>
                            <a:schemeClr val="bg1"/>
                          </a:solidFill>
                          <a:effectLst/>
                          <a:latin typeface="微软雅黑" panose="020B0503020204020204" pitchFamily="34" charset="-122"/>
                          <a:ea typeface="微软雅黑" panose="020B0503020204020204" pitchFamily="34" charset="-122"/>
                        </a:rPr>
                        <a:t>年</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a:txBody>
                    <a:bodyPr/>
                    <a:lstStyle/>
                    <a:p>
                      <a:pPr algn="ctr" fontAlgn="ctr"/>
                      <a:r>
                        <a:rPr lang="en-US" altLang="zh-CN" sz="800" b="0" i="0" u="none" strike="noStrike">
                          <a:solidFill>
                            <a:schemeClr val="bg1"/>
                          </a:solidFill>
                          <a:effectLst/>
                          <a:latin typeface="微软雅黑" panose="020B0503020204020204" pitchFamily="34" charset="-122"/>
                          <a:ea typeface="微软雅黑" panose="020B0503020204020204" pitchFamily="34" charset="-122"/>
                        </a:rPr>
                        <a:t>2023</a:t>
                      </a:r>
                      <a:r>
                        <a:rPr lang="zh-CN" altLang="en-US" sz="800" b="0" i="0" u="none" strike="noStrike">
                          <a:solidFill>
                            <a:schemeClr val="bg1"/>
                          </a:solidFill>
                          <a:effectLst/>
                          <a:latin typeface="微软雅黑" panose="020B0503020204020204" pitchFamily="34" charset="-122"/>
                          <a:ea typeface="微软雅黑" panose="020B0503020204020204" pitchFamily="34" charset="-122"/>
                        </a:rPr>
                        <a:t>年</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a:txBody>
                    <a:bodyPr/>
                    <a:lstStyle/>
                    <a:p>
                      <a:pPr algn="ctr" fontAlgn="ctr"/>
                      <a:r>
                        <a:rPr lang="en-US" altLang="zh-CN" sz="800" b="0" i="0" u="none" strike="noStrike">
                          <a:solidFill>
                            <a:schemeClr val="bg1"/>
                          </a:solidFill>
                          <a:effectLst/>
                          <a:latin typeface="微软雅黑" panose="020B0503020204020204" pitchFamily="34" charset="-122"/>
                          <a:ea typeface="微软雅黑" panose="020B0503020204020204" pitchFamily="34" charset="-122"/>
                        </a:rPr>
                        <a:t>2023</a:t>
                      </a:r>
                      <a:r>
                        <a:rPr lang="zh-CN" altLang="en-US" sz="800" b="0" i="0" u="none" strike="noStrike">
                          <a:solidFill>
                            <a:schemeClr val="bg1"/>
                          </a:solidFill>
                          <a:effectLst/>
                          <a:latin typeface="微软雅黑" panose="020B0503020204020204" pitchFamily="34" charset="-122"/>
                          <a:ea typeface="微软雅黑" panose="020B0503020204020204" pitchFamily="34" charset="-122"/>
                        </a:rPr>
                        <a:t>年</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a:txBody>
                    <a:bodyPr/>
                    <a:lstStyle/>
                    <a:p>
                      <a:pPr algn="ctr" fontAlgn="ctr"/>
                      <a:r>
                        <a:rPr lang="en-US" altLang="zh-CN" sz="800" b="0" i="0" u="none" strike="noStrike">
                          <a:solidFill>
                            <a:schemeClr val="bg1"/>
                          </a:solidFill>
                          <a:effectLst/>
                          <a:latin typeface="微软雅黑" panose="020B0503020204020204" pitchFamily="34" charset="-122"/>
                          <a:ea typeface="微软雅黑" panose="020B0503020204020204" pitchFamily="34" charset="-122"/>
                        </a:rPr>
                        <a:t>2023</a:t>
                      </a:r>
                      <a:r>
                        <a:rPr lang="zh-CN" altLang="en-US" sz="800" b="0" i="0" u="none" strike="noStrike">
                          <a:solidFill>
                            <a:schemeClr val="bg1"/>
                          </a:solidFill>
                          <a:effectLst/>
                          <a:latin typeface="微软雅黑" panose="020B0503020204020204" pitchFamily="34" charset="-122"/>
                          <a:ea typeface="微软雅黑" panose="020B0503020204020204" pitchFamily="34" charset="-122"/>
                        </a:rPr>
                        <a:t>年</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a:txBody>
                    <a:bodyPr/>
                    <a:lstStyle/>
                    <a:p>
                      <a:pPr algn="ctr" fontAlgn="ctr"/>
                      <a:r>
                        <a:rPr lang="en-US" altLang="zh-CN" sz="800" b="0" i="0" u="none" strike="noStrike">
                          <a:solidFill>
                            <a:schemeClr val="bg1"/>
                          </a:solidFill>
                          <a:effectLst/>
                          <a:latin typeface="微软雅黑" panose="020B0503020204020204" pitchFamily="34" charset="-122"/>
                          <a:ea typeface="微软雅黑" panose="020B0503020204020204" pitchFamily="34" charset="-122"/>
                        </a:rPr>
                        <a:t>2023</a:t>
                      </a:r>
                      <a:r>
                        <a:rPr lang="zh-CN" altLang="en-US" sz="800" b="0" i="0" u="none" strike="noStrike">
                          <a:solidFill>
                            <a:schemeClr val="bg1"/>
                          </a:solidFill>
                          <a:effectLst/>
                          <a:latin typeface="微软雅黑" panose="020B0503020204020204" pitchFamily="34" charset="-122"/>
                          <a:ea typeface="微软雅黑" panose="020B0503020204020204" pitchFamily="34" charset="-122"/>
                        </a:rPr>
                        <a:t>年</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a:txBody>
                    <a:bodyPr/>
                    <a:lstStyle/>
                    <a:p>
                      <a:pPr algn="ctr" fontAlgn="ctr"/>
                      <a:r>
                        <a:rPr lang="en-US" altLang="zh-CN" sz="800" b="0" i="0" u="none" strike="noStrike">
                          <a:solidFill>
                            <a:schemeClr val="bg1"/>
                          </a:solidFill>
                          <a:effectLst/>
                          <a:latin typeface="微软雅黑" panose="020B0503020204020204" pitchFamily="34" charset="-122"/>
                          <a:ea typeface="微软雅黑" panose="020B0503020204020204" pitchFamily="34" charset="-122"/>
                        </a:rPr>
                        <a:t>2023</a:t>
                      </a:r>
                      <a:r>
                        <a:rPr lang="zh-CN" altLang="en-US" sz="800" b="0" i="0" u="none" strike="noStrike">
                          <a:solidFill>
                            <a:schemeClr val="bg1"/>
                          </a:solidFill>
                          <a:effectLst/>
                          <a:latin typeface="微软雅黑" panose="020B0503020204020204" pitchFamily="34" charset="-122"/>
                          <a:ea typeface="微软雅黑" panose="020B0503020204020204" pitchFamily="34" charset="-122"/>
                        </a:rPr>
                        <a:t>年</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a:txBody>
                    <a:bodyPr/>
                    <a:lstStyle/>
                    <a:p>
                      <a:pPr algn="ctr" fontAlgn="ctr"/>
                      <a:r>
                        <a:rPr lang="en-US" altLang="zh-CN" sz="800" b="0" i="0" u="none" strike="noStrike">
                          <a:solidFill>
                            <a:schemeClr val="bg1"/>
                          </a:solidFill>
                          <a:effectLst/>
                          <a:latin typeface="微软雅黑" panose="020B0503020204020204" pitchFamily="34" charset="-122"/>
                          <a:ea typeface="微软雅黑" panose="020B0503020204020204" pitchFamily="34" charset="-122"/>
                        </a:rPr>
                        <a:t>2023</a:t>
                      </a:r>
                      <a:r>
                        <a:rPr lang="zh-CN" altLang="en-US" sz="800" b="0" i="0" u="none" strike="noStrike">
                          <a:solidFill>
                            <a:schemeClr val="bg1"/>
                          </a:solidFill>
                          <a:effectLst/>
                          <a:latin typeface="微软雅黑" panose="020B0503020204020204" pitchFamily="34" charset="-122"/>
                          <a:ea typeface="微软雅黑" panose="020B0503020204020204" pitchFamily="34" charset="-122"/>
                        </a:rPr>
                        <a:t>年</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a:txBody>
                    <a:bodyPr/>
                    <a:lstStyle/>
                    <a:p>
                      <a:pPr algn="ctr" fontAlgn="ctr"/>
                      <a:r>
                        <a:rPr lang="en-US" altLang="zh-CN" sz="800" b="0" i="0" u="none" strike="noStrike">
                          <a:solidFill>
                            <a:schemeClr val="bg1"/>
                          </a:solidFill>
                          <a:effectLst/>
                          <a:latin typeface="微软雅黑" panose="020B0503020204020204" pitchFamily="34" charset="-122"/>
                          <a:ea typeface="微软雅黑" panose="020B0503020204020204" pitchFamily="34" charset="-122"/>
                        </a:rPr>
                        <a:t>2023</a:t>
                      </a:r>
                      <a:r>
                        <a:rPr lang="zh-CN" altLang="en-US" sz="800" b="0" i="0" u="none" strike="noStrike">
                          <a:solidFill>
                            <a:schemeClr val="bg1"/>
                          </a:solidFill>
                          <a:effectLst/>
                          <a:latin typeface="微软雅黑" panose="020B0503020204020204" pitchFamily="34" charset="-122"/>
                          <a:ea typeface="微软雅黑" panose="020B0503020204020204" pitchFamily="34" charset="-122"/>
                        </a:rPr>
                        <a:t>年</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a:txBody>
                    <a:bodyPr/>
                    <a:lstStyle/>
                    <a:p>
                      <a:pPr algn="ctr" fontAlgn="ctr"/>
                      <a:r>
                        <a:rPr lang="en-US" altLang="zh-CN" sz="800" b="0" i="0" u="none" strike="noStrike">
                          <a:solidFill>
                            <a:schemeClr val="bg1"/>
                          </a:solidFill>
                          <a:effectLst/>
                          <a:latin typeface="微软雅黑" panose="020B0503020204020204" pitchFamily="34" charset="-122"/>
                          <a:ea typeface="微软雅黑" panose="020B0503020204020204" pitchFamily="34" charset="-122"/>
                        </a:rPr>
                        <a:t>2023</a:t>
                      </a:r>
                      <a:r>
                        <a:rPr lang="zh-CN" altLang="en-US" sz="800" b="0" i="0" u="none" strike="noStrike">
                          <a:solidFill>
                            <a:schemeClr val="bg1"/>
                          </a:solidFill>
                          <a:effectLst/>
                          <a:latin typeface="微软雅黑" panose="020B0503020204020204" pitchFamily="34" charset="-122"/>
                          <a:ea typeface="微软雅黑" panose="020B0503020204020204" pitchFamily="34" charset="-122"/>
                        </a:rPr>
                        <a:t>年</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a:txBody>
                    <a:bodyPr/>
                    <a:lstStyle/>
                    <a:p>
                      <a:pPr algn="ctr" fontAlgn="ctr"/>
                      <a:r>
                        <a:rPr lang="en-US" altLang="zh-CN" sz="800" b="0" i="0" u="none" strike="noStrike">
                          <a:solidFill>
                            <a:schemeClr val="bg1"/>
                          </a:solidFill>
                          <a:effectLst/>
                          <a:latin typeface="微软雅黑" panose="020B0503020204020204" pitchFamily="34" charset="-122"/>
                          <a:ea typeface="微软雅黑" panose="020B0503020204020204" pitchFamily="34" charset="-122"/>
                        </a:rPr>
                        <a:t>2023</a:t>
                      </a:r>
                      <a:r>
                        <a:rPr lang="zh-CN" altLang="en-US" sz="800" b="0" i="0" u="none" strike="noStrike">
                          <a:solidFill>
                            <a:schemeClr val="bg1"/>
                          </a:solidFill>
                          <a:effectLst/>
                          <a:latin typeface="微软雅黑" panose="020B0503020204020204" pitchFamily="34" charset="-122"/>
                          <a:ea typeface="微软雅黑" panose="020B0503020204020204" pitchFamily="34" charset="-122"/>
                        </a:rPr>
                        <a:t>年</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2023</a:t>
                      </a:r>
                      <a:r>
                        <a:rPr lang="zh-CN" altLang="en-US" sz="800" b="0" i="0" u="none" strike="noStrike" dirty="0">
                          <a:solidFill>
                            <a:schemeClr val="bg1"/>
                          </a:solidFill>
                          <a:effectLst/>
                          <a:latin typeface="微软雅黑" panose="020B0503020204020204" pitchFamily="34" charset="-122"/>
                          <a:ea typeface="微软雅黑" panose="020B0503020204020204" pitchFamily="34" charset="-122"/>
                        </a:rPr>
                        <a:t>年</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extLst>
                  <a:ext uri="{0D108BD9-81ED-4DB2-BD59-A6C34878D82A}">
                    <a16:rowId xmlns:a16="http://schemas.microsoft.com/office/drawing/2014/main" val="10000"/>
                  </a:ext>
                </a:extLst>
              </a:tr>
              <a:tr h="258535">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12</a:t>
                      </a:r>
                      <a:r>
                        <a:rPr lang="zh-CN" altLang="en-US" sz="800" b="0" i="0" u="none" strike="noStrike" dirty="0">
                          <a:solidFill>
                            <a:schemeClr val="bg1"/>
                          </a:solidFill>
                          <a:effectLst/>
                          <a:latin typeface="微软雅黑" panose="020B0503020204020204" pitchFamily="34" charset="-122"/>
                          <a:ea typeface="微软雅黑" panose="020B0503020204020204" pitchFamily="34" charset="-122"/>
                        </a:rPr>
                        <a:t>月</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a:txBody>
                    <a:bodyPr/>
                    <a:lstStyle/>
                    <a:p>
                      <a:pPr algn="ctr" fontAlgn="ctr"/>
                      <a:r>
                        <a:rPr lang="en-US" altLang="zh-CN" sz="800" b="0" i="0" u="none" strike="noStrike">
                          <a:solidFill>
                            <a:schemeClr val="bg1"/>
                          </a:solidFill>
                          <a:effectLst/>
                          <a:latin typeface="微软雅黑" panose="020B0503020204020204" pitchFamily="34" charset="-122"/>
                          <a:ea typeface="微软雅黑" panose="020B0503020204020204" pitchFamily="34" charset="-122"/>
                        </a:rPr>
                        <a:t>1</a:t>
                      </a:r>
                      <a:r>
                        <a:rPr lang="zh-CN" altLang="en-US" sz="800" b="0" i="0" u="none" strike="noStrike">
                          <a:solidFill>
                            <a:schemeClr val="bg1"/>
                          </a:solidFill>
                          <a:effectLst/>
                          <a:latin typeface="微软雅黑" panose="020B0503020204020204" pitchFamily="34" charset="-122"/>
                          <a:ea typeface="微软雅黑" panose="020B0503020204020204" pitchFamily="34" charset="-122"/>
                        </a:rPr>
                        <a:t>月</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2</a:t>
                      </a:r>
                      <a:r>
                        <a:rPr lang="zh-CN" altLang="en-US" sz="800" b="0" i="0" u="none" strike="noStrike" dirty="0">
                          <a:solidFill>
                            <a:schemeClr val="bg1"/>
                          </a:solidFill>
                          <a:effectLst/>
                          <a:latin typeface="微软雅黑" panose="020B0503020204020204" pitchFamily="34" charset="-122"/>
                          <a:ea typeface="微软雅黑" panose="020B0503020204020204" pitchFamily="34" charset="-122"/>
                        </a:rPr>
                        <a:t>月</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a:txBody>
                    <a:bodyPr/>
                    <a:lstStyle/>
                    <a:p>
                      <a:pPr algn="ctr" fontAlgn="ctr"/>
                      <a:r>
                        <a:rPr lang="en-US" altLang="zh-CN" sz="800" b="0" i="0" u="none" strike="noStrike">
                          <a:solidFill>
                            <a:schemeClr val="bg1"/>
                          </a:solidFill>
                          <a:effectLst/>
                          <a:latin typeface="微软雅黑" panose="020B0503020204020204" pitchFamily="34" charset="-122"/>
                          <a:ea typeface="微软雅黑" panose="020B0503020204020204" pitchFamily="34" charset="-122"/>
                        </a:rPr>
                        <a:t>3</a:t>
                      </a:r>
                      <a:r>
                        <a:rPr lang="zh-CN" altLang="en-US" sz="800" b="0" i="0" u="none" strike="noStrike">
                          <a:solidFill>
                            <a:schemeClr val="bg1"/>
                          </a:solidFill>
                          <a:effectLst/>
                          <a:latin typeface="微软雅黑" panose="020B0503020204020204" pitchFamily="34" charset="-122"/>
                          <a:ea typeface="微软雅黑" panose="020B0503020204020204" pitchFamily="34" charset="-122"/>
                        </a:rPr>
                        <a:t>月</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a:txBody>
                    <a:bodyPr/>
                    <a:lstStyle/>
                    <a:p>
                      <a:pPr algn="ctr" fontAlgn="ctr"/>
                      <a:r>
                        <a:rPr lang="en-US" altLang="zh-CN" sz="800" b="0" i="0" u="none" strike="noStrike">
                          <a:solidFill>
                            <a:schemeClr val="bg1"/>
                          </a:solidFill>
                          <a:effectLst/>
                          <a:latin typeface="微软雅黑" panose="020B0503020204020204" pitchFamily="34" charset="-122"/>
                          <a:ea typeface="微软雅黑" panose="020B0503020204020204" pitchFamily="34" charset="-122"/>
                        </a:rPr>
                        <a:t>4</a:t>
                      </a:r>
                      <a:r>
                        <a:rPr lang="zh-CN" altLang="en-US" sz="800" b="0" i="0" u="none" strike="noStrike">
                          <a:solidFill>
                            <a:schemeClr val="bg1"/>
                          </a:solidFill>
                          <a:effectLst/>
                          <a:latin typeface="微软雅黑" panose="020B0503020204020204" pitchFamily="34" charset="-122"/>
                          <a:ea typeface="微软雅黑" panose="020B0503020204020204" pitchFamily="34" charset="-122"/>
                        </a:rPr>
                        <a:t>月</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a:txBody>
                    <a:bodyPr/>
                    <a:lstStyle/>
                    <a:p>
                      <a:pPr algn="ctr" fontAlgn="ctr"/>
                      <a:r>
                        <a:rPr lang="en-US" altLang="zh-CN" sz="800" b="0" i="0" u="none" strike="noStrike">
                          <a:solidFill>
                            <a:schemeClr val="bg1"/>
                          </a:solidFill>
                          <a:effectLst/>
                          <a:latin typeface="微软雅黑" panose="020B0503020204020204" pitchFamily="34" charset="-122"/>
                          <a:ea typeface="微软雅黑" panose="020B0503020204020204" pitchFamily="34" charset="-122"/>
                        </a:rPr>
                        <a:t>5</a:t>
                      </a:r>
                      <a:r>
                        <a:rPr lang="zh-CN" altLang="en-US" sz="800" b="0" i="0" u="none" strike="noStrike">
                          <a:solidFill>
                            <a:schemeClr val="bg1"/>
                          </a:solidFill>
                          <a:effectLst/>
                          <a:latin typeface="微软雅黑" panose="020B0503020204020204" pitchFamily="34" charset="-122"/>
                          <a:ea typeface="微软雅黑" panose="020B0503020204020204" pitchFamily="34" charset="-122"/>
                        </a:rPr>
                        <a:t>月</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a:txBody>
                    <a:bodyPr/>
                    <a:lstStyle/>
                    <a:p>
                      <a:pPr algn="ctr" fontAlgn="ctr"/>
                      <a:r>
                        <a:rPr lang="en-US" altLang="zh-CN" sz="800" b="0" i="0" u="none" strike="noStrike">
                          <a:solidFill>
                            <a:schemeClr val="bg1"/>
                          </a:solidFill>
                          <a:effectLst/>
                          <a:latin typeface="微软雅黑" panose="020B0503020204020204" pitchFamily="34" charset="-122"/>
                          <a:ea typeface="微软雅黑" panose="020B0503020204020204" pitchFamily="34" charset="-122"/>
                        </a:rPr>
                        <a:t>6</a:t>
                      </a:r>
                      <a:r>
                        <a:rPr lang="zh-CN" altLang="en-US" sz="800" b="0" i="0" u="none" strike="noStrike">
                          <a:solidFill>
                            <a:schemeClr val="bg1"/>
                          </a:solidFill>
                          <a:effectLst/>
                          <a:latin typeface="微软雅黑" panose="020B0503020204020204" pitchFamily="34" charset="-122"/>
                          <a:ea typeface="微软雅黑" panose="020B0503020204020204" pitchFamily="34" charset="-122"/>
                        </a:rPr>
                        <a:t>月</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a:txBody>
                    <a:bodyPr/>
                    <a:lstStyle/>
                    <a:p>
                      <a:pPr algn="ctr" fontAlgn="ctr"/>
                      <a:r>
                        <a:rPr lang="en-US" altLang="zh-CN" sz="800" b="0" i="0" u="none" strike="noStrike">
                          <a:solidFill>
                            <a:schemeClr val="bg1"/>
                          </a:solidFill>
                          <a:effectLst/>
                          <a:latin typeface="微软雅黑" panose="020B0503020204020204" pitchFamily="34" charset="-122"/>
                          <a:ea typeface="微软雅黑" panose="020B0503020204020204" pitchFamily="34" charset="-122"/>
                        </a:rPr>
                        <a:t>7</a:t>
                      </a:r>
                      <a:r>
                        <a:rPr lang="zh-CN" altLang="en-US" sz="800" b="0" i="0" u="none" strike="noStrike">
                          <a:solidFill>
                            <a:schemeClr val="bg1"/>
                          </a:solidFill>
                          <a:effectLst/>
                          <a:latin typeface="微软雅黑" panose="020B0503020204020204" pitchFamily="34" charset="-122"/>
                          <a:ea typeface="微软雅黑" panose="020B0503020204020204" pitchFamily="34" charset="-122"/>
                        </a:rPr>
                        <a:t>月</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a:txBody>
                    <a:bodyPr/>
                    <a:lstStyle/>
                    <a:p>
                      <a:pPr algn="ctr" fontAlgn="ctr"/>
                      <a:r>
                        <a:rPr lang="en-US" altLang="zh-CN" sz="800" b="0" i="0" u="none" strike="noStrike">
                          <a:solidFill>
                            <a:schemeClr val="bg1"/>
                          </a:solidFill>
                          <a:effectLst/>
                          <a:latin typeface="微软雅黑" panose="020B0503020204020204" pitchFamily="34" charset="-122"/>
                          <a:ea typeface="微软雅黑" panose="020B0503020204020204" pitchFamily="34" charset="-122"/>
                        </a:rPr>
                        <a:t>8</a:t>
                      </a:r>
                      <a:r>
                        <a:rPr lang="zh-CN" altLang="en-US" sz="800" b="0" i="0" u="none" strike="noStrike">
                          <a:solidFill>
                            <a:schemeClr val="bg1"/>
                          </a:solidFill>
                          <a:effectLst/>
                          <a:latin typeface="微软雅黑" panose="020B0503020204020204" pitchFamily="34" charset="-122"/>
                          <a:ea typeface="微软雅黑" panose="020B0503020204020204" pitchFamily="34" charset="-122"/>
                        </a:rPr>
                        <a:t>月</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a:txBody>
                    <a:bodyPr/>
                    <a:lstStyle/>
                    <a:p>
                      <a:pPr algn="ctr" fontAlgn="ctr"/>
                      <a:r>
                        <a:rPr lang="en-US" altLang="zh-CN" sz="800" b="0" i="0" u="none" strike="noStrike">
                          <a:solidFill>
                            <a:schemeClr val="bg1"/>
                          </a:solidFill>
                          <a:effectLst/>
                          <a:latin typeface="微软雅黑" panose="020B0503020204020204" pitchFamily="34" charset="-122"/>
                          <a:ea typeface="微软雅黑" panose="020B0503020204020204" pitchFamily="34" charset="-122"/>
                        </a:rPr>
                        <a:t>9</a:t>
                      </a:r>
                      <a:r>
                        <a:rPr lang="zh-CN" altLang="en-US" sz="800" b="0" i="0" u="none" strike="noStrike">
                          <a:solidFill>
                            <a:schemeClr val="bg1"/>
                          </a:solidFill>
                          <a:effectLst/>
                          <a:latin typeface="微软雅黑" panose="020B0503020204020204" pitchFamily="34" charset="-122"/>
                          <a:ea typeface="微软雅黑" panose="020B0503020204020204" pitchFamily="34" charset="-122"/>
                        </a:rPr>
                        <a:t>月</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10</a:t>
                      </a:r>
                      <a:r>
                        <a:rPr lang="zh-CN" altLang="en-US" sz="800" b="0" i="0" u="none" strike="noStrike" dirty="0">
                          <a:solidFill>
                            <a:schemeClr val="bg1"/>
                          </a:solidFill>
                          <a:effectLst/>
                          <a:latin typeface="微软雅黑" panose="020B0503020204020204" pitchFamily="34" charset="-122"/>
                          <a:ea typeface="微软雅黑" panose="020B0503020204020204" pitchFamily="34" charset="-122"/>
                        </a:rPr>
                        <a:t>月</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11</a:t>
                      </a:r>
                      <a:r>
                        <a:rPr lang="zh-CN" altLang="en-US" sz="800" b="0" i="0" u="none" strike="noStrike" dirty="0">
                          <a:solidFill>
                            <a:schemeClr val="bg1"/>
                          </a:solidFill>
                          <a:effectLst/>
                          <a:latin typeface="微软雅黑" panose="020B0503020204020204" pitchFamily="34" charset="-122"/>
                          <a:ea typeface="微软雅黑" panose="020B0503020204020204" pitchFamily="34" charset="-122"/>
                        </a:rPr>
                        <a:t>月</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extLst>
                  <a:ext uri="{0D108BD9-81ED-4DB2-BD59-A6C34878D82A}">
                    <a16:rowId xmlns:a16="http://schemas.microsoft.com/office/drawing/2014/main" val="10001"/>
                  </a:ext>
                </a:extLst>
              </a:tr>
              <a:tr h="258535">
                <a:tc rowSpan="11">
                  <a:txBody>
                    <a:bodyPr/>
                    <a:lstStyle/>
                    <a:p>
                      <a:pPr algn="ctr" fontAlgn="ctr"/>
                      <a:r>
                        <a:rPr lang="zh-CN" altLang="en-US" sz="800" b="0" i="0" u="none" strike="noStrike" dirty="0">
                          <a:solidFill>
                            <a:schemeClr val="bg1"/>
                          </a:solidFill>
                          <a:effectLst/>
                          <a:latin typeface="微软雅黑" panose="020B0503020204020204" pitchFamily="34" charset="-122"/>
                          <a:ea typeface="微软雅黑" panose="020B0503020204020204" pitchFamily="34" charset="-122"/>
                        </a:rPr>
                        <a:t>合资</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7F7F7F"/>
                    </a:solidFill>
                  </a:tcPr>
                </a:tc>
                <a:tc>
                  <a:txBody>
                    <a:bodyPr/>
                    <a:lstStyle/>
                    <a:p>
                      <a:pPr algn="ctr" fontAlgn="ctr"/>
                      <a:r>
                        <a:rPr lang="zh-CN" altLang="en-US" sz="800" b="0" i="0" u="none" strike="noStrike">
                          <a:solidFill>
                            <a:schemeClr val="bg1"/>
                          </a:solidFill>
                          <a:effectLst/>
                          <a:latin typeface="微软雅黑" panose="020B0503020204020204" pitchFamily="34" charset="-122"/>
                          <a:ea typeface="微软雅黑" panose="020B0503020204020204" pitchFamily="34" charset="-122"/>
                        </a:rPr>
                        <a:t>宝骏</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7F7F7F"/>
                    </a:solidFill>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2</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7F7F7F"/>
                    </a:solidFill>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02"/>
                  </a:ext>
                </a:extLst>
              </a:tr>
              <a:tr h="258535">
                <a:tc vMerge="1">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7F7F7F"/>
                    </a:solidFill>
                  </a:tcPr>
                </a:tc>
                <a:tc>
                  <a:txBody>
                    <a:bodyPr/>
                    <a:lstStyle/>
                    <a:p>
                      <a:pPr algn="ctr" fontAlgn="ctr"/>
                      <a:r>
                        <a:rPr lang="zh-CN" altLang="en-US" sz="800" b="0" i="0" u="none" strike="noStrike">
                          <a:solidFill>
                            <a:schemeClr val="bg1"/>
                          </a:solidFill>
                          <a:effectLst/>
                          <a:latin typeface="微软雅黑" panose="020B0503020204020204" pitchFamily="34" charset="-122"/>
                          <a:ea typeface="微软雅黑" panose="020B0503020204020204" pitchFamily="34" charset="-122"/>
                        </a:rPr>
                        <a:t>本田</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7F7F7F"/>
                    </a:solidFill>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1</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7F7F7F"/>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03"/>
                  </a:ext>
                </a:extLst>
              </a:tr>
              <a:tr h="258535">
                <a:tc vMerge="1">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7F7F7F"/>
                    </a:solidFill>
                  </a:tcPr>
                </a:tc>
                <a:tc>
                  <a:txBody>
                    <a:bodyPr/>
                    <a:lstStyle/>
                    <a:p>
                      <a:pPr algn="ctr" fontAlgn="ctr"/>
                      <a:r>
                        <a:rPr lang="zh-CN" altLang="en-US" sz="800" b="0" i="0" u="none" strike="noStrike">
                          <a:solidFill>
                            <a:schemeClr val="bg1"/>
                          </a:solidFill>
                          <a:effectLst/>
                          <a:latin typeface="微软雅黑" panose="020B0503020204020204" pitchFamily="34" charset="-122"/>
                          <a:ea typeface="微软雅黑" panose="020B0503020204020204" pitchFamily="34" charset="-122"/>
                        </a:rPr>
                        <a:t>标致</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7F7F7F"/>
                    </a:solidFill>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1</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7F7F7F"/>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04"/>
                  </a:ext>
                </a:extLst>
              </a:tr>
              <a:tr h="258535">
                <a:tc vMerge="1">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7F7F7F"/>
                    </a:solidFill>
                  </a:tcPr>
                </a:tc>
                <a:tc>
                  <a:txBody>
                    <a:bodyPr/>
                    <a:lstStyle/>
                    <a:p>
                      <a:pPr algn="ctr" fontAlgn="ctr"/>
                      <a:r>
                        <a:rPr lang="zh-CN" altLang="en-US" sz="800" b="0" i="0" u="none" strike="noStrike">
                          <a:solidFill>
                            <a:schemeClr val="bg1"/>
                          </a:solidFill>
                          <a:effectLst/>
                          <a:latin typeface="微软雅黑" panose="020B0503020204020204" pitchFamily="34" charset="-122"/>
                          <a:ea typeface="微软雅黑" panose="020B0503020204020204" pitchFamily="34" charset="-122"/>
                        </a:rPr>
                        <a:t>别克</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7F7F7F"/>
                    </a:solidFill>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3</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7F7F7F"/>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extLst>
                  <a:ext uri="{0D108BD9-81ED-4DB2-BD59-A6C34878D82A}">
                    <a16:rowId xmlns:a16="http://schemas.microsoft.com/office/drawing/2014/main" val="10005"/>
                  </a:ext>
                </a:extLst>
              </a:tr>
              <a:tr h="258535">
                <a:tc vMerge="1">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7F7F7F"/>
                    </a:solidFill>
                  </a:tcPr>
                </a:tc>
                <a:tc>
                  <a:txBody>
                    <a:bodyPr/>
                    <a:lstStyle/>
                    <a:p>
                      <a:pPr algn="ctr" fontAlgn="ctr"/>
                      <a:r>
                        <a:rPr lang="zh-CN" altLang="en-US" sz="800" b="0" i="0" u="none" strike="noStrike">
                          <a:solidFill>
                            <a:schemeClr val="bg1"/>
                          </a:solidFill>
                          <a:effectLst/>
                          <a:latin typeface="微软雅黑" panose="020B0503020204020204" pitchFamily="34" charset="-122"/>
                          <a:ea typeface="微软雅黑" panose="020B0503020204020204" pitchFamily="34" charset="-122"/>
                        </a:rPr>
                        <a:t>大众</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7F7F7F"/>
                    </a:solidFill>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1</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7F7F7F"/>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06"/>
                  </a:ext>
                </a:extLst>
              </a:tr>
              <a:tr h="258535">
                <a:tc vMerge="1">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7F7F7F"/>
                    </a:solidFill>
                  </a:tcPr>
                </a:tc>
                <a:tc>
                  <a:txBody>
                    <a:bodyPr/>
                    <a:lstStyle/>
                    <a:p>
                      <a:pPr algn="ctr" fontAlgn="ctr"/>
                      <a:r>
                        <a:rPr lang="zh-CN" altLang="en-US" sz="800" b="0" i="0" u="none" strike="noStrike">
                          <a:solidFill>
                            <a:schemeClr val="bg1"/>
                          </a:solidFill>
                          <a:effectLst/>
                          <a:latin typeface="微软雅黑" panose="020B0503020204020204" pitchFamily="34" charset="-122"/>
                          <a:ea typeface="微软雅黑" panose="020B0503020204020204" pitchFamily="34" charset="-122"/>
                        </a:rPr>
                        <a:t>丰田</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7F7F7F"/>
                    </a:solidFill>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3</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7F7F7F"/>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07"/>
                  </a:ext>
                </a:extLst>
              </a:tr>
              <a:tr h="258535">
                <a:tc vMerge="1">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7F7F7F"/>
                    </a:solidFill>
                  </a:tcPr>
                </a:tc>
                <a:tc>
                  <a:txBody>
                    <a:bodyPr/>
                    <a:lstStyle/>
                    <a:p>
                      <a:pPr algn="ctr" fontAlgn="ctr"/>
                      <a:r>
                        <a:rPr lang="zh-CN" altLang="en-US" sz="800" b="0" i="0" u="none" strike="noStrike">
                          <a:solidFill>
                            <a:schemeClr val="bg1"/>
                          </a:solidFill>
                          <a:effectLst/>
                          <a:latin typeface="微软雅黑" panose="020B0503020204020204" pitchFamily="34" charset="-122"/>
                          <a:ea typeface="微软雅黑" panose="020B0503020204020204" pitchFamily="34" charset="-122"/>
                        </a:rPr>
                        <a:t>福特</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7F7F7F"/>
                    </a:solidFill>
                  </a:tcPr>
                </a:tc>
                <a:tc>
                  <a:txBody>
                    <a:bodyPr/>
                    <a:lstStyle/>
                    <a:p>
                      <a:pPr algn="ctr" fontAlgn="ctr"/>
                      <a:r>
                        <a:rPr lang="en-US" altLang="zh-CN" sz="800" b="0" i="0" u="none" strike="noStrike">
                          <a:solidFill>
                            <a:schemeClr val="bg1"/>
                          </a:solidFill>
                          <a:effectLst/>
                          <a:latin typeface="微软雅黑" panose="020B0503020204020204" pitchFamily="34" charset="-122"/>
                          <a:ea typeface="微软雅黑" panose="020B0503020204020204" pitchFamily="34" charset="-122"/>
                        </a:rPr>
                        <a:t>3</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7F7F7F"/>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08"/>
                  </a:ext>
                </a:extLst>
              </a:tr>
              <a:tr h="258535">
                <a:tc vMerge="1">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7F7F7F"/>
                    </a:solidFill>
                  </a:tcPr>
                </a:tc>
                <a:tc>
                  <a:txBody>
                    <a:bodyPr/>
                    <a:lstStyle/>
                    <a:p>
                      <a:pPr algn="ctr" fontAlgn="ctr"/>
                      <a:r>
                        <a:rPr lang="zh-CN" altLang="en-US" sz="800" b="0" i="0" u="none" strike="noStrike">
                          <a:solidFill>
                            <a:schemeClr val="bg1"/>
                          </a:solidFill>
                          <a:effectLst/>
                          <a:latin typeface="微软雅黑" panose="020B0503020204020204" pitchFamily="34" charset="-122"/>
                          <a:ea typeface="微软雅黑" panose="020B0503020204020204" pitchFamily="34" charset="-122"/>
                        </a:rPr>
                        <a:t>捷达</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7F7F7F"/>
                    </a:solidFill>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1</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7F7F7F"/>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09"/>
                  </a:ext>
                </a:extLst>
              </a:tr>
              <a:tr h="258535">
                <a:tc vMerge="1">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7F7F7F"/>
                    </a:solidFill>
                  </a:tcPr>
                </a:tc>
                <a:tc>
                  <a:txBody>
                    <a:bodyPr/>
                    <a:lstStyle/>
                    <a:p>
                      <a:pPr algn="ctr" fontAlgn="ctr"/>
                      <a:r>
                        <a:rPr lang="zh-CN" altLang="en-US" sz="800" b="0" i="0" u="none" strike="noStrike" dirty="0">
                          <a:solidFill>
                            <a:schemeClr val="bg1"/>
                          </a:solidFill>
                          <a:effectLst/>
                          <a:latin typeface="微软雅黑" panose="020B0503020204020204" pitchFamily="34" charset="-122"/>
                          <a:ea typeface="微软雅黑" panose="020B0503020204020204" pitchFamily="34" charset="-122"/>
                        </a:rPr>
                        <a:t>腾势</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7F7F7F"/>
                    </a:solidFill>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4</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7F7F7F"/>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extLst>
                  <a:ext uri="{0D108BD9-81ED-4DB2-BD59-A6C34878D82A}">
                    <a16:rowId xmlns:a16="http://schemas.microsoft.com/office/drawing/2014/main" val="10010"/>
                  </a:ext>
                </a:extLst>
              </a:tr>
              <a:tr h="258535">
                <a:tc vMerge="1">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7F7F7F"/>
                    </a:solidFill>
                  </a:tcPr>
                </a:tc>
                <a:tc>
                  <a:txBody>
                    <a:bodyPr/>
                    <a:lstStyle/>
                    <a:p>
                      <a:pPr algn="ctr" fontAlgn="ctr"/>
                      <a:r>
                        <a:rPr lang="zh-CN" altLang="en-US" sz="800" b="0" i="0" u="none" strike="noStrike" dirty="0">
                          <a:solidFill>
                            <a:schemeClr val="bg1"/>
                          </a:solidFill>
                          <a:effectLst/>
                          <a:latin typeface="微软雅黑" panose="020B0503020204020204" pitchFamily="34" charset="-122"/>
                          <a:ea typeface="微软雅黑" panose="020B0503020204020204" pitchFamily="34" charset="-122"/>
                        </a:rPr>
                        <a:t>雪佛兰</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7F7F7F"/>
                    </a:solidFill>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1</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7F7F7F"/>
                    </a:solidFill>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extLst>
                  <a:ext uri="{0D108BD9-81ED-4DB2-BD59-A6C34878D82A}">
                    <a16:rowId xmlns:a16="http://schemas.microsoft.com/office/drawing/2014/main" val="10011"/>
                  </a:ext>
                </a:extLst>
              </a:tr>
              <a:tr h="258535">
                <a:tc vMerge="1">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7F7F7F"/>
                    </a:solidFill>
                  </a:tcPr>
                </a:tc>
                <a:tc>
                  <a:txBody>
                    <a:bodyPr/>
                    <a:lstStyle/>
                    <a:p>
                      <a:pPr algn="ctr" fontAlgn="ctr"/>
                      <a:r>
                        <a:rPr lang="zh-CN" altLang="en-US" sz="800" b="0" i="0" u="none" strike="noStrike">
                          <a:solidFill>
                            <a:schemeClr val="bg1"/>
                          </a:solidFill>
                          <a:effectLst/>
                          <a:latin typeface="微软雅黑" panose="020B0503020204020204" pitchFamily="34" charset="-122"/>
                          <a:ea typeface="微软雅黑" panose="020B0503020204020204" pitchFamily="34" charset="-122"/>
                        </a:rPr>
                        <a:t>雪铁龙</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7F7F7F"/>
                    </a:solidFill>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1</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7F7F7F"/>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12"/>
                  </a:ext>
                </a:extLst>
              </a:tr>
              <a:tr h="258535">
                <a:tc rowSpan="7">
                  <a:txBody>
                    <a:bodyPr/>
                    <a:lstStyle/>
                    <a:p>
                      <a:pPr algn="ctr" fontAlgn="ctr"/>
                      <a:r>
                        <a:rPr lang="zh-CN" altLang="en-US" sz="800" b="0" i="0" u="none" strike="noStrike" dirty="0">
                          <a:solidFill>
                            <a:schemeClr val="bg1"/>
                          </a:solidFill>
                          <a:effectLst/>
                          <a:latin typeface="微软雅黑" panose="020B0503020204020204" pitchFamily="34" charset="-122"/>
                          <a:ea typeface="微软雅黑" panose="020B0503020204020204" pitchFamily="34" charset="-122"/>
                        </a:rPr>
                        <a:t>豪华</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4D4D4D"/>
                    </a:solidFill>
                  </a:tcPr>
                </a:tc>
                <a:tc>
                  <a:txBody>
                    <a:bodyPr/>
                    <a:lstStyle/>
                    <a:p>
                      <a:pPr algn="ctr" fontAlgn="ctr"/>
                      <a:r>
                        <a:rPr lang="zh-CN" altLang="en-US" sz="800" b="0" i="0" u="none" strike="noStrike" dirty="0">
                          <a:solidFill>
                            <a:schemeClr val="bg1"/>
                          </a:solidFill>
                          <a:effectLst/>
                          <a:latin typeface="微软雅黑" panose="020B0503020204020204" pitchFamily="34" charset="-122"/>
                          <a:ea typeface="微软雅黑" panose="020B0503020204020204" pitchFamily="34" charset="-122"/>
                        </a:rPr>
                        <a:t>沃尔沃</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4D4D4D"/>
                    </a:solidFill>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6</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4D4D4D"/>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13"/>
                  </a:ext>
                </a:extLst>
              </a:tr>
              <a:tr h="258535">
                <a:tc vMerge="1">
                  <a:txBody>
                    <a:bodyPr/>
                    <a:lstStyle/>
                    <a:p>
                      <a:pPr algn="ctr" fontAlgn="ctr"/>
                      <a:endParaRPr 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7F7F7F"/>
                    </a:solidFill>
                  </a:tcPr>
                </a:tc>
                <a:tc>
                  <a:txBody>
                    <a:bodyPr/>
                    <a:lstStyle/>
                    <a:p>
                      <a:pPr algn="ctr" fontAlgn="ctr"/>
                      <a:r>
                        <a:rPr lang="en-US" sz="800" b="0" i="0" u="none" strike="noStrike" dirty="0">
                          <a:solidFill>
                            <a:schemeClr val="bg1"/>
                          </a:solidFill>
                          <a:effectLst/>
                          <a:latin typeface="微软雅黑" panose="020B0503020204020204" pitchFamily="34" charset="-122"/>
                          <a:ea typeface="微软雅黑" panose="020B0503020204020204" pitchFamily="34" charset="-122"/>
                        </a:rPr>
                        <a:t>Polestar</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4D4D4D"/>
                    </a:solidFill>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5</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4D4D4D"/>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14"/>
                  </a:ext>
                </a:extLst>
              </a:tr>
              <a:tr h="258535">
                <a:tc vMerge="1">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4D4D4D"/>
                    </a:solidFill>
                  </a:tcPr>
                </a:tc>
                <a:tc>
                  <a:txBody>
                    <a:bodyPr/>
                    <a:lstStyle/>
                    <a:p>
                      <a:pPr algn="ctr" fontAlgn="ctr"/>
                      <a:r>
                        <a:rPr lang="zh-CN" altLang="en-US" sz="800" b="0" i="0" u="none" strike="noStrike">
                          <a:solidFill>
                            <a:schemeClr val="bg1"/>
                          </a:solidFill>
                          <a:effectLst/>
                          <a:latin typeface="微软雅黑" panose="020B0503020204020204" pitchFamily="34" charset="-122"/>
                          <a:ea typeface="微软雅黑" panose="020B0503020204020204" pitchFamily="34" charset="-122"/>
                        </a:rPr>
                        <a:t>奥迪</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4D4D4D"/>
                    </a:solidFill>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1</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4D4D4D"/>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15"/>
                  </a:ext>
                </a:extLst>
              </a:tr>
              <a:tr h="258535">
                <a:tc vMerge="1">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4D4D4D"/>
                    </a:solidFill>
                  </a:tcPr>
                </a:tc>
                <a:tc>
                  <a:txBody>
                    <a:bodyPr/>
                    <a:lstStyle/>
                    <a:p>
                      <a:pPr algn="ctr" fontAlgn="ctr"/>
                      <a:r>
                        <a:rPr lang="zh-CN" altLang="en-US" sz="800" b="0" i="0" u="none" strike="noStrike">
                          <a:solidFill>
                            <a:schemeClr val="bg1"/>
                          </a:solidFill>
                          <a:effectLst/>
                          <a:latin typeface="微软雅黑" panose="020B0503020204020204" pitchFamily="34" charset="-122"/>
                          <a:ea typeface="微软雅黑" panose="020B0503020204020204" pitchFamily="34" charset="-122"/>
                        </a:rPr>
                        <a:t>奔驰</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4D4D4D"/>
                    </a:solidFill>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2</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4D4D4D"/>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extLst>
                  <a:ext uri="{0D108BD9-81ED-4DB2-BD59-A6C34878D82A}">
                    <a16:rowId xmlns:a16="http://schemas.microsoft.com/office/drawing/2014/main" val="10016"/>
                  </a:ext>
                </a:extLst>
              </a:tr>
              <a:tr h="258535">
                <a:tc vMerge="1">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4D4D4D"/>
                    </a:solidFill>
                  </a:tcPr>
                </a:tc>
                <a:tc>
                  <a:txBody>
                    <a:bodyPr/>
                    <a:lstStyle/>
                    <a:p>
                      <a:pPr algn="ctr" fontAlgn="ctr"/>
                      <a:r>
                        <a:rPr lang="zh-CN" altLang="en-US" sz="800" b="0" i="0" u="none" strike="noStrike">
                          <a:solidFill>
                            <a:schemeClr val="bg1"/>
                          </a:solidFill>
                          <a:effectLst/>
                          <a:latin typeface="微软雅黑" panose="020B0503020204020204" pitchFamily="34" charset="-122"/>
                          <a:ea typeface="微软雅黑" panose="020B0503020204020204" pitchFamily="34" charset="-122"/>
                        </a:rPr>
                        <a:t>凯迪拉克</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4D4D4D"/>
                    </a:solidFill>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4</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4D4D4D"/>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17"/>
                  </a:ext>
                </a:extLst>
              </a:tr>
              <a:tr h="258535">
                <a:tc vMerge="1">
                  <a:txBody>
                    <a:bodyPr/>
                    <a:lstStyle/>
                    <a:p>
                      <a:pPr algn="ctr" fontAlgn="ctr"/>
                      <a:endParaRPr 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4D4D4D"/>
                    </a:solidFill>
                  </a:tcPr>
                </a:tc>
                <a:tc>
                  <a:txBody>
                    <a:bodyPr/>
                    <a:lstStyle/>
                    <a:p>
                      <a:pPr algn="ctr" fontAlgn="ctr"/>
                      <a:r>
                        <a:rPr lang="en-US" sz="800" b="0" i="0" u="none" strike="noStrike">
                          <a:solidFill>
                            <a:schemeClr val="bg1"/>
                          </a:solidFill>
                          <a:effectLst/>
                          <a:latin typeface="微软雅黑" panose="020B0503020204020204" pitchFamily="34" charset="-122"/>
                          <a:ea typeface="微软雅黑" panose="020B0503020204020204" pitchFamily="34" charset="-122"/>
                        </a:rPr>
                        <a:t>smart</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4D4D4D"/>
                    </a:solidFill>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5</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4D4D4D"/>
                    </a:solidFill>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extLst>
                  <a:ext uri="{0D108BD9-81ED-4DB2-BD59-A6C34878D82A}">
                    <a16:rowId xmlns:a16="http://schemas.microsoft.com/office/drawing/2014/main" val="10018"/>
                  </a:ext>
                </a:extLst>
              </a:tr>
              <a:tr h="258535">
                <a:tc vMerge="1">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4D4D4D"/>
                    </a:solidFill>
                  </a:tcPr>
                </a:tc>
                <a:tc>
                  <a:txBody>
                    <a:bodyPr/>
                    <a:lstStyle/>
                    <a:p>
                      <a:pPr algn="ctr" fontAlgn="ctr"/>
                      <a:r>
                        <a:rPr lang="zh-CN" altLang="en-US" sz="800" b="0" i="0" u="none" strike="noStrike">
                          <a:solidFill>
                            <a:schemeClr val="bg1"/>
                          </a:solidFill>
                          <a:effectLst/>
                          <a:latin typeface="微软雅黑" panose="020B0503020204020204" pitchFamily="34" charset="-122"/>
                          <a:ea typeface="微软雅黑" panose="020B0503020204020204" pitchFamily="34" charset="-122"/>
                        </a:rPr>
                        <a:t>路特斯</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4D4D4D"/>
                    </a:solidFill>
                  </a:tcPr>
                </a:tc>
                <a:tc>
                  <a:txBody>
                    <a:bodyPr/>
                    <a:lstStyle/>
                    <a:p>
                      <a:pPr algn="ctr" fontAlgn="ctr"/>
                      <a:r>
                        <a:rPr lang="en-US" altLang="zh-CN" sz="800" b="0" i="0" u="none" strike="noStrike" dirty="0">
                          <a:solidFill>
                            <a:schemeClr val="bg1"/>
                          </a:solidFill>
                          <a:effectLst/>
                          <a:latin typeface="微软雅黑" panose="020B0503020204020204" pitchFamily="34" charset="-122"/>
                          <a:ea typeface="微软雅黑" panose="020B0503020204020204" pitchFamily="34" charset="-122"/>
                        </a:rPr>
                        <a:t>4</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4D4D4D"/>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en-US" altLang="zh-CN" sz="800" b="0" i="0" u="none" strike="noStrike" dirty="0">
                        <a:solidFill>
                          <a:schemeClr val="bg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extLst>
                  <a:ext uri="{0D108BD9-81ED-4DB2-BD59-A6C34878D82A}">
                    <a16:rowId xmlns:a16="http://schemas.microsoft.com/office/drawing/2014/main" val="10019"/>
                  </a:ext>
                </a:extLst>
              </a:tr>
            </a:tbl>
          </a:graphicData>
        </a:graphic>
      </p:graphicFrame>
    </p:spTree>
    <p:extLst>
      <p:ext uri="{BB962C8B-B14F-4D97-AF65-F5344CB8AC3E}">
        <p14:creationId xmlns:p14="http://schemas.microsoft.com/office/powerpoint/2010/main" val="19021475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图形 159">
            <a:extLst>
              <a:ext uri="{FF2B5EF4-FFF2-40B4-BE49-F238E27FC236}">
                <a16:creationId xmlns:a16="http://schemas.microsoft.com/office/drawing/2014/main" id="{83FFB4FD-3191-0B4C-9304-C46C79F5C67E}"/>
              </a:ext>
            </a:extLst>
          </p:cNvPr>
          <p:cNvGrpSpPr/>
          <p:nvPr/>
        </p:nvGrpSpPr>
        <p:grpSpPr>
          <a:xfrm>
            <a:off x="10451903" y="272740"/>
            <a:ext cx="1165392" cy="326751"/>
            <a:chOff x="829341" y="3964226"/>
            <a:chExt cx="1990574" cy="558112"/>
          </a:xfrm>
          <a:solidFill>
            <a:schemeClr val="bg1"/>
          </a:solidFill>
        </p:grpSpPr>
        <p:sp>
          <p:nvSpPr>
            <p:cNvPr id="14" name="任意形状 161">
              <a:extLst>
                <a:ext uri="{FF2B5EF4-FFF2-40B4-BE49-F238E27FC236}">
                  <a16:creationId xmlns:a16="http://schemas.microsoft.com/office/drawing/2014/main" id="{97DFBB16-44BF-9248-B7A3-00916646B49F}"/>
                </a:ext>
              </a:extLst>
            </p:cNvPr>
            <p:cNvSpPr/>
            <p:nvPr/>
          </p:nvSpPr>
          <p:spPr>
            <a:xfrm>
              <a:off x="829341" y="4084287"/>
              <a:ext cx="560020" cy="438051"/>
            </a:xfrm>
            <a:custGeom>
              <a:avLst/>
              <a:gdLst>
                <a:gd name="connsiteX0" fmla="*/ 161379 w 560020"/>
                <a:gd name="connsiteY0" fmla="*/ 274425 h 438051"/>
                <a:gd name="connsiteX1" fmla="*/ 100261 w 560020"/>
                <a:gd name="connsiteY1" fmla="*/ 268937 h 438051"/>
                <a:gd name="connsiteX2" fmla="*/ 0 w 560020"/>
                <a:gd name="connsiteY2" fmla="*/ 438051 h 438051"/>
                <a:gd name="connsiteX3" fmla="*/ 4120 w 560020"/>
                <a:gd name="connsiteY3" fmla="*/ 438051 h 438051"/>
                <a:gd name="connsiteX4" fmla="*/ 560021 w 560020"/>
                <a:gd name="connsiteY4" fmla="*/ 0 h 438051"/>
                <a:gd name="connsiteX5" fmla="*/ 161379 w 560020"/>
                <a:gd name="connsiteY5" fmla="*/ 274425 h 438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0020" h="438051">
                  <a:moveTo>
                    <a:pt x="161379" y="274425"/>
                  </a:moveTo>
                  <a:cubicBezTo>
                    <a:pt x="130477" y="274082"/>
                    <a:pt x="108845" y="270652"/>
                    <a:pt x="100261" y="268937"/>
                  </a:cubicBezTo>
                  <a:lnTo>
                    <a:pt x="0" y="438051"/>
                  </a:lnTo>
                  <a:cubicBezTo>
                    <a:pt x="1373" y="438051"/>
                    <a:pt x="2747" y="438051"/>
                    <a:pt x="4120" y="438051"/>
                  </a:cubicBezTo>
                  <a:cubicBezTo>
                    <a:pt x="71762" y="438051"/>
                    <a:pt x="420273" y="408207"/>
                    <a:pt x="560021" y="0"/>
                  </a:cubicBezTo>
                  <a:cubicBezTo>
                    <a:pt x="446369" y="225372"/>
                    <a:pt x="265418" y="276140"/>
                    <a:pt x="161379" y="274425"/>
                  </a:cubicBezTo>
                  <a:close/>
                </a:path>
              </a:pathLst>
            </a:custGeom>
            <a:grpFill/>
            <a:ln w="3430" cap="flat">
              <a:noFill/>
              <a:prstDash val="solid"/>
              <a:miter/>
            </a:ln>
          </p:spPr>
          <p:txBody>
            <a:bodyPr rtlCol="0" anchor="ctr"/>
            <a:lstStyle/>
            <a:p>
              <a:endParaRPr lang="zh-CN" altLang="en-US"/>
            </a:p>
          </p:txBody>
        </p:sp>
        <p:sp>
          <p:nvSpPr>
            <p:cNvPr id="15" name="任意形状 162">
              <a:extLst>
                <a:ext uri="{FF2B5EF4-FFF2-40B4-BE49-F238E27FC236}">
                  <a16:creationId xmlns:a16="http://schemas.microsoft.com/office/drawing/2014/main" id="{E78577DD-B0BF-1642-83D1-456CA730E7EE}"/>
                </a:ext>
              </a:extLst>
            </p:cNvPr>
            <p:cNvSpPr/>
            <p:nvPr/>
          </p:nvSpPr>
          <p:spPr>
            <a:xfrm>
              <a:off x="1941486" y="4136085"/>
              <a:ext cx="403448" cy="384195"/>
            </a:xfrm>
            <a:custGeom>
              <a:avLst/>
              <a:gdLst>
                <a:gd name="connsiteX0" fmla="*/ 150049 w 403448"/>
                <a:gd name="connsiteY0" fmla="*/ 0 h 384195"/>
                <a:gd name="connsiteX1" fmla="*/ 0 w 403448"/>
                <a:gd name="connsiteY1" fmla="*/ 384195 h 384195"/>
                <a:gd name="connsiteX2" fmla="*/ 85840 w 403448"/>
                <a:gd name="connsiteY2" fmla="*/ 384195 h 384195"/>
                <a:gd name="connsiteX3" fmla="*/ 111249 w 403448"/>
                <a:gd name="connsiteY3" fmla="*/ 315932 h 384195"/>
                <a:gd name="connsiteX4" fmla="*/ 116743 w 403448"/>
                <a:gd name="connsiteY4" fmla="*/ 311816 h 384195"/>
                <a:gd name="connsiteX5" fmla="*/ 287393 w 403448"/>
                <a:gd name="connsiteY5" fmla="*/ 311816 h 384195"/>
                <a:gd name="connsiteX6" fmla="*/ 292886 w 403448"/>
                <a:gd name="connsiteY6" fmla="*/ 315932 h 384195"/>
                <a:gd name="connsiteX7" fmla="*/ 318638 w 403448"/>
                <a:gd name="connsiteY7" fmla="*/ 384195 h 384195"/>
                <a:gd name="connsiteX8" fmla="*/ 403449 w 403448"/>
                <a:gd name="connsiteY8" fmla="*/ 384195 h 384195"/>
                <a:gd name="connsiteX9" fmla="*/ 253743 w 403448"/>
                <a:gd name="connsiteY9" fmla="*/ 0 h 384195"/>
                <a:gd name="connsiteX10" fmla="*/ 150049 w 403448"/>
                <a:gd name="connsiteY10" fmla="*/ 0 h 384195"/>
                <a:gd name="connsiteX11" fmla="*/ 266104 w 403448"/>
                <a:gd name="connsiteY11" fmla="*/ 243895 h 384195"/>
                <a:gd name="connsiteX12" fmla="*/ 261297 w 403448"/>
                <a:gd name="connsiteY12" fmla="*/ 246297 h 384195"/>
                <a:gd name="connsiteX13" fmla="*/ 142151 w 403448"/>
                <a:gd name="connsiteY13" fmla="*/ 246297 h 384195"/>
                <a:gd name="connsiteX14" fmla="*/ 137344 w 403448"/>
                <a:gd name="connsiteY14" fmla="*/ 243552 h 384195"/>
                <a:gd name="connsiteX15" fmla="*/ 136657 w 403448"/>
                <a:gd name="connsiteY15" fmla="*/ 238407 h 384195"/>
                <a:gd name="connsiteX16" fmla="*/ 196402 w 403448"/>
                <a:gd name="connsiteY16" fmla="*/ 76839 h 384195"/>
                <a:gd name="connsiteX17" fmla="*/ 201896 w 403448"/>
                <a:gd name="connsiteY17" fmla="*/ 73066 h 384195"/>
                <a:gd name="connsiteX18" fmla="*/ 207390 w 403448"/>
                <a:gd name="connsiteY18" fmla="*/ 76839 h 384195"/>
                <a:gd name="connsiteX19" fmla="*/ 266791 w 403448"/>
                <a:gd name="connsiteY19" fmla="*/ 238407 h 384195"/>
                <a:gd name="connsiteX20" fmla="*/ 266104 w 403448"/>
                <a:gd name="connsiteY20" fmla="*/ 243895 h 384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3448" h="384195">
                  <a:moveTo>
                    <a:pt x="150049" y="0"/>
                  </a:moveTo>
                  <a:lnTo>
                    <a:pt x="0" y="384195"/>
                  </a:lnTo>
                  <a:lnTo>
                    <a:pt x="85840" y="384195"/>
                  </a:lnTo>
                  <a:lnTo>
                    <a:pt x="111249" y="315932"/>
                  </a:lnTo>
                  <a:cubicBezTo>
                    <a:pt x="111936" y="313531"/>
                    <a:pt x="114339" y="311816"/>
                    <a:pt x="116743" y="311816"/>
                  </a:cubicBezTo>
                  <a:lnTo>
                    <a:pt x="287393" y="311816"/>
                  </a:lnTo>
                  <a:cubicBezTo>
                    <a:pt x="289796" y="311816"/>
                    <a:pt x="292200" y="313531"/>
                    <a:pt x="292886" y="315932"/>
                  </a:cubicBezTo>
                  <a:lnTo>
                    <a:pt x="318638" y="384195"/>
                  </a:lnTo>
                  <a:lnTo>
                    <a:pt x="403449" y="384195"/>
                  </a:lnTo>
                  <a:lnTo>
                    <a:pt x="253743" y="0"/>
                  </a:lnTo>
                  <a:lnTo>
                    <a:pt x="150049" y="0"/>
                  </a:lnTo>
                  <a:close/>
                  <a:moveTo>
                    <a:pt x="266104" y="243895"/>
                  </a:moveTo>
                  <a:cubicBezTo>
                    <a:pt x="265074" y="245611"/>
                    <a:pt x="263357" y="246297"/>
                    <a:pt x="261297" y="246297"/>
                  </a:cubicBezTo>
                  <a:lnTo>
                    <a:pt x="142151" y="246297"/>
                  </a:lnTo>
                  <a:cubicBezTo>
                    <a:pt x="140434" y="246297"/>
                    <a:pt x="138374" y="245267"/>
                    <a:pt x="137344" y="243552"/>
                  </a:cubicBezTo>
                  <a:cubicBezTo>
                    <a:pt x="136314" y="242180"/>
                    <a:pt x="135971" y="240122"/>
                    <a:pt x="136657" y="238407"/>
                  </a:cubicBezTo>
                  <a:lnTo>
                    <a:pt x="196402" y="76839"/>
                  </a:lnTo>
                  <a:cubicBezTo>
                    <a:pt x="197089" y="74438"/>
                    <a:pt x="199492" y="73066"/>
                    <a:pt x="201896" y="73066"/>
                  </a:cubicBezTo>
                  <a:cubicBezTo>
                    <a:pt x="204299" y="73066"/>
                    <a:pt x="206703" y="74781"/>
                    <a:pt x="207390" y="76839"/>
                  </a:cubicBezTo>
                  <a:lnTo>
                    <a:pt x="266791" y="238407"/>
                  </a:lnTo>
                  <a:cubicBezTo>
                    <a:pt x="267478" y="240122"/>
                    <a:pt x="267134" y="242180"/>
                    <a:pt x="266104" y="243895"/>
                  </a:cubicBezTo>
                  <a:close/>
                </a:path>
              </a:pathLst>
            </a:custGeom>
            <a:grpFill/>
            <a:ln w="3430" cap="flat">
              <a:noFill/>
              <a:prstDash val="solid"/>
              <a:miter/>
            </a:ln>
          </p:spPr>
          <p:txBody>
            <a:bodyPr rtlCol="0" anchor="ctr"/>
            <a:lstStyle/>
            <a:p>
              <a:endParaRPr lang="zh-CN" altLang="en-US"/>
            </a:p>
          </p:txBody>
        </p:sp>
        <p:sp>
          <p:nvSpPr>
            <p:cNvPr id="16" name="任意形状 163">
              <a:extLst>
                <a:ext uri="{FF2B5EF4-FFF2-40B4-BE49-F238E27FC236}">
                  <a16:creationId xmlns:a16="http://schemas.microsoft.com/office/drawing/2014/main" id="{BB3BBB7A-9E3B-D746-9006-B5ECE396CB46}"/>
                </a:ext>
              </a:extLst>
            </p:cNvPr>
            <p:cNvSpPr/>
            <p:nvPr/>
          </p:nvSpPr>
          <p:spPr>
            <a:xfrm>
              <a:off x="1478636" y="4135742"/>
              <a:ext cx="541822" cy="384538"/>
            </a:xfrm>
            <a:custGeom>
              <a:avLst/>
              <a:gdLst>
                <a:gd name="connsiteX0" fmla="*/ 351944 w 541822"/>
                <a:gd name="connsiteY0" fmla="*/ 246983 h 384538"/>
                <a:gd name="connsiteX1" fmla="*/ 346794 w 541822"/>
                <a:gd name="connsiteY1" fmla="*/ 242180 h 384538"/>
                <a:gd name="connsiteX2" fmla="*/ 313488 w 541822"/>
                <a:gd name="connsiteY2" fmla="*/ 686 h 384538"/>
                <a:gd name="connsiteX3" fmla="*/ 211510 w 541822"/>
                <a:gd name="connsiteY3" fmla="*/ 686 h 384538"/>
                <a:gd name="connsiteX4" fmla="*/ 104038 w 541822"/>
                <a:gd name="connsiteY4" fmla="*/ 244581 h 384538"/>
                <a:gd name="connsiteX5" fmla="*/ 97858 w 541822"/>
                <a:gd name="connsiteY5" fmla="*/ 248012 h 384538"/>
                <a:gd name="connsiteX6" fmla="*/ 93051 w 541822"/>
                <a:gd name="connsiteY6" fmla="*/ 242523 h 384538"/>
                <a:gd name="connsiteX7" fmla="*/ 76569 w 541822"/>
                <a:gd name="connsiteY7" fmla="*/ 343 h 384538"/>
                <a:gd name="connsiteX8" fmla="*/ 0 w 541822"/>
                <a:gd name="connsiteY8" fmla="*/ 343 h 384538"/>
                <a:gd name="connsiteX9" fmla="*/ 29186 w 541822"/>
                <a:gd name="connsiteY9" fmla="*/ 384538 h 384538"/>
                <a:gd name="connsiteX10" fmla="*/ 124296 w 541822"/>
                <a:gd name="connsiteY10" fmla="*/ 384538 h 384538"/>
                <a:gd name="connsiteX11" fmla="*/ 243443 w 541822"/>
                <a:gd name="connsiteY11" fmla="*/ 114916 h 384538"/>
                <a:gd name="connsiteX12" fmla="*/ 249623 w 541822"/>
                <a:gd name="connsiteY12" fmla="*/ 111485 h 384538"/>
                <a:gd name="connsiteX13" fmla="*/ 254430 w 541822"/>
                <a:gd name="connsiteY13" fmla="*/ 116288 h 384538"/>
                <a:gd name="connsiteX14" fmla="*/ 292200 w 541822"/>
                <a:gd name="connsiteY14" fmla="*/ 384195 h 384538"/>
                <a:gd name="connsiteX15" fmla="*/ 383877 w 541822"/>
                <a:gd name="connsiteY15" fmla="*/ 384195 h 384538"/>
                <a:gd name="connsiteX16" fmla="*/ 541823 w 541822"/>
                <a:gd name="connsiteY16" fmla="*/ 0 h 384538"/>
                <a:gd name="connsiteX17" fmla="*/ 457699 w 541822"/>
                <a:gd name="connsiteY17" fmla="*/ 0 h 384538"/>
                <a:gd name="connsiteX18" fmla="*/ 358125 w 541822"/>
                <a:gd name="connsiteY18" fmla="*/ 242866 h 384538"/>
                <a:gd name="connsiteX19" fmla="*/ 351944 w 541822"/>
                <a:gd name="connsiteY19" fmla="*/ 246983 h 38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41822" h="384538">
                  <a:moveTo>
                    <a:pt x="351944" y="246983"/>
                  </a:moveTo>
                  <a:cubicBezTo>
                    <a:pt x="349198" y="246640"/>
                    <a:pt x="347137" y="244581"/>
                    <a:pt x="346794" y="242180"/>
                  </a:cubicBezTo>
                  <a:lnTo>
                    <a:pt x="313488" y="686"/>
                  </a:lnTo>
                  <a:lnTo>
                    <a:pt x="211510" y="686"/>
                  </a:lnTo>
                  <a:lnTo>
                    <a:pt x="104038" y="244581"/>
                  </a:lnTo>
                  <a:cubicBezTo>
                    <a:pt x="103008" y="246983"/>
                    <a:pt x="100261" y="248355"/>
                    <a:pt x="97858" y="248012"/>
                  </a:cubicBezTo>
                  <a:cubicBezTo>
                    <a:pt x="95111" y="247669"/>
                    <a:pt x="93051" y="245268"/>
                    <a:pt x="93051" y="242523"/>
                  </a:cubicBezTo>
                  <a:lnTo>
                    <a:pt x="76569" y="343"/>
                  </a:lnTo>
                  <a:lnTo>
                    <a:pt x="0" y="343"/>
                  </a:lnTo>
                  <a:lnTo>
                    <a:pt x="29186" y="384538"/>
                  </a:lnTo>
                  <a:lnTo>
                    <a:pt x="124296" y="384538"/>
                  </a:lnTo>
                  <a:lnTo>
                    <a:pt x="243443" y="114916"/>
                  </a:lnTo>
                  <a:cubicBezTo>
                    <a:pt x="244473" y="112514"/>
                    <a:pt x="246876" y="111142"/>
                    <a:pt x="249623" y="111485"/>
                  </a:cubicBezTo>
                  <a:cubicBezTo>
                    <a:pt x="252027" y="111828"/>
                    <a:pt x="254087" y="113886"/>
                    <a:pt x="254430" y="116288"/>
                  </a:cubicBezTo>
                  <a:lnTo>
                    <a:pt x="292200" y="384195"/>
                  </a:lnTo>
                  <a:lnTo>
                    <a:pt x="383877" y="384195"/>
                  </a:lnTo>
                  <a:lnTo>
                    <a:pt x="541823" y="0"/>
                  </a:lnTo>
                  <a:lnTo>
                    <a:pt x="457699" y="0"/>
                  </a:lnTo>
                  <a:lnTo>
                    <a:pt x="358125" y="242866"/>
                  </a:lnTo>
                  <a:cubicBezTo>
                    <a:pt x="357095" y="245954"/>
                    <a:pt x="354691" y="247326"/>
                    <a:pt x="351944" y="246983"/>
                  </a:cubicBezTo>
                  <a:close/>
                </a:path>
              </a:pathLst>
            </a:custGeom>
            <a:grpFill/>
            <a:ln w="3430" cap="flat">
              <a:noFill/>
              <a:prstDash val="solid"/>
              <a:miter/>
            </a:ln>
          </p:spPr>
          <p:txBody>
            <a:bodyPr rtlCol="0" anchor="ctr"/>
            <a:lstStyle/>
            <a:p>
              <a:endParaRPr lang="zh-CN" altLang="en-US"/>
            </a:p>
          </p:txBody>
        </p:sp>
        <p:sp>
          <p:nvSpPr>
            <p:cNvPr id="18" name="任意形状 164">
              <a:extLst>
                <a:ext uri="{FF2B5EF4-FFF2-40B4-BE49-F238E27FC236}">
                  <a16:creationId xmlns:a16="http://schemas.microsoft.com/office/drawing/2014/main" id="{85B35F84-EF5E-DE4A-9D45-C1CA35CB6AD9}"/>
                </a:ext>
              </a:extLst>
            </p:cNvPr>
            <p:cNvSpPr/>
            <p:nvPr/>
          </p:nvSpPr>
          <p:spPr>
            <a:xfrm>
              <a:off x="1110897" y="3964226"/>
              <a:ext cx="222497" cy="174603"/>
            </a:xfrm>
            <a:custGeom>
              <a:avLst/>
              <a:gdLst>
                <a:gd name="connsiteX0" fmla="*/ 77943 w 222497"/>
                <a:gd name="connsiteY0" fmla="*/ 43565 h 174603"/>
                <a:gd name="connsiteX1" fmla="*/ 0 w 222497"/>
                <a:gd name="connsiteY1" fmla="*/ 174603 h 174603"/>
                <a:gd name="connsiteX2" fmla="*/ 222498 w 222497"/>
                <a:gd name="connsiteY2" fmla="*/ 0 h 174603"/>
                <a:gd name="connsiteX3" fmla="*/ 77943 w 222497"/>
                <a:gd name="connsiteY3" fmla="*/ 43565 h 174603"/>
              </a:gdLst>
              <a:ahLst/>
              <a:cxnLst>
                <a:cxn ang="0">
                  <a:pos x="connsiteX0" y="connsiteY0"/>
                </a:cxn>
                <a:cxn ang="0">
                  <a:pos x="connsiteX1" y="connsiteY1"/>
                </a:cxn>
                <a:cxn ang="0">
                  <a:pos x="connsiteX2" y="connsiteY2"/>
                </a:cxn>
                <a:cxn ang="0">
                  <a:pos x="connsiteX3" y="connsiteY3"/>
                </a:cxn>
              </a:cxnLst>
              <a:rect l="l" t="t" r="r" b="b"/>
              <a:pathLst>
                <a:path w="222497" h="174603">
                  <a:moveTo>
                    <a:pt x="77943" y="43565"/>
                  </a:moveTo>
                  <a:lnTo>
                    <a:pt x="0" y="174603"/>
                  </a:lnTo>
                  <a:cubicBezTo>
                    <a:pt x="147645" y="170487"/>
                    <a:pt x="205329" y="49053"/>
                    <a:pt x="222498" y="0"/>
                  </a:cubicBezTo>
                  <a:cubicBezTo>
                    <a:pt x="180951" y="39449"/>
                    <a:pt x="94081" y="43222"/>
                    <a:pt x="77943" y="43565"/>
                  </a:cubicBezTo>
                  <a:close/>
                </a:path>
              </a:pathLst>
            </a:custGeom>
            <a:grpFill/>
            <a:ln w="3430" cap="flat">
              <a:noFill/>
              <a:prstDash val="solid"/>
              <a:miter/>
            </a:ln>
          </p:spPr>
          <p:txBody>
            <a:bodyPr rtlCol="0" anchor="ctr"/>
            <a:lstStyle/>
            <a:p>
              <a:endParaRPr lang="zh-CN" altLang="en-US"/>
            </a:p>
          </p:txBody>
        </p:sp>
        <p:sp>
          <p:nvSpPr>
            <p:cNvPr id="19" name="任意形状 165">
              <a:extLst>
                <a:ext uri="{FF2B5EF4-FFF2-40B4-BE49-F238E27FC236}">
                  <a16:creationId xmlns:a16="http://schemas.microsoft.com/office/drawing/2014/main" id="{7D7E22A1-8B72-B843-A07E-3186F41303CF}"/>
                </a:ext>
              </a:extLst>
            </p:cNvPr>
            <p:cNvSpPr/>
            <p:nvPr/>
          </p:nvSpPr>
          <p:spPr>
            <a:xfrm>
              <a:off x="939217" y="4088060"/>
              <a:ext cx="434350" cy="253843"/>
            </a:xfrm>
            <a:custGeom>
              <a:avLst/>
              <a:gdLst>
                <a:gd name="connsiteX0" fmla="*/ 54938 w 434350"/>
                <a:gd name="connsiteY0" fmla="*/ 253843 h 253843"/>
                <a:gd name="connsiteX1" fmla="*/ 434351 w 434350"/>
                <a:gd name="connsiteY1" fmla="*/ 0 h 253843"/>
                <a:gd name="connsiteX2" fmla="*/ 86870 w 434350"/>
                <a:gd name="connsiteY2" fmla="*/ 102909 h 253843"/>
                <a:gd name="connsiteX3" fmla="*/ 0 w 434350"/>
                <a:gd name="connsiteY3" fmla="*/ 249384 h 253843"/>
                <a:gd name="connsiteX4" fmla="*/ 54938 w 434350"/>
                <a:gd name="connsiteY4" fmla="*/ 253843 h 2538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350" h="253843">
                  <a:moveTo>
                    <a:pt x="54938" y="253843"/>
                  </a:moveTo>
                  <a:cubicBezTo>
                    <a:pt x="146615" y="253843"/>
                    <a:pt x="312458" y="219540"/>
                    <a:pt x="434351" y="0"/>
                  </a:cubicBezTo>
                  <a:cubicBezTo>
                    <a:pt x="331686" y="95363"/>
                    <a:pt x="117086" y="102223"/>
                    <a:pt x="86870" y="102909"/>
                  </a:cubicBezTo>
                  <a:lnTo>
                    <a:pt x="0" y="249384"/>
                  </a:lnTo>
                  <a:cubicBezTo>
                    <a:pt x="9614" y="251099"/>
                    <a:pt x="29186" y="253843"/>
                    <a:pt x="54938" y="253843"/>
                  </a:cubicBezTo>
                  <a:close/>
                </a:path>
              </a:pathLst>
            </a:custGeom>
            <a:grpFill/>
            <a:ln w="3430" cap="flat">
              <a:noFill/>
              <a:prstDash val="solid"/>
              <a:miter/>
            </a:ln>
          </p:spPr>
          <p:txBody>
            <a:bodyPr rtlCol="0" anchor="ctr"/>
            <a:lstStyle/>
            <a:p>
              <a:endParaRPr lang="zh-CN" altLang="en-US"/>
            </a:p>
          </p:txBody>
        </p:sp>
        <p:sp>
          <p:nvSpPr>
            <p:cNvPr id="20" name="任意形状 166">
              <a:extLst>
                <a:ext uri="{FF2B5EF4-FFF2-40B4-BE49-F238E27FC236}">
                  <a16:creationId xmlns:a16="http://schemas.microsoft.com/office/drawing/2014/main" id="{906A87F9-26F7-144B-955A-600C62B21719}"/>
                </a:ext>
              </a:extLst>
            </p:cNvPr>
            <p:cNvSpPr/>
            <p:nvPr/>
          </p:nvSpPr>
          <p:spPr>
            <a:xfrm>
              <a:off x="2272829" y="4135742"/>
              <a:ext cx="310741" cy="384881"/>
            </a:xfrm>
            <a:custGeom>
              <a:avLst/>
              <a:gdLst>
                <a:gd name="connsiteX0" fmla="*/ 195715 w 310741"/>
                <a:gd name="connsiteY0" fmla="*/ 384538 h 384881"/>
                <a:gd name="connsiteX1" fmla="*/ 195715 w 310741"/>
                <a:gd name="connsiteY1" fmla="*/ 249727 h 384881"/>
                <a:gd name="connsiteX2" fmla="*/ 196402 w 310741"/>
                <a:gd name="connsiteY2" fmla="*/ 246983 h 384881"/>
                <a:gd name="connsiteX3" fmla="*/ 310741 w 310741"/>
                <a:gd name="connsiteY3" fmla="*/ 0 h 384881"/>
                <a:gd name="connsiteX4" fmla="*/ 225588 w 310741"/>
                <a:gd name="connsiteY4" fmla="*/ 0 h 384881"/>
                <a:gd name="connsiteX5" fmla="*/ 160349 w 310741"/>
                <a:gd name="connsiteY5" fmla="*/ 145788 h 384881"/>
                <a:gd name="connsiteX6" fmla="*/ 155199 w 310741"/>
                <a:gd name="connsiteY6" fmla="*/ 149219 h 384881"/>
                <a:gd name="connsiteX7" fmla="*/ 150049 w 310741"/>
                <a:gd name="connsiteY7" fmla="*/ 145788 h 384881"/>
                <a:gd name="connsiteX8" fmla="*/ 85153 w 310741"/>
                <a:gd name="connsiteY8" fmla="*/ 343 h 384881"/>
                <a:gd name="connsiteX9" fmla="*/ 0 w 310741"/>
                <a:gd name="connsiteY9" fmla="*/ 343 h 384881"/>
                <a:gd name="connsiteX10" fmla="*/ 114339 w 310741"/>
                <a:gd name="connsiteY10" fmla="*/ 247326 h 384881"/>
                <a:gd name="connsiteX11" fmla="*/ 115026 w 310741"/>
                <a:gd name="connsiteY11" fmla="*/ 250070 h 384881"/>
                <a:gd name="connsiteX12" fmla="*/ 115026 w 310741"/>
                <a:gd name="connsiteY12" fmla="*/ 384881 h 384881"/>
                <a:gd name="connsiteX13" fmla="*/ 195715 w 310741"/>
                <a:gd name="connsiteY13" fmla="*/ 384881 h 384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0741" h="384881">
                  <a:moveTo>
                    <a:pt x="195715" y="384538"/>
                  </a:moveTo>
                  <a:lnTo>
                    <a:pt x="195715" y="249727"/>
                  </a:lnTo>
                  <a:cubicBezTo>
                    <a:pt x="195715" y="248698"/>
                    <a:pt x="196059" y="248012"/>
                    <a:pt x="196402" y="246983"/>
                  </a:cubicBezTo>
                  <a:lnTo>
                    <a:pt x="310741" y="0"/>
                  </a:lnTo>
                  <a:lnTo>
                    <a:pt x="225588" y="0"/>
                  </a:lnTo>
                  <a:lnTo>
                    <a:pt x="160349" y="145788"/>
                  </a:lnTo>
                  <a:cubicBezTo>
                    <a:pt x="159319" y="147847"/>
                    <a:pt x="157259" y="149219"/>
                    <a:pt x="155199" y="149219"/>
                  </a:cubicBezTo>
                  <a:cubicBezTo>
                    <a:pt x="153139" y="149219"/>
                    <a:pt x="151079" y="147847"/>
                    <a:pt x="150049" y="145788"/>
                  </a:cubicBezTo>
                  <a:lnTo>
                    <a:pt x="85153" y="343"/>
                  </a:lnTo>
                  <a:lnTo>
                    <a:pt x="0" y="343"/>
                  </a:lnTo>
                  <a:lnTo>
                    <a:pt x="114339" y="247326"/>
                  </a:lnTo>
                  <a:cubicBezTo>
                    <a:pt x="114682" y="248012"/>
                    <a:pt x="115026" y="249041"/>
                    <a:pt x="115026" y="250070"/>
                  </a:cubicBezTo>
                  <a:lnTo>
                    <a:pt x="115026" y="384881"/>
                  </a:lnTo>
                  <a:lnTo>
                    <a:pt x="195715" y="384881"/>
                  </a:lnTo>
                  <a:close/>
                </a:path>
              </a:pathLst>
            </a:custGeom>
            <a:grpFill/>
            <a:ln w="3430" cap="flat">
              <a:noFill/>
              <a:prstDash val="solid"/>
              <a:miter/>
            </a:ln>
          </p:spPr>
          <p:txBody>
            <a:bodyPr rtlCol="0" anchor="ctr"/>
            <a:lstStyle/>
            <a:p>
              <a:endParaRPr lang="zh-CN" altLang="en-US"/>
            </a:p>
          </p:txBody>
        </p:sp>
        <p:sp>
          <p:nvSpPr>
            <p:cNvPr id="24" name="任意形状 167">
              <a:extLst>
                <a:ext uri="{FF2B5EF4-FFF2-40B4-BE49-F238E27FC236}">
                  <a16:creationId xmlns:a16="http://schemas.microsoft.com/office/drawing/2014/main" id="{56D7741B-E52E-7D43-A9EA-741F465D1A15}"/>
                </a:ext>
              </a:extLst>
            </p:cNvPr>
            <p:cNvSpPr/>
            <p:nvPr/>
          </p:nvSpPr>
          <p:spPr>
            <a:xfrm>
              <a:off x="2561595" y="4135592"/>
              <a:ext cx="258321" cy="383790"/>
            </a:xfrm>
            <a:custGeom>
              <a:avLst/>
              <a:gdLst>
                <a:gd name="connsiteX0" fmla="*/ 170994 w 258321"/>
                <a:gd name="connsiteY0" fmla="*/ 156229 h 383790"/>
                <a:gd name="connsiteX1" fmla="*/ 166187 w 258321"/>
                <a:gd name="connsiteY1" fmla="*/ 153828 h 383790"/>
                <a:gd name="connsiteX2" fmla="*/ 112966 w 258321"/>
                <a:gd name="connsiteY2" fmla="*/ 101344 h 383790"/>
                <a:gd name="connsiteX3" fmla="*/ 124983 w 258321"/>
                <a:gd name="connsiteY3" fmla="*/ 76989 h 383790"/>
                <a:gd name="connsiteX4" fmla="*/ 173054 w 258321"/>
                <a:gd name="connsiteY4" fmla="*/ 66012 h 383790"/>
                <a:gd name="connsiteX5" fmla="*/ 247906 w 258321"/>
                <a:gd name="connsiteY5" fmla="*/ 88995 h 383790"/>
                <a:gd name="connsiteX6" fmla="*/ 247906 w 258321"/>
                <a:gd name="connsiteY6" fmla="*/ 18330 h 383790"/>
                <a:gd name="connsiteX7" fmla="*/ 178891 w 258321"/>
                <a:gd name="connsiteY7" fmla="*/ 1522 h 383790"/>
                <a:gd name="connsiteX8" fmla="*/ 177174 w 258321"/>
                <a:gd name="connsiteY8" fmla="*/ 1179 h 383790"/>
                <a:gd name="connsiteX9" fmla="*/ 74509 w 258321"/>
                <a:gd name="connsiteY9" fmla="*/ 25191 h 383790"/>
                <a:gd name="connsiteX10" fmla="*/ 40860 w 258321"/>
                <a:gd name="connsiteY10" fmla="*/ 93454 h 383790"/>
                <a:gd name="connsiteX11" fmla="*/ 59402 w 258321"/>
                <a:gd name="connsiteY11" fmla="*/ 156572 h 383790"/>
                <a:gd name="connsiteX12" fmla="*/ 125670 w 258321"/>
                <a:gd name="connsiteY12" fmla="*/ 204254 h 383790"/>
                <a:gd name="connsiteX13" fmla="*/ 131507 w 258321"/>
                <a:gd name="connsiteY13" fmla="*/ 207341 h 383790"/>
                <a:gd name="connsiteX14" fmla="*/ 181981 w 258321"/>
                <a:gd name="connsiteY14" fmla="*/ 284523 h 383790"/>
                <a:gd name="connsiteX15" fmla="*/ 110906 w 258321"/>
                <a:gd name="connsiteY15" fmla="*/ 315053 h 383790"/>
                <a:gd name="connsiteX16" fmla="*/ 0 w 258321"/>
                <a:gd name="connsiteY16" fmla="*/ 281779 h 383790"/>
                <a:gd name="connsiteX17" fmla="*/ 0 w 258321"/>
                <a:gd name="connsiteY17" fmla="*/ 352443 h 383790"/>
                <a:gd name="connsiteX18" fmla="*/ 110906 w 258321"/>
                <a:gd name="connsiteY18" fmla="*/ 383659 h 383790"/>
                <a:gd name="connsiteX19" fmla="*/ 256834 w 258321"/>
                <a:gd name="connsiteY19" fmla="*/ 287953 h 383790"/>
                <a:gd name="connsiteX20" fmla="*/ 170994 w 258321"/>
                <a:gd name="connsiteY20" fmla="*/ 156229 h 38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58321" h="383790">
                  <a:moveTo>
                    <a:pt x="170994" y="156229"/>
                  </a:moveTo>
                  <a:cubicBezTo>
                    <a:pt x="168933" y="155200"/>
                    <a:pt x="167560" y="154514"/>
                    <a:pt x="166187" y="153828"/>
                  </a:cubicBezTo>
                  <a:cubicBezTo>
                    <a:pt x="153139" y="147653"/>
                    <a:pt x="110219" y="130845"/>
                    <a:pt x="112966" y="101344"/>
                  </a:cubicBezTo>
                  <a:cubicBezTo>
                    <a:pt x="113996" y="91053"/>
                    <a:pt x="118116" y="82820"/>
                    <a:pt x="124983" y="76989"/>
                  </a:cubicBezTo>
                  <a:cubicBezTo>
                    <a:pt x="138374" y="66355"/>
                    <a:pt x="164813" y="65669"/>
                    <a:pt x="173054" y="66012"/>
                  </a:cubicBezTo>
                  <a:cubicBezTo>
                    <a:pt x="207733" y="68756"/>
                    <a:pt x="238979" y="82477"/>
                    <a:pt x="247906" y="88995"/>
                  </a:cubicBezTo>
                  <a:lnTo>
                    <a:pt x="247906" y="18330"/>
                  </a:lnTo>
                  <a:cubicBezTo>
                    <a:pt x="219064" y="7353"/>
                    <a:pt x="190909" y="2551"/>
                    <a:pt x="178891" y="1522"/>
                  </a:cubicBezTo>
                  <a:lnTo>
                    <a:pt x="177174" y="1179"/>
                  </a:lnTo>
                  <a:cubicBezTo>
                    <a:pt x="135284" y="-3281"/>
                    <a:pt x="98888" y="4952"/>
                    <a:pt x="74509" y="25191"/>
                  </a:cubicBezTo>
                  <a:cubicBezTo>
                    <a:pt x="54938" y="41314"/>
                    <a:pt x="43607" y="64297"/>
                    <a:pt x="40860" y="93454"/>
                  </a:cubicBezTo>
                  <a:cubicBezTo>
                    <a:pt x="38800" y="116094"/>
                    <a:pt x="44637" y="135990"/>
                    <a:pt x="59402" y="156572"/>
                  </a:cubicBezTo>
                  <a:cubicBezTo>
                    <a:pt x="73136" y="175782"/>
                    <a:pt x="99918" y="190189"/>
                    <a:pt x="125670" y="204254"/>
                  </a:cubicBezTo>
                  <a:lnTo>
                    <a:pt x="131507" y="207341"/>
                  </a:lnTo>
                  <a:cubicBezTo>
                    <a:pt x="169277" y="227580"/>
                    <a:pt x="195372" y="248505"/>
                    <a:pt x="181981" y="284523"/>
                  </a:cubicBezTo>
                  <a:cubicBezTo>
                    <a:pt x="173741" y="306820"/>
                    <a:pt x="150049" y="315053"/>
                    <a:pt x="110906" y="315053"/>
                  </a:cubicBezTo>
                  <a:cubicBezTo>
                    <a:pt x="61805" y="315053"/>
                    <a:pt x="0" y="281779"/>
                    <a:pt x="0" y="281779"/>
                  </a:cubicBezTo>
                  <a:lnTo>
                    <a:pt x="0" y="352443"/>
                  </a:lnTo>
                  <a:cubicBezTo>
                    <a:pt x="0" y="352443"/>
                    <a:pt x="34680" y="380915"/>
                    <a:pt x="110906" y="383659"/>
                  </a:cubicBezTo>
                  <a:cubicBezTo>
                    <a:pt x="190222" y="386403"/>
                    <a:pt x="248936" y="345926"/>
                    <a:pt x="256834" y="287953"/>
                  </a:cubicBezTo>
                  <a:cubicBezTo>
                    <a:pt x="265761" y="224835"/>
                    <a:pt x="234172" y="186759"/>
                    <a:pt x="170994" y="156229"/>
                  </a:cubicBezTo>
                  <a:close/>
                </a:path>
              </a:pathLst>
            </a:custGeom>
            <a:grpFill/>
            <a:ln w="3430" cap="flat">
              <a:noFill/>
              <a:prstDash val="solid"/>
              <a:miter/>
            </a:ln>
          </p:spPr>
          <p:txBody>
            <a:bodyPr rtlCol="0" anchor="ctr"/>
            <a:lstStyle/>
            <a:p>
              <a:endParaRPr lang="zh-CN" altLang="en-US"/>
            </a:p>
          </p:txBody>
        </p:sp>
      </p:grpSp>
      <p:pic>
        <p:nvPicPr>
          <p:cNvPr id="27" name="图片 26" descr="logo-3.png">
            <a:extLst>
              <a:ext uri="{FF2B5EF4-FFF2-40B4-BE49-F238E27FC236}">
                <a16:creationId xmlns:a16="http://schemas.microsoft.com/office/drawing/2014/main" id="{41C35705-0F54-A3ED-11FB-915C8B2D6E96}"/>
              </a:ext>
            </a:extLst>
          </p:cNvPr>
          <p:cNvPicPr>
            <a:picLocks noChangeAspect="1"/>
          </p:cNvPicPr>
          <p:nvPr/>
        </p:nvPicPr>
        <p:blipFill>
          <a:blip r:embed="rId3" cstate="screen">
            <a:extLst>
              <a:ext uri="{28A0092B-C50C-407E-A947-70E740481C1C}">
                <a14:useLocalDpi xmlns:a14="http://schemas.microsoft.com/office/drawing/2010/main" val="0"/>
              </a:ext>
            </a:extLst>
          </a:blip>
          <a:srcRect l="12173" t="30799" r="40527" b="13320"/>
          <a:stretch>
            <a:fillRect/>
          </a:stretch>
        </p:blipFill>
        <p:spPr>
          <a:xfrm>
            <a:off x="9021488" y="217834"/>
            <a:ext cx="1222955" cy="484673"/>
          </a:xfrm>
          <a:prstGeom prst="rect">
            <a:avLst/>
          </a:prstGeom>
        </p:spPr>
      </p:pic>
      <p:sp>
        <p:nvSpPr>
          <p:cNvPr id="29" name="剪去对角的矩形 28">
            <a:extLst>
              <a:ext uri="{FF2B5EF4-FFF2-40B4-BE49-F238E27FC236}">
                <a16:creationId xmlns:a16="http://schemas.microsoft.com/office/drawing/2014/main" id="{BC598D49-AC4B-A64A-A856-C2F63C8FBF18}"/>
              </a:ext>
            </a:extLst>
          </p:cNvPr>
          <p:cNvSpPr/>
          <p:nvPr/>
        </p:nvSpPr>
        <p:spPr>
          <a:xfrm>
            <a:off x="1249180" y="1485139"/>
            <a:ext cx="9693640" cy="4916774"/>
          </a:xfrm>
          <a:prstGeom prst="snip2DiagRect">
            <a:avLst>
              <a:gd name="adj1" fmla="val 0"/>
              <a:gd name="adj2" fmla="val 1118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0" name="图片 29">
            <a:extLst>
              <a:ext uri="{FF2B5EF4-FFF2-40B4-BE49-F238E27FC236}">
                <a16:creationId xmlns:a16="http://schemas.microsoft.com/office/drawing/2014/main" id="{EA718393-3914-F945-B6C5-C652B698CCF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51132" y="383236"/>
            <a:ext cx="3382212" cy="894765"/>
          </a:xfrm>
          <a:prstGeom prst="rect">
            <a:avLst/>
          </a:prstGeom>
        </p:spPr>
      </p:pic>
      <p:sp>
        <p:nvSpPr>
          <p:cNvPr id="31" name="Untertitel 27">
            <a:extLst>
              <a:ext uri="{FF2B5EF4-FFF2-40B4-BE49-F238E27FC236}">
                <a16:creationId xmlns:a16="http://schemas.microsoft.com/office/drawing/2014/main" id="{BE9BB2CC-D4DB-5D4A-A609-598AC2ADA135}"/>
              </a:ext>
            </a:extLst>
          </p:cNvPr>
          <p:cNvSpPr txBox="1">
            <a:spLocks/>
          </p:cNvSpPr>
          <p:nvPr/>
        </p:nvSpPr>
        <p:spPr>
          <a:xfrm>
            <a:off x="1900418" y="726092"/>
            <a:ext cx="1283639" cy="276999"/>
          </a:xfrm>
          <a:prstGeom prst="rect">
            <a:avLst/>
          </a:prstGeom>
        </p:spPr>
        <p:txBody>
          <a:bodyPr wrap="square" lIns="0" tIns="0" rIns="0" bIns="0" anchor="ctr">
            <a:spAutoFit/>
          </a:bodyPr>
          <a:lstStyle/>
          <a:p>
            <a:pPr algn="ctr">
              <a:lnSpc>
                <a:spcPct val="90000"/>
              </a:lnSpc>
              <a:spcBef>
                <a:spcPts val="1000"/>
              </a:spcBef>
              <a:defRPr/>
            </a:pPr>
            <a:r>
              <a:rPr lang="zh-CN" altLang="en-US" sz="2000" b="1" spc="600" dirty="0">
                <a:solidFill>
                  <a:srgbClr val="3E58ED"/>
                </a:solidFill>
                <a:latin typeface="Arial" panose="020B0604020202020204" pitchFamily="34" charset="0"/>
                <a:ea typeface="+mj-ea"/>
                <a:cs typeface="Arial" panose="020B0604020202020204" pitchFamily="34" charset="0"/>
              </a:rPr>
              <a:t>目录</a:t>
            </a:r>
            <a:endParaRPr lang="en-US" altLang="zh-CN" sz="2000" b="1" spc="600" dirty="0">
              <a:solidFill>
                <a:srgbClr val="3E58ED"/>
              </a:solidFill>
              <a:latin typeface="Arial" panose="020B0604020202020204" pitchFamily="34" charset="0"/>
              <a:ea typeface="+mj-ea"/>
              <a:cs typeface="Arial" panose="020B0604020202020204" pitchFamily="34" charset="0"/>
            </a:endParaRPr>
          </a:p>
        </p:txBody>
      </p:sp>
      <p:sp>
        <p:nvSpPr>
          <p:cNvPr id="32" name="Untertitel 27">
            <a:extLst>
              <a:ext uri="{FF2B5EF4-FFF2-40B4-BE49-F238E27FC236}">
                <a16:creationId xmlns:a16="http://schemas.microsoft.com/office/drawing/2014/main" id="{F9453E7C-9F2B-5045-8299-5C47C2154FFE}"/>
              </a:ext>
            </a:extLst>
          </p:cNvPr>
          <p:cNvSpPr txBox="1">
            <a:spLocks/>
          </p:cNvSpPr>
          <p:nvPr/>
        </p:nvSpPr>
        <p:spPr>
          <a:xfrm>
            <a:off x="1542156" y="692120"/>
            <a:ext cx="2000164" cy="276999"/>
          </a:xfrm>
          <a:prstGeom prst="rect">
            <a:avLst/>
          </a:prstGeom>
        </p:spPr>
        <p:txBody>
          <a:bodyPr wrap="square" lIns="0" tIns="0" rIns="0" bIns="0" anchor="ctr">
            <a:spAutoFit/>
          </a:bodyPr>
          <a:lstStyle/>
          <a:p>
            <a:pPr algn="ctr">
              <a:lnSpc>
                <a:spcPct val="90000"/>
              </a:lnSpc>
              <a:spcBef>
                <a:spcPts val="1000"/>
              </a:spcBef>
              <a:defRPr/>
            </a:pPr>
            <a:r>
              <a:rPr lang="zh-CN" altLang="en-US" sz="2000" b="1" spc="600" dirty="0">
                <a:solidFill>
                  <a:schemeClr val="bg1"/>
                </a:solidFill>
                <a:latin typeface="Arial" panose="020B0604020202020204" pitchFamily="34" charset="0"/>
                <a:ea typeface="+mj-ea"/>
                <a:cs typeface="Arial" panose="020B0604020202020204" pitchFamily="34" charset="0"/>
              </a:rPr>
              <a:t>目录</a:t>
            </a:r>
            <a:endParaRPr lang="en-US" altLang="zh-CN" sz="2000" b="1" spc="600" dirty="0">
              <a:solidFill>
                <a:schemeClr val="bg1"/>
              </a:solidFill>
              <a:latin typeface="Arial" panose="020B0604020202020204" pitchFamily="34" charset="0"/>
              <a:ea typeface="+mj-ea"/>
              <a:cs typeface="Arial" panose="020B0604020202020204" pitchFamily="34" charset="0"/>
            </a:endParaRPr>
          </a:p>
        </p:txBody>
      </p:sp>
      <p:pic>
        <p:nvPicPr>
          <p:cNvPr id="33" name="图片 32">
            <a:extLst>
              <a:ext uri="{FF2B5EF4-FFF2-40B4-BE49-F238E27FC236}">
                <a16:creationId xmlns:a16="http://schemas.microsoft.com/office/drawing/2014/main" id="{8A60A660-0D43-C04A-BDD2-E04B3AD6A790}"/>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166550" y="3522982"/>
            <a:ext cx="843010" cy="828000"/>
          </a:xfrm>
          <a:prstGeom prst="rect">
            <a:avLst/>
          </a:prstGeom>
        </p:spPr>
      </p:pic>
      <p:sp>
        <p:nvSpPr>
          <p:cNvPr id="34" name="文本框 33">
            <a:extLst>
              <a:ext uri="{FF2B5EF4-FFF2-40B4-BE49-F238E27FC236}">
                <a16:creationId xmlns:a16="http://schemas.microsoft.com/office/drawing/2014/main" id="{E8EAFD74-3A4A-6942-AA18-2E8A618D8656}"/>
              </a:ext>
            </a:extLst>
          </p:cNvPr>
          <p:cNvSpPr txBox="1"/>
          <p:nvPr/>
        </p:nvSpPr>
        <p:spPr>
          <a:xfrm>
            <a:off x="2272826" y="3243281"/>
            <a:ext cx="370367" cy="1200329"/>
          </a:xfrm>
          <a:prstGeom prst="rect">
            <a:avLst/>
          </a:prstGeom>
          <a:noFill/>
        </p:spPr>
        <p:txBody>
          <a:bodyPr wrap="square" rtlCol="0">
            <a:spAutoFit/>
          </a:bodyPr>
          <a:lstStyle/>
          <a:p>
            <a:r>
              <a:rPr kumimoji="1" lang="en-US" altLang="zh-CN" sz="7200" b="1" i="1" dirty="0">
                <a:solidFill>
                  <a:schemeClr val="bg1"/>
                </a:solidFill>
                <a:effectLst>
                  <a:outerShdw dist="63500" dir="19680000" algn="tl" rotWithShape="0">
                    <a:srgbClr val="3150B1">
                      <a:alpha val="40000"/>
                    </a:srgbClr>
                  </a:outerShdw>
                </a:effectLst>
                <a:latin typeface="Arial" panose="020B0604020202020204" pitchFamily="34" charset="0"/>
                <a:cs typeface="Arial" panose="020B0604020202020204" pitchFamily="34" charset="0"/>
              </a:rPr>
              <a:t>3</a:t>
            </a:r>
            <a:endParaRPr kumimoji="1" lang="zh-CN" altLang="en-US" sz="7200" b="1" i="1" dirty="0">
              <a:solidFill>
                <a:schemeClr val="bg1"/>
              </a:solidFill>
              <a:effectLst>
                <a:outerShdw dist="63500" dir="19680000" algn="tl" rotWithShape="0">
                  <a:srgbClr val="3150B1">
                    <a:alpha val="40000"/>
                  </a:srgbClr>
                </a:outerShdw>
              </a:effectLst>
              <a:latin typeface="Arial" panose="020B0604020202020204" pitchFamily="34" charset="0"/>
              <a:cs typeface="Arial" panose="020B0604020202020204" pitchFamily="34" charset="0"/>
            </a:endParaRPr>
          </a:p>
        </p:txBody>
      </p:sp>
      <p:sp>
        <p:nvSpPr>
          <p:cNvPr id="35" name="文本框 34">
            <a:extLst>
              <a:ext uri="{FF2B5EF4-FFF2-40B4-BE49-F238E27FC236}">
                <a16:creationId xmlns:a16="http://schemas.microsoft.com/office/drawing/2014/main" id="{ECD67F47-4C78-1849-8F00-4C0B8DF9FAF8}"/>
              </a:ext>
            </a:extLst>
          </p:cNvPr>
          <p:cNvSpPr txBox="1"/>
          <p:nvPr/>
        </p:nvSpPr>
        <p:spPr>
          <a:xfrm>
            <a:off x="3825294" y="3435695"/>
            <a:ext cx="5953726" cy="1015663"/>
          </a:xfrm>
          <a:prstGeom prst="rect">
            <a:avLst/>
          </a:prstGeom>
          <a:noFill/>
        </p:spPr>
        <p:txBody>
          <a:bodyPr wrap="square" rtlCol="0">
            <a:spAutoFit/>
          </a:bodyPr>
          <a:lstStyle/>
          <a:p>
            <a:pPr>
              <a:spcBef>
                <a:spcPts val="600"/>
              </a:spcBef>
              <a:spcAft>
                <a:spcPts val="1200"/>
              </a:spcAft>
              <a:buClr>
                <a:schemeClr val="bg1">
                  <a:lumMod val="65000"/>
                </a:schemeClr>
              </a:buClr>
            </a:pPr>
            <a:r>
              <a:rPr lang="zh-CN" altLang="en-US" sz="6000" b="1" dirty="0">
                <a:latin typeface="+mj-ea"/>
                <a:ea typeface="+mj-ea"/>
              </a:rPr>
              <a:t>技术</a:t>
            </a:r>
            <a:r>
              <a:rPr lang="en-US" altLang="zh-CN" sz="6000" b="1" dirty="0">
                <a:latin typeface="+mj-ea"/>
                <a:ea typeface="+mj-ea"/>
              </a:rPr>
              <a:t>/</a:t>
            </a:r>
            <a:r>
              <a:rPr lang="zh-CN" altLang="en-US" sz="6000" b="1" dirty="0">
                <a:latin typeface="+mj-ea"/>
                <a:ea typeface="+mj-ea"/>
              </a:rPr>
              <a:t>政策</a:t>
            </a:r>
            <a:r>
              <a:rPr lang="en-US" altLang="zh-CN" sz="6000" b="1" dirty="0">
                <a:latin typeface="+mj-ea"/>
                <a:ea typeface="+mj-ea"/>
              </a:rPr>
              <a:t>/</a:t>
            </a:r>
            <a:r>
              <a:rPr lang="zh-CN" altLang="en-US" sz="6000" b="1" dirty="0">
                <a:latin typeface="+mj-ea"/>
                <a:ea typeface="+mj-ea"/>
              </a:rPr>
              <a:t>运营</a:t>
            </a:r>
            <a:endParaRPr lang="en-US" altLang="zh-CN" sz="6000" b="1" dirty="0">
              <a:latin typeface="+mj-ea"/>
              <a:ea typeface="+mj-ea"/>
            </a:endParaRPr>
          </a:p>
        </p:txBody>
      </p:sp>
    </p:spTree>
    <p:extLst>
      <p:ext uri="{BB962C8B-B14F-4D97-AF65-F5344CB8AC3E}">
        <p14:creationId xmlns:p14="http://schemas.microsoft.com/office/powerpoint/2010/main" val="26546295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标题 3"/>
          <p:cNvSpPr txBox="1">
            <a:spLocks/>
          </p:cNvSpPr>
          <p:nvPr/>
        </p:nvSpPr>
        <p:spPr>
          <a:xfrm>
            <a:off x="351964" y="171581"/>
            <a:ext cx="11485563" cy="579438"/>
          </a:xfrm>
          <a:prstGeom prst="rect">
            <a:avLst/>
          </a:prstGeom>
        </p:spPr>
        <p:txBody>
          <a:bodyPr anchor="t">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a:solidFill>
                  <a:srgbClr val="4F59AC"/>
                </a:solidFill>
                <a:latin typeface="+mj-ea"/>
                <a:sym typeface="Arial"/>
              </a:rPr>
              <a:t>OTA</a:t>
            </a:r>
            <a:r>
              <a:rPr lang="zh-CN" altLang="en-US" sz="2800" b="1" dirty="0">
                <a:solidFill>
                  <a:srgbClr val="4F59AC"/>
                </a:solidFill>
                <a:latin typeface="+mj-ea"/>
                <a:sym typeface="Arial"/>
              </a:rPr>
              <a:t>运营活动汇总（一）</a:t>
            </a:r>
          </a:p>
        </p:txBody>
      </p:sp>
      <p:graphicFrame>
        <p:nvGraphicFramePr>
          <p:cNvPr id="26" name="表格 25"/>
          <p:cNvGraphicFramePr>
            <a:graphicFrameLocks noGrp="1"/>
          </p:cNvGraphicFramePr>
          <p:nvPr/>
        </p:nvGraphicFramePr>
        <p:xfrm>
          <a:off x="263523" y="861691"/>
          <a:ext cx="11701464" cy="5721172"/>
        </p:xfrm>
        <a:graphic>
          <a:graphicData uri="http://schemas.openxmlformats.org/drawingml/2006/table">
            <a:tbl>
              <a:tblPr firstRow="1" bandRow="1">
                <a:tableStyleId>{ED083AE6-46FA-4A59-8FB0-9F97EB10719F}</a:tableStyleId>
              </a:tblPr>
              <a:tblGrid>
                <a:gridCol w="762081">
                  <a:extLst>
                    <a:ext uri="{9D8B030D-6E8A-4147-A177-3AD203B41FA5}">
                      <a16:colId xmlns:a16="http://schemas.microsoft.com/office/drawing/2014/main" val="20001"/>
                    </a:ext>
                  </a:extLst>
                </a:gridCol>
                <a:gridCol w="1253572">
                  <a:extLst>
                    <a:ext uri="{9D8B030D-6E8A-4147-A177-3AD203B41FA5}">
                      <a16:colId xmlns:a16="http://schemas.microsoft.com/office/drawing/2014/main" val="20002"/>
                    </a:ext>
                  </a:extLst>
                </a:gridCol>
                <a:gridCol w="876148">
                  <a:extLst>
                    <a:ext uri="{9D8B030D-6E8A-4147-A177-3AD203B41FA5}">
                      <a16:colId xmlns:a16="http://schemas.microsoft.com/office/drawing/2014/main" val="20003"/>
                    </a:ext>
                  </a:extLst>
                </a:gridCol>
                <a:gridCol w="1484915">
                  <a:extLst>
                    <a:ext uri="{9D8B030D-6E8A-4147-A177-3AD203B41FA5}">
                      <a16:colId xmlns:a16="http://schemas.microsoft.com/office/drawing/2014/main" val="20004"/>
                    </a:ext>
                  </a:extLst>
                </a:gridCol>
                <a:gridCol w="4941643">
                  <a:extLst>
                    <a:ext uri="{9D8B030D-6E8A-4147-A177-3AD203B41FA5}">
                      <a16:colId xmlns:a16="http://schemas.microsoft.com/office/drawing/2014/main" val="20005"/>
                    </a:ext>
                  </a:extLst>
                </a:gridCol>
                <a:gridCol w="1223493">
                  <a:extLst>
                    <a:ext uri="{9D8B030D-6E8A-4147-A177-3AD203B41FA5}">
                      <a16:colId xmlns:a16="http://schemas.microsoft.com/office/drawing/2014/main" val="20006"/>
                    </a:ext>
                  </a:extLst>
                </a:gridCol>
                <a:gridCol w="1159612">
                  <a:extLst>
                    <a:ext uri="{9D8B030D-6E8A-4147-A177-3AD203B41FA5}">
                      <a16:colId xmlns:a16="http://schemas.microsoft.com/office/drawing/2014/main" val="20007"/>
                    </a:ext>
                  </a:extLst>
                </a:gridCol>
              </a:tblGrid>
              <a:tr h="431566">
                <a:tc>
                  <a:txBody>
                    <a:bodyPr/>
                    <a:lstStyle/>
                    <a:p>
                      <a:pPr marL="0" algn="ctr" defTabSz="914400" rtl="0" eaLnBrk="1" latinLnBrk="0" hangingPunct="1"/>
                      <a:r>
                        <a:rPr lang="zh-CN" altLang="en-US" sz="1200" b="1" kern="1200" dirty="0">
                          <a:solidFill>
                            <a:schemeClr val="bg1"/>
                          </a:solidFill>
                          <a:latin typeface="+mn-ea"/>
                          <a:ea typeface="+mn-ea"/>
                          <a:cs typeface="+mn-cs"/>
                        </a:rPr>
                        <a:t>品牌</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rgbClr val="1264C3"/>
                    </a:solidFill>
                  </a:tcPr>
                </a:tc>
                <a:tc>
                  <a:txBody>
                    <a:bodyPr/>
                    <a:lstStyle/>
                    <a:p>
                      <a:pPr marL="0" algn="ctr" defTabSz="914400" rtl="0" eaLnBrk="1" latinLnBrk="0" hangingPunct="1"/>
                      <a:r>
                        <a:rPr lang="zh-CN" altLang="en-US" sz="1200" b="1" kern="1200" dirty="0">
                          <a:solidFill>
                            <a:schemeClr val="bg1"/>
                          </a:solidFill>
                          <a:latin typeface="+mn-ea"/>
                          <a:ea typeface="+mn-ea"/>
                          <a:cs typeface="+mn-cs"/>
                        </a:rPr>
                        <a:t>升级版本</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rgbClr val="1264C3"/>
                    </a:solidFill>
                  </a:tcPr>
                </a:tc>
                <a:tc>
                  <a:txBody>
                    <a:bodyPr/>
                    <a:lstStyle/>
                    <a:p>
                      <a:pPr marL="0" algn="ctr" defTabSz="914400" rtl="0" eaLnBrk="1" latinLnBrk="0" hangingPunct="1"/>
                      <a:r>
                        <a:rPr lang="zh-CN" altLang="en-US" sz="1200" b="1" kern="1200" dirty="0">
                          <a:solidFill>
                            <a:schemeClr val="bg1"/>
                          </a:solidFill>
                          <a:latin typeface="+mn-ea"/>
                          <a:ea typeface="+mn-ea"/>
                          <a:cs typeface="+mn-cs"/>
                        </a:rPr>
                        <a:t>升级时间</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rgbClr val="1264C3"/>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200" b="1" kern="1200" dirty="0">
                          <a:solidFill>
                            <a:schemeClr val="bg1"/>
                          </a:solidFill>
                          <a:latin typeface="+mn-ea"/>
                          <a:ea typeface="+mn-ea"/>
                          <a:cs typeface="+mn-cs"/>
                        </a:rPr>
                        <a:t>运营活动类型</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rgbClr val="1264C3"/>
                    </a:solidFill>
                  </a:tcPr>
                </a:tc>
                <a:tc>
                  <a:txBody>
                    <a:bodyPr/>
                    <a:lstStyle/>
                    <a:p>
                      <a:pPr marL="0" algn="ctr" defTabSz="914400" rtl="0" eaLnBrk="1" latinLnBrk="0" hangingPunct="1"/>
                      <a:r>
                        <a:rPr lang="zh-CN" altLang="en-US" sz="1200" b="1" kern="1200" dirty="0">
                          <a:solidFill>
                            <a:schemeClr val="bg1"/>
                          </a:solidFill>
                          <a:latin typeface="+mn-ea"/>
                          <a:ea typeface="+mn-ea"/>
                          <a:cs typeface="+mn-cs"/>
                        </a:rPr>
                        <a:t>运营活动详情</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rgbClr val="1264C3"/>
                    </a:solidFill>
                  </a:tcPr>
                </a:tc>
                <a:tc>
                  <a:txBody>
                    <a:bodyPr/>
                    <a:lstStyle/>
                    <a:p>
                      <a:pPr marL="0" algn="ctr" defTabSz="914400" rtl="0" eaLnBrk="1" latinLnBrk="0" hangingPunct="1"/>
                      <a:r>
                        <a:rPr lang="zh-CN" altLang="en-US" sz="1200" b="1" kern="1200" dirty="0">
                          <a:solidFill>
                            <a:schemeClr val="bg1"/>
                          </a:solidFill>
                          <a:latin typeface="+mn-ea"/>
                          <a:ea typeface="+mn-ea"/>
                          <a:cs typeface="+mn-cs"/>
                        </a:rPr>
                        <a:t>活动发布时间</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rgbClr val="1264C3"/>
                    </a:solidFill>
                  </a:tcPr>
                </a:tc>
                <a:tc>
                  <a:txBody>
                    <a:bodyPr/>
                    <a:lstStyle/>
                    <a:p>
                      <a:pPr marL="0" algn="ctr" defTabSz="914400" rtl="0" eaLnBrk="1" latinLnBrk="0" hangingPunct="1"/>
                      <a:r>
                        <a:rPr lang="zh-CN" altLang="en-US" sz="1200" b="1" kern="1200" dirty="0">
                          <a:solidFill>
                            <a:schemeClr val="bg1"/>
                          </a:solidFill>
                          <a:latin typeface="+mn-ea"/>
                          <a:ea typeface="+mn-ea"/>
                          <a:cs typeface="+mn-cs"/>
                        </a:rPr>
                        <a:t>发布平台</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rgbClr val="1264C3"/>
                    </a:solidFill>
                  </a:tcPr>
                </a:tc>
                <a:extLst>
                  <a:ext uri="{0D108BD9-81ED-4DB2-BD59-A6C34878D82A}">
                    <a16:rowId xmlns:a16="http://schemas.microsoft.com/office/drawing/2014/main" val="10000"/>
                  </a:ext>
                </a:extLst>
              </a:tr>
              <a:tr h="443362">
                <a:tc>
                  <a:txBody>
                    <a:bodyPr/>
                    <a:lstStyle/>
                    <a:p>
                      <a:pPr algn="l"/>
                      <a:r>
                        <a:rPr lang="zh-CN" altLang="en-US" sz="1100" dirty="0">
                          <a:latin typeface="+mn-ea"/>
                          <a:ea typeface="+mn-ea"/>
                        </a:rPr>
                        <a:t>哪吒</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l" fontAlgn="ctr"/>
                      <a:r>
                        <a:rPr lang="en-US" sz="1100" b="0" i="0" u="none" strike="noStrike" dirty="0">
                          <a:solidFill>
                            <a:srgbClr val="000000"/>
                          </a:solidFill>
                          <a:effectLst/>
                          <a:latin typeface="+mn-ea"/>
                          <a:ea typeface="+mn-ea"/>
                        </a:rPr>
                        <a:t>V1.3.1</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0" algn="ctr" defTabSz="914400" rtl="0" eaLnBrk="1" latinLnBrk="0" hangingPunct="1"/>
                      <a:r>
                        <a:rPr lang="en-US" altLang="zh-CN" sz="1100" kern="1200" dirty="0">
                          <a:solidFill>
                            <a:schemeClr val="dk1"/>
                          </a:solidFill>
                          <a:latin typeface="+mn-ea"/>
                          <a:ea typeface="+mn-ea"/>
                          <a:cs typeface="+mn-cs"/>
                        </a:rPr>
                        <a:t>11</a:t>
                      </a:r>
                      <a:r>
                        <a:rPr lang="zh-CN" altLang="en-US" sz="1100" kern="1200" dirty="0">
                          <a:solidFill>
                            <a:schemeClr val="dk1"/>
                          </a:solidFill>
                          <a:latin typeface="+mn-ea"/>
                          <a:ea typeface="+mn-ea"/>
                          <a:cs typeface="+mn-cs"/>
                        </a:rPr>
                        <a:t>月</a:t>
                      </a:r>
                      <a:r>
                        <a:rPr lang="en-US" altLang="zh-CN" sz="1100" kern="1200" dirty="0">
                          <a:solidFill>
                            <a:schemeClr val="dk1"/>
                          </a:solidFill>
                          <a:latin typeface="+mn-ea"/>
                          <a:ea typeface="+mn-ea"/>
                          <a:cs typeface="+mn-cs"/>
                        </a:rPr>
                        <a:t>30</a:t>
                      </a:r>
                      <a:r>
                        <a:rPr lang="zh-CN" altLang="en-US" sz="1100" kern="1200" dirty="0">
                          <a:solidFill>
                            <a:schemeClr val="dk1"/>
                          </a:solidFill>
                          <a:latin typeface="+mn-ea"/>
                          <a:ea typeface="+mn-ea"/>
                          <a:cs typeface="+mn-cs"/>
                        </a:rPr>
                        <a:t>日</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r>
                        <a:rPr lang="zh-CN" altLang="en-US" sz="1100" dirty="0">
                          <a:latin typeface="+mn-ea"/>
                          <a:ea typeface="+mn-ea"/>
                        </a:rPr>
                        <a:t>升级内容 图文说明</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r>
                        <a:rPr lang="zh-CN" altLang="en-US" sz="1100" dirty="0">
                          <a:latin typeface="+mn-ea"/>
                          <a:ea typeface="+mn-ea"/>
                        </a:rPr>
                        <a:t>哪吒</a:t>
                      </a:r>
                      <a:r>
                        <a:rPr lang="en-US" altLang="zh-CN" sz="1100" dirty="0">
                          <a:latin typeface="+mn-ea"/>
                          <a:ea typeface="+mn-ea"/>
                        </a:rPr>
                        <a:t>GT </a:t>
                      </a:r>
                      <a:r>
                        <a:rPr lang="zh-CN" altLang="en-US" sz="1100" dirty="0">
                          <a:latin typeface="+mn-ea"/>
                          <a:ea typeface="+mn-ea"/>
                        </a:rPr>
                        <a:t>第三次</a:t>
                      </a:r>
                      <a:r>
                        <a:rPr lang="en-US" altLang="zh-CN" sz="1100" dirty="0">
                          <a:latin typeface="+mn-ea"/>
                          <a:ea typeface="+mn-ea"/>
                        </a:rPr>
                        <a:t>OTA</a:t>
                      </a:r>
                      <a:r>
                        <a:rPr lang="zh-CN" altLang="en-US" sz="1100" dirty="0">
                          <a:latin typeface="+mn-ea"/>
                          <a:ea typeface="+mn-ea"/>
                        </a:rPr>
                        <a:t>升级</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1100" dirty="0">
                          <a:latin typeface="+mn-ea"/>
                          <a:ea typeface="+mn-ea"/>
                        </a:rPr>
                        <a:t>12</a:t>
                      </a:r>
                      <a:r>
                        <a:rPr lang="zh-CN" altLang="en-US" sz="1100" dirty="0">
                          <a:latin typeface="+mn-ea"/>
                          <a:ea typeface="+mn-ea"/>
                        </a:rPr>
                        <a:t>月</a:t>
                      </a:r>
                      <a:r>
                        <a:rPr lang="en-US" altLang="zh-CN" sz="1100" dirty="0">
                          <a:latin typeface="+mn-ea"/>
                          <a:ea typeface="+mn-ea"/>
                        </a:rPr>
                        <a:t>1</a:t>
                      </a:r>
                      <a:r>
                        <a:rPr lang="zh-CN" altLang="en-US" sz="1100" dirty="0">
                          <a:latin typeface="+mn-ea"/>
                          <a:ea typeface="+mn-ea"/>
                        </a:rPr>
                        <a:t>日</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zh-CN" altLang="en-US" sz="1100" dirty="0">
                          <a:latin typeface="+mn-ea"/>
                          <a:ea typeface="+mn-ea"/>
                        </a:rPr>
                        <a:t>哪吒汽车 </a:t>
                      </a:r>
                      <a:r>
                        <a:rPr lang="en-US" altLang="zh-CN" sz="1100" dirty="0">
                          <a:latin typeface="+mn-ea"/>
                          <a:ea typeface="+mn-ea"/>
                        </a:rPr>
                        <a:t>APP</a:t>
                      </a:r>
                      <a:endParaRPr lang="zh-CN" altLang="en-US" sz="1100" dirty="0">
                        <a:latin typeface="+mn-ea"/>
                        <a:ea typeface="+mn-ea"/>
                      </a:endParaRP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443362">
                <a:tc>
                  <a:txBody>
                    <a:bodyPr/>
                    <a:lstStyle/>
                    <a:p>
                      <a:pPr algn="l"/>
                      <a:r>
                        <a:rPr lang="zh-CN" altLang="en-US" sz="1100" dirty="0">
                          <a:latin typeface="+mn-ea"/>
                          <a:ea typeface="+mn-ea"/>
                        </a:rPr>
                        <a:t>特斯拉</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l" fontAlgn="ctr"/>
                      <a:r>
                        <a:rPr lang="en-US" sz="1100" b="0" i="0" u="none" strike="noStrike" dirty="0">
                          <a:solidFill>
                            <a:srgbClr val="000000"/>
                          </a:solidFill>
                          <a:effectLst/>
                          <a:latin typeface="+mn-ea"/>
                          <a:ea typeface="+mn-ea"/>
                        </a:rPr>
                        <a:t>2023.38.9</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0" algn="ctr" defTabSz="914400" rtl="0" eaLnBrk="1" latinLnBrk="0" hangingPunct="1"/>
                      <a:r>
                        <a:rPr lang="en-US" altLang="zh-CN" sz="1100" kern="1200" dirty="0">
                          <a:solidFill>
                            <a:schemeClr val="dk1"/>
                          </a:solidFill>
                          <a:latin typeface="+mn-ea"/>
                          <a:ea typeface="+mn-ea"/>
                          <a:cs typeface="+mn-cs"/>
                        </a:rPr>
                        <a:t>11</a:t>
                      </a:r>
                      <a:r>
                        <a:rPr lang="zh-CN" altLang="en-US" sz="1100" kern="1200" dirty="0">
                          <a:solidFill>
                            <a:schemeClr val="dk1"/>
                          </a:solidFill>
                          <a:latin typeface="+mn-ea"/>
                          <a:ea typeface="+mn-ea"/>
                          <a:cs typeface="+mn-cs"/>
                        </a:rPr>
                        <a:t>月</a:t>
                      </a:r>
                      <a:r>
                        <a:rPr lang="en-US" altLang="zh-CN" sz="1100" kern="1200" dirty="0">
                          <a:solidFill>
                            <a:schemeClr val="dk1"/>
                          </a:solidFill>
                          <a:latin typeface="+mn-ea"/>
                          <a:ea typeface="+mn-ea"/>
                          <a:cs typeface="+mn-cs"/>
                        </a:rPr>
                        <a:t>29</a:t>
                      </a:r>
                      <a:r>
                        <a:rPr lang="zh-CN" altLang="en-US" sz="1100" kern="1200" dirty="0">
                          <a:solidFill>
                            <a:schemeClr val="dk1"/>
                          </a:solidFill>
                          <a:latin typeface="+mn-ea"/>
                          <a:ea typeface="+mn-ea"/>
                          <a:cs typeface="+mn-cs"/>
                        </a:rPr>
                        <a:t>日</a:t>
                      </a:r>
                      <a:endParaRPr lang="en-US" altLang="zh-CN" sz="1100" kern="1200" dirty="0">
                        <a:solidFill>
                          <a:schemeClr val="dk1"/>
                        </a:solidFill>
                        <a:latin typeface="+mn-ea"/>
                        <a:ea typeface="+mn-ea"/>
                        <a:cs typeface="+mn-cs"/>
                      </a:endParaRP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100" dirty="0">
                          <a:latin typeface="+mn-ea"/>
                          <a:ea typeface="+mn-ea"/>
                        </a:rPr>
                        <a:t>升级内容 图文说明</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r>
                        <a:rPr lang="en-US" altLang="zh-CN" sz="1100" dirty="0">
                          <a:latin typeface="+mn-ea"/>
                          <a:ea typeface="+mn-ea"/>
                        </a:rPr>
                        <a:t>2023.38.9 </a:t>
                      </a:r>
                      <a:r>
                        <a:rPr lang="zh-CN" altLang="en-US" sz="1100" dirty="0">
                          <a:latin typeface="+mn-ea"/>
                          <a:ea typeface="+mn-ea"/>
                        </a:rPr>
                        <a:t>软件版本说明</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1100" dirty="0">
                          <a:latin typeface="+mn-ea"/>
                          <a:ea typeface="+mn-ea"/>
                        </a:rPr>
                        <a:t>11</a:t>
                      </a:r>
                      <a:r>
                        <a:rPr lang="zh-CN" altLang="en-US" sz="1100" dirty="0">
                          <a:latin typeface="+mn-ea"/>
                          <a:ea typeface="+mn-ea"/>
                        </a:rPr>
                        <a:t>月</a:t>
                      </a:r>
                      <a:r>
                        <a:rPr lang="en-US" altLang="zh-CN" sz="1100" dirty="0">
                          <a:latin typeface="+mn-ea"/>
                          <a:ea typeface="+mn-ea"/>
                        </a:rPr>
                        <a:t>29</a:t>
                      </a:r>
                      <a:r>
                        <a:rPr lang="zh-CN" altLang="en-US" sz="1100" dirty="0">
                          <a:latin typeface="+mn-ea"/>
                          <a:ea typeface="+mn-ea"/>
                        </a:rPr>
                        <a:t>日</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zh-CN" altLang="en-US" sz="1100" dirty="0">
                          <a:latin typeface="+mn-ea"/>
                          <a:ea typeface="+mn-ea"/>
                        </a:rPr>
                        <a:t>特斯拉 小程序</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43362">
                <a:tc>
                  <a:txBody>
                    <a:bodyPr/>
                    <a:lstStyle/>
                    <a:p>
                      <a:pPr algn="l"/>
                      <a:r>
                        <a:rPr lang="zh-CN" altLang="en-US" sz="1100" dirty="0">
                          <a:latin typeface="+mn-ea"/>
                          <a:ea typeface="+mn-ea"/>
                        </a:rPr>
                        <a:t>腾势</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l" fontAlgn="ctr"/>
                      <a:r>
                        <a:rPr lang="en-US" sz="1100" b="0" i="0" u="none" strike="noStrike" dirty="0">
                          <a:solidFill>
                            <a:srgbClr val="000000"/>
                          </a:solidFill>
                          <a:effectLst/>
                          <a:latin typeface="+mn-ea"/>
                          <a:ea typeface="+mn-ea"/>
                        </a:rPr>
                        <a:t>Denza-2023.11.29</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0" algn="ctr" defTabSz="914400" rtl="0" eaLnBrk="1" latinLnBrk="0" hangingPunct="1"/>
                      <a:r>
                        <a:rPr lang="en-US" altLang="zh-CN" sz="1100" kern="1200" dirty="0">
                          <a:solidFill>
                            <a:schemeClr val="dk1"/>
                          </a:solidFill>
                          <a:latin typeface="+mn-ea"/>
                          <a:ea typeface="+mn-ea"/>
                          <a:cs typeface="+mn-cs"/>
                        </a:rPr>
                        <a:t>11</a:t>
                      </a:r>
                      <a:r>
                        <a:rPr lang="zh-CN" altLang="en-US" sz="1100" kern="1200" dirty="0">
                          <a:solidFill>
                            <a:schemeClr val="dk1"/>
                          </a:solidFill>
                          <a:latin typeface="+mn-ea"/>
                          <a:ea typeface="+mn-ea"/>
                          <a:cs typeface="+mn-cs"/>
                        </a:rPr>
                        <a:t>月</a:t>
                      </a:r>
                      <a:r>
                        <a:rPr lang="en-US" altLang="zh-CN" sz="1100" kern="1200" dirty="0">
                          <a:solidFill>
                            <a:schemeClr val="dk1"/>
                          </a:solidFill>
                          <a:latin typeface="+mn-ea"/>
                          <a:ea typeface="+mn-ea"/>
                          <a:cs typeface="+mn-cs"/>
                        </a:rPr>
                        <a:t>29</a:t>
                      </a:r>
                      <a:r>
                        <a:rPr lang="zh-CN" altLang="en-US" sz="1100" kern="1200" dirty="0">
                          <a:solidFill>
                            <a:schemeClr val="dk1"/>
                          </a:solidFill>
                          <a:latin typeface="+mn-ea"/>
                          <a:ea typeface="+mn-ea"/>
                          <a:cs typeface="+mn-cs"/>
                        </a:rPr>
                        <a:t>日</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r>
                        <a:rPr lang="zh-CN" altLang="en-US" sz="1100" dirty="0">
                          <a:latin typeface="+mn-ea"/>
                          <a:ea typeface="+mn-ea"/>
                        </a:rPr>
                        <a:t>升级内容 图文说明</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r>
                        <a:rPr lang="zh-CN" altLang="en-US" sz="1100" dirty="0">
                          <a:latin typeface="+mn-ea"/>
                          <a:ea typeface="+mn-ea"/>
                        </a:rPr>
                        <a:t>腾势</a:t>
                      </a:r>
                      <a:r>
                        <a:rPr lang="en-US" altLang="zh-CN" sz="1100" dirty="0">
                          <a:latin typeface="+mn-ea"/>
                          <a:ea typeface="+mn-ea"/>
                        </a:rPr>
                        <a:t>D9 OTA</a:t>
                      </a:r>
                      <a:r>
                        <a:rPr lang="zh-CN" altLang="en-US" sz="1100" dirty="0">
                          <a:latin typeface="+mn-ea"/>
                          <a:ea typeface="+mn-ea"/>
                        </a:rPr>
                        <a:t>云辇</a:t>
                      </a:r>
                      <a:r>
                        <a:rPr lang="en-US" altLang="zh-CN" sz="1100" dirty="0">
                          <a:latin typeface="+mn-ea"/>
                          <a:ea typeface="+mn-ea"/>
                        </a:rPr>
                        <a:t>-C</a:t>
                      </a:r>
                      <a:r>
                        <a:rPr lang="zh-CN" altLang="en-US" sz="1100" dirty="0">
                          <a:latin typeface="+mn-ea"/>
                          <a:ea typeface="+mn-ea"/>
                        </a:rPr>
                        <a:t>重磅更新，解锁舒适最优解！</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1100" dirty="0">
                          <a:latin typeface="+mn-ea"/>
                          <a:ea typeface="+mn-ea"/>
                        </a:rPr>
                        <a:t>11</a:t>
                      </a:r>
                      <a:r>
                        <a:rPr lang="zh-CN" altLang="en-US" sz="1100" dirty="0">
                          <a:latin typeface="+mn-ea"/>
                          <a:ea typeface="+mn-ea"/>
                        </a:rPr>
                        <a:t>月</a:t>
                      </a:r>
                      <a:r>
                        <a:rPr lang="en-US" altLang="zh-CN" sz="1100" dirty="0">
                          <a:latin typeface="+mn-ea"/>
                          <a:ea typeface="+mn-ea"/>
                        </a:rPr>
                        <a:t>30</a:t>
                      </a:r>
                      <a:r>
                        <a:rPr lang="zh-CN" altLang="en-US" sz="1100" dirty="0">
                          <a:latin typeface="+mn-ea"/>
                          <a:ea typeface="+mn-ea"/>
                        </a:rPr>
                        <a:t>日</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zh-CN" altLang="en-US" sz="1100" dirty="0">
                          <a:latin typeface="+mn-ea"/>
                          <a:ea typeface="+mn-ea"/>
                        </a:rPr>
                        <a:t>腾势汽车</a:t>
                      </a:r>
                      <a:endParaRPr lang="en-US" altLang="zh-CN" sz="1100" dirty="0">
                        <a:latin typeface="+mn-ea"/>
                        <a:ea typeface="+mn-ea"/>
                      </a:endParaRPr>
                    </a:p>
                    <a:p>
                      <a:pPr algn="ctr"/>
                      <a:r>
                        <a:rPr lang="zh-CN" altLang="en-US" sz="1100" dirty="0">
                          <a:latin typeface="+mn-ea"/>
                          <a:ea typeface="+mn-ea"/>
                        </a:rPr>
                        <a:t>微信公众号</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443362">
                <a:tc>
                  <a:txBody>
                    <a:bodyPr/>
                    <a:lstStyle/>
                    <a:p>
                      <a:pPr algn="l"/>
                      <a:r>
                        <a:rPr lang="zh-CN" altLang="en-US" sz="1100" dirty="0">
                          <a:latin typeface="+mn-ea"/>
                          <a:ea typeface="+mn-ea"/>
                        </a:rPr>
                        <a:t>小鹏</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l" fontAlgn="ctr"/>
                      <a:r>
                        <a:rPr lang="en-US" sz="1100" b="0" i="0" u="none" strike="noStrike" dirty="0" err="1">
                          <a:solidFill>
                            <a:srgbClr val="000000"/>
                          </a:solidFill>
                          <a:effectLst/>
                          <a:latin typeface="+mn-ea"/>
                          <a:ea typeface="+mn-ea"/>
                        </a:rPr>
                        <a:t>Xmart</a:t>
                      </a:r>
                      <a:r>
                        <a:rPr lang="en-US" sz="1100" b="0" i="0" u="none" strike="noStrike" dirty="0">
                          <a:solidFill>
                            <a:srgbClr val="000000"/>
                          </a:solidFill>
                          <a:effectLst/>
                          <a:latin typeface="+mn-ea"/>
                          <a:ea typeface="+mn-ea"/>
                        </a:rPr>
                        <a:t> OS 4.4.0</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0" algn="ctr" defTabSz="914400" rtl="0" eaLnBrk="1" latinLnBrk="0" hangingPunct="1"/>
                      <a:r>
                        <a:rPr lang="en-US" altLang="zh-CN" sz="1100" kern="1200" dirty="0">
                          <a:solidFill>
                            <a:schemeClr val="dk1"/>
                          </a:solidFill>
                          <a:latin typeface="+mn-ea"/>
                          <a:ea typeface="+mn-ea"/>
                          <a:cs typeface="+mn-cs"/>
                        </a:rPr>
                        <a:t>11</a:t>
                      </a:r>
                      <a:r>
                        <a:rPr lang="zh-CN" altLang="en-US" sz="1100" kern="1200" dirty="0">
                          <a:solidFill>
                            <a:schemeClr val="dk1"/>
                          </a:solidFill>
                          <a:latin typeface="+mn-ea"/>
                          <a:ea typeface="+mn-ea"/>
                          <a:cs typeface="+mn-cs"/>
                        </a:rPr>
                        <a:t>月</a:t>
                      </a:r>
                      <a:r>
                        <a:rPr lang="en-US" altLang="zh-CN" sz="1100" kern="1200" dirty="0">
                          <a:solidFill>
                            <a:schemeClr val="dk1"/>
                          </a:solidFill>
                          <a:latin typeface="+mn-ea"/>
                          <a:ea typeface="+mn-ea"/>
                          <a:cs typeface="+mn-cs"/>
                        </a:rPr>
                        <a:t>28</a:t>
                      </a:r>
                      <a:r>
                        <a:rPr lang="zh-CN" altLang="en-US" sz="1100" kern="1200" dirty="0">
                          <a:solidFill>
                            <a:schemeClr val="dk1"/>
                          </a:solidFill>
                          <a:latin typeface="+mn-ea"/>
                          <a:ea typeface="+mn-ea"/>
                          <a:cs typeface="+mn-cs"/>
                        </a:rPr>
                        <a:t>日</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r>
                        <a:rPr lang="zh-CN" altLang="en-US" sz="1100" dirty="0">
                          <a:latin typeface="+mn-ea"/>
                          <a:ea typeface="+mn-ea"/>
                        </a:rPr>
                        <a:t>升级内容 图文说明</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r>
                        <a:rPr lang="zh-CN" altLang="en-US" sz="1100" dirty="0">
                          <a:latin typeface="+mn-ea"/>
                          <a:ea typeface="+mn-ea"/>
                        </a:rPr>
                        <a:t>真搞技术！史诗级</a:t>
                      </a:r>
                      <a:r>
                        <a:rPr lang="en-US" altLang="zh-CN" sz="1100" dirty="0">
                          <a:latin typeface="+mn-ea"/>
                          <a:ea typeface="+mn-ea"/>
                        </a:rPr>
                        <a:t>OTA</a:t>
                      </a:r>
                      <a:r>
                        <a:rPr lang="zh-CN" altLang="en-US" sz="1100" dirty="0">
                          <a:latin typeface="+mn-ea"/>
                          <a:ea typeface="+mn-ea"/>
                        </a:rPr>
                        <a:t>升级重磅来袭</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1100" dirty="0">
                          <a:latin typeface="+mn-ea"/>
                          <a:ea typeface="+mn-ea"/>
                        </a:rPr>
                        <a:t>11</a:t>
                      </a:r>
                      <a:r>
                        <a:rPr lang="zh-CN" altLang="en-US" sz="1100" dirty="0">
                          <a:latin typeface="+mn-ea"/>
                          <a:ea typeface="+mn-ea"/>
                        </a:rPr>
                        <a:t>月</a:t>
                      </a:r>
                      <a:r>
                        <a:rPr lang="en-US" altLang="zh-CN" sz="1100" dirty="0">
                          <a:latin typeface="+mn-ea"/>
                          <a:ea typeface="+mn-ea"/>
                        </a:rPr>
                        <a:t>29</a:t>
                      </a:r>
                      <a:r>
                        <a:rPr lang="zh-CN" altLang="en-US" sz="1100" dirty="0">
                          <a:latin typeface="+mn-ea"/>
                          <a:ea typeface="+mn-ea"/>
                        </a:rPr>
                        <a:t>日</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zh-CN" altLang="en-US" sz="1100" dirty="0">
                          <a:latin typeface="+mn-ea"/>
                          <a:ea typeface="+mn-ea"/>
                        </a:rPr>
                        <a:t>小鹏汽车</a:t>
                      </a:r>
                      <a:endParaRPr lang="en-US" altLang="zh-CN" sz="1100" dirty="0">
                        <a:latin typeface="+mn-ea"/>
                        <a:ea typeface="+mn-ea"/>
                      </a:endParaRPr>
                    </a:p>
                    <a:p>
                      <a:pPr algn="ctr"/>
                      <a:r>
                        <a:rPr lang="zh-CN" altLang="en-US" sz="1100" dirty="0">
                          <a:latin typeface="+mn-ea"/>
                          <a:ea typeface="+mn-ea"/>
                        </a:rPr>
                        <a:t>微信公众号</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401719">
                <a:tc>
                  <a:txBody>
                    <a:bodyPr/>
                    <a:lstStyle/>
                    <a:p>
                      <a:pPr marL="0" algn="l" defTabSz="914400" rtl="0" eaLnBrk="1" latinLnBrk="0" hangingPunct="1"/>
                      <a:r>
                        <a:rPr lang="zh-CN" altLang="en-US" sz="1100" kern="1200" dirty="0">
                          <a:solidFill>
                            <a:schemeClr val="tx1"/>
                          </a:solidFill>
                          <a:latin typeface="+mn-ea"/>
                          <a:ea typeface="+mn-ea"/>
                          <a:cs typeface="+mn-cs"/>
                        </a:rPr>
                        <a:t>奔驰</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0" algn="l" defTabSz="914400" rtl="0" eaLnBrk="1" latinLnBrk="0" hangingPunct="1"/>
                      <a:r>
                        <a:rPr lang="en-US" altLang="zh-CN" sz="1100" kern="1200" dirty="0">
                          <a:solidFill>
                            <a:schemeClr val="tx1"/>
                          </a:solidFill>
                          <a:latin typeface="+mn-ea"/>
                          <a:ea typeface="+mn-ea"/>
                          <a:cs typeface="+mn-cs"/>
                        </a:rPr>
                        <a:t>E862.1</a:t>
                      </a:r>
                      <a:endParaRPr lang="zh-CN" altLang="en-US" sz="1100" kern="1200" dirty="0">
                        <a:solidFill>
                          <a:schemeClr val="tx1"/>
                        </a:solidFill>
                        <a:latin typeface="+mn-ea"/>
                        <a:ea typeface="+mn-ea"/>
                        <a:cs typeface="+mn-cs"/>
                      </a:endParaRP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0" algn="ctr" defTabSz="914400" rtl="0" eaLnBrk="1" latinLnBrk="0" hangingPunct="1"/>
                      <a:r>
                        <a:rPr lang="en-US" altLang="zh-CN" sz="1100" kern="1200" dirty="0">
                          <a:solidFill>
                            <a:schemeClr val="dk1"/>
                          </a:solidFill>
                          <a:latin typeface="+mn-ea"/>
                          <a:ea typeface="+mn-ea"/>
                          <a:cs typeface="+mn-cs"/>
                        </a:rPr>
                        <a:t>11</a:t>
                      </a:r>
                      <a:r>
                        <a:rPr lang="zh-CN" altLang="en-US" sz="1100" kern="1200" dirty="0">
                          <a:solidFill>
                            <a:schemeClr val="dk1"/>
                          </a:solidFill>
                          <a:latin typeface="+mn-ea"/>
                          <a:ea typeface="+mn-ea"/>
                          <a:cs typeface="+mn-cs"/>
                        </a:rPr>
                        <a:t>月</a:t>
                      </a:r>
                      <a:r>
                        <a:rPr lang="en-US" altLang="zh-CN" sz="1100" kern="1200" dirty="0">
                          <a:solidFill>
                            <a:schemeClr val="dk1"/>
                          </a:solidFill>
                          <a:latin typeface="+mn-ea"/>
                          <a:ea typeface="+mn-ea"/>
                          <a:cs typeface="+mn-cs"/>
                        </a:rPr>
                        <a:t>28</a:t>
                      </a:r>
                      <a:r>
                        <a:rPr lang="zh-CN" altLang="en-US" sz="1100" kern="1200" dirty="0">
                          <a:solidFill>
                            <a:schemeClr val="dk1"/>
                          </a:solidFill>
                          <a:latin typeface="+mn-ea"/>
                          <a:ea typeface="+mn-ea"/>
                          <a:cs typeface="+mn-cs"/>
                        </a:rPr>
                        <a:t>日</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100" dirty="0">
                          <a:latin typeface="+mn-ea"/>
                          <a:ea typeface="+mn-ea"/>
                        </a:rPr>
                        <a:t>升级内容 图文说明</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r>
                        <a:rPr lang="zh-CN" altLang="en-US" sz="1100" dirty="0">
                          <a:latin typeface="+mn-ea"/>
                          <a:ea typeface="+mn-ea"/>
                        </a:rPr>
                        <a:t>提醒：导航体验待升级</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1100" dirty="0">
                          <a:latin typeface="+mn-ea"/>
                          <a:ea typeface="+mn-ea"/>
                        </a:rPr>
                        <a:t>11</a:t>
                      </a:r>
                      <a:r>
                        <a:rPr lang="zh-CN" altLang="en-US" sz="1100" dirty="0">
                          <a:latin typeface="+mn-ea"/>
                          <a:ea typeface="+mn-ea"/>
                        </a:rPr>
                        <a:t>月</a:t>
                      </a:r>
                      <a:r>
                        <a:rPr lang="en-US" altLang="zh-CN" sz="1100" dirty="0">
                          <a:latin typeface="+mn-ea"/>
                          <a:ea typeface="+mn-ea"/>
                        </a:rPr>
                        <a:t>28</a:t>
                      </a:r>
                      <a:r>
                        <a:rPr lang="zh-CN" altLang="en-US" sz="1100" dirty="0">
                          <a:latin typeface="+mn-ea"/>
                          <a:ea typeface="+mn-ea"/>
                        </a:rPr>
                        <a:t>日</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zh-CN" altLang="en-US" sz="1100" dirty="0">
                          <a:latin typeface="+mn-ea"/>
                          <a:ea typeface="+mn-ea"/>
                        </a:rPr>
                        <a:t>奔驰</a:t>
                      </a:r>
                      <a:endParaRPr lang="en-US" altLang="zh-CN" sz="1100" dirty="0">
                        <a:latin typeface="+mn-ea"/>
                        <a:ea typeface="+mn-ea"/>
                      </a:endParaRPr>
                    </a:p>
                    <a:p>
                      <a:pPr algn="ctr"/>
                      <a:r>
                        <a:rPr lang="zh-CN" altLang="en-US" sz="1100" dirty="0">
                          <a:latin typeface="+mn-ea"/>
                          <a:ea typeface="+mn-ea"/>
                        </a:rPr>
                        <a:t>微信公众号</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376718">
                <a:tc>
                  <a:txBody>
                    <a:bodyPr/>
                    <a:lstStyle/>
                    <a:p>
                      <a:pPr marL="0" algn="l" defTabSz="914400" rtl="0" eaLnBrk="1" latinLnBrk="0" hangingPunct="1"/>
                      <a:r>
                        <a:rPr lang="zh-CN" altLang="en-US" sz="1100" kern="1200" dirty="0">
                          <a:solidFill>
                            <a:schemeClr val="tx1"/>
                          </a:solidFill>
                          <a:latin typeface="+mn-ea"/>
                          <a:ea typeface="+mn-ea"/>
                          <a:cs typeface="+mn-cs"/>
                        </a:rPr>
                        <a:t>智己汽车</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kern="1200" dirty="0">
                          <a:solidFill>
                            <a:schemeClr val="tx1"/>
                          </a:solidFill>
                          <a:latin typeface="+mn-ea"/>
                          <a:ea typeface="+mn-ea"/>
                          <a:cs typeface="+mn-cs"/>
                        </a:rPr>
                        <a:t>IMOS 2.5.8 / IMOS 2.6.5</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0" algn="ctr" defTabSz="914400" rtl="0" eaLnBrk="1" latinLnBrk="0" hangingPunct="1"/>
                      <a:r>
                        <a:rPr lang="en-US" altLang="zh-CN" sz="1100" kern="1200" dirty="0">
                          <a:solidFill>
                            <a:schemeClr val="dk1"/>
                          </a:solidFill>
                          <a:latin typeface="+mn-ea"/>
                          <a:ea typeface="+mn-ea"/>
                          <a:cs typeface="+mn-cs"/>
                        </a:rPr>
                        <a:t>11</a:t>
                      </a:r>
                      <a:r>
                        <a:rPr lang="zh-CN" altLang="en-US" sz="1100" kern="1200" dirty="0">
                          <a:solidFill>
                            <a:schemeClr val="dk1"/>
                          </a:solidFill>
                          <a:latin typeface="+mn-ea"/>
                          <a:ea typeface="+mn-ea"/>
                          <a:cs typeface="+mn-cs"/>
                        </a:rPr>
                        <a:t>月</a:t>
                      </a:r>
                      <a:r>
                        <a:rPr lang="en-US" altLang="zh-CN" sz="1100" kern="1200" dirty="0">
                          <a:solidFill>
                            <a:schemeClr val="dk1"/>
                          </a:solidFill>
                          <a:latin typeface="+mn-ea"/>
                          <a:ea typeface="+mn-ea"/>
                          <a:cs typeface="+mn-cs"/>
                        </a:rPr>
                        <a:t>23</a:t>
                      </a:r>
                      <a:r>
                        <a:rPr lang="zh-CN" altLang="en-US" sz="1100" kern="1200" dirty="0">
                          <a:solidFill>
                            <a:schemeClr val="dk1"/>
                          </a:solidFill>
                          <a:latin typeface="+mn-ea"/>
                          <a:ea typeface="+mn-ea"/>
                          <a:cs typeface="+mn-cs"/>
                        </a:rPr>
                        <a:t>日</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100" dirty="0">
                          <a:latin typeface="+mn-ea"/>
                          <a:ea typeface="+mn-ea"/>
                        </a:rPr>
                        <a:t>我的</a:t>
                      </a:r>
                      <a:r>
                        <a:rPr lang="en-US" altLang="zh-CN" sz="1100" dirty="0">
                          <a:latin typeface="+mn-ea"/>
                          <a:ea typeface="+mn-ea"/>
                        </a:rPr>
                        <a:t>OTA</a:t>
                      </a:r>
                      <a:r>
                        <a:rPr lang="zh-CN" altLang="en-US" sz="1100" dirty="0">
                          <a:latin typeface="+mn-ea"/>
                          <a:ea typeface="+mn-ea"/>
                        </a:rPr>
                        <a:t>体验话题活动</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r>
                        <a:rPr lang="en-US" altLang="zh-CN" sz="1100" b="1" dirty="0">
                          <a:latin typeface="+mn-ea"/>
                          <a:ea typeface="+mn-ea"/>
                        </a:rPr>
                        <a:t>Part1 </a:t>
                      </a:r>
                      <a:r>
                        <a:rPr lang="zh-CN" altLang="en-US" sz="1100" b="1" dirty="0">
                          <a:latin typeface="+mn-ea"/>
                          <a:ea typeface="+mn-ea"/>
                        </a:rPr>
                        <a:t>智己社区分享礼</a:t>
                      </a:r>
                      <a:endParaRPr lang="en-US" altLang="zh-CN" sz="1100" b="1" dirty="0">
                        <a:latin typeface="+mn-ea"/>
                        <a:ea typeface="+mn-ea"/>
                      </a:endParaRPr>
                    </a:p>
                    <a:p>
                      <a:r>
                        <a:rPr lang="zh-CN" altLang="en-US" sz="1100" dirty="0">
                          <a:latin typeface="+mn-ea"/>
                          <a:ea typeface="+mn-ea"/>
                        </a:rPr>
                        <a:t>用户带话题 </a:t>
                      </a:r>
                      <a:r>
                        <a:rPr lang="en-US" altLang="zh-CN" sz="1100" b="1" dirty="0">
                          <a:latin typeface="+mn-ea"/>
                          <a:ea typeface="+mn-ea"/>
                        </a:rPr>
                        <a:t>#</a:t>
                      </a:r>
                      <a:r>
                        <a:rPr lang="zh-CN" altLang="en-US" sz="1100" b="1" dirty="0">
                          <a:latin typeface="+mn-ea"/>
                          <a:ea typeface="+mn-ea"/>
                        </a:rPr>
                        <a:t>我的</a:t>
                      </a:r>
                      <a:r>
                        <a:rPr lang="en-US" altLang="zh-CN" sz="1100" b="1" dirty="0">
                          <a:latin typeface="+mn-ea"/>
                          <a:ea typeface="+mn-ea"/>
                        </a:rPr>
                        <a:t>OTA</a:t>
                      </a:r>
                      <a:r>
                        <a:rPr lang="zh-CN" altLang="en-US" sz="1100" b="1" dirty="0">
                          <a:latin typeface="+mn-ea"/>
                          <a:ea typeface="+mn-ea"/>
                        </a:rPr>
                        <a:t>体验报告</a:t>
                      </a:r>
                      <a:r>
                        <a:rPr lang="zh-CN" altLang="en-US" sz="1100" dirty="0">
                          <a:latin typeface="+mn-ea"/>
                          <a:ea typeface="+mn-ea"/>
                        </a:rPr>
                        <a:t> 在社区发帖，分享</a:t>
                      </a:r>
                      <a:r>
                        <a:rPr lang="en-US" altLang="zh-CN" sz="1100" dirty="0">
                          <a:latin typeface="+mn-ea"/>
                          <a:ea typeface="+mn-ea"/>
                        </a:rPr>
                        <a:t>OTA</a:t>
                      </a:r>
                      <a:r>
                        <a:rPr lang="zh-CN" altLang="en-US" sz="1100" dirty="0">
                          <a:latin typeface="+mn-ea"/>
                          <a:ea typeface="+mn-ea"/>
                        </a:rPr>
                        <a:t>升级后的新版本使用体验，优质内容有机会登陆风景页，获得加精水晶奖励。</a:t>
                      </a:r>
                      <a:endParaRPr lang="en-US" altLang="zh-CN" sz="1100" dirty="0">
                        <a:latin typeface="+mn-ea"/>
                        <a:ea typeface="+mn-ea"/>
                      </a:endParaRPr>
                    </a:p>
                    <a:p>
                      <a:r>
                        <a:rPr lang="en-US" altLang="zh-CN" sz="1100" b="1" dirty="0">
                          <a:latin typeface="+mn-ea"/>
                          <a:ea typeface="+mn-ea"/>
                        </a:rPr>
                        <a:t>Part2 </a:t>
                      </a:r>
                      <a:r>
                        <a:rPr lang="zh-CN" altLang="en-US" sz="1100" b="1" dirty="0">
                          <a:latin typeface="+mn-ea"/>
                          <a:ea typeface="+mn-ea"/>
                        </a:rPr>
                        <a:t>外部平台分享礼</a:t>
                      </a:r>
                      <a:endParaRPr lang="en-US" altLang="zh-CN" sz="1100" b="1" dirty="0">
                        <a:latin typeface="+mn-ea"/>
                        <a:ea typeface="+mn-ea"/>
                      </a:endParaRPr>
                    </a:p>
                    <a:p>
                      <a:r>
                        <a:rPr lang="zh-CN" altLang="en-US" sz="1100" dirty="0">
                          <a:latin typeface="+mn-ea"/>
                          <a:ea typeface="+mn-ea"/>
                        </a:rPr>
                        <a:t>在汽车之家、懂车帝、小红书、抖音、今日头条，五大平台带话题 </a:t>
                      </a:r>
                      <a:r>
                        <a:rPr lang="en-US" altLang="zh-CN" sz="1100" b="1" dirty="0">
                          <a:latin typeface="+mn-ea"/>
                          <a:ea typeface="+mn-ea"/>
                        </a:rPr>
                        <a:t>#</a:t>
                      </a:r>
                      <a:r>
                        <a:rPr lang="zh-CN" altLang="en-US" sz="1100" b="1" dirty="0">
                          <a:latin typeface="+mn-ea"/>
                          <a:ea typeface="+mn-ea"/>
                        </a:rPr>
                        <a:t>我的</a:t>
                      </a:r>
                      <a:r>
                        <a:rPr lang="en-US" altLang="zh-CN" sz="1100" b="1" dirty="0">
                          <a:latin typeface="+mn-ea"/>
                          <a:ea typeface="+mn-ea"/>
                        </a:rPr>
                        <a:t>OTA</a:t>
                      </a:r>
                      <a:r>
                        <a:rPr lang="zh-CN" altLang="en-US" sz="1100" b="1" dirty="0">
                          <a:latin typeface="+mn-ea"/>
                          <a:ea typeface="+mn-ea"/>
                        </a:rPr>
                        <a:t>体验报告 及 </a:t>
                      </a:r>
                      <a:r>
                        <a:rPr lang="en-US" altLang="zh-CN" sz="1100" b="1" dirty="0">
                          <a:latin typeface="+mn-ea"/>
                          <a:ea typeface="+mn-ea"/>
                        </a:rPr>
                        <a:t>#</a:t>
                      </a:r>
                      <a:r>
                        <a:rPr lang="zh-CN" altLang="en-US" sz="1100" b="1" dirty="0">
                          <a:latin typeface="+mn-ea"/>
                          <a:ea typeface="+mn-ea"/>
                        </a:rPr>
                        <a:t>智己</a:t>
                      </a:r>
                      <a:r>
                        <a:rPr lang="en-US" altLang="zh-CN" sz="1100" b="1" dirty="0">
                          <a:latin typeface="+mn-ea"/>
                          <a:ea typeface="+mn-ea"/>
                        </a:rPr>
                        <a:t>L7</a:t>
                      </a:r>
                      <a:r>
                        <a:rPr lang="zh-CN" altLang="en-US" sz="1100" b="1" dirty="0">
                          <a:latin typeface="+mn-ea"/>
                          <a:ea typeface="+mn-ea"/>
                        </a:rPr>
                        <a:t>或</a:t>
                      </a:r>
                      <a:r>
                        <a:rPr lang="en-US" altLang="zh-CN" sz="1100" b="1" dirty="0">
                          <a:latin typeface="+mn-ea"/>
                          <a:ea typeface="+mn-ea"/>
                        </a:rPr>
                        <a:t>#</a:t>
                      </a:r>
                      <a:r>
                        <a:rPr lang="zh-CN" altLang="en-US" sz="1100" b="1" dirty="0">
                          <a:latin typeface="+mn-ea"/>
                          <a:ea typeface="+mn-ea"/>
                        </a:rPr>
                        <a:t>智己</a:t>
                      </a:r>
                      <a:r>
                        <a:rPr lang="en-US" altLang="zh-CN" sz="1100" b="1" dirty="0">
                          <a:latin typeface="+mn-ea"/>
                          <a:ea typeface="+mn-ea"/>
                        </a:rPr>
                        <a:t>LS7</a:t>
                      </a:r>
                      <a:r>
                        <a:rPr lang="zh-CN" altLang="en-US" sz="1100" b="1" dirty="0">
                          <a:latin typeface="+mn-ea"/>
                          <a:ea typeface="+mn-ea"/>
                        </a:rPr>
                        <a:t>或</a:t>
                      </a:r>
                      <a:r>
                        <a:rPr lang="en-US" altLang="zh-CN" sz="1100" b="1" dirty="0">
                          <a:latin typeface="+mn-ea"/>
                          <a:ea typeface="+mn-ea"/>
                        </a:rPr>
                        <a:t>#</a:t>
                      </a:r>
                      <a:r>
                        <a:rPr lang="zh-CN" altLang="en-US" sz="1100" b="1" dirty="0">
                          <a:latin typeface="+mn-ea"/>
                          <a:ea typeface="+mn-ea"/>
                        </a:rPr>
                        <a:t>智己</a:t>
                      </a:r>
                      <a:r>
                        <a:rPr lang="en-US" altLang="zh-CN" sz="1100" b="1" dirty="0">
                          <a:latin typeface="+mn-ea"/>
                          <a:ea typeface="+mn-ea"/>
                        </a:rPr>
                        <a:t>LS6</a:t>
                      </a:r>
                      <a:r>
                        <a:rPr lang="en-US" altLang="zh-CN" sz="1100" dirty="0">
                          <a:latin typeface="+mn-ea"/>
                          <a:ea typeface="+mn-ea"/>
                        </a:rPr>
                        <a:t> </a:t>
                      </a:r>
                      <a:r>
                        <a:rPr lang="zh-CN" altLang="en-US" sz="1100" dirty="0">
                          <a:latin typeface="+mn-ea"/>
                          <a:ea typeface="+mn-ea"/>
                        </a:rPr>
                        <a:t>分享真实</a:t>
                      </a:r>
                      <a:r>
                        <a:rPr lang="en-US" altLang="zh-CN" sz="1100" dirty="0">
                          <a:latin typeface="+mn-ea"/>
                          <a:ea typeface="+mn-ea"/>
                        </a:rPr>
                        <a:t>OTA</a:t>
                      </a:r>
                      <a:r>
                        <a:rPr lang="zh-CN" altLang="en-US" sz="1100" dirty="0">
                          <a:latin typeface="+mn-ea"/>
                          <a:ea typeface="+mn-ea"/>
                        </a:rPr>
                        <a:t>后的新版本使用体验，并点击下方登记按钮进行登记，优质内容将获得</a:t>
                      </a:r>
                      <a:r>
                        <a:rPr lang="en-US" altLang="zh-CN" sz="1100" dirty="0">
                          <a:latin typeface="+mn-ea"/>
                          <a:ea typeface="+mn-ea"/>
                        </a:rPr>
                        <a:t>666</a:t>
                      </a:r>
                      <a:r>
                        <a:rPr lang="zh-CN" altLang="en-US" sz="1100" dirty="0">
                          <a:latin typeface="+mn-ea"/>
                          <a:ea typeface="+mn-ea"/>
                        </a:rPr>
                        <a:t>水晶</a:t>
                      </a:r>
                      <a:r>
                        <a:rPr lang="en-US" altLang="zh-CN" sz="1100" dirty="0">
                          <a:latin typeface="+mn-ea"/>
                          <a:ea typeface="+mn-ea"/>
                        </a:rPr>
                        <a:t>/</a:t>
                      </a:r>
                      <a:r>
                        <a:rPr lang="zh-CN" altLang="en-US" sz="1100" dirty="0">
                          <a:latin typeface="+mn-ea"/>
                          <a:ea typeface="+mn-ea"/>
                        </a:rPr>
                        <a:t>平台的分享礼</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1100" dirty="0">
                          <a:latin typeface="+mn-ea"/>
                          <a:ea typeface="+mn-ea"/>
                        </a:rPr>
                        <a:t>11</a:t>
                      </a:r>
                      <a:r>
                        <a:rPr lang="zh-CN" altLang="en-US" sz="1100" dirty="0">
                          <a:latin typeface="+mn-ea"/>
                          <a:ea typeface="+mn-ea"/>
                        </a:rPr>
                        <a:t>月</a:t>
                      </a:r>
                      <a:r>
                        <a:rPr lang="en-US" altLang="zh-CN" sz="1100" dirty="0">
                          <a:latin typeface="+mn-ea"/>
                          <a:ea typeface="+mn-ea"/>
                        </a:rPr>
                        <a:t>24</a:t>
                      </a:r>
                      <a:r>
                        <a:rPr lang="zh-CN" altLang="en-US" sz="1100" dirty="0">
                          <a:latin typeface="+mn-ea"/>
                          <a:ea typeface="+mn-ea"/>
                        </a:rPr>
                        <a:t>日</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1100" dirty="0">
                          <a:latin typeface="+mn-ea"/>
                          <a:ea typeface="+mn-ea"/>
                        </a:rPr>
                        <a:t>IM</a:t>
                      </a:r>
                      <a:r>
                        <a:rPr lang="zh-CN" altLang="en-US" sz="1100" dirty="0">
                          <a:latin typeface="+mn-ea"/>
                          <a:ea typeface="+mn-ea"/>
                        </a:rPr>
                        <a:t>智己 </a:t>
                      </a:r>
                      <a:r>
                        <a:rPr lang="en-US" altLang="zh-CN" sz="1100" dirty="0">
                          <a:latin typeface="+mn-ea"/>
                          <a:ea typeface="+mn-ea"/>
                        </a:rPr>
                        <a:t>APP</a:t>
                      </a:r>
                      <a:endParaRPr lang="zh-CN" altLang="en-US" sz="1100" dirty="0">
                        <a:latin typeface="+mn-ea"/>
                        <a:ea typeface="+mn-ea"/>
                      </a:endParaRP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376718">
                <a:tc>
                  <a:txBody>
                    <a:bodyPr/>
                    <a:lstStyle/>
                    <a:p>
                      <a:pPr marL="0" algn="l" defTabSz="914400" rtl="0" eaLnBrk="1" latinLnBrk="0" hangingPunct="1"/>
                      <a:r>
                        <a:rPr lang="zh-CN" altLang="en-US" sz="1100" kern="1200" dirty="0">
                          <a:solidFill>
                            <a:schemeClr val="tx1"/>
                          </a:solidFill>
                          <a:latin typeface="+mn-ea"/>
                          <a:ea typeface="+mn-ea"/>
                          <a:cs typeface="+mn-cs"/>
                        </a:rPr>
                        <a:t>魏牌</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0" algn="l" defTabSz="914400" rtl="0" eaLnBrk="1" latinLnBrk="0" hangingPunct="1"/>
                      <a:r>
                        <a:rPr lang="en-US" altLang="zh-CN" sz="1100" kern="1200" dirty="0">
                          <a:solidFill>
                            <a:schemeClr val="tx1"/>
                          </a:solidFill>
                          <a:latin typeface="+mn-ea"/>
                          <a:ea typeface="+mn-ea"/>
                          <a:cs typeface="+mn-cs"/>
                        </a:rPr>
                        <a:t>Coffee OS 2.2.0163</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100" dirty="0">
                          <a:latin typeface="+mn-ea"/>
                          <a:ea typeface="+mn-ea"/>
                        </a:rPr>
                        <a:t>11</a:t>
                      </a:r>
                      <a:r>
                        <a:rPr lang="zh-CN" altLang="en-US" sz="1100" dirty="0">
                          <a:latin typeface="+mn-ea"/>
                          <a:ea typeface="+mn-ea"/>
                        </a:rPr>
                        <a:t>月</a:t>
                      </a:r>
                      <a:r>
                        <a:rPr lang="en-US" altLang="zh-CN" sz="1100" dirty="0">
                          <a:latin typeface="+mn-ea"/>
                          <a:ea typeface="+mn-ea"/>
                        </a:rPr>
                        <a:t>16</a:t>
                      </a:r>
                      <a:r>
                        <a:rPr lang="zh-CN" altLang="en-US" sz="1100" dirty="0">
                          <a:latin typeface="+mn-ea"/>
                          <a:ea typeface="+mn-ea"/>
                        </a:rPr>
                        <a:t>日</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100" dirty="0">
                          <a:latin typeface="+mn-ea"/>
                          <a:ea typeface="+mn-ea"/>
                        </a:rPr>
                        <a:t>升级内容 图文说明</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r>
                        <a:rPr lang="zh-CN" altLang="en-US" sz="1100" dirty="0">
                          <a:latin typeface="+mn-ea"/>
                          <a:ea typeface="+mn-ea"/>
                        </a:rPr>
                        <a:t>小魏同学带你读懂蓝山第三次</a:t>
                      </a:r>
                      <a:r>
                        <a:rPr lang="en-US" altLang="zh-CN" sz="1100" dirty="0">
                          <a:latin typeface="+mn-ea"/>
                          <a:ea typeface="+mn-ea"/>
                        </a:rPr>
                        <a:t>OTA</a:t>
                      </a:r>
                      <a:r>
                        <a:rPr lang="zh-CN" altLang="en-US" sz="1100" dirty="0">
                          <a:latin typeface="+mn-ea"/>
                          <a:ea typeface="+mn-ea"/>
                        </a:rPr>
                        <a:t>升级</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1100" dirty="0">
                          <a:latin typeface="+mn-ea"/>
                          <a:ea typeface="+mn-ea"/>
                        </a:rPr>
                        <a:t>11</a:t>
                      </a:r>
                      <a:r>
                        <a:rPr lang="zh-CN" altLang="en-US" sz="1100" dirty="0">
                          <a:latin typeface="+mn-ea"/>
                          <a:ea typeface="+mn-ea"/>
                        </a:rPr>
                        <a:t>月</a:t>
                      </a:r>
                      <a:r>
                        <a:rPr lang="en-US" altLang="zh-CN" sz="1100" dirty="0">
                          <a:latin typeface="+mn-ea"/>
                          <a:ea typeface="+mn-ea"/>
                        </a:rPr>
                        <a:t>17</a:t>
                      </a:r>
                      <a:r>
                        <a:rPr lang="zh-CN" altLang="en-US" sz="1100" dirty="0">
                          <a:latin typeface="+mn-ea"/>
                          <a:ea typeface="+mn-ea"/>
                        </a:rPr>
                        <a:t>日</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zh-CN" altLang="en-US" sz="1100" dirty="0">
                          <a:latin typeface="+mn-ea"/>
                          <a:ea typeface="+mn-ea"/>
                        </a:rPr>
                        <a:t>魏牌新能源</a:t>
                      </a:r>
                      <a:endParaRPr lang="en-US" altLang="zh-CN" sz="1100" dirty="0">
                        <a:latin typeface="+mn-ea"/>
                        <a:ea typeface="+mn-ea"/>
                      </a:endParaRPr>
                    </a:p>
                    <a:p>
                      <a:pPr algn="ctr"/>
                      <a:r>
                        <a:rPr lang="zh-CN" altLang="en-US" sz="1100" dirty="0">
                          <a:latin typeface="+mn-ea"/>
                          <a:ea typeface="+mn-ea"/>
                        </a:rPr>
                        <a:t>微信公众号</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376718">
                <a:tc>
                  <a:txBody>
                    <a:bodyPr/>
                    <a:lstStyle/>
                    <a:p>
                      <a:pPr marL="0" algn="l" defTabSz="914400" rtl="0" eaLnBrk="1" latinLnBrk="0" hangingPunct="1"/>
                      <a:r>
                        <a:rPr lang="zh-CN" altLang="en-US" sz="1100" kern="1200" dirty="0">
                          <a:solidFill>
                            <a:schemeClr val="tx1"/>
                          </a:solidFill>
                          <a:latin typeface="+mn-ea"/>
                          <a:ea typeface="+mn-ea"/>
                          <a:cs typeface="+mn-cs"/>
                        </a:rPr>
                        <a:t>蔚来</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0" algn="l" defTabSz="914400" rtl="0" eaLnBrk="1" latinLnBrk="0" hangingPunct="1"/>
                      <a:r>
                        <a:rPr lang="en-US" altLang="zh-CN" sz="1100" kern="1200" dirty="0">
                          <a:solidFill>
                            <a:schemeClr val="tx1"/>
                          </a:solidFill>
                          <a:latin typeface="+mn-ea"/>
                          <a:ea typeface="+mn-ea"/>
                          <a:cs typeface="+mn-cs"/>
                        </a:rPr>
                        <a:t>Banyan 2.2.0</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100" dirty="0">
                          <a:latin typeface="+mn-ea"/>
                          <a:ea typeface="+mn-ea"/>
                        </a:rPr>
                        <a:t>11</a:t>
                      </a:r>
                      <a:r>
                        <a:rPr lang="zh-CN" altLang="en-US" sz="1100" dirty="0">
                          <a:latin typeface="+mn-ea"/>
                          <a:ea typeface="+mn-ea"/>
                        </a:rPr>
                        <a:t>月</a:t>
                      </a:r>
                      <a:r>
                        <a:rPr lang="en-US" altLang="zh-CN" sz="1100" dirty="0">
                          <a:latin typeface="+mn-ea"/>
                          <a:ea typeface="+mn-ea"/>
                        </a:rPr>
                        <a:t>15</a:t>
                      </a:r>
                      <a:r>
                        <a:rPr lang="zh-CN" altLang="en-US" sz="1100" dirty="0">
                          <a:latin typeface="+mn-ea"/>
                          <a:ea typeface="+mn-ea"/>
                        </a:rPr>
                        <a:t>日</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100" dirty="0">
                          <a:latin typeface="+mn-ea"/>
                          <a:ea typeface="+mn-ea"/>
                        </a:rPr>
                        <a:t>升级内容 图文说明</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r>
                        <a:rPr lang="en-US" altLang="zh-CN" sz="1100" dirty="0">
                          <a:latin typeface="+mn-ea"/>
                          <a:ea typeface="+mn-ea"/>
                        </a:rPr>
                        <a:t>Banyan2.2.0</a:t>
                      </a:r>
                      <a:r>
                        <a:rPr lang="zh-CN" altLang="en-US" sz="1100" dirty="0">
                          <a:latin typeface="+mn-ea"/>
                          <a:ea typeface="+mn-ea"/>
                        </a:rPr>
                        <a:t>更新丨智能出行，全域安心</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1100" dirty="0">
                          <a:latin typeface="+mn-ea"/>
                          <a:ea typeface="+mn-ea"/>
                        </a:rPr>
                        <a:t>11</a:t>
                      </a:r>
                      <a:r>
                        <a:rPr lang="zh-CN" altLang="en-US" sz="1100" dirty="0">
                          <a:latin typeface="+mn-ea"/>
                          <a:ea typeface="+mn-ea"/>
                        </a:rPr>
                        <a:t>月</a:t>
                      </a:r>
                      <a:r>
                        <a:rPr lang="en-US" altLang="zh-CN" sz="1100" dirty="0">
                          <a:latin typeface="+mn-ea"/>
                          <a:ea typeface="+mn-ea"/>
                        </a:rPr>
                        <a:t>16</a:t>
                      </a:r>
                      <a:r>
                        <a:rPr lang="zh-CN" altLang="en-US" sz="1100" dirty="0">
                          <a:latin typeface="+mn-ea"/>
                          <a:ea typeface="+mn-ea"/>
                        </a:rPr>
                        <a:t>日</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zh-CN" altLang="en-US" sz="1100" dirty="0">
                          <a:latin typeface="+mn-ea"/>
                          <a:ea typeface="+mn-ea"/>
                        </a:rPr>
                        <a:t>蔚来 </a:t>
                      </a:r>
                      <a:r>
                        <a:rPr lang="en-US" altLang="zh-CN" sz="1100" dirty="0">
                          <a:latin typeface="+mn-ea"/>
                          <a:ea typeface="+mn-ea"/>
                        </a:rPr>
                        <a:t>APP</a:t>
                      </a:r>
                      <a:endParaRPr lang="zh-CN" altLang="en-US" sz="1100" dirty="0">
                        <a:latin typeface="+mn-ea"/>
                        <a:ea typeface="+mn-ea"/>
                      </a:endParaRP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376718">
                <a:tc>
                  <a:txBody>
                    <a:bodyPr/>
                    <a:lstStyle/>
                    <a:p>
                      <a:pPr marL="0" algn="l" defTabSz="914400" rtl="0" eaLnBrk="1" latinLnBrk="0" hangingPunct="1"/>
                      <a:r>
                        <a:rPr lang="zh-CN" altLang="en-US" sz="1100" kern="1200" dirty="0">
                          <a:solidFill>
                            <a:schemeClr val="tx1"/>
                          </a:solidFill>
                          <a:latin typeface="+mn-ea"/>
                          <a:ea typeface="+mn-ea"/>
                          <a:cs typeface="+mn-cs"/>
                        </a:rPr>
                        <a:t>别克</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0" algn="l" defTabSz="914400" rtl="0" eaLnBrk="1" latinLnBrk="0" hangingPunct="1"/>
                      <a:r>
                        <a:rPr lang="en-US" altLang="zh-CN" sz="1100" kern="1200" dirty="0">
                          <a:solidFill>
                            <a:schemeClr val="tx1"/>
                          </a:solidFill>
                          <a:latin typeface="+mn-ea"/>
                          <a:ea typeface="+mn-ea"/>
                          <a:cs typeface="+mn-cs"/>
                        </a:rPr>
                        <a:t>V2.3</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100" dirty="0">
                          <a:latin typeface="+mn-ea"/>
                          <a:ea typeface="+mn-ea"/>
                        </a:rPr>
                        <a:t>11</a:t>
                      </a:r>
                      <a:r>
                        <a:rPr lang="zh-CN" altLang="en-US" sz="1100" dirty="0">
                          <a:latin typeface="+mn-ea"/>
                          <a:ea typeface="+mn-ea"/>
                        </a:rPr>
                        <a:t>月</a:t>
                      </a:r>
                      <a:r>
                        <a:rPr lang="en-US" altLang="zh-CN" sz="1100" dirty="0">
                          <a:latin typeface="+mn-ea"/>
                          <a:ea typeface="+mn-ea"/>
                        </a:rPr>
                        <a:t>14</a:t>
                      </a:r>
                      <a:r>
                        <a:rPr lang="zh-CN" altLang="en-US" sz="1100" dirty="0">
                          <a:latin typeface="+mn-ea"/>
                          <a:ea typeface="+mn-ea"/>
                        </a:rPr>
                        <a:t>日</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100" dirty="0">
                          <a:latin typeface="+mn-ea"/>
                          <a:ea typeface="+mn-ea"/>
                        </a:rPr>
                        <a:t>升级内容 图文说明</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r>
                        <a:rPr lang="zh-CN" altLang="en-US" sz="1100" dirty="0">
                          <a:latin typeface="+mn-ea"/>
                          <a:ea typeface="+mn-ea"/>
                        </a:rPr>
                        <a:t>你的心声，我的回应</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1100" dirty="0">
                          <a:latin typeface="+mn-ea"/>
                          <a:ea typeface="+mn-ea"/>
                        </a:rPr>
                        <a:t>11</a:t>
                      </a:r>
                      <a:r>
                        <a:rPr lang="zh-CN" altLang="en-US" sz="1100" dirty="0">
                          <a:latin typeface="+mn-ea"/>
                          <a:ea typeface="+mn-ea"/>
                        </a:rPr>
                        <a:t>月</a:t>
                      </a:r>
                      <a:r>
                        <a:rPr lang="en-US" altLang="zh-CN" sz="1100" dirty="0">
                          <a:latin typeface="+mn-ea"/>
                          <a:ea typeface="+mn-ea"/>
                        </a:rPr>
                        <a:t>14</a:t>
                      </a:r>
                      <a:r>
                        <a:rPr lang="zh-CN" altLang="en-US" sz="1100" dirty="0">
                          <a:latin typeface="+mn-ea"/>
                          <a:ea typeface="+mn-ea"/>
                        </a:rPr>
                        <a:t>日</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zh-CN" altLang="en-US" sz="1100" dirty="0">
                          <a:latin typeface="+mn-ea"/>
                          <a:ea typeface="+mn-ea"/>
                        </a:rPr>
                        <a:t>别克</a:t>
                      </a:r>
                      <a:endParaRPr lang="en-US" altLang="zh-CN" sz="1100" dirty="0">
                        <a:latin typeface="+mn-ea"/>
                        <a:ea typeface="+mn-ea"/>
                      </a:endParaRPr>
                    </a:p>
                    <a:p>
                      <a:pPr algn="ctr"/>
                      <a:r>
                        <a:rPr lang="zh-CN" altLang="en-US" sz="1100" dirty="0">
                          <a:latin typeface="+mn-ea"/>
                          <a:ea typeface="+mn-ea"/>
                        </a:rPr>
                        <a:t>微信公众号</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376718">
                <a:tc>
                  <a:txBody>
                    <a:bodyPr/>
                    <a:lstStyle/>
                    <a:p>
                      <a:pPr marL="0" algn="l" defTabSz="914400" rtl="0" eaLnBrk="1" latinLnBrk="0" hangingPunct="1"/>
                      <a:r>
                        <a:rPr lang="zh-CN" altLang="en-US" sz="1100" kern="1200" dirty="0">
                          <a:solidFill>
                            <a:schemeClr val="tx1"/>
                          </a:solidFill>
                          <a:latin typeface="+mn-ea"/>
                          <a:ea typeface="+mn-ea"/>
                          <a:cs typeface="+mn-cs"/>
                        </a:rPr>
                        <a:t>雪佛兰</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0" algn="l" defTabSz="914400" rtl="0" eaLnBrk="1" latinLnBrk="0" hangingPunct="1"/>
                      <a:r>
                        <a:rPr lang="en-US" altLang="zh-CN" sz="1100" kern="1200" dirty="0">
                          <a:solidFill>
                            <a:schemeClr val="tx1"/>
                          </a:solidFill>
                          <a:latin typeface="+mn-ea"/>
                          <a:ea typeface="+mn-ea"/>
                          <a:cs typeface="+mn-cs"/>
                        </a:rPr>
                        <a:t>Chevrolet-2023.11.13</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100" dirty="0">
                          <a:latin typeface="+mn-ea"/>
                          <a:ea typeface="+mn-ea"/>
                        </a:rPr>
                        <a:t>11</a:t>
                      </a:r>
                      <a:r>
                        <a:rPr lang="zh-CN" altLang="en-US" sz="1100" dirty="0">
                          <a:latin typeface="+mn-ea"/>
                          <a:ea typeface="+mn-ea"/>
                        </a:rPr>
                        <a:t>月</a:t>
                      </a:r>
                      <a:r>
                        <a:rPr lang="en-US" altLang="zh-CN" sz="1100" dirty="0">
                          <a:latin typeface="+mn-ea"/>
                          <a:ea typeface="+mn-ea"/>
                        </a:rPr>
                        <a:t>13</a:t>
                      </a:r>
                      <a:r>
                        <a:rPr lang="zh-CN" altLang="en-US" sz="1100" dirty="0">
                          <a:latin typeface="+mn-ea"/>
                          <a:ea typeface="+mn-ea"/>
                        </a:rPr>
                        <a:t>日</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100" dirty="0">
                          <a:latin typeface="+mn-ea"/>
                          <a:ea typeface="+mn-ea"/>
                        </a:rPr>
                        <a:t>升级内容 图文说明</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r>
                        <a:rPr lang="zh-CN" altLang="en-US" sz="1100" dirty="0">
                          <a:latin typeface="+mn-ea"/>
                          <a:ea typeface="+mn-ea"/>
                        </a:rPr>
                        <a:t>雪佛兰创酷</a:t>
                      </a:r>
                      <a:r>
                        <a:rPr lang="en-US" altLang="zh-CN" sz="1100" dirty="0">
                          <a:latin typeface="+mn-ea"/>
                          <a:ea typeface="+mn-ea"/>
                        </a:rPr>
                        <a:t>RS</a:t>
                      </a:r>
                      <a:r>
                        <a:rPr lang="zh-CN" altLang="en-US" sz="1100" dirty="0">
                          <a:latin typeface="+mn-ea"/>
                          <a:ea typeface="+mn-ea"/>
                        </a:rPr>
                        <a:t>启动</a:t>
                      </a:r>
                      <a:r>
                        <a:rPr lang="en-US" altLang="zh-CN" sz="1100" dirty="0">
                          <a:latin typeface="+mn-ea"/>
                          <a:ea typeface="+mn-ea"/>
                        </a:rPr>
                        <a:t>OTA</a:t>
                      </a:r>
                      <a:r>
                        <a:rPr lang="zh-CN" altLang="en-US" sz="1100" dirty="0">
                          <a:latin typeface="+mn-ea"/>
                          <a:ea typeface="+mn-ea"/>
                        </a:rPr>
                        <a:t>远程升级</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1100" dirty="0">
                          <a:latin typeface="+mn-ea"/>
                          <a:ea typeface="+mn-ea"/>
                        </a:rPr>
                        <a:t>11</a:t>
                      </a:r>
                      <a:r>
                        <a:rPr lang="zh-CN" altLang="en-US" sz="1100" dirty="0">
                          <a:latin typeface="+mn-ea"/>
                          <a:ea typeface="+mn-ea"/>
                        </a:rPr>
                        <a:t>月</a:t>
                      </a:r>
                      <a:r>
                        <a:rPr lang="en-US" altLang="zh-CN" sz="1100" dirty="0">
                          <a:latin typeface="+mn-ea"/>
                          <a:ea typeface="+mn-ea"/>
                        </a:rPr>
                        <a:t>13</a:t>
                      </a:r>
                      <a:r>
                        <a:rPr lang="zh-CN" altLang="en-US" sz="1100" dirty="0">
                          <a:latin typeface="+mn-ea"/>
                          <a:ea typeface="+mn-ea"/>
                        </a:rPr>
                        <a:t>日</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zh-CN" altLang="en-US" sz="1100" dirty="0">
                          <a:latin typeface="+mn-ea"/>
                          <a:ea typeface="+mn-ea"/>
                        </a:rPr>
                        <a:t>雪佛兰</a:t>
                      </a:r>
                      <a:endParaRPr lang="en-US" altLang="zh-CN" sz="1100" dirty="0">
                        <a:latin typeface="+mn-ea"/>
                        <a:ea typeface="+mn-ea"/>
                      </a:endParaRPr>
                    </a:p>
                    <a:p>
                      <a:pPr algn="ctr"/>
                      <a:r>
                        <a:rPr lang="zh-CN" altLang="en-US" sz="1100" dirty="0">
                          <a:latin typeface="+mn-ea"/>
                          <a:ea typeface="+mn-ea"/>
                        </a:rPr>
                        <a:t>微信公众号</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38742093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标题 3"/>
          <p:cNvSpPr txBox="1">
            <a:spLocks/>
          </p:cNvSpPr>
          <p:nvPr/>
        </p:nvSpPr>
        <p:spPr>
          <a:xfrm>
            <a:off x="351964" y="171581"/>
            <a:ext cx="11485563" cy="579438"/>
          </a:xfrm>
          <a:prstGeom prst="rect">
            <a:avLst/>
          </a:prstGeom>
        </p:spPr>
        <p:txBody>
          <a:bodyPr anchor="t">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a:solidFill>
                  <a:srgbClr val="4F59AC"/>
                </a:solidFill>
                <a:latin typeface="+mj-ea"/>
                <a:sym typeface="Arial"/>
              </a:rPr>
              <a:t>OTA</a:t>
            </a:r>
            <a:r>
              <a:rPr lang="zh-CN" altLang="en-US" sz="2800" b="1" dirty="0">
                <a:solidFill>
                  <a:srgbClr val="4F59AC"/>
                </a:solidFill>
                <a:latin typeface="+mj-ea"/>
                <a:sym typeface="Arial"/>
              </a:rPr>
              <a:t>运营活动汇总（二）</a:t>
            </a:r>
          </a:p>
        </p:txBody>
      </p:sp>
      <p:graphicFrame>
        <p:nvGraphicFramePr>
          <p:cNvPr id="28" name="表格 27"/>
          <p:cNvGraphicFramePr>
            <a:graphicFrameLocks noGrp="1"/>
          </p:cNvGraphicFramePr>
          <p:nvPr/>
        </p:nvGraphicFramePr>
        <p:xfrm>
          <a:off x="263523" y="861691"/>
          <a:ext cx="11701464" cy="2515164"/>
        </p:xfrm>
        <a:graphic>
          <a:graphicData uri="http://schemas.openxmlformats.org/drawingml/2006/table">
            <a:tbl>
              <a:tblPr firstRow="1" bandRow="1">
                <a:tableStyleId>{ED083AE6-46FA-4A59-8FB0-9F97EB10719F}</a:tableStyleId>
              </a:tblPr>
              <a:tblGrid>
                <a:gridCol w="762081">
                  <a:extLst>
                    <a:ext uri="{9D8B030D-6E8A-4147-A177-3AD203B41FA5}">
                      <a16:colId xmlns:a16="http://schemas.microsoft.com/office/drawing/2014/main" val="20001"/>
                    </a:ext>
                  </a:extLst>
                </a:gridCol>
                <a:gridCol w="1253572">
                  <a:extLst>
                    <a:ext uri="{9D8B030D-6E8A-4147-A177-3AD203B41FA5}">
                      <a16:colId xmlns:a16="http://schemas.microsoft.com/office/drawing/2014/main" val="20002"/>
                    </a:ext>
                  </a:extLst>
                </a:gridCol>
                <a:gridCol w="876148">
                  <a:extLst>
                    <a:ext uri="{9D8B030D-6E8A-4147-A177-3AD203B41FA5}">
                      <a16:colId xmlns:a16="http://schemas.microsoft.com/office/drawing/2014/main" val="20003"/>
                    </a:ext>
                  </a:extLst>
                </a:gridCol>
                <a:gridCol w="1484915">
                  <a:extLst>
                    <a:ext uri="{9D8B030D-6E8A-4147-A177-3AD203B41FA5}">
                      <a16:colId xmlns:a16="http://schemas.microsoft.com/office/drawing/2014/main" val="20004"/>
                    </a:ext>
                  </a:extLst>
                </a:gridCol>
                <a:gridCol w="4941643">
                  <a:extLst>
                    <a:ext uri="{9D8B030D-6E8A-4147-A177-3AD203B41FA5}">
                      <a16:colId xmlns:a16="http://schemas.microsoft.com/office/drawing/2014/main" val="20005"/>
                    </a:ext>
                  </a:extLst>
                </a:gridCol>
                <a:gridCol w="1223493">
                  <a:extLst>
                    <a:ext uri="{9D8B030D-6E8A-4147-A177-3AD203B41FA5}">
                      <a16:colId xmlns:a16="http://schemas.microsoft.com/office/drawing/2014/main" val="20006"/>
                    </a:ext>
                  </a:extLst>
                </a:gridCol>
                <a:gridCol w="1159612">
                  <a:extLst>
                    <a:ext uri="{9D8B030D-6E8A-4147-A177-3AD203B41FA5}">
                      <a16:colId xmlns:a16="http://schemas.microsoft.com/office/drawing/2014/main" val="20007"/>
                    </a:ext>
                  </a:extLst>
                </a:gridCol>
              </a:tblGrid>
              <a:tr h="431566">
                <a:tc>
                  <a:txBody>
                    <a:bodyPr/>
                    <a:lstStyle/>
                    <a:p>
                      <a:pPr marL="0" algn="ctr" defTabSz="914400" rtl="0" eaLnBrk="1" latinLnBrk="0" hangingPunct="1"/>
                      <a:r>
                        <a:rPr lang="zh-CN" altLang="en-US" sz="1200" b="1" kern="1200" dirty="0">
                          <a:solidFill>
                            <a:schemeClr val="bg1"/>
                          </a:solidFill>
                          <a:latin typeface="+mn-ea"/>
                          <a:ea typeface="+mn-ea"/>
                          <a:cs typeface="+mn-cs"/>
                        </a:rPr>
                        <a:t>品牌</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rgbClr val="1264C3"/>
                    </a:solidFill>
                  </a:tcPr>
                </a:tc>
                <a:tc>
                  <a:txBody>
                    <a:bodyPr/>
                    <a:lstStyle/>
                    <a:p>
                      <a:pPr marL="0" algn="ctr" defTabSz="914400" rtl="0" eaLnBrk="1" latinLnBrk="0" hangingPunct="1"/>
                      <a:r>
                        <a:rPr lang="zh-CN" altLang="en-US" sz="1200" b="1" kern="1200" dirty="0">
                          <a:solidFill>
                            <a:schemeClr val="bg1"/>
                          </a:solidFill>
                          <a:latin typeface="+mn-ea"/>
                          <a:ea typeface="+mn-ea"/>
                          <a:cs typeface="+mn-cs"/>
                        </a:rPr>
                        <a:t>升级版本</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rgbClr val="1264C3"/>
                    </a:solidFill>
                  </a:tcPr>
                </a:tc>
                <a:tc>
                  <a:txBody>
                    <a:bodyPr/>
                    <a:lstStyle/>
                    <a:p>
                      <a:pPr marL="0" algn="ctr" defTabSz="914400" rtl="0" eaLnBrk="1" latinLnBrk="0" hangingPunct="1"/>
                      <a:r>
                        <a:rPr lang="zh-CN" altLang="en-US" sz="1200" b="1" kern="1200" dirty="0">
                          <a:solidFill>
                            <a:schemeClr val="bg1"/>
                          </a:solidFill>
                          <a:latin typeface="+mn-ea"/>
                          <a:ea typeface="+mn-ea"/>
                          <a:cs typeface="+mn-cs"/>
                        </a:rPr>
                        <a:t>升级时间</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rgbClr val="1264C3"/>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200" b="1" kern="1200" dirty="0">
                          <a:solidFill>
                            <a:schemeClr val="bg1"/>
                          </a:solidFill>
                          <a:latin typeface="+mn-ea"/>
                          <a:ea typeface="+mn-ea"/>
                          <a:cs typeface="+mn-cs"/>
                        </a:rPr>
                        <a:t>运营活动类型</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rgbClr val="1264C3"/>
                    </a:solidFill>
                  </a:tcPr>
                </a:tc>
                <a:tc>
                  <a:txBody>
                    <a:bodyPr/>
                    <a:lstStyle/>
                    <a:p>
                      <a:pPr marL="0" algn="ctr" defTabSz="914400" rtl="0" eaLnBrk="1" latinLnBrk="0" hangingPunct="1"/>
                      <a:r>
                        <a:rPr lang="zh-CN" altLang="en-US" sz="1200" b="1" kern="1200" dirty="0">
                          <a:solidFill>
                            <a:schemeClr val="bg1"/>
                          </a:solidFill>
                          <a:latin typeface="+mn-ea"/>
                          <a:ea typeface="+mn-ea"/>
                          <a:cs typeface="+mn-cs"/>
                        </a:rPr>
                        <a:t>运营活动详情</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rgbClr val="1264C3"/>
                    </a:solidFill>
                  </a:tcPr>
                </a:tc>
                <a:tc>
                  <a:txBody>
                    <a:bodyPr/>
                    <a:lstStyle/>
                    <a:p>
                      <a:pPr marL="0" algn="ctr" defTabSz="914400" rtl="0" eaLnBrk="1" latinLnBrk="0" hangingPunct="1"/>
                      <a:r>
                        <a:rPr lang="zh-CN" altLang="en-US" sz="1200" b="1" kern="1200" dirty="0">
                          <a:solidFill>
                            <a:schemeClr val="bg1"/>
                          </a:solidFill>
                          <a:latin typeface="+mn-ea"/>
                          <a:ea typeface="+mn-ea"/>
                          <a:cs typeface="+mn-cs"/>
                        </a:rPr>
                        <a:t>活动发布时间</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rgbClr val="1264C3"/>
                    </a:solidFill>
                  </a:tcPr>
                </a:tc>
                <a:tc>
                  <a:txBody>
                    <a:bodyPr/>
                    <a:lstStyle/>
                    <a:p>
                      <a:pPr marL="0" algn="ctr" defTabSz="914400" rtl="0" eaLnBrk="1" latinLnBrk="0" hangingPunct="1"/>
                      <a:r>
                        <a:rPr lang="zh-CN" altLang="en-US" sz="1200" b="1" kern="1200" dirty="0">
                          <a:solidFill>
                            <a:schemeClr val="bg1"/>
                          </a:solidFill>
                          <a:latin typeface="+mn-ea"/>
                          <a:ea typeface="+mn-ea"/>
                          <a:cs typeface="+mn-cs"/>
                        </a:rPr>
                        <a:t>发布平台</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rgbClr val="1264C3"/>
                    </a:solidFill>
                  </a:tcPr>
                </a:tc>
                <a:extLst>
                  <a:ext uri="{0D108BD9-81ED-4DB2-BD59-A6C34878D82A}">
                    <a16:rowId xmlns:a16="http://schemas.microsoft.com/office/drawing/2014/main" val="10000"/>
                  </a:ext>
                </a:extLst>
              </a:tr>
              <a:tr h="376718">
                <a:tc>
                  <a:txBody>
                    <a:bodyPr/>
                    <a:lstStyle/>
                    <a:p>
                      <a:pPr marL="0" algn="l" defTabSz="914400" rtl="0" eaLnBrk="1" latinLnBrk="0" hangingPunct="1"/>
                      <a:r>
                        <a:rPr lang="zh-CN" altLang="en-US" sz="1100" kern="1200" dirty="0">
                          <a:solidFill>
                            <a:schemeClr val="tx1"/>
                          </a:solidFill>
                          <a:latin typeface="+mn-ea"/>
                          <a:ea typeface="+mn-ea"/>
                          <a:cs typeface="+mn-cs"/>
                        </a:rPr>
                        <a:t>星途</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0" algn="l" defTabSz="914400" rtl="0" eaLnBrk="1" latinLnBrk="0" hangingPunct="1"/>
                      <a:r>
                        <a:rPr lang="en-US" altLang="zh-CN" sz="1100" kern="1200" dirty="0">
                          <a:solidFill>
                            <a:schemeClr val="tx1"/>
                          </a:solidFill>
                          <a:latin typeface="+mn-ea"/>
                          <a:ea typeface="+mn-ea"/>
                          <a:cs typeface="+mn-cs"/>
                        </a:rPr>
                        <a:t>EXEED-2023.11.11</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100" dirty="0">
                          <a:latin typeface="+mn-ea"/>
                          <a:ea typeface="+mn-ea"/>
                        </a:rPr>
                        <a:t>11</a:t>
                      </a:r>
                      <a:r>
                        <a:rPr lang="zh-CN" altLang="en-US" sz="1100" dirty="0">
                          <a:latin typeface="+mn-ea"/>
                          <a:ea typeface="+mn-ea"/>
                        </a:rPr>
                        <a:t>月</a:t>
                      </a:r>
                      <a:r>
                        <a:rPr lang="en-US" altLang="zh-CN" sz="1100" dirty="0">
                          <a:latin typeface="+mn-ea"/>
                          <a:ea typeface="+mn-ea"/>
                        </a:rPr>
                        <a:t>11</a:t>
                      </a:r>
                      <a:r>
                        <a:rPr lang="zh-CN" altLang="en-US" sz="1100" dirty="0">
                          <a:latin typeface="+mn-ea"/>
                          <a:ea typeface="+mn-ea"/>
                        </a:rPr>
                        <a:t>日</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100" dirty="0">
                          <a:latin typeface="+mn-ea"/>
                          <a:ea typeface="+mn-ea"/>
                        </a:rPr>
                        <a:t>升级内容 图文说明</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r>
                        <a:rPr lang="zh-CN" altLang="en-US" sz="1100" dirty="0">
                          <a:latin typeface="+mn-ea"/>
                          <a:ea typeface="+mn-ea"/>
                        </a:rPr>
                        <a:t>稳稳的幸福，星途瑶光</a:t>
                      </a:r>
                      <a:r>
                        <a:rPr lang="en-US" altLang="zh-CN" sz="1100" dirty="0">
                          <a:latin typeface="+mn-ea"/>
                          <a:ea typeface="+mn-ea"/>
                        </a:rPr>
                        <a:t>OTA</a:t>
                      </a:r>
                      <a:r>
                        <a:rPr lang="zh-CN" altLang="en-US" sz="1100" dirty="0">
                          <a:latin typeface="+mn-ea"/>
                          <a:ea typeface="+mn-ea"/>
                        </a:rPr>
                        <a:t>舒适再升级</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1100" dirty="0">
                          <a:latin typeface="+mn-ea"/>
                          <a:ea typeface="+mn-ea"/>
                        </a:rPr>
                        <a:t>11</a:t>
                      </a:r>
                      <a:r>
                        <a:rPr lang="zh-CN" altLang="en-US" sz="1100" dirty="0">
                          <a:latin typeface="+mn-ea"/>
                          <a:ea typeface="+mn-ea"/>
                        </a:rPr>
                        <a:t>月</a:t>
                      </a:r>
                      <a:r>
                        <a:rPr lang="en-US" altLang="zh-CN" sz="1100" dirty="0">
                          <a:latin typeface="+mn-ea"/>
                          <a:ea typeface="+mn-ea"/>
                        </a:rPr>
                        <a:t>11</a:t>
                      </a:r>
                      <a:r>
                        <a:rPr lang="zh-CN" altLang="en-US" sz="1100" dirty="0">
                          <a:latin typeface="+mn-ea"/>
                          <a:ea typeface="+mn-ea"/>
                        </a:rPr>
                        <a:t>日</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zh-CN" altLang="en-US" sz="1100" dirty="0">
                          <a:latin typeface="+mn-ea"/>
                          <a:ea typeface="+mn-ea"/>
                        </a:rPr>
                        <a:t>星途汽车</a:t>
                      </a:r>
                      <a:endParaRPr lang="en-US" altLang="zh-CN" sz="1100" dirty="0">
                        <a:latin typeface="+mn-ea"/>
                        <a:ea typeface="+mn-ea"/>
                      </a:endParaRPr>
                    </a:p>
                    <a:p>
                      <a:pPr algn="ctr"/>
                      <a:r>
                        <a:rPr lang="zh-CN" altLang="en-US" sz="1100" dirty="0">
                          <a:latin typeface="+mn-ea"/>
                          <a:ea typeface="+mn-ea"/>
                        </a:rPr>
                        <a:t>微信公众号</a:t>
                      </a:r>
                      <a:endParaRPr lang="en-US" altLang="zh-CN" sz="1100" dirty="0">
                        <a:latin typeface="+mn-ea"/>
                        <a:ea typeface="+mn-ea"/>
                      </a:endParaRP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76718">
                <a:tc>
                  <a:txBody>
                    <a:bodyPr/>
                    <a:lstStyle/>
                    <a:p>
                      <a:pPr marL="0" algn="l" defTabSz="914400" rtl="0" eaLnBrk="1" latinLnBrk="0" hangingPunct="1"/>
                      <a:r>
                        <a:rPr lang="zh-CN" altLang="en-US" sz="1100" kern="1200" dirty="0">
                          <a:solidFill>
                            <a:schemeClr val="tx1"/>
                          </a:solidFill>
                          <a:latin typeface="+mn-ea"/>
                          <a:ea typeface="+mn-ea"/>
                          <a:cs typeface="+mn-cs"/>
                        </a:rPr>
                        <a:t>深蓝</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0" algn="l" defTabSz="914400" rtl="0" eaLnBrk="1" latinLnBrk="0" hangingPunct="1"/>
                      <a:r>
                        <a:rPr lang="en-US" altLang="zh-CN" sz="1100" kern="1200" dirty="0" err="1">
                          <a:solidFill>
                            <a:schemeClr val="tx1"/>
                          </a:solidFill>
                          <a:latin typeface="+mn-ea"/>
                          <a:ea typeface="+mn-ea"/>
                          <a:cs typeface="+mn-cs"/>
                        </a:rPr>
                        <a:t>Deepal</a:t>
                      </a:r>
                      <a:r>
                        <a:rPr lang="en-US" altLang="zh-CN" sz="1100" kern="1200" dirty="0">
                          <a:solidFill>
                            <a:schemeClr val="tx1"/>
                          </a:solidFill>
                          <a:latin typeface="+mn-ea"/>
                          <a:ea typeface="+mn-ea"/>
                          <a:cs typeface="+mn-cs"/>
                        </a:rPr>
                        <a:t> OS 2.0</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100" dirty="0">
                          <a:latin typeface="+mn-ea"/>
                          <a:ea typeface="+mn-ea"/>
                        </a:rPr>
                        <a:t>11</a:t>
                      </a:r>
                      <a:r>
                        <a:rPr lang="zh-CN" altLang="en-US" sz="1100" dirty="0">
                          <a:latin typeface="+mn-ea"/>
                          <a:ea typeface="+mn-ea"/>
                        </a:rPr>
                        <a:t>月</a:t>
                      </a:r>
                      <a:r>
                        <a:rPr lang="en-US" altLang="zh-CN" sz="1100" dirty="0">
                          <a:latin typeface="+mn-ea"/>
                          <a:ea typeface="+mn-ea"/>
                        </a:rPr>
                        <a:t>6</a:t>
                      </a:r>
                      <a:r>
                        <a:rPr lang="zh-CN" altLang="en-US" sz="1100" dirty="0">
                          <a:latin typeface="+mn-ea"/>
                          <a:ea typeface="+mn-ea"/>
                        </a:rPr>
                        <a:t>日</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100" dirty="0">
                          <a:latin typeface="+mn-ea"/>
                          <a:ea typeface="+mn-ea"/>
                        </a:rPr>
                        <a:t>升级内容 图文说明</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r>
                        <a:rPr lang="en-US" altLang="zh-CN" sz="1100" dirty="0" err="1">
                          <a:latin typeface="+mn-ea"/>
                          <a:ea typeface="+mn-ea"/>
                        </a:rPr>
                        <a:t>Deepal</a:t>
                      </a:r>
                      <a:r>
                        <a:rPr lang="en-US" altLang="zh-CN" sz="1100" dirty="0">
                          <a:latin typeface="+mn-ea"/>
                          <a:ea typeface="+mn-ea"/>
                        </a:rPr>
                        <a:t> OS 2.0</a:t>
                      </a:r>
                      <a:r>
                        <a:rPr lang="zh-CN" altLang="en-US" sz="1100" dirty="0">
                          <a:latin typeface="+mn-ea"/>
                          <a:ea typeface="+mn-ea"/>
                        </a:rPr>
                        <a:t>，请更新</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1100" dirty="0">
                          <a:latin typeface="+mn-ea"/>
                          <a:ea typeface="+mn-ea"/>
                        </a:rPr>
                        <a:t>11</a:t>
                      </a:r>
                      <a:r>
                        <a:rPr lang="zh-CN" altLang="en-US" sz="1100" dirty="0">
                          <a:latin typeface="+mn-ea"/>
                          <a:ea typeface="+mn-ea"/>
                        </a:rPr>
                        <a:t>月</a:t>
                      </a:r>
                      <a:r>
                        <a:rPr lang="en-US" altLang="zh-CN" sz="1100" dirty="0">
                          <a:latin typeface="+mn-ea"/>
                          <a:ea typeface="+mn-ea"/>
                        </a:rPr>
                        <a:t>8</a:t>
                      </a:r>
                      <a:r>
                        <a:rPr lang="zh-CN" altLang="en-US" sz="1100" dirty="0">
                          <a:latin typeface="+mn-ea"/>
                          <a:ea typeface="+mn-ea"/>
                        </a:rPr>
                        <a:t>日</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zh-CN" altLang="en-US" sz="1100" dirty="0">
                          <a:latin typeface="+mn-ea"/>
                          <a:ea typeface="+mn-ea"/>
                        </a:rPr>
                        <a:t>深蓝汽车</a:t>
                      </a:r>
                      <a:endParaRPr lang="en-US" altLang="zh-CN" sz="1100" dirty="0">
                        <a:latin typeface="+mn-ea"/>
                        <a:ea typeface="+mn-ea"/>
                      </a:endParaRPr>
                    </a:p>
                    <a:p>
                      <a:pPr algn="ctr"/>
                      <a:r>
                        <a:rPr lang="zh-CN" altLang="en-US" sz="1100" dirty="0">
                          <a:latin typeface="+mn-ea"/>
                          <a:ea typeface="+mn-ea"/>
                        </a:rPr>
                        <a:t>微信公众号</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76718">
                <a:tc>
                  <a:txBody>
                    <a:bodyPr/>
                    <a:lstStyle/>
                    <a:p>
                      <a:pPr marL="0" algn="l" defTabSz="914400" rtl="0" eaLnBrk="1" latinLnBrk="0" hangingPunct="1"/>
                      <a:r>
                        <a:rPr lang="zh-CN" altLang="en-US" sz="1100" kern="1200" dirty="0">
                          <a:solidFill>
                            <a:schemeClr val="tx1"/>
                          </a:solidFill>
                          <a:latin typeface="+mn-ea"/>
                          <a:ea typeface="+mn-ea"/>
                          <a:cs typeface="+mn-cs"/>
                        </a:rPr>
                        <a:t>阿维塔</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0" algn="l" defTabSz="914400" rtl="0" eaLnBrk="1" latinLnBrk="0" hangingPunct="1"/>
                      <a:r>
                        <a:rPr lang="en-US" altLang="zh-CN" sz="1100" kern="1200" dirty="0">
                          <a:solidFill>
                            <a:schemeClr val="tx1"/>
                          </a:solidFill>
                          <a:latin typeface="+mn-ea"/>
                          <a:ea typeface="+mn-ea"/>
                          <a:cs typeface="+mn-cs"/>
                        </a:rPr>
                        <a:t>AVATR.OS 2.0.2</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100" dirty="0">
                          <a:latin typeface="+mn-ea"/>
                          <a:ea typeface="+mn-ea"/>
                        </a:rPr>
                        <a:t>11</a:t>
                      </a:r>
                      <a:r>
                        <a:rPr lang="zh-CN" altLang="en-US" sz="1100" dirty="0">
                          <a:latin typeface="+mn-ea"/>
                          <a:ea typeface="+mn-ea"/>
                        </a:rPr>
                        <a:t>月</a:t>
                      </a:r>
                      <a:r>
                        <a:rPr lang="en-US" altLang="zh-CN" sz="1100" dirty="0">
                          <a:latin typeface="+mn-ea"/>
                          <a:ea typeface="+mn-ea"/>
                        </a:rPr>
                        <a:t>6</a:t>
                      </a:r>
                      <a:r>
                        <a:rPr lang="zh-CN" altLang="en-US" sz="1100" dirty="0">
                          <a:latin typeface="+mn-ea"/>
                          <a:ea typeface="+mn-ea"/>
                        </a:rPr>
                        <a:t>日</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100" dirty="0">
                          <a:latin typeface="+mn-ea"/>
                          <a:ea typeface="+mn-ea"/>
                        </a:rPr>
                        <a:t>升级内容 图文说明</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r>
                        <a:rPr lang="en-US" altLang="zh-CN" sz="1100" dirty="0">
                          <a:latin typeface="+mn-ea"/>
                          <a:ea typeface="+mn-ea"/>
                        </a:rPr>
                        <a:t>AVATR.OS 2.0.2 </a:t>
                      </a:r>
                      <a:r>
                        <a:rPr lang="zh-CN" altLang="en-US" sz="1100" dirty="0">
                          <a:latin typeface="+mn-ea"/>
                          <a:ea typeface="+mn-ea"/>
                        </a:rPr>
                        <a:t>系统上线</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1100" dirty="0">
                          <a:latin typeface="+mn-ea"/>
                          <a:ea typeface="+mn-ea"/>
                        </a:rPr>
                        <a:t>11</a:t>
                      </a:r>
                      <a:r>
                        <a:rPr lang="zh-CN" altLang="en-US" sz="1100" dirty="0">
                          <a:latin typeface="+mn-ea"/>
                          <a:ea typeface="+mn-ea"/>
                        </a:rPr>
                        <a:t>月</a:t>
                      </a:r>
                      <a:r>
                        <a:rPr lang="en-US" altLang="zh-CN" sz="1100" dirty="0">
                          <a:latin typeface="+mn-ea"/>
                          <a:ea typeface="+mn-ea"/>
                        </a:rPr>
                        <a:t>6</a:t>
                      </a:r>
                      <a:r>
                        <a:rPr lang="zh-CN" altLang="en-US" sz="1100" dirty="0">
                          <a:latin typeface="+mn-ea"/>
                          <a:ea typeface="+mn-ea"/>
                        </a:rPr>
                        <a:t>日</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zh-CN" altLang="en-US" sz="1100" dirty="0">
                          <a:latin typeface="+mn-ea"/>
                          <a:ea typeface="+mn-ea"/>
                        </a:rPr>
                        <a:t>阿维塔</a:t>
                      </a:r>
                      <a:endParaRPr lang="en-US" altLang="zh-CN" sz="1100" dirty="0">
                        <a:latin typeface="+mn-ea"/>
                        <a:ea typeface="+mn-ea"/>
                      </a:endParaRPr>
                    </a:p>
                    <a:p>
                      <a:pPr algn="ctr"/>
                      <a:r>
                        <a:rPr lang="zh-CN" altLang="en-US" sz="1100" dirty="0">
                          <a:latin typeface="+mn-ea"/>
                          <a:ea typeface="+mn-ea"/>
                        </a:rPr>
                        <a:t>微信公众号</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76718">
                <a:tc>
                  <a:txBody>
                    <a:bodyPr/>
                    <a:lstStyle/>
                    <a:p>
                      <a:pPr marL="0" algn="l" defTabSz="914400" rtl="0" eaLnBrk="1" latinLnBrk="0" hangingPunct="1"/>
                      <a:r>
                        <a:rPr lang="en-US" altLang="zh-CN" sz="1100" kern="1200" dirty="0">
                          <a:solidFill>
                            <a:schemeClr val="tx1"/>
                          </a:solidFill>
                          <a:latin typeface="+mn-ea"/>
                          <a:ea typeface="+mn-ea"/>
                          <a:cs typeface="+mn-cs"/>
                        </a:rPr>
                        <a:t>AITO</a:t>
                      </a:r>
                      <a:endParaRPr lang="zh-CN" altLang="en-US" sz="1100" kern="1200" dirty="0">
                        <a:solidFill>
                          <a:schemeClr val="tx1"/>
                        </a:solidFill>
                        <a:latin typeface="+mn-ea"/>
                        <a:ea typeface="+mn-ea"/>
                        <a:cs typeface="+mn-cs"/>
                      </a:endParaRP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0" algn="l" defTabSz="914400" rtl="0" eaLnBrk="1" latinLnBrk="0" hangingPunct="1"/>
                      <a:r>
                        <a:rPr lang="en-US" altLang="zh-CN" sz="1100" kern="1200" dirty="0">
                          <a:solidFill>
                            <a:schemeClr val="tx1"/>
                          </a:solidFill>
                          <a:latin typeface="+mn-ea"/>
                          <a:ea typeface="+mn-ea"/>
                          <a:cs typeface="+mn-cs"/>
                        </a:rPr>
                        <a:t>V3.3.6.2</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100" dirty="0">
                          <a:latin typeface="+mn-ea"/>
                          <a:ea typeface="+mn-ea"/>
                        </a:rPr>
                        <a:t>11</a:t>
                      </a:r>
                      <a:r>
                        <a:rPr lang="zh-CN" altLang="en-US" sz="1100" dirty="0">
                          <a:latin typeface="+mn-ea"/>
                          <a:ea typeface="+mn-ea"/>
                        </a:rPr>
                        <a:t>月</a:t>
                      </a:r>
                      <a:r>
                        <a:rPr lang="en-US" altLang="zh-CN" sz="1100" dirty="0">
                          <a:latin typeface="+mn-ea"/>
                          <a:ea typeface="+mn-ea"/>
                        </a:rPr>
                        <a:t>3</a:t>
                      </a:r>
                      <a:r>
                        <a:rPr lang="zh-CN" altLang="en-US" sz="1100" dirty="0">
                          <a:latin typeface="+mn-ea"/>
                          <a:ea typeface="+mn-ea"/>
                        </a:rPr>
                        <a:t>日</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100" dirty="0">
                          <a:latin typeface="+mn-ea"/>
                          <a:ea typeface="+mn-ea"/>
                        </a:rPr>
                        <a:t>升级内容 图文说明</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r>
                        <a:rPr lang="en-US" altLang="zh-CN" sz="1100" dirty="0">
                          <a:latin typeface="+mn-ea"/>
                          <a:ea typeface="+mn-ea"/>
                        </a:rPr>
                        <a:t>【</a:t>
                      </a:r>
                      <a:r>
                        <a:rPr lang="zh-CN" altLang="en-US" sz="1100" dirty="0">
                          <a:latin typeface="+mn-ea"/>
                          <a:ea typeface="+mn-ea"/>
                        </a:rPr>
                        <a:t>常用常新</a:t>
                      </a:r>
                      <a:r>
                        <a:rPr lang="en-US" altLang="zh-CN" sz="1100" dirty="0">
                          <a:latin typeface="+mn-ea"/>
                          <a:ea typeface="+mn-ea"/>
                        </a:rPr>
                        <a:t>】OTA</a:t>
                      </a:r>
                      <a:r>
                        <a:rPr lang="zh-CN" altLang="en-US" sz="1100" dirty="0">
                          <a:latin typeface="+mn-ea"/>
                          <a:ea typeface="+mn-ea"/>
                        </a:rPr>
                        <a:t>来了！问界 </a:t>
                      </a:r>
                      <a:r>
                        <a:rPr lang="en-US" altLang="zh-CN" sz="1100" dirty="0">
                          <a:latin typeface="+mn-ea"/>
                          <a:ea typeface="+mn-ea"/>
                        </a:rPr>
                        <a:t>V3.3.6.2 </a:t>
                      </a:r>
                      <a:r>
                        <a:rPr lang="zh-CN" altLang="en-US" sz="1100" dirty="0">
                          <a:latin typeface="+mn-ea"/>
                          <a:ea typeface="+mn-ea"/>
                        </a:rPr>
                        <a:t>版本升级说明</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1100" dirty="0">
                          <a:latin typeface="+mn-ea"/>
                          <a:ea typeface="+mn-ea"/>
                        </a:rPr>
                        <a:t>11</a:t>
                      </a:r>
                      <a:r>
                        <a:rPr lang="zh-CN" altLang="en-US" sz="1100" dirty="0">
                          <a:latin typeface="+mn-ea"/>
                          <a:ea typeface="+mn-ea"/>
                        </a:rPr>
                        <a:t>月</a:t>
                      </a:r>
                      <a:r>
                        <a:rPr lang="en-US" altLang="zh-CN" sz="1100" dirty="0">
                          <a:latin typeface="+mn-ea"/>
                          <a:ea typeface="+mn-ea"/>
                        </a:rPr>
                        <a:t>1</a:t>
                      </a:r>
                      <a:r>
                        <a:rPr lang="zh-CN" altLang="en-US" sz="1100" dirty="0">
                          <a:latin typeface="+mn-ea"/>
                          <a:ea typeface="+mn-ea"/>
                        </a:rPr>
                        <a:t>日</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1100" dirty="0">
                          <a:latin typeface="+mn-ea"/>
                          <a:ea typeface="+mn-ea"/>
                        </a:rPr>
                        <a:t>AITO APP</a:t>
                      </a:r>
                      <a:endParaRPr lang="zh-CN" altLang="en-US" sz="1100" dirty="0">
                        <a:latin typeface="+mn-ea"/>
                        <a:ea typeface="+mn-ea"/>
                      </a:endParaRP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376718">
                <a:tc>
                  <a:txBody>
                    <a:bodyPr/>
                    <a:lstStyle/>
                    <a:p>
                      <a:pPr marL="0" algn="l" defTabSz="914400" rtl="0" eaLnBrk="1" latinLnBrk="0" hangingPunct="1"/>
                      <a:r>
                        <a:rPr lang="zh-CN" altLang="en-US" sz="1100" kern="1200" dirty="0">
                          <a:solidFill>
                            <a:schemeClr val="tx1"/>
                          </a:solidFill>
                          <a:latin typeface="+mn-ea"/>
                          <a:ea typeface="+mn-ea"/>
                          <a:cs typeface="+mn-cs"/>
                        </a:rPr>
                        <a:t>昊铂</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0" algn="l" defTabSz="914400" rtl="0" eaLnBrk="1" latinLnBrk="0" hangingPunct="1"/>
                      <a:r>
                        <a:rPr lang="en-US" altLang="zh-CN" sz="1100" kern="1200" dirty="0">
                          <a:solidFill>
                            <a:schemeClr val="tx1"/>
                          </a:solidFill>
                          <a:latin typeface="+mn-ea"/>
                          <a:ea typeface="+mn-ea"/>
                          <a:cs typeface="+mn-cs"/>
                        </a:rPr>
                        <a:t>V2.0</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100" dirty="0">
                          <a:latin typeface="+mn-ea"/>
                          <a:ea typeface="+mn-ea"/>
                        </a:rPr>
                        <a:t>11</a:t>
                      </a:r>
                      <a:r>
                        <a:rPr lang="zh-CN" altLang="en-US" sz="1100" dirty="0">
                          <a:latin typeface="+mn-ea"/>
                          <a:ea typeface="+mn-ea"/>
                        </a:rPr>
                        <a:t>月</a:t>
                      </a:r>
                      <a:r>
                        <a:rPr lang="en-US" altLang="zh-CN" sz="1100" dirty="0">
                          <a:latin typeface="+mn-ea"/>
                          <a:ea typeface="+mn-ea"/>
                        </a:rPr>
                        <a:t>1</a:t>
                      </a:r>
                      <a:r>
                        <a:rPr lang="zh-CN" altLang="en-US" sz="1100" dirty="0">
                          <a:latin typeface="+mn-ea"/>
                          <a:ea typeface="+mn-ea"/>
                        </a:rPr>
                        <a:t>日</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100" dirty="0">
                          <a:latin typeface="+mn-ea"/>
                          <a:ea typeface="+mn-ea"/>
                        </a:rPr>
                        <a:t>升级内容 图文说明</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r>
                        <a:rPr lang="zh-CN" altLang="en-US" sz="1100" dirty="0">
                          <a:latin typeface="+mn-ea"/>
                          <a:ea typeface="+mn-ea"/>
                        </a:rPr>
                        <a:t>全面进化，功能进阶，昊铂</a:t>
                      </a:r>
                      <a:r>
                        <a:rPr lang="en-US" altLang="zh-CN" sz="1100" dirty="0">
                          <a:latin typeface="+mn-ea"/>
                          <a:ea typeface="+mn-ea"/>
                        </a:rPr>
                        <a:t>GT V2.0 OTA</a:t>
                      </a:r>
                      <a:r>
                        <a:rPr lang="zh-CN" altLang="en-US" sz="1100" dirty="0">
                          <a:latin typeface="+mn-ea"/>
                          <a:ea typeface="+mn-ea"/>
                        </a:rPr>
                        <a:t>重磅升级</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1100" dirty="0">
                          <a:latin typeface="+mn-ea"/>
                          <a:ea typeface="+mn-ea"/>
                        </a:rPr>
                        <a:t>10</a:t>
                      </a:r>
                      <a:r>
                        <a:rPr lang="zh-CN" altLang="en-US" sz="1100" dirty="0">
                          <a:latin typeface="+mn-ea"/>
                          <a:ea typeface="+mn-ea"/>
                        </a:rPr>
                        <a:t>月</a:t>
                      </a:r>
                      <a:r>
                        <a:rPr lang="en-US" altLang="zh-CN" sz="1100" dirty="0">
                          <a:latin typeface="+mn-ea"/>
                          <a:ea typeface="+mn-ea"/>
                        </a:rPr>
                        <a:t>31</a:t>
                      </a:r>
                      <a:r>
                        <a:rPr lang="zh-CN" altLang="en-US" sz="1100" dirty="0">
                          <a:latin typeface="+mn-ea"/>
                          <a:ea typeface="+mn-ea"/>
                        </a:rPr>
                        <a:t>日</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1100" dirty="0">
                          <a:latin typeface="+mn-ea"/>
                          <a:ea typeface="+mn-ea"/>
                        </a:rPr>
                        <a:t>Hyper</a:t>
                      </a:r>
                      <a:r>
                        <a:rPr lang="zh-CN" altLang="en-US" sz="1100" dirty="0">
                          <a:latin typeface="+mn-ea"/>
                          <a:ea typeface="+mn-ea"/>
                        </a:rPr>
                        <a:t>昊铂</a:t>
                      </a:r>
                      <a:endParaRPr lang="en-US" altLang="zh-CN" sz="1100" dirty="0">
                        <a:latin typeface="+mn-ea"/>
                        <a:ea typeface="+mn-ea"/>
                      </a:endParaRPr>
                    </a:p>
                    <a:p>
                      <a:pPr algn="ctr"/>
                      <a:r>
                        <a:rPr lang="zh-CN" altLang="en-US" sz="1100" dirty="0">
                          <a:latin typeface="+mn-ea"/>
                          <a:ea typeface="+mn-ea"/>
                        </a:rPr>
                        <a:t>微信公众号</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4179414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3"/>
          <p:cNvSpPr txBox="1">
            <a:spLocks/>
          </p:cNvSpPr>
          <p:nvPr/>
        </p:nvSpPr>
        <p:spPr>
          <a:xfrm>
            <a:off x="351964" y="171581"/>
            <a:ext cx="11485563" cy="579438"/>
          </a:xfrm>
          <a:prstGeom prst="rect">
            <a:avLst/>
          </a:prstGeom>
        </p:spPr>
        <p:txBody>
          <a:bodyPr anchor="t">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a:solidFill>
                  <a:srgbClr val="4F59AC"/>
                </a:solidFill>
                <a:latin typeface="+mj-ea"/>
                <a:sym typeface="Arial"/>
              </a:rPr>
              <a:t>OTA</a:t>
            </a:r>
            <a:r>
              <a:rPr lang="zh-CN" altLang="en-US" sz="2800" b="1" dirty="0">
                <a:solidFill>
                  <a:srgbClr val="4F59AC"/>
                </a:solidFill>
                <a:latin typeface="+mj-ea"/>
                <a:sym typeface="Arial"/>
              </a:rPr>
              <a:t>升级预告（一）</a:t>
            </a:r>
          </a:p>
        </p:txBody>
      </p:sp>
      <p:graphicFrame>
        <p:nvGraphicFramePr>
          <p:cNvPr id="23" name="表格 22"/>
          <p:cNvGraphicFramePr>
            <a:graphicFrameLocks noGrp="1"/>
          </p:cNvGraphicFramePr>
          <p:nvPr>
            <p:extLst>
              <p:ext uri="{D42A27DB-BD31-4B8C-83A1-F6EECF244321}">
                <p14:modId xmlns:p14="http://schemas.microsoft.com/office/powerpoint/2010/main" val="366362200"/>
              </p:ext>
            </p:extLst>
          </p:nvPr>
        </p:nvGraphicFramePr>
        <p:xfrm>
          <a:off x="263522" y="785493"/>
          <a:ext cx="11701465" cy="5932457"/>
        </p:xfrm>
        <a:graphic>
          <a:graphicData uri="http://schemas.openxmlformats.org/drawingml/2006/table">
            <a:tbl>
              <a:tblPr firstRow="1" bandRow="1">
                <a:tableStyleId>{ED083AE6-46FA-4A59-8FB0-9F97EB10719F}</a:tableStyleId>
              </a:tblPr>
              <a:tblGrid>
                <a:gridCol w="515301">
                  <a:extLst>
                    <a:ext uri="{9D8B030D-6E8A-4147-A177-3AD203B41FA5}">
                      <a16:colId xmlns:a16="http://schemas.microsoft.com/office/drawing/2014/main" val="20001"/>
                    </a:ext>
                  </a:extLst>
                </a:gridCol>
                <a:gridCol w="1732557">
                  <a:extLst>
                    <a:ext uri="{9D8B030D-6E8A-4147-A177-3AD203B41FA5}">
                      <a16:colId xmlns:a16="http://schemas.microsoft.com/office/drawing/2014/main" val="20004"/>
                    </a:ext>
                  </a:extLst>
                </a:gridCol>
                <a:gridCol w="1249251">
                  <a:extLst>
                    <a:ext uri="{9D8B030D-6E8A-4147-A177-3AD203B41FA5}">
                      <a16:colId xmlns:a16="http://schemas.microsoft.com/office/drawing/2014/main" val="20002"/>
                    </a:ext>
                  </a:extLst>
                </a:gridCol>
                <a:gridCol w="4934190">
                  <a:extLst>
                    <a:ext uri="{9D8B030D-6E8A-4147-A177-3AD203B41FA5}">
                      <a16:colId xmlns:a16="http://schemas.microsoft.com/office/drawing/2014/main" val="20003"/>
                    </a:ext>
                  </a:extLst>
                </a:gridCol>
                <a:gridCol w="3270166">
                  <a:extLst>
                    <a:ext uri="{9D8B030D-6E8A-4147-A177-3AD203B41FA5}">
                      <a16:colId xmlns:a16="http://schemas.microsoft.com/office/drawing/2014/main" val="20005"/>
                    </a:ext>
                  </a:extLst>
                </a:gridCol>
              </a:tblGrid>
              <a:tr h="389078">
                <a:tc>
                  <a:txBody>
                    <a:bodyPr/>
                    <a:lstStyle/>
                    <a:p>
                      <a:pPr marL="0" algn="ctr" defTabSz="914400" rtl="0" eaLnBrk="1" latinLnBrk="0" hangingPunct="1"/>
                      <a:r>
                        <a:rPr lang="zh-CN" altLang="en-US" sz="1200" b="1" kern="1200" dirty="0">
                          <a:solidFill>
                            <a:schemeClr val="bg1"/>
                          </a:solidFill>
                          <a:latin typeface="+mn-ea"/>
                          <a:ea typeface="+mn-ea"/>
                          <a:cs typeface="+mn-cs"/>
                        </a:rPr>
                        <a:t>品牌</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rgbClr val="0547A3"/>
                    </a:solidFill>
                  </a:tcPr>
                </a:tc>
                <a:tc>
                  <a:txBody>
                    <a:bodyPr/>
                    <a:lstStyle/>
                    <a:p>
                      <a:pPr marL="0" algn="ctr" defTabSz="914400" rtl="0" eaLnBrk="1" latinLnBrk="0" hangingPunct="1"/>
                      <a:r>
                        <a:rPr lang="zh-CN" altLang="en-US" sz="1200" b="1" kern="1200" dirty="0">
                          <a:solidFill>
                            <a:schemeClr val="bg1"/>
                          </a:solidFill>
                          <a:latin typeface="+mn-ea"/>
                          <a:ea typeface="+mn-ea"/>
                          <a:cs typeface="+mn-cs"/>
                        </a:rPr>
                        <a:t>车型</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rgbClr val="0547A3"/>
                    </a:solidFill>
                  </a:tcPr>
                </a:tc>
                <a:tc>
                  <a:txBody>
                    <a:bodyPr/>
                    <a:lstStyle/>
                    <a:p>
                      <a:pPr marL="0" algn="ctr" defTabSz="914400" rtl="0" eaLnBrk="1" latinLnBrk="0" hangingPunct="1"/>
                      <a:r>
                        <a:rPr lang="zh-CN" altLang="en-US" sz="1200" b="1" kern="1200" dirty="0">
                          <a:solidFill>
                            <a:schemeClr val="bg1"/>
                          </a:solidFill>
                          <a:latin typeface="+mn-ea"/>
                          <a:ea typeface="+mn-ea"/>
                          <a:cs typeface="+mn-cs"/>
                        </a:rPr>
                        <a:t>预计升级时间</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rgbClr val="0547A3"/>
                    </a:solidFill>
                  </a:tcPr>
                </a:tc>
                <a:tc>
                  <a:txBody>
                    <a:bodyPr/>
                    <a:lstStyle/>
                    <a:p>
                      <a:pPr marL="0" algn="ctr" defTabSz="914400" rtl="0" eaLnBrk="1" latinLnBrk="0" hangingPunct="1"/>
                      <a:r>
                        <a:rPr lang="zh-CN" altLang="en-US" sz="1200" b="1" kern="1200" dirty="0">
                          <a:solidFill>
                            <a:schemeClr val="bg1"/>
                          </a:solidFill>
                          <a:latin typeface="+mn-ea"/>
                          <a:ea typeface="+mn-ea"/>
                          <a:cs typeface="+mn-cs"/>
                        </a:rPr>
                        <a:t>预计升级内容</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rgbClr val="0547A3"/>
                    </a:solidFill>
                  </a:tcPr>
                </a:tc>
                <a:tc>
                  <a:txBody>
                    <a:bodyPr/>
                    <a:lstStyle/>
                    <a:p>
                      <a:pPr marL="0" algn="ctr" defTabSz="914400" rtl="0" eaLnBrk="1" latinLnBrk="0" hangingPunct="1"/>
                      <a:r>
                        <a:rPr lang="zh-CN" altLang="en-US" sz="1200" b="1" kern="1200" dirty="0">
                          <a:solidFill>
                            <a:schemeClr val="bg1"/>
                          </a:solidFill>
                          <a:latin typeface="+mn-ea"/>
                          <a:ea typeface="+mn-ea"/>
                          <a:cs typeface="+mn-cs"/>
                        </a:rPr>
                        <a:t>备注</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rgbClr val="0547A3"/>
                    </a:solidFill>
                  </a:tcPr>
                </a:tc>
                <a:extLst>
                  <a:ext uri="{0D108BD9-81ED-4DB2-BD59-A6C34878D82A}">
                    <a16:rowId xmlns:a16="http://schemas.microsoft.com/office/drawing/2014/main" val="10000"/>
                  </a:ext>
                </a:extLst>
              </a:tr>
              <a:tr h="365483">
                <a:tc rowSpan="9">
                  <a:txBody>
                    <a:bodyPr/>
                    <a:lstStyle/>
                    <a:p>
                      <a:pPr algn="ctr" fontAlgn="ctr"/>
                      <a:r>
                        <a:rPr lang="zh-CN" altLang="en-US" sz="1100" b="0" u="none" strike="noStrike" dirty="0">
                          <a:effectLst/>
                          <a:latin typeface="+mj-ea"/>
                          <a:ea typeface="+mj-ea"/>
                        </a:rPr>
                        <a:t>理想</a:t>
                      </a:r>
                      <a:endParaRPr lang="zh-CN" altLang="en-US" sz="1100" b="0" i="0" u="none" strike="noStrike" dirty="0">
                        <a:solidFill>
                          <a:srgbClr val="000000"/>
                        </a:solidFill>
                        <a:effectLst/>
                        <a:latin typeface="+mj-ea"/>
                        <a:ea typeface="+mj-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ctr"/>
                      <a:r>
                        <a:rPr lang="zh-CN" altLang="en-US" sz="1100" u="none" strike="noStrike" dirty="0">
                          <a:effectLst/>
                          <a:latin typeface="+mj-ea"/>
                          <a:ea typeface="+mj-ea"/>
                        </a:rPr>
                        <a:t>理想</a:t>
                      </a:r>
                      <a:r>
                        <a:rPr lang="en-US" altLang="zh-CN" sz="1100" u="none" strike="noStrike" dirty="0">
                          <a:effectLst/>
                          <a:latin typeface="+mj-ea"/>
                          <a:ea typeface="+mj-ea"/>
                        </a:rPr>
                        <a:t>L7/L8/L 99</a:t>
                      </a:r>
                      <a:br>
                        <a:rPr lang="en-US" altLang="zh-CN" sz="1100" u="none" strike="noStrike" dirty="0">
                          <a:effectLst/>
                          <a:latin typeface="+mj-ea"/>
                          <a:ea typeface="+mj-ea"/>
                        </a:rPr>
                      </a:br>
                      <a:r>
                        <a:rPr lang="zh-CN" altLang="en-US" sz="1100" u="none" strike="noStrike" dirty="0">
                          <a:effectLst/>
                          <a:latin typeface="+mj-ea"/>
                          <a:ea typeface="+mj-ea"/>
                        </a:rPr>
                        <a:t>（</a:t>
                      </a:r>
                      <a:r>
                        <a:rPr lang="en-US" altLang="zh-CN" sz="1100" u="none" strike="noStrike" dirty="0">
                          <a:effectLst/>
                          <a:latin typeface="+mj-ea"/>
                          <a:ea typeface="+mj-ea"/>
                        </a:rPr>
                        <a:t>MAX</a:t>
                      </a:r>
                      <a:r>
                        <a:rPr lang="zh-CN" altLang="en-US" sz="1100" u="none" strike="noStrike" dirty="0">
                          <a:effectLst/>
                          <a:latin typeface="+mj-ea"/>
                          <a:ea typeface="+mj-ea"/>
                        </a:rPr>
                        <a:t>激光雷达版本）</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ctr"/>
                      <a:r>
                        <a:rPr lang="en-US" altLang="zh-CN" sz="1100" u="none" strike="noStrike" dirty="0">
                          <a:effectLst/>
                          <a:latin typeface="+mj-ea"/>
                          <a:ea typeface="+mj-ea"/>
                        </a:rPr>
                        <a:t>10</a:t>
                      </a:r>
                      <a:r>
                        <a:rPr lang="zh-CN" altLang="en-US" sz="1100" u="none" strike="noStrike" dirty="0">
                          <a:effectLst/>
                          <a:latin typeface="+mj-ea"/>
                          <a:ea typeface="+mj-ea"/>
                        </a:rPr>
                        <a:t>月</a:t>
                      </a:r>
                      <a:endParaRPr lang="zh-CN" altLang="en-US" sz="1100" b="0" i="0" u="none" strike="noStrike" dirty="0">
                        <a:solidFill>
                          <a:srgbClr val="000000"/>
                        </a:solidFill>
                        <a:effectLst/>
                        <a:latin typeface="+mj-ea"/>
                        <a:ea typeface="+mj-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auto"/>
                      <a:r>
                        <a:rPr lang="zh-CN" altLang="en-US" sz="1100" u="none" strike="noStrike" dirty="0">
                          <a:effectLst/>
                          <a:latin typeface="+mj-ea"/>
                          <a:ea typeface="+mj-ea"/>
                        </a:rPr>
                        <a:t>通勤</a:t>
                      </a:r>
                      <a:r>
                        <a:rPr lang="en-US" sz="1100" u="none" strike="noStrike" dirty="0">
                          <a:effectLst/>
                          <a:latin typeface="+mj-ea"/>
                          <a:ea typeface="+mj-ea"/>
                        </a:rPr>
                        <a:t>NOA 10</a:t>
                      </a:r>
                      <a:r>
                        <a:rPr lang="zh-CN" altLang="en-US" sz="1100" u="none" strike="noStrike" dirty="0">
                          <a:effectLst/>
                          <a:latin typeface="+mj-ea"/>
                          <a:ea typeface="+mj-ea"/>
                        </a:rPr>
                        <a:t>月覆盖</a:t>
                      </a:r>
                      <a:r>
                        <a:rPr lang="en-US" altLang="zh-CN" sz="1100" u="none" strike="noStrike" dirty="0">
                          <a:effectLst/>
                          <a:latin typeface="+mj-ea"/>
                          <a:ea typeface="+mj-ea"/>
                        </a:rPr>
                        <a:t>20</a:t>
                      </a:r>
                      <a:r>
                        <a:rPr lang="zh-CN" altLang="en-US" sz="1100" u="none" strike="noStrike" dirty="0">
                          <a:effectLst/>
                          <a:latin typeface="+mj-ea"/>
                          <a:ea typeface="+mj-ea"/>
                        </a:rPr>
                        <a:t>座城市</a:t>
                      </a:r>
                      <a:endParaRPr lang="zh-CN" altLang="en-US" sz="1100" b="0" i="0" u="none" strike="noStrike" dirty="0">
                        <a:solidFill>
                          <a:srgbClr val="000000"/>
                        </a:solidFill>
                        <a:effectLst/>
                        <a:latin typeface="+mj-ea"/>
                        <a:ea typeface="+mj-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auto"/>
                      <a:r>
                        <a:rPr lang="zh-CN" altLang="en-US" sz="1100" b="0" i="0" u="none" strike="noStrike" dirty="0">
                          <a:solidFill>
                            <a:srgbClr val="C00000"/>
                          </a:solidFill>
                          <a:effectLst/>
                          <a:latin typeface="+mj-ea"/>
                          <a:ea typeface="+mj-ea"/>
                        </a:rPr>
                        <a:t>未在官宣时间内更新</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08032">
                <a:tc vMerge="1">
                  <a:txBody>
                    <a:bodyPr/>
                    <a:lstStyle/>
                    <a:p>
                      <a:pPr algn="ctr" fontAlgn="ctr"/>
                      <a:endParaRPr lang="zh-CN" altLang="en-US" sz="1200" b="0" i="0" u="none" strike="noStrike" dirty="0">
                        <a:solidFill>
                          <a:srgbClr val="000000"/>
                        </a:solidFill>
                        <a:effectLst/>
                        <a:latin typeface="+mn-ea"/>
                        <a:ea typeface="+mn-ea"/>
                      </a:endParaRPr>
                    </a:p>
                  </a:txBody>
                  <a:tcPr marL="0" marR="0" marT="0" marB="0" anchor="ctr">
                    <a:noFill/>
                  </a:tcPr>
                </a:tc>
                <a:tc>
                  <a:txBody>
                    <a:bodyPr/>
                    <a:lstStyle/>
                    <a:p>
                      <a:pPr algn="ctr" fontAlgn="ctr"/>
                      <a:r>
                        <a:rPr lang="en-US" altLang="zh-CN" sz="1100" u="none" strike="noStrike" dirty="0">
                          <a:effectLst/>
                          <a:latin typeface="+mj-ea"/>
                          <a:ea typeface="+mj-ea"/>
                        </a:rPr>
                        <a:t>-</a:t>
                      </a:r>
                      <a:endParaRPr lang="en-US" altLang="zh-CN" sz="1100" b="0" i="0" u="none" strike="noStrike" dirty="0">
                        <a:solidFill>
                          <a:srgbClr val="000000"/>
                        </a:solidFill>
                        <a:effectLst/>
                        <a:latin typeface="+mj-ea"/>
                        <a:ea typeface="+mj-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ctr"/>
                      <a:r>
                        <a:rPr lang="en-US" altLang="zh-CN" sz="1100" u="none" strike="noStrike" dirty="0">
                          <a:effectLst/>
                          <a:latin typeface="+mj-ea"/>
                          <a:ea typeface="+mj-ea"/>
                        </a:rPr>
                        <a:t>11</a:t>
                      </a:r>
                      <a:r>
                        <a:rPr lang="zh-CN" altLang="en-US" sz="1100" u="none" strike="noStrike" dirty="0">
                          <a:effectLst/>
                          <a:latin typeface="+mj-ea"/>
                          <a:ea typeface="+mj-ea"/>
                        </a:rPr>
                        <a:t>月</a:t>
                      </a:r>
                      <a:endParaRPr lang="zh-CN" altLang="en-US" sz="1100" b="0" i="0" u="none" strike="noStrike" dirty="0">
                        <a:solidFill>
                          <a:srgbClr val="000000"/>
                        </a:solidFill>
                        <a:effectLst/>
                        <a:latin typeface="+mj-ea"/>
                        <a:ea typeface="+mj-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auto"/>
                      <a:r>
                        <a:rPr lang="zh-CN" altLang="en-US" sz="1100" u="none" strike="noStrike" dirty="0">
                          <a:effectLst/>
                          <a:latin typeface="+mj-ea"/>
                          <a:ea typeface="+mj-ea"/>
                        </a:rPr>
                        <a:t>通勤</a:t>
                      </a:r>
                      <a:r>
                        <a:rPr lang="en-US" sz="1100" u="none" strike="noStrike" dirty="0">
                          <a:effectLst/>
                          <a:latin typeface="+mj-ea"/>
                          <a:ea typeface="+mj-ea"/>
                        </a:rPr>
                        <a:t>NOA 11</a:t>
                      </a:r>
                      <a:r>
                        <a:rPr lang="zh-CN" altLang="en-US" sz="1100" u="none" strike="noStrike" dirty="0">
                          <a:effectLst/>
                          <a:latin typeface="+mj-ea"/>
                          <a:ea typeface="+mj-ea"/>
                        </a:rPr>
                        <a:t>月覆盖</a:t>
                      </a:r>
                      <a:r>
                        <a:rPr lang="en-US" altLang="zh-CN" sz="1100" u="none" strike="noStrike" dirty="0">
                          <a:effectLst/>
                          <a:latin typeface="+mj-ea"/>
                          <a:ea typeface="+mj-ea"/>
                        </a:rPr>
                        <a:t>50</a:t>
                      </a:r>
                      <a:r>
                        <a:rPr lang="zh-CN" altLang="en-US" sz="1100" u="none" strike="noStrike" dirty="0">
                          <a:effectLst/>
                          <a:latin typeface="+mj-ea"/>
                          <a:ea typeface="+mj-ea"/>
                        </a:rPr>
                        <a:t>座城市</a:t>
                      </a:r>
                      <a:endParaRPr lang="zh-CN" altLang="en-US" sz="1100" b="0" i="0" u="none" strike="noStrike" dirty="0">
                        <a:solidFill>
                          <a:srgbClr val="000000"/>
                        </a:solidFill>
                        <a:effectLst/>
                        <a:latin typeface="+mj-ea"/>
                        <a:ea typeface="+mj-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auto"/>
                      <a:r>
                        <a:rPr lang="zh-CN" altLang="en-US" sz="1100" b="0" i="0" u="none" strike="noStrike" kern="1200" dirty="0">
                          <a:solidFill>
                            <a:srgbClr val="C00000"/>
                          </a:solidFill>
                          <a:effectLst/>
                          <a:latin typeface="+mj-ea"/>
                          <a:ea typeface="+mn-ea"/>
                          <a:cs typeface="+mn-cs"/>
                        </a:rPr>
                        <a:t>未在官宣时间内更新</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08032">
                <a:tc vMerge="1">
                  <a:txBody>
                    <a:bodyPr/>
                    <a:lstStyle/>
                    <a:p>
                      <a:pPr algn="ctr" fontAlgn="ctr"/>
                      <a:endParaRPr lang="zh-CN" altLang="en-US" sz="1200" b="0" i="0" u="none" strike="noStrike" dirty="0">
                        <a:solidFill>
                          <a:srgbClr val="000000"/>
                        </a:solidFill>
                        <a:effectLst/>
                        <a:latin typeface="+mn-ea"/>
                        <a:ea typeface="+mn-ea"/>
                      </a:endParaRPr>
                    </a:p>
                  </a:txBody>
                  <a:tcPr marL="0" marR="0" marT="0" marB="0" anchor="ctr">
                    <a:noFill/>
                  </a:tcPr>
                </a:tc>
                <a:tc>
                  <a:txBody>
                    <a:bodyPr/>
                    <a:lstStyle/>
                    <a:p>
                      <a:pPr algn="ctr" fontAlgn="ctr"/>
                      <a:r>
                        <a:rPr lang="en-US" altLang="zh-CN" sz="1100" u="none" strike="noStrike" dirty="0">
                          <a:effectLst/>
                          <a:latin typeface="+mj-ea"/>
                          <a:ea typeface="+mj-ea"/>
                        </a:rPr>
                        <a:t>-</a:t>
                      </a:r>
                      <a:endParaRPr lang="en-US" altLang="zh-CN" sz="1100" b="0" i="0" u="none" strike="noStrike" dirty="0">
                        <a:solidFill>
                          <a:srgbClr val="000000"/>
                        </a:solidFill>
                        <a:effectLst/>
                        <a:latin typeface="+mj-ea"/>
                        <a:ea typeface="+mj-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ctr"/>
                      <a:r>
                        <a:rPr lang="en-US" altLang="zh-CN" sz="1100" u="none" strike="noStrike" dirty="0">
                          <a:effectLst/>
                          <a:latin typeface="+mj-ea"/>
                          <a:ea typeface="+mj-ea"/>
                        </a:rPr>
                        <a:t>12</a:t>
                      </a:r>
                      <a:r>
                        <a:rPr lang="zh-CN" altLang="en-US" sz="1100" u="none" strike="noStrike" dirty="0">
                          <a:effectLst/>
                          <a:latin typeface="+mj-ea"/>
                          <a:ea typeface="+mj-ea"/>
                        </a:rPr>
                        <a:t>月</a:t>
                      </a:r>
                      <a:endParaRPr lang="zh-CN" altLang="en-US" sz="1100" b="0" i="0" u="none" strike="noStrike" dirty="0">
                        <a:solidFill>
                          <a:srgbClr val="000000"/>
                        </a:solidFill>
                        <a:effectLst/>
                        <a:latin typeface="+mj-ea"/>
                        <a:ea typeface="+mj-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auto"/>
                      <a:r>
                        <a:rPr lang="zh-CN" altLang="en-US" sz="1100" u="none" strike="noStrike" dirty="0">
                          <a:effectLst/>
                          <a:latin typeface="+mj-ea"/>
                          <a:ea typeface="+mj-ea"/>
                        </a:rPr>
                        <a:t>通勤</a:t>
                      </a:r>
                      <a:r>
                        <a:rPr lang="en-US" sz="1100" u="none" strike="noStrike" dirty="0">
                          <a:effectLst/>
                          <a:latin typeface="+mj-ea"/>
                          <a:ea typeface="+mj-ea"/>
                        </a:rPr>
                        <a:t>NOA 12</a:t>
                      </a:r>
                      <a:r>
                        <a:rPr lang="zh-CN" altLang="en-US" sz="1100" u="none" strike="noStrike" dirty="0">
                          <a:effectLst/>
                          <a:latin typeface="+mj-ea"/>
                          <a:ea typeface="+mj-ea"/>
                        </a:rPr>
                        <a:t>月覆盖</a:t>
                      </a:r>
                      <a:r>
                        <a:rPr lang="en-US" altLang="zh-CN" sz="1100" u="none" strike="noStrike" dirty="0">
                          <a:effectLst/>
                          <a:latin typeface="+mj-ea"/>
                          <a:ea typeface="+mj-ea"/>
                        </a:rPr>
                        <a:t>100</a:t>
                      </a:r>
                      <a:r>
                        <a:rPr lang="zh-CN" altLang="en-US" sz="1100" u="none" strike="noStrike" dirty="0">
                          <a:effectLst/>
                          <a:latin typeface="+mj-ea"/>
                          <a:ea typeface="+mj-ea"/>
                        </a:rPr>
                        <a:t>座城市</a:t>
                      </a:r>
                      <a:endParaRPr lang="zh-CN" altLang="en-US" sz="1100" b="0" i="0" u="none" strike="noStrike" dirty="0">
                        <a:solidFill>
                          <a:srgbClr val="000000"/>
                        </a:solidFill>
                        <a:effectLst/>
                        <a:latin typeface="+mj-ea"/>
                        <a:ea typeface="+mj-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auto"/>
                      <a:r>
                        <a:rPr lang="en-US" altLang="zh-CN" sz="1100" b="0" i="0" u="none" strike="noStrike" dirty="0">
                          <a:solidFill>
                            <a:srgbClr val="000000"/>
                          </a:solidFill>
                          <a:effectLst/>
                          <a:latin typeface="+mj-ea"/>
                          <a:ea typeface="+mj-ea"/>
                        </a:rPr>
                        <a:t>-</a:t>
                      </a:r>
                      <a:endParaRPr lang="zh-CN" altLang="en-US" sz="1100" b="0" i="0" u="none" strike="noStrike" dirty="0">
                        <a:solidFill>
                          <a:srgbClr val="000000"/>
                        </a:solidFill>
                        <a:effectLst/>
                        <a:latin typeface="+mj-ea"/>
                        <a:ea typeface="+mj-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08032">
                <a:tc vMerge="1">
                  <a:txBody>
                    <a:bodyPr/>
                    <a:lstStyle/>
                    <a:p>
                      <a:pPr algn="ctr" fontAlgn="ctr"/>
                      <a:endParaRPr lang="zh-CN" altLang="en-US" sz="1200" b="0" i="0" u="none" strike="noStrike" dirty="0">
                        <a:solidFill>
                          <a:srgbClr val="000000"/>
                        </a:solidFill>
                        <a:effectLst/>
                        <a:latin typeface="+mn-ea"/>
                        <a:ea typeface="+mn-ea"/>
                      </a:endParaRPr>
                    </a:p>
                  </a:txBody>
                  <a:tcPr marL="0" marR="0" marT="0" marB="0" anchor="ctr">
                    <a:noFill/>
                  </a:tcPr>
                </a:tc>
                <a:tc>
                  <a:txBody>
                    <a:bodyPr/>
                    <a:lstStyle/>
                    <a:p>
                      <a:pPr algn="ctr" fontAlgn="ctr"/>
                      <a:r>
                        <a:rPr lang="en-US" altLang="zh-CN" sz="1100" u="none" strike="noStrike" dirty="0">
                          <a:effectLst/>
                          <a:latin typeface="+mj-ea"/>
                          <a:ea typeface="+mj-ea"/>
                        </a:rPr>
                        <a:t>-</a:t>
                      </a:r>
                      <a:endParaRPr lang="en-US" altLang="zh-CN" sz="1100" b="0" i="0" u="none" strike="noStrike" dirty="0">
                        <a:solidFill>
                          <a:srgbClr val="000000"/>
                        </a:solidFill>
                        <a:effectLst/>
                        <a:latin typeface="+mj-ea"/>
                        <a:ea typeface="+mj-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ctr"/>
                      <a:r>
                        <a:rPr lang="zh-CN" altLang="en-US" sz="1100" u="none" strike="noStrike" dirty="0">
                          <a:effectLst/>
                          <a:latin typeface="+mj-ea"/>
                          <a:ea typeface="+mj-ea"/>
                        </a:rPr>
                        <a:t>第四季度</a:t>
                      </a:r>
                      <a:endParaRPr lang="zh-CN" altLang="en-US" sz="1100" b="0" i="0" u="none" strike="noStrike" dirty="0">
                        <a:solidFill>
                          <a:srgbClr val="000000"/>
                        </a:solidFill>
                        <a:effectLst/>
                        <a:latin typeface="+mj-ea"/>
                        <a:ea typeface="+mj-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auto"/>
                      <a:r>
                        <a:rPr lang="zh-CN" altLang="en-US" sz="1100" u="none" strike="noStrike" dirty="0">
                          <a:effectLst/>
                          <a:latin typeface="+mj-ea"/>
                          <a:ea typeface="+mj-ea"/>
                        </a:rPr>
                        <a:t>通勤</a:t>
                      </a:r>
                      <a:r>
                        <a:rPr lang="en-US" altLang="zh-CN" sz="1100" u="none" strike="noStrike" dirty="0">
                          <a:effectLst/>
                          <a:latin typeface="+mj-ea"/>
                          <a:ea typeface="+mj-ea"/>
                        </a:rPr>
                        <a:t>NOA</a:t>
                      </a:r>
                      <a:r>
                        <a:rPr lang="zh-CN" altLang="en-US" sz="1100" u="none" strike="noStrike" dirty="0">
                          <a:effectLst/>
                          <a:latin typeface="+mj-ea"/>
                          <a:ea typeface="+mj-ea"/>
                        </a:rPr>
                        <a:t>开放共享，北上广深首批开放测试</a:t>
                      </a:r>
                      <a:endParaRPr lang="zh-CN" altLang="en-US" sz="1100" b="0" i="0" u="none" strike="noStrike" dirty="0">
                        <a:solidFill>
                          <a:srgbClr val="000000"/>
                        </a:solidFill>
                        <a:effectLst/>
                        <a:latin typeface="+mj-ea"/>
                        <a:ea typeface="+mj-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auto"/>
                      <a:r>
                        <a:rPr lang="en-US" altLang="zh-CN" sz="1100" b="0" i="0" u="none" strike="noStrike" dirty="0">
                          <a:solidFill>
                            <a:srgbClr val="000000"/>
                          </a:solidFill>
                          <a:effectLst/>
                          <a:latin typeface="+mj-ea"/>
                          <a:ea typeface="+mj-ea"/>
                        </a:rPr>
                        <a:t>-</a:t>
                      </a:r>
                      <a:endParaRPr lang="zh-CN" altLang="en-US" sz="1100" b="0" i="0" u="none" strike="noStrike" dirty="0">
                        <a:solidFill>
                          <a:srgbClr val="000000"/>
                        </a:solidFill>
                        <a:effectLst/>
                        <a:latin typeface="+mj-ea"/>
                        <a:ea typeface="+mj-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308032">
                <a:tc vMerge="1">
                  <a:txBody>
                    <a:bodyPr/>
                    <a:lstStyle/>
                    <a:p>
                      <a:pPr algn="ctr" fontAlgn="ctr"/>
                      <a:endParaRPr lang="zh-CN" altLang="en-US" sz="1100" b="0" i="0" u="none" strike="noStrike" dirty="0">
                        <a:solidFill>
                          <a:srgbClr val="000000"/>
                        </a:solidFill>
                        <a:effectLst/>
                        <a:latin typeface="+mn-ea"/>
                        <a:ea typeface="+mn-ea"/>
                      </a:endParaRPr>
                    </a:p>
                  </a:txBody>
                  <a:tcPr marL="0" marR="0" marT="0" marB="0" anchor="ctr">
                    <a:noFill/>
                  </a:tcPr>
                </a:tc>
                <a:tc>
                  <a:txBody>
                    <a:bodyPr/>
                    <a:lstStyle/>
                    <a:p>
                      <a:pPr algn="ctr" fontAlgn="ctr"/>
                      <a:r>
                        <a:rPr lang="zh-CN" altLang="en-US" sz="1100" b="0" i="0" u="none" strike="noStrike" dirty="0">
                          <a:solidFill>
                            <a:srgbClr val="000000"/>
                          </a:solidFill>
                          <a:effectLst/>
                          <a:latin typeface="+mj-ea"/>
                          <a:ea typeface="+mj-ea"/>
                        </a:rPr>
                        <a:t>理想</a:t>
                      </a:r>
                      <a:r>
                        <a:rPr lang="en-US" altLang="zh-CN" sz="1100" b="0" i="0" u="none" strike="noStrike" dirty="0">
                          <a:solidFill>
                            <a:srgbClr val="000000"/>
                          </a:solidFill>
                          <a:effectLst/>
                          <a:latin typeface="+mj-ea"/>
                          <a:ea typeface="+mj-ea"/>
                        </a:rPr>
                        <a:t>ONE </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ctr"/>
                      <a:r>
                        <a:rPr lang="en-US" altLang="zh-CN" sz="1100" b="0" i="0" u="none" strike="noStrike" dirty="0">
                          <a:solidFill>
                            <a:srgbClr val="000000"/>
                          </a:solidFill>
                          <a:effectLst/>
                          <a:latin typeface="+mj-ea"/>
                          <a:ea typeface="+mj-ea"/>
                        </a:rPr>
                        <a:t>23</a:t>
                      </a:r>
                      <a:r>
                        <a:rPr lang="zh-CN" altLang="en-US" sz="1100" b="0" i="0" u="none" strike="noStrike" dirty="0">
                          <a:solidFill>
                            <a:srgbClr val="000000"/>
                          </a:solidFill>
                          <a:effectLst/>
                          <a:latin typeface="+mj-ea"/>
                          <a:ea typeface="+mj-ea"/>
                        </a:rPr>
                        <a:t>年年底</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auto"/>
                      <a:r>
                        <a:rPr lang="en-US" altLang="zh-CN" sz="1100" b="0" i="0" u="none" strike="noStrike" dirty="0">
                          <a:solidFill>
                            <a:srgbClr val="000000"/>
                          </a:solidFill>
                          <a:effectLst/>
                          <a:latin typeface="+mj-ea"/>
                          <a:ea typeface="+mj-ea"/>
                        </a:rPr>
                        <a:t>OTA 3.4</a:t>
                      </a:r>
                      <a:endParaRPr lang="zh-CN" altLang="en-US" sz="1100" b="0" i="0" u="none" strike="noStrike" dirty="0">
                        <a:solidFill>
                          <a:srgbClr val="000000"/>
                        </a:solidFill>
                        <a:effectLst/>
                        <a:latin typeface="+mj-ea"/>
                        <a:ea typeface="+mj-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auto"/>
                      <a:r>
                        <a:rPr lang="en-US" altLang="zh-CN" sz="1100" b="0" i="0" u="none" strike="noStrike" dirty="0">
                          <a:solidFill>
                            <a:srgbClr val="000000"/>
                          </a:solidFill>
                          <a:effectLst/>
                          <a:latin typeface="+mj-ea"/>
                          <a:ea typeface="+mj-ea"/>
                        </a:rPr>
                        <a:t>-</a:t>
                      </a:r>
                      <a:endParaRPr lang="zh-CN" altLang="en-US" sz="1100" b="0" i="0" u="none" strike="noStrike" dirty="0">
                        <a:solidFill>
                          <a:srgbClr val="000000"/>
                        </a:solidFill>
                        <a:effectLst/>
                        <a:latin typeface="+mj-ea"/>
                        <a:ea typeface="+mj-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308032">
                <a:tc vMerge="1">
                  <a:txBody>
                    <a:bodyPr/>
                    <a:lstStyle/>
                    <a:p>
                      <a:endParaRPr lang="zh-CN" altLang="en-US"/>
                    </a:p>
                  </a:txBody>
                  <a:tcPr/>
                </a:tc>
                <a:tc>
                  <a:txBody>
                    <a:bodyPr/>
                    <a:lstStyle/>
                    <a:p>
                      <a:pPr algn="ctr" fontAlgn="ctr"/>
                      <a:r>
                        <a:rPr lang="en-US" altLang="zh-CN" sz="1100" b="0" i="0" u="none" strike="noStrike" dirty="0">
                          <a:solidFill>
                            <a:srgbClr val="000000"/>
                          </a:solidFill>
                          <a:effectLst/>
                          <a:latin typeface="+mj-ea"/>
                          <a:ea typeface="+mj-ea"/>
                        </a:rPr>
                        <a:t>L7</a:t>
                      </a:r>
                      <a:r>
                        <a:rPr lang="zh-CN" altLang="en-US" sz="1100" b="0" i="0" u="none" strike="noStrike" dirty="0">
                          <a:solidFill>
                            <a:srgbClr val="000000"/>
                          </a:solidFill>
                          <a:effectLst/>
                          <a:latin typeface="+mj-ea"/>
                          <a:ea typeface="+mj-ea"/>
                        </a:rPr>
                        <a:t>、</a:t>
                      </a:r>
                      <a:r>
                        <a:rPr lang="en-US" altLang="zh-CN" sz="1100" b="0" i="0" u="none" strike="noStrike" dirty="0">
                          <a:solidFill>
                            <a:srgbClr val="000000"/>
                          </a:solidFill>
                          <a:effectLst/>
                          <a:latin typeface="+mj-ea"/>
                          <a:ea typeface="+mj-ea"/>
                        </a:rPr>
                        <a:t>L8</a:t>
                      </a:r>
                      <a:r>
                        <a:rPr lang="zh-CN" altLang="en-US" sz="1100" b="0" i="0" u="none" strike="noStrike" dirty="0">
                          <a:solidFill>
                            <a:srgbClr val="000000"/>
                          </a:solidFill>
                          <a:effectLst/>
                          <a:latin typeface="+mj-ea"/>
                          <a:ea typeface="+mj-ea"/>
                        </a:rPr>
                        <a:t>、</a:t>
                      </a:r>
                      <a:r>
                        <a:rPr lang="en-US" altLang="zh-CN" sz="1100" b="0" i="0" u="none" strike="noStrike" dirty="0">
                          <a:solidFill>
                            <a:srgbClr val="000000"/>
                          </a:solidFill>
                          <a:effectLst/>
                          <a:latin typeface="+mj-ea"/>
                          <a:ea typeface="+mj-ea"/>
                        </a:rPr>
                        <a:t>L9</a:t>
                      </a:r>
                      <a:endParaRPr lang="zh-CN" altLang="en-US" sz="1100" b="0" i="0" u="none" strike="noStrike" dirty="0">
                        <a:solidFill>
                          <a:srgbClr val="000000"/>
                        </a:solidFill>
                        <a:effectLst/>
                        <a:latin typeface="+mj-ea"/>
                        <a:ea typeface="+mj-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ctr"/>
                      <a:r>
                        <a:rPr lang="en-US" altLang="zh-CN" sz="1100" b="0" i="0" u="none" strike="noStrike" dirty="0">
                          <a:solidFill>
                            <a:srgbClr val="000000"/>
                          </a:solidFill>
                          <a:effectLst/>
                          <a:latin typeface="+mj-ea"/>
                          <a:ea typeface="+mj-ea"/>
                        </a:rPr>
                        <a:t>23</a:t>
                      </a:r>
                      <a:r>
                        <a:rPr lang="zh-CN" altLang="en-US" sz="1100" b="0" i="0" u="none" strike="noStrike" dirty="0">
                          <a:solidFill>
                            <a:srgbClr val="000000"/>
                          </a:solidFill>
                          <a:effectLst/>
                          <a:latin typeface="+mj-ea"/>
                          <a:ea typeface="+mj-ea"/>
                        </a:rPr>
                        <a:t>年年底</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auto"/>
                      <a:r>
                        <a:rPr lang="en-US" altLang="zh-CN" sz="1100" b="0" i="0" u="none" strike="noStrike" dirty="0">
                          <a:solidFill>
                            <a:srgbClr val="000000"/>
                          </a:solidFill>
                          <a:effectLst/>
                          <a:latin typeface="+mj-ea"/>
                          <a:ea typeface="+mj-ea"/>
                        </a:rPr>
                        <a:t>OTA 5.0</a:t>
                      </a:r>
                      <a:r>
                        <a:rPr lang="zh-CN" altLang="en-US" sz="1100" b="0" i="0" u="none" strike="noStrike" dirty="0">
                          <a:solidFill>
                            <a:srgbClr val="000000"/>
                          </a:solidFill>
                          <a:effectLst/>
                          <a:latin typeface="+mj-ea"/>
                          <a:ea typeface="+mj-ea"/>
                        </a:rPr>
                        <a:t>：全场景智能驾驶（</a:t>
                      </a:r>
                      <a:r>
                        <a:rPr lang="en-US" altLang="zh-CN" sz="1100" b="0" i="0" u="none" strike="noStrike" dirty="0">
                          <a:solidFill>
                            <a:srgbClr val="000000"/>
                          </a:solidFill>
                          <a:effectLst/>
                          <a:latin typeface="+mj-ea"/>
                          <a:ea typeface="+mj-ea"/>
                        </a:rPr>
                        <a:t>NOA</a:t>
                      </a:r>
                      <a:r>
                        <a:rPr lang="zh-CN" altLang="en-US" sz="1100" b="0" i="0" u="none" strike="noStrike" dirty="0">
                          <a:solidFill>
                            <a:srgbClr val="000000"/>
                          </a:solidFill>
                          <a:effectLst/>
                          <a:latin typeface="+mj-ea"/>
                          <a:ea typeface="+mj-ea"/>
                        </a:rPr>
                        <a:t>）、全场景辅助驾驶（</a:t>
                      </a:r>
                      <a:r>
                        <a:rPr lang="en-US" altLang="zh-CN" sz="1100" b="0" i="0" u="none" strike="noStrike" dirty="0">
                          <a:solidFill>
                            <a:srgbClr val="000000"/>
                          </a:solidFill>
                          <a:effectLst/>
                          <a:latin typeface="+mj-ea"/>
                          <a:ea typeface="+mj-ea"/>
                        </a:rPr>
                        <a:t>LCC</a:t>
                      </a:r>
                      <a:r>
                        <a:rPr lang="zh-CN" altLang="en-US" sz="1100" b="0" i="0" u="none" strike="noStrike" dirty="0">
                          <a:solidFill>
                            <a:srgbClr val="000000"/>
                          </a:solidFill>
                          <a:effectLst/>
                          <a:latin typeface="+mj-ea"/>
                          <a:ea typeface="+mj-ea"/>
                        </a:rPr>
                        <a:t>）、自研大模型</a:t>
                      </a:r>
                      <a:r>
                        <a:rPr lang="en-US" altLang="zh-CN" sz="1100" b="0" i="0" u="none" strike="noStrike" dirty="0">
                          <a:solidFill>
                            <a:srgbClr val="000000"/>
                          </a:solidFill>
                          <a:effectLst/>
                          <a:latin typeface="+mj-ea"/>
                          <a:ea typeface="+mj-ea"/>
                        </a:rPr>
                        <a:t>Mind GPT</a:t>
                      </a:r>
                      <a:r>
                        <a:rPr lang="zh-CN" altLang="en-US" sz="1100" b="0" i="0" u="none" strike="noStrike" dirty="0">
                          <a:solidFill>
                            <a:srgbClr val="000000"/>
                          </a:solidFill>
                          <a:effectLst/>
                          <a:latin typeface="+mj-ea"/>
                          <a:ea typeface="+mj-ea"/>
                        </a:rPr>
                        <a:t>、离车泊入、代客泊车</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auto"/>
                      <a:r>
                        <a:rPr lang="zh-CN" altLang="en-US" sz="1100" b="1" i="0" u="none" strike="noStrike" dirty="0">
                          <a:solidFill>
                            <a:srgbClr val="C00000"/>
                          </a:solidFill>
                          <a:effectLst/>
                          <a:latin typeface="+mj-ea"/>
                          <a:ea typeface="+mj-ea"/>
                        </a:rPr>
                        <a:t>理想</a:t>
                      </a:r>
                      <a:r>
                        <a:rPr lang="en-US" altLang="zh-CN" sz="1100" b="1" i="0" u="none" strike="noStrike" dirty="0">
                          <a:solidFill>
                            <a:srgbClr val="C00000"/>
                          </a:solidFill>
                          <a:effectLst/>
                          <a:latin typeface="+mj-ea"/>
                          <a:ea typeface="+mj-ea"/>
                        </a:rPr>
                        <a:t>L</a:t>
                      </a:r>
                      <a:r>
                        <a:rPr lang="zh-CN" altLang="en-US" sz="1100" b="1" i="0" u="none" strike="noStrike" dirty="0">
                          <a:solidFill>
                            <a:srgbClr val="C00000"/>
                          </a:solidFill>
                          <a:effectLst/>
                          <a:latin typeface="+mj-ea"/>
                          <a:ea typeface="+mj-ea"/>
                        </a:rPr>
                        <a:t>系列车型史上最大更新</a:t>
                      </a:r>
                      <a:endParaRPr lang="en-US" altLang="zh-CN" sz="1100" b="1" i="0" u="none" strike="noStrike" dirty="0">
                        <a:solidFill>
                          <a:srgbClr val="C00000"/>
                        </a:solidFill>
                        <a:effectLst/>
                        <a:latin typeface="+mj-ea"/>
                        <a:ea typeface="+mj-ea"/>
                      </a:endParaRPr>
                    </a:p>
                    <a:p>
                      <a:pPr algn="ctr" fontAlgn="auto"/>
                      <a:r>
                        <a:rPr lang="zh-CN" altLang="en-US" sz="1100" b="1" i="0" u="none" strike="noStrike" dirty="0">
                          <a:solidFill>
                            <a:srgbClr val="C00000"/>
                          </a:solidFill>
                          <a:effectLst/>
                          <a:latin typeface="+mj-ea"/>
                          <a:ea typeface="+mj-ea"/>
                        </a:rPr>
                        <a:t>智能驾驶、智能空间、智能增程三大平台全面升级</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308032">
                <a:tc vMerge="1">
                  <a:txBody>
                    <a:bodyPr/>
                    <a:lstStyle/>
                    <a:p>
                      <a:pPr algn="ctr" fontAlgn="ctr"/>
                      <a:endParaRPr lang="zh-CN" altLang="en-US" sz="1100" b="0" i="0" u="none" strike="noStrike" dirty="0">
                        <a:solidFill>
                          <a:srgbClr val="000000"/>
                        </a:solidFill>
                        <a:effectLst/>
                        <a:latin typeface="+mn-ea"/>
                        <a:ea typeface="+mn-ea"/>
                      </a:endParaRPr>
                    </a:p>
                  </a:txBody>
                  <a:tcPr marL="0" marR="0" marT="0" marB="0" anchor="ctr">
                    <a:noFill/>
                  </a:tcPr>
                </a:tc>
                <a:tc>
                  <a:txBody>
                    <a:bodyPr/>
                    <a:lstStyle/>
                    <a:p>
                      <a:pPr algn="ctr" fontAlgn="ctr"/>
                      <a:r>
                        <a:rPr lang="zh-CN" altLang="en-US" sz="1100" b="0" i="0" u="none" strike="noStrike" dirty="0">
                          <a:solidFill>
                            <a:srgbClr val="000000"/>
                          </a:solidFill>
                          <a:effectLst/>
                          <a:latin typeface="+mj-ea"/>
                          <a:ea typeface="+mj-ea"/>
                        </a:rPr>
                        <a:t>所有</a:t>
                      </a:r>
                      <a:r>
                        <a:rPr lang="en-US" sz="1100" b="0" i="0" u="none" strike="noStrike" dirty="0">
                          <a:solidFill>
                            <a:srgbClr val="000000"/>
                          </a:solidFill>
                          <a:effectLst/>
                          <a:latin typeface="+mj-ea"/>
                          <a:ea typeface="+mj-ea"/>
                        </a:rPr>
                        <a:t>AD Max </a:t>
                      </a:r>
                      <a:r>
                        <a:rPr lang="zh-CN" altLang="en-US" sz="1100" b="0" i="0" u="none" strike="noStrike" dirty="0">
                          <a:solidFill>
                            <a:srgbClr val="000000"/>
                          </a:solidFill>
                          <a:effectLst/>
                          <a:latin typeface="+mj-ea"/>
                          <a:ea typeface="+mj-ea"/>
                        </a:rPr>
                        <a:t>用户</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ctr"/>
                      <a:r>
                        <a:rPr lang="en-US" altLang="zh-CN" sz="1100" b="0" i="0" u="none" strike="noStrike" dirty="0">
                          <a:solidFill>
                            <a:srgbClr val="000000"/>
                          </a:solidFill>
                          <a:effectLst/>
                          <a:latin typeface="+mj-ea"/>
                          <a:ea typeface="+mj-ea"/>
                        </a:rPr>
                        <a:t>2024</a:t>
                      </a:r>
                      <a:r>
                        <a:rPr lang="zh-CN" altLang="en-US" sz="1100" b="0" i="0" u="none" strike="noStrike" dirty="0">
                          <a:solidFill>
                            <a:srgbClr val="000000"/>
                          </a:solidFill>
                          <a:effectLst/>
                          <a:latin typeface="+mj-ea"/>
                          <a:ea typeface="+mj-ea"/>
                        </a:rPr>
                        <a:t>年第一季度</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auto"/>
                      <a:r>
                        <a:rPr lang="zh-CN" altLang="en-US" sz="1100" b="0" i="0" u="none" strike="noStrike" dirty="0">
                          <a:solidFill>
                            <a:srgbClr val="000000"/>
                          </a:solidFill>
                          <a:effectLst/>
                          <a:latin typeface="+mj-ea"/>
                          <a:ea typeface="+mj-ea"/>
                        </a:rPr>
                        <a:t>基于</a:t>
                      </a:r>
                      <a:r>
                        <a:rPr lang="en-US" altLang="zh-CN" sz="1100" b="0" i="0" u="none" strike="noStrike" dirty="0">
                          <a:solidFill>
                            <a:srgbClr val="000000"/>
                          </a:solidFill>
                          <a:effectLst/>
                          <a:latin typeface="+mj-ea"/>
                          <a:ea typeface="+mj-ea"/>
                        </a:rPr>
                        <a:t>BEV</a:t>
                      </a:r>
                      <a:r>
                        <a:rPr lang="zh-CN" altLang="en-US" sz="1100" b="0" i="0" u="none" strike="noStrike" dirty="0">
                          <a:solidFill>
                            <a:srgbClr val="000000"/>
                          </a:solidFill>
                          <a:effectLst/>
                          <a:latin typeface="+mj-ea"/>
                          <a:ea typeface="+mj-ea"/>
                        </a:rPr>
                        <a:t>的高速</a:t>
                      </a:r>
                      <a:r>
                        <a:rPr lang="en-US" altLang="zh-CN" sz="1100" b="0" i="0" u="none" strike="noStrike" dirty="0">
                          <a:solidFill>
                            <a:srgbClr val="000000"/>
                          </a:solidFill>
                          <a:effectLst/>
                          <a:latin typeface="+mj-ea"/>
                          <a:ea typeface="+mj-ea"/>
                        </a:rPr>
                        <a:t>NOA</a:t>
                      </a:r>
                      <a:r>
                        <a:rPr lang="zh-CN" altLang="en-US" sz="1100" b="0" i="0" u="none" strike="noStrike" dirty="0">
                          <a:solidFill>
                            <a:srgbClr val="000000"/>
                          </a:solidFill>
                          <a:effectLst/>
                          <a:latin typeface="+mj-ea"/>
                          <a:ea typeface="+mj-ea"/>
                        </a:rPr>
                        <a:t>将率先推送给全量</a:t>
                      </a:r>
                      <a:r>
                        <a:rPr lang="en-US" altLang="zh-CN" sz="1100" b="0" i="0" u="none" strike="noStrike" dirty="0">
                          <a:solidFill>
                            <a:srgbClr val="000000"/>
                          </a:solidFill>
                          <a:effectLst/>
                          <a:latin typeface="+mj-ea"/>
                          <a:ea typeface="+mj-ea"/>
                        </a:rPr>
                        <a:t>AD Max</a:t>
                      </a:r>
                      <a:r>
                        <a:rPr lang="zh-CN" altLang="en-US" sz="1100" b="0" i="0" u="none" strike="noStrike" dirty="0">
                          <a:solidFill>
                            <a:srgbClr val="000000"/>
                          </a:solidFill>
                          <a:effectLst/>
                          <a:latin typeface="+mj-ea"/>
                          <a:ea typeface="+mj-ea"/>
                        </a:rPr>
                        <a:t>用户</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auto"/>
                      <a:r>
                        <a:rPr lang="en-US" altLang="zh-CN" sz="1100" b="0" i="0" u="none" strike="noStrike" dirty="0">
                          <a:solidFill>
                            <a:srgbClr val="000000"/>
                          </a:solidFill>
                          <a:effectLst/>
                          <a:latin typeface="+mj-ea"/>
                          <a:ea typeface="+mj-ea"/>
                        </a:rPr>
                        <a:t>-</a:t>
                      </a:r>
                      <a:endParaRPr lang="zh-CN" altLang="en-US" sz="1100" b="0" i="0" u="none" strike="noStrike" dirty="0">
                        <a:solidFill>
                          <a:srgbClr val="000000"/>
                        </a:solidFill>
                        <a:effectLst/>
                        <a:latin typeface="+mj-ea"/>
                        <a:ea typeface="+mj-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308032">
                <a:tc vMerge="1">
                  <a:txBody>
                    <a:bodyPr/>
                    <a:lstStyle/>
                    <a:p>
                      <a:pPr algn="ctr" fontAlgn="ctr"/>
                      <a:endParaRPr lang="zh-CN" altLang="en-US" sz="1100" b="0" i="0" u="none" strike="noStrike" dirty="0">
                        <a:solidFill>
                          <a:srgbClr val="000000"/>
                        </a:solidFill>
                        <a:effectLst/>
                        <a:latin typeface="+mn-ea"/>
                        <a:ea typeface="+mn-ea"/>
                      </a:endParaRPr>
                    </a:p>
                  </a:txBody>
                  <a:tcPr marL="0" marR="0" marT="0" marB="0" anchor="ctr">
                    <a:noFill/>
                  </a:tcPr>
                </a:tc>
                <a:tc>
                  <a:txBody>
                    <a:bodyPr/>
                    <a:lstStyle/>
                    <a:p>
                      <a:pPr algn="ctr" fontAlgn="ctr"/>
                      <a:r>
                        <a:rPr lang="zh-CN" altLang="en-US" sz="1100" b="0" i="0" u="none" strike="noStrike" dirty="0">
                          <a:solidFill>
                            <a:srgbClr val="000000"/>
                          </a:solidFill>
                          <a:effectLst/>
                          <a:latin typeface="+mj-ea"/>
                          <a:ea typeface="+mj-ea"/>
                        </a:rPr>
                        <a:t>所有</a:t>
                      </a:r>
                      <a:r>
                        <a:rPr lang="en-US" sz="1100" b="0" i="0" u="none" strike="noStrike" dirty="0">
                          <a:solidFill>
                            <a:srgbClr val="000000"/>
                          </a:solidFill>
                          <a:effectLst/>
                          <a:latin typeface="+mj-ea"/>
                          <a:ea typeface="+mj-ea"/>
                        </a:rPr>
                        <a:t>AD Max </a:t>
                      </a:r>
                      <a:r>
                        <a:rPr lang="zh-CN" altLang="en-US" sz="1100" b="0" i="0" u="none" strike="noStrike" dirty="0">
                          <a:solidFill>
                            <a:srgbClr val="000000"/>
                          </a:solidFill>
                          <a:effectLst/>
                          <a:latin typeface="+mj-ea"/>
                          <a:ea typeface="+mj-ea"/>
                        </a:rPr>
                        <a:t>用户</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ctr"/>
                      <a:r>
                        <a:rPr lang="en-US" altLang="zh-CN" sz="1100" b="0" i="0" u="none" strike="noStrike" dirty="0">
                          <a:solidFill>
                            <a:srgbClr val="000000"/>
                          </a:solidFill>
                          <a:effectLst/>
                          <a:latin typeface="+mj-ea"/>
                          <a:ea typeface="+mj-ea"/>
                        </a:rPr>
                        <a:t>2024</a:t>
                      </a:r>
                      <a:r>
                        <a:rPr lang="zh-CN" altLang="en-US" sz="1100" b="0" i="0" u="none" strike="noStrike" dirty="0">
                          <a:solidFill>
                            <a:srgbClr val="000000"/>
                          </a:solidFill>
                          <a:effectLst/>
                          <a:latin typeface="+mj-ea"/>
                          <a:ea typeface="+mj-ea"/>
                        </a:rPr>
                        <a:t>年第二季度</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auto"/>
                      <a:r>
                        <a:rPr lang="zh-CN" altLang="en-US" sz="1100" b="0" i="0" u="none" strike="noStrike" dirty="0">
                          <a:solidFill>
                            <a:srgbClr val="000000"/>
                          </a:solidFill>
                          <a:effectLst/>
                          <a:latin typeface="+mj-ea"/>
                          <a:ea typeface="+mj-ea"/>
                        </a:rPr>
                        <a:t>通勤</a:t>
                      </a:r>
                      <a:r>
                        <a:rPr lang="en-US" sz="1100" b="0" i="0" u="none" strike="noStrike" dirty="0">
                          <a:solidFill>
                            <a:srgbClr val="000000"/>
                          </a:solidFill>
                          <a:effectLst/>
                          <a:latin typeface="+mj-ea"/>
                          <a:ea typeface="+mj-ea"/>
                        </a:rPr>
                        <a:t>NOA</a:t>
                      </a:r>
                      <a:r>
                        <a:rPr lang="zh-CN" altLang="en-US" sz="1100" b="0" i="0" u="none" strike="noStrike" dirty="0">
                          <a:solidFill>
                            <a:srgbClr val="000000"/>
                          </a:solidFill>
                          <a:effectLst/>
                          <a:latin typeface="+mj-ea"/>
                          <a:ea typeface="+mj-ea"/>
                        </a:rPr>
                        <a:t>全量推送</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auto"/>
                      <a:r>
                        <a:rPr lang="en-US" altLang="zh-CN" sz="1100" b="0" i="0" u="none" strike="noStrike" dirty="0">
                          <a:solidFill>
                            <a:srgbClr val="000000"/>
                          </a:solidFill>
                          <a:effectLst/>
                          <a:latin typeface="+mj-ea"/>
                          <a:ea typeface="+mj-ea"/>
                        </a:rPr>
                        <a:t>-</a:t>
                      </a:r>
                      <a:endParaRPr lang="zh-CN" altLang="en-US" sz="1100" b="0" i="0" u="none" strike="noStrike" dirty="0">
                        <a:solidFill>
                          <a:srgbClr val="000000"/>
                        </a:solidFill>
                        <a:effectLst/>
                        <a:latin typeface="+mj-ea"/>
                        <a:ea typeface="+mj-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308032">
                <a:tc vMerge="1">
                  <a:txBody>
                    <a:bodyPr/>
                    <a:lstStyle/>
                    <a:p>
                      <a:pPr algn="ctr" fontAlgn="ctr"/>
                      <a:endParaRPr lang="zh-CN" altLang="en-US" sz="1050" b="0" i="0" u="none" strike="noStrike" dirty="0">
                        <a:solidFill>
                          <a:srgbClr val="000000"/>
                        </a:solidFill>
                        <a:effectLst/>
                        <a:latin typeface="+mj-ea"/>
                        <a:ea typeface="+mj-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ctr"/>
                      <a:r>
                        <a:rPr lang="en-US" altLang="zh-CN" sz="1100" b="0" i="0" u="none" strike="noStrike" dirty="0">
                          <a:solidFill>
                            <a:srgbClr val="000000"/>
                          </a:solidFill>
                          <a:effectLst/>
                          <a:latin typeface="+mj-ea"/>
                          <a:ea typeface="+mj-ea"/>
                        </a:rPr>
                        <a:t>PRO</a:t>
                      </a:r>
                      <a:r>
                        <a:rPr lang="zh-CN" altLang="en-US" sz="1100" b="0" i="0" u="none" strike="noStrike" dirty="0">
                          <a:solidFill>
                            <a:srgbClr val="000000"/>
                          </a:solidFill>
                          <a:effectLst/>
                          <a:latin typeface="+mj-ea"/>
                          <a:ea typeface="+mj-ea"/>
                        </a:rPr>
                        <a:t>版本车型</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ctr"/>
                      <a:r>
                        <a:rPr lang="en-US" altLang="zh-CN" sz="1100" b="0" i="0" u="none" strike="noStrike" dirty="0">
                          <a:solidFill>
                            <a:srgbClr val="000000"/>
                          </a:solidFill>
                          <a:effectLst/>
                          <a:latin typeface="+mj-ea"/>
                          <a:ea typeface="+mj-ea"/>
                        </a:rPr>
                        <a:t>2024</a:t>
                      </a:r>
                      <a:r>
                        <a:rPr lang="zh-CN" altLang="en-US" sz="1100" b="0" i="0" u="none" strike="noStrike" dirty="0">
                          <a:solidFill>
                            <a:srgbClr val="000000"/>
                          </a:solidFill>
                          <a:effectLst/>
                          <a:latin typeface="+mj-ea"/>
                          <a:ea typeface="+mj-ea"/>
                        </a:rPr>
                        <a:t>年上半年</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auto"/>
                      <a:r>
                        <a:rPr lang="en-US" altLang="zh-CN" sz="1100" b="0" i="0" u="none" strike="noStrike" dirty="0">
                          <a:solidFill>
                            <a:srgbClr val="000000"/>
                          </a:solidFill>
                          <a:effectLst/>
                          <a:latin typeface="+mj-ea"/>
                          <a:ea typeface="+mj-ea"/>
                        </a:rPr>
                        <a:t>AD Max 3.0</a:t>
                      </a:r>
                      <a:r>
                        <a:rPr lang="zh-CN" altLang="en-US" sz="1100" b="0" i="0" u="none" strike="noStrike" dirty="0">
                          <a:solidFill>
                            <a:srgbClr val="000000"/>
                          </a:solidFill>
                          <a:effectLst/>
                          <a:latin typeface="+mj-ea"/>
                          <a:ea typeface="+mj-ea"/>
                        </a:rPr>
                        <a:t>的</a:t>
                      </a:r>
                      <a:r>
                        <a:rPr lang="en-US" altLang="zh-CN" sz="1100" b="0" i="0" u="none" strike="noStrike" dirty="0">
                          <a:solidFill>
                            <a:srgbClr val="000000"/>
                          </a:solidFill>
                          <a:effectLst/>
                          <a:latin typeface="+mj-ea"/>
                          <a:ea typeface="+mj-ea"/>
                        </a:rPr>
                        <a:t>BEV</a:t>
                      </a:r>
                      <a:r>
                        <a:rPr lang="zh-CN" altLang="en-US" sz="1100" b="0" i="0" u="none" strike="noStrike" dirty="0">
                          <a:solidFill>
                            <a:srgbClr val="000000"/>
                          </a:solidFill>
                          <a:effectLst/>
                          <a:latin typeface="+mj-ea"/>
                          <a:ea typeface="+mj-ea"/>
                        </a:rPr>
                        <a:t>算法将迁移到</a:t>
                      </a:r>
                      <a:r>
                        <a:rPr lang="en-US" altLang="zh-CN" sz="1100" b="0" i="0" u="none" strike="noStrike" dirty="0">
                          <a:solidFill>
                            <a:srgbClr val="000000"/>
                          </a:solidFill>
                          <a:effectLst/>
                          <a:latin typeface="+mj-ea"/>
                          <a:ea typeface="+mj-ea"/>
                        </a:rPr>
                        <a:t>AD Pro</a:t>
                      </a:r>
                      <a:r>
                        <a:rPr lang="zh-CN" altLang="en-US" sz="1100" b="0" i="0" u="none" strike="noStrike" dirty="0">
                          <a:solidFill>
                            <a:srgbClr val="000000"/>
                          </a:solidFill>
                          <a:effectLst/>
                          <a:latin typeface="+mj-ea"/>
                          <a:ea typeface="+mj-ea"/>
                        </a:rPr>
                        <a:t>平台，也将具备全新的高速智能驾驶（</a:t>
                      </a:r>
                      <a:r>
                        <a:rPr lang="en-US" altLang="zh-CN" sz="1100" b="0" i="0" u="none" strike="noStrike" dirty="0">
                          <a:solidFill>
                            <a:srgbClr val="000000"/>
                          </a:solidFill>
                          <a:effectLst/>
                          <a:latin typeface="+mj-ea"/>
                          <a:ea typeface="+mj-ea"/>
                        </a:rPr>
                        <a:t>NOA</a:t>
                      </a:r>
                      <a:r>
                        <a:rPr lang="zh-CN" altLang="en-US" sz="1100" b="0" i="0" u="none" strike="noStrike" dirty="0">
                          <a:solidFill>
                            <a:srgbClr val="000000"/>
                          </a:solidFill>
                          <a:effectLst/>
                          <a:latin typeface="+mj-ea"/>
                          <a:ea typeface="+mj-ea"/>
                        </a:rPr>
                        <a:t>）和全场景辅助驾驶（</a:t>
                      </a:r>
                      <a:r>
                        <a:rPr lang="en-US" altLang="zh-CN" sz="1100" b="0" i="0" u="none" strike="noStrike" dirty="0">
                          <a:solidFill>
                            <a:srgbClr val="000000"/>
                          </a:solidFill>
                          <a:effectLst/>
                          <a:latin typeface="+mj-ea"/>
                          <a:ea typeface="+mj-ea"/>
                        </a:rPr>
                        <a:t>LCC</a:t>
                      </a:r>
                      <a:r>
                        <a:rPr lang="zh-CN" altLang="en-US" sz="1100" b="0" i="0" u="none" strike="noStrike" dirty="0">
                          <a:solidFill>
                            <a:srgbClr val="000000"/>
                          </a:solidFill>
                          <a:effectLst/>
                          <a:latin typeface="+mj-ea"/>
                          <a:ea typeface="+mj-ea"/>
                        </a:rPr>
                        <a:t>）的能力</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auto"/>
                      <a:r>
                        <a:rPr lang="en-US" altLang="zh-CN" sz="1100" b="0" i="0" u="none" strike="noStrike" dirty="0">
                          <a:solidFill>
                            <a:srgbClr val="000000"/>
                          </a:solidFill>
                          <a:effectLst/>
                          <a:latin typeface="+mj-ea"/>
                          <a:ea typeface="+mj-ea"/>
                        </a:rPr>
                        <a:t>-</a:t>
                      </a:r>
                      <a:endParaRPr lang="zh-CN" altLang="en-US" sz="1100" b="0" i="0" u="none" strike="noStrike" dirty="0">
                        <a:solidFill>
                          <a:srgbClr val="000000"/>
                        </a:solidFill>
                        <a:effectLst/>
                        <a:latin typeface="+mj-ea"/>
                        <a:ea typeface="+mj-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308032">
                <a:tc rowSpan="6">
                  <a:txBody>
                    <a:bodyPr/>
                    <a:lstStyle/>
                    <a:p>
                      <a:pPr algn="ctr" fontAlgn="ctr"/>
                      <a:r>
                        <a:rPr lang="zh-CN" altLang="en-US" sz="1100" b="0" u="none" strike="noStrike" dirty="0">
                          <a:effectLst/>
                          <a:latin typeface="+mj-ea"/>
                          <a:ea typeface="+mj-ea"/>
                        </a:rPr>
                        <a:t>腾势</a:t>
                      </a:r>
                      <a:endParaRPr lang="zh-CN" altLang="en-US" sz="1100" b="0" i="0" u="none" strike="noStrike" dirty="0">
                        <a:solidFill>
                          <a:srgbClr val="000000"/>
                        </a:solidFill>
                        <a:effectLst/>
                        <a:latin typeface="+mj-ea"/>
                        <a:ea typeface="+mj-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rowSpan="5">
                  <a:txBody>
                    <a:bodyPr/>
                    <a:lstStyle/>
                    <a:p>
                      <a:pPr algn="ctr" fontAlgn="ctr"/>
                      <a:r>
                        <a:rPr lang="en-US" sz="1100" u="none" strike="noStrike" dirty="0">
                          <a:effectLst/>
                          <a:latin typeface="+mj-ea"/>
                          <a:ea typeface="+mj-ea"/>
                        </a:rPr>
                        <a:t>N7</a:t>
                      </a:r>
                      <a:endParaRPr lang="en-US" sz="1100" b="0" i="0" u="none" strike="noStrike" dirty="0">
                        <a:solidFill>
                          <a:srgbClr val="000000"/>
                        </a:solidFill>
                        <a:effectLst/>
                        <a:latin typeface="+mj-ea"/>
                        <a:ea typeface="+mj-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ctr"/>
                      <a:r>
                        <a:rPr lang="en-US" altLang="zh-CN" sz="1100" u="none" strike="noStrike" dirty="0">
                          <a:effectLst/>
                          <a:latin typeface="+mj-ea"/>
                          <a:ea typeface="+mj-ea"/>
                        </a:rPr>
                        <a:t>9</a:t>
                      </a:r>
                      <a:r>
                        <a:rPr lang="zh-CN" altLang="en-US" sz="1100" u="none" strike="noStrike" dirty="0">
                          <a:effectLst/>
                          <a:latin typeface="+mj-ea"/>
                          <a:ea typeface="+mj-ea"/>
                        </a:rPr>
                        <a:t>月底</a:t>
                      </a:r>
                      <a:r>
                        <a:rPr lang="en-US" altLang="zh-CN" sz="1100" u="none" strike="noStrike" dirty="0">
                          <a:effectLst/>
                          <a:latin typeface="+mj-ea"/>
                          <a:ea typeface="+mj-ea"/>
                        </a:rPr>
                        <a:t>-10</a:t>
                      </a:r>
                      <a:r>
                        <a:rPr lang="zh-CN" altLang="en-US" sz="1100" u="none" strike="noStrike" dirty="0">
                          <a:effectLst/>
                          <a:latin typeface="+mj-ea"/>
                          <a:ea typeface="+mj-ea"/>
                        </a:rPr>
                        <a:t>月初</a:t>
                      </a:r>
                      <a:endParaRPr lang="zh-CN" altLang="en-US" sz="1100" b="0" i="0" u="none" strike="noStrike" dirty="0">
                        <a:solidFill>
                          <a:srgbClr val="000000"/>
                        </a:solidFill>
                        <a:effectLst/>
                        <a:latin typeface="+mj-ea"/>
                        <a:ea typeface="+mj-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auto"/>
                      <a:r>
                        <a:rPr lang="en-US" altLang="zh-CN" sz="1100" u="none" strike="noStrike" dirty="0">
                          <a:effectLst/>
                          <a:latin typeface="+mj-ea"/>
                          <a:ea typeface="+mj-ea"/>
                        </a:rPr>
                        <a:t>RPA</a:t>
                      </a:r>
                      <a:r>
                        <a:rPr lang="zh-CN" altLang="en-US" sz="1100" u="none" strike="noStrike" dirty="0">
                          <a:effectLst/>
                          <a:latin typeface="+mj-ea"/>
                          <a:ea typeface="+mj-ea"/>
                        </a:rPr>
                        <a:t>遥控泊车及哨兵模式</a:t>
                      </a:r>
                      <a:endParaRPr lang="zh-CN" altLang="en-US" sz="1100" b="0" i="0" u="none" strike="noStrike" dirty="0">
                        <a:solidFill>
                          <a:srgbClr val="000000"/>
                        </a:solidFill>
                        <a:effectLst/>
                        <a:latin typeface="+mj-ea"/>
                        <a:ea typeface="+mj-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100" b="0" i="0" u="none" strike="noStrike" kern="1200" dirty="0">
                          <a:solidFill>
                            <a:srgbClr val="C00000"/>
                          </a:solidFill>
                          <a:effectLst/>
                          <a:latin typeface="+mj-ea"/>
                          <a:ea typeface="+mn-ea"/>
                          <a:cs typeface="+mn-cs"/>
                        </a:rPr>
                        <a:t>未在官宣时间内更新</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r h="308032">
                <a:tc vMerge="1">
                  <a:txBody>
                    <a:bodyPr/>
                    <a:lstStyle/>
                    <a:p>
                      <a:pPr algn="ctr" fontAlgn="ctr"/>
                      <a:endParaRPr lang="zh-CN" altLang="en-US" sz="1200" b="0" i="0" u="none" strike="noStrike" dirty="0">
                        <a:solidFill>
                          <a:srgbClr val="000000"/>
                        </a:solidFill>
                        <a:effectLst/>
                        <a:latin typeface="+mn-ea"/>
                        <a:ea typeface="+mn-ea"/>
                      </a:endParaRPr>
                    </a:p>
                  </a:txBody>
                  <a:tcPr marL="0" marR="0" marT="0" marB="0" anchor="ctr">
                    <a:noFill/>
                  </a:tcPr>
                </a:tc>
                <a:tc vMerge="1">
                  <a:txBody>
                    <a:bodyPr/>
                    <a:lstStyle/>
                    <a:p>
                      <a:pPr algn="ctr" fontAlgn="ctr"/>
                      <a:endParaRPr lang="en-US" sz="1100" b="0" i="0" u="none" strike="noStrike" dirty="0">
                        <a:solidFill>
                          <a:srgbClr val="000000"/>
                        </a:solidFill>
                        <a:effectLst/>
                        <a:latin typeface="+mn-ea"/>
                        <a:ea typeface="+mn-ea"/>
                      </a:endParaRPr>
                    </a:p>
                  </a:txBody>
                  <a:tcPr marL="0" marR="0" marT="0" marB="0" anchor="ctr">
                    <a:noFill/>
                  </a:tcPr>
                </a:tc>
                <a:tc>
                  <a:txBody>
                    <a:bodyPr/>
                    <a:lstStyle/>
                    <a:p>
                      <a:pPr algn="ctr" fontAlgn="ctr"/>
                      <a:r>
                        <a:rPr lang="en-US" altLang="zh-CN" sz="1100" u="none" strike="noStrike" dirty="0">
                          <a:effectLst/>
                          <a:latin typeface="+mj-ea"/>
                          <a:ea typeface="+mj-ea"/>
                        </a:rPr>
                        <a:t>10</a:t>
                      </a:r>
                      <a:r>
                        <a:rPr lang="zh-CN" altLang="en-US" sz="1100" u="none" strike="noStrike" dirty="0">
                          <a:effectLst/>
                          <a:latin typeface="+mj-ea"/>
                          <a:ea typeface="+mj-ea"/>
                        </a:rPr>
                        <a:t>月</a:t>
                      </a:r>
                      <a:endParaRPr lang="zh-CN" altLang="en-US" sz="1100" b="0" i="0" u="none" strike="noStrike" dirty="0">
                        <a:solidFill>
                          <a:srgbClr val="000000"/>
                        </a:solidFill>
                        <a:effectLst/>
                        <a:latin typeface="+mj-ea"/>
                        <a:ea typeface="+mj-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auto"/>
                      <a:r>
                        <a:rPr lang="zh-CN" altLang="en-US" sz="1100" b="0" u="none" strike="noStrike" dirty="0">
                          <a:solidFill>
                            <a:schemeClr val="tx1"/>
                          </a:solidFill>
                          <a:effectLst/>
                          <a:latin typeface="+mj-ea"/>
                          <a:ea typeface="+mj-ea"/>
                        </a:rPr>
                        <a:t>高阶辅助驾驶版本高速</a:t>
                      </a:r>
                      <a:r>
                        <a:rPr lang="en-US" altLang="zh-CN" sz="1100" b="0" u="none" strike="noStrike" dirty="0">
                          <a:solidFill>
                            <a:schemeClr val="tx1"/>
                          </a:solidFill>
                          <a:effectLst/>
                          <a:latin typeface="+mj-ea"/>
                          <a:ea typeface="+mj-ea"/>
                        </a:rPr>
                        <a:t>NOA</a:t>
                      </a:r>
                      <a:endParaRPr lang="en-US" altLang="zh-CN" sz="1100" b="0" i="0" u="none" strike="noStrike" dirty="0">
                        <a:solidFill>
                          <a:schemeClr val="tx1"/>
                        </a:solidFill>
                        <a:effectLst/>
                        <a:latin typeface="+mj-ea"/>
                        <a:ea typeface="+mj-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auto"/>
                      <a:r>
                        <a:rPr lang="zh-CN" altLang="en-US" sz="1100" b="0" i="0" u="none" strike="noStrike" kern="1200" dirty="0">
                          <a:solidFill>
                            <a:srgbClr val="C00000"/>
                          </a:solidFill>
                          <a:effectLst/>
                          <a:latin typeface="+mj-ea"/>
                          <a:ea typeface="+mn-ea"/>
                          <a:cs typeface="+mn-cs"/>
                        </a:rPr>
                        <a:t>未在官宣时间内更新</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1"/>
                  </a:ext>
                </a:extLst>
              </a:tr>
              <a:tr h="308032">
                <a:tc vMerge="1">
                  <a:txBody>
                    <a:bodyPr/>
                    <a:lstStyle/>
                    <a:p>
                      <a:pPr algn="ctr" fontAlgn="ctr"/>
                      <a:endParaRPr lang="zh-CN" altLang="en-US" sz="1200" b="0" i="0" u="none" strike="noStrike" dirty="0">
                        <a:solidFill>
                          <a:srgbClr val="000000"/>
                        </a:solidFill>
                        <a:effectLst/>
                        <a:latin typeface="+mn-ea"/>
                        <a:ea typeface="+mn-ea"/>
                      </a:endParaRPr>
                    </a:p>
                  </a:txBody>
                  <a:tcPr marL="0" marR="0" marT="0" marB="0" anchor="ctr">
                    <a:noFill/>
                  </a:tcPr>
                </a:tc>
                <a:tc vMerge="1">
                  <a:txBody>
                    <a:bodyPr/>
                    <a:lstStyle/>
                    <a:p>
                      <a:pPr algn="ctr" fontAlgn="ctr"/>
                      <a:endParaRPr lang="en-US" sz="1100" b="0" i="0" u="none" strike="noStrike" dirty="0">
                        <a:solidFill>
                          <a:srgbClr val="000000"/>
                        </a:solidFill>
                        <a:effectLst/>
                        <a:latin typeface="+mn-ea"/>
                        <a:ea typeface="+mn-ea"/>
                      </a:endParaRPr>
                    </a:p>
                  </a:txBody>
                  <a:tcPr marL="0" marR="0" marT="0" marB="0" anchor="ctr">
                    <a:noFill/>
                  </a:tcPr>
                </a:tc>
                <a:tc>
                  <a:txBody>
                    <a:bodyPr/>
                    <a:lstStyle/>
                    <a:p>
                      <a:pPr algn="ctr" fontAlgn="ctr"/>
                      <a:r>
                        <a:rPr lang="en-US" altLang="zh-CN" sz="1100" u="none" strike="noStrike" dirty="0">
                          <a:effectLst/>
                          <a:latin typeface="+mj-ea"/>
                          <a:ea typeface="+mj-ea"/>
                        </a:rPr>
                        <a:t>11</a:t>
                      </a:r>
                      <a:r>
                        <a:rPr lang="zh-CN" altLang="en-US" sz="1100" u="none" strike="noStrike" dirty="0">
                          <a:effectLst/>
                          <a:latin typeface="+mj-ea"/>
                          <a:ea typeface="+mj-ea"/>
                        </a:rPr>
                        <a:t>月</a:t>
                      </a:r>
                      <a:endParaRPr lang="zh-CN" altLang="en-US" sz="1100" b="0" i="0" u="none" strike="noStrike" dirty="0">
                        <a:solidFill>
                          <a:srgbClr val="000000"/>
                        </a:solidFill>
                        <a:effectLst/>
                        <a:latin typeface="+mj-ea"/>
                        <a:ea typeface="+mj-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auto"/>
                      <a:r>
                        <a:rPr lang="zh-CN" altLang="en-US" sz="1100" u="none" strike="noStrike" dirty="0">
                          <a:effectLst/>
                          <a:latin typeface="+mj-ea"/>
                          <a:ea typeface="+mj-ea"/>
                        </a:rPr>
                        <a:t>云辇</a:t>
                      </a:r>
                      <a:r>
                        <a:rPr lang="en-US" altLang="zh-CN" sz="1100" u="none" strike="noStrike" dirty="0">
                          <a:effectLst/>
                          <a:latin typeface="+mj-ea"/>
                          <a:ea typeface="+mj-ea"/>
                        </a:rPr>
                        <a:t>-A</a:t>
                      </a:r>
                      <a:r>
                        <a:rPr lang="zh-CN" altLang="en-US" sz="1100" u="none" strike="noStrike" dirty="0">
                          <a:effectLst/>
                          <a:latin typeface="+mj-ea"/>
                          <a:ea typeface="+mj-ea"/>
                        </a:rPr>
                        <a:t>预瞄功能</a:t>
                      </a:r>
                      <a:endParaRPr lang="zh-CN" altLang="en-US" sz="1100" b="0" i="0" u="none" strike="noStrike" dirty="0">
                        <a:solidFill>
                          <a:srgbClr val="000000"/>
                        </a:solidFill>
                        <a:effectLst/>
                        <a:latin typeface="+mj-ea"/>
                        <a:ea typeface="+mj-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auto"/>
                      <a:r>
                        <a:rPr lang="zh-CN" altLang="en-US" sz="1100" b="0" i="0" u="none" strike="noStrike" kern="1200" dirty="0">
                          <a:solidFill>
                            <a:srgbClr val="C00000"/>
                          </a:solidFill>
                          <a:effectLst/>
                          <a:latin typeface="+mj-ea"/>
                          <a:ea typeface="+mn-ea"/>
                          <a:cs typeface="+mn-cs"/>
                        </a:rPr>
                        <a:t>未在官宣时间内更新</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2"/>
                  </a:ext>
                </a:extLst>
              </a:tr>
              <a:tr h="308032">
                <a:tc vMerge="1">
                  <a:txBody>
                    <a:bodyPr/>
                    <a:lstStyle/>
                    <a:p>
                      <a:pPr algn="ctr" fontAlgn="ct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0" marB="0" anchor="ctr">
                    <a:noFill/>
                  </a:tcPr>
                </a:tc>
                <a:tc vMerge="1">
                  <a:txBody>
                    <a:bodyPr/>
                    <a:lstStyle/>
                    <a:p>
                      <a:pPr algn="ctr" fontAlgn="ctr"/>
                      <a:endParaRPr 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0" marB="0" anchor="ctr">
                    <a:noFill/>
                  </a:tcPr>
                </a:tc>
                <a:tc>
                  <a:txBody>
                    <a:bodyPr/>
                    <a:lstStyle/>
                    <a:p>
                      <a:pPr algn="ctr" fontAlgn="ctr"/>
                      <a:r>
                        <a:rPr lang="en-US" altLang="zh-CN" sz="1100" b="0" i="0" u="none" strike="noStrike">
                          <a:solidFill>
                            <a:srgbClr val="000000"/>
                          </a:solidFill>
                          <a:effectLst/>
                          <a:latin typeface="+mj-ea"/>
                          <a:ea typeface="+mj-ea"/>
                        </a:rPr>
                        <a:t>23</a:t>
                      </a:r>
                      <a:r>
                        <a:rPr lang="zh-CN" altLang="en-US" sz="1100" b="0" i="0" u="none" strike="noStrike">
                          <a:solidFill>
                            <a:srgbClr val="000000"/>
                          </a:solidFill>
                          <a:effectLst/>
                          <a:latin typeface="+mj-ea"/>
                          <a:ea typeface="+mj-ea"/>
                        </a:rPr>
                        <a:t>年年底</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auto"/>
                      <a:r>
                        <a:rPr lang="zh-CN" altLang="en-US" sz="1100" b="0" i="0" u="none" strike="noStrike" dirty="0">
                          <a:solidFill>
                            <a:srgbClr val="000000"/>
                          </a:solidFill>
                          <a:effectLst/>
                          <a:latin typeface="+mj-ea"/>
                          <a:ea typeface="+mj-ea"/>
                        </a:rPr>
                        <a:t>高速</a:t>
                      </a:r>
                      <a:r>
                        <a:rPr lang="en-US" altLang="zh-CN" sz="1100" b="0" i="0" u="none" strike="noStrike" dirty="0">
                          <a:solidFill>
                            <a:srgbClr val="000000"/>
                          </a:solidFill>
                          <a:effectLst/>
                          <a:latin typeface="+mj-ea"/>
                          <a:ea typeface="+mj-ea"/>
                        </a:rPr>
                        <a:t>NOA</a:t>
                      </a:r>
                      <a:r>
                        <a:rPr lang="zh-CN" altLang="en-US" sz="1100" b="0" i="0" u="none" strike="noStrike" dirty="0">
                          <a:solidFill>
                            <a:srgbClr val="000000"/>
                          </a:solidFill>
                          <a:effectLst/>
                          <a:latin typeface="+mj-ea"/>
                          <a:ea typeface="+mj-ea"/>
                        </a:rPr>
                        <a:t>（高速导航辅助驾驶）功能</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auto"/>
                      <a:r>
                        <a:rPr lang="en-US" altLang="zh-CN" sz="1100" b="0" i="0" u="none" strike="noStrike" dirty="0">
                          <a:solidFill>
                            <a:srgbClr val="000000"/>
                          </a:solidFill>
                          <a:effectLst/>
                          <a:latin typeface="+mj-ea"/>
                          <a:ea typeface="+mj-ea"/>
                        </a:rPr>
                        <a:t>-</a:t>
                      </a:r>
                      <a:endParaRPr lang="zh-CN" altLang="en-US" sz="1100" b="0" i="0" u="none" strike="noStrike" dirty="0">
                        <a:solidFill>
                          <a:srgbClr val="000000"/>
                        </a:solidFill>
                        <a:effectLst/>
                        <a:latin typeface="+mj-ea"/>
                        <a:ea typeface="+mj-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3"/>
                  </a:ext>
                </a:extLst>
              </a:tr>
              <a:tr h="308032">
                <a:tc vMerge="1">
                  <a:txBody>
                    <a:bodyPr/>
                    <a:lstStyle/>
                    <a:p>
                      <a:pPr algn="l" fontAlgn="ct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0" marB="0" anchor="ctr">
                    <a:noFill/>
                  </a:tcPr>
                </a:tc>
                <a:tc vMerge="1">
                  <a:txBody>
                    <a:bodyPr/>
                    <a:lstStyle/>
                    <a:p>
                      <a:pPr algn="ctr" fontAlgn="ctr"/>
                      <a:endParaRPr 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0" marB="0" anchor="ctr">
                    <a:noFill/>
                  </a:tcPr>
                </a:tc>
                <a:tc>
                  <a:txBody>
                    <a:bodyPr/>
                    <a:lstStyle/>
                    <a:p>
                      <a:pPr algn="ctr" fontAlgn="ctr"/>
                      <a:r>
                        <a:rPr lang="en-US" altLang="zh-CN" sz="1100" b="0" i="0" u="none" strike="noStrike" dirty="0">
                          <a:solidFill>
                            <a:srgbClr val="000000"/>
                          </a:solidFill>
                          <a:effectLst/>
                          <a:latin typeface="+mj-ea"/>
                          <a:ea typeface="+mj-ea"/>
                        </a:rPr>
                        <a:t>-</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auto"/>
                      <a:r>
                        <a:rPr lang="en-US" sz="1100" b="0" i="0" u="none" strike="noStrike" dirty="0">
                          <a:solidFill>
                            <a:srgbClr val="000000"/>
                          </a:solidFill>
                          <a:effectLst/>
                          <a:latin typeface="+mj-ea"/>
                          <a:ea typeface="+mj-ea"/>
                        </a:rPr>
                        <a:t>AR-HUD</a:t>
                      </a:r>
                      <a:r>
                        <a:rPr lang="zh-CN" altLang="en-US" sz="1100" b="0" i="0" u="none" strike="noStrike" dirty="0">
                          <a:solidFill>
                            <a:srgbClr val="000000"/>
                          </a:solidFill>
                          <a:effectLst/>
                          <a:latin typeface="+mj-ea"/>
                          <a:ea typeface="+mj-ea"/>
                        </a:rPr>
                        <a:t>的清晰度</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auto"/>
                      <a:r>
                        <a:rPr lang="en-US" altLang="zh-CN" sz="1100" b="0" i="0" u="none" strike="noStrike" dirty="0">
                          <a:solidFill>
                            <a:srgbClr val="000000"/>
                          </a:solidFill>
                          <a:effectLst/>
                          <a:latin typeface="+mj-ea"/>
                          <a:ea typeface="+mj-ea"/>
                        </a:rPr>
                        <a:t>-</a:t>
                      </a:r>
                      <a:endParaRPr lang="zh-CN" altLang="en-US" sz="1100" b="0" i="0" u="none" strike="noStrike" dirty="0">
                        <a:solidFill>
                          <a:srgbClr val="000000"/>
                        </a:solidFill>
                        <a:effectLst/>
                        <a:latin typeface="+mj-ea"/>
                        <a:ea typeface="+mj-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4"/>
                  </a:ext>
                </a:extLst>
              </a:tr>
              <a:tr h="308032">
                <a:tc vMerge="1">
                  <a:txBody>
                    <a:bodyPr/>
                    <a:lstStyle/>
                    <a:p>
                      <a:pPr algn="ctr" fontAlgn="ctr"/>
                      <a:endParaRPr lang="zh-CN" altLang="en-US" sz="1100" b="0" i="0" u="none" strike="noStrike" dirty="0">
                        <a:solidFill>
                          <a:srgbClr val="000000"/>
                        </a:solidFill>
                        <a:effectLst/>
                        <a:latin typeface="+mj-ea"/>
                        <a:ea typeface="+mj-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rgbClr val="F8F8F9"/>
                    </a:solidFill>
                  </a:tcPr>
                </a:tc>
                <a:tc>
                  <a:txBody>
                    <a:bodyPr/>
                    <a:lstStyle/>
                    <a:p>
                      <a:pPr algn="ctr" fontAlgn="ctr"/>
                      <a:r>
                        <a:rPr lang="en-US" altLang="zh-CN" sz="1100" b="0" i="0" u="none" strike="noStrike" dirty="0">
                          <a:solidFill>
                            <a:srgbClr val="000000"/>
                          </a:solidFill>
                          <a:effectLst/>
                          <a:latin typeface="+mj-ea"/>
                          <a:ea typeface="+mj-ea"/>
                        </a:rPr>
                        <a:t>D9</a:t>
                      </a:r>
                      <a:endParaRPr lang="en-US" sz="1100" b="0" i="0" u="none" strike="noStrike" dirty="0">
                        <a:solidFill>
                          <a:srgbClr val="000000"/>
                        </a:solidFill>
                        <a:effectLst/>
                        <a:latin typeface="+mj-ea"/>
                        <a:ea typeface="+mj-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ctr"/>
                      <a:r>
                        <a:rPr lang="zh-CN" altLang="en-US" sz="1100" b="0" i="0" u="none" strike="noStrike" dirty="0">
                          <a:solidFill>
                            <a:srgbClr val="000000"/>
                          </a:solidFill>
                          <a:effectLst/>
                          <a:latin typeface="+mj-ea"/>
                          <a:ea typeface="+mj-ea"/>
                        </a:rPr>
                        <a:t>第四季度</a:t>
                      </a:r>
                      <a:endParaRPr lang="en-US" altLang="zh-CN" sz="1100" b="0" i="0" u="none" strike="noStrike" dirty="0">
                        <a:solidFill>
                          <a:srgbClr val="000000"/>
                        </a:solidFill>
                        <a:effectLst/>
                        <a:latin typeface="+mj-ea"/>
                        <a:ea typeface="+mj-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auto"/>
                      <a:r>
                        <a:rPr lang="zh-CN" altLang="en-US" sz="1100" b="0" i="0" u="none" strike="noStrike" dirty="0">
                          <a:solidFill>
                            <a:srgbClr val="000000"/>
                          </a:solidFill>
                          <a:effectLst/>
                          <a:latin typeface="+mj-ea"/>
                          <a:ea typeface="+mj-ea"/>
                        </a:rPr>
                        <a:t>云辇</a:t>
                      </a:r>
                      <a:r>
                        <a:rPr lang="en-US" altLang="zh-CN" sz="1100" b="0" i="0" u="none" strike="noStrike" dirty="0">
                          <a:solidFill>
                            <a:srgbClr val="000000"/>
                          </a:solidFill>
                          <a:effectLst/>
                          <a:latin typeface="+mj-ea"/>
                          <a:ea typeface="+mj-ea"/>
                        </a:rPr>
                        <a:t>- C </a:t>
                      </a:r>
                      <a:r>
                        <a:rPr lang="zh-CN" altLang="en-US" sz="1100" b="0" i="0" u="none" strike="noStrike" dirty="0">
                          <a:solidFill>
                            <a:srgbClr val="000000"/>
                          </a:solidFill>
                          <a:effectLst/>
                          <a:latin typeface="+mj-ea"/>
                          <a:ea typeface="+mj-ea"/>
                        </a:rPr>
                        <a:t>舒适控制三级可调；新增主驾小憩模式功能；</a:t>
                      </a:r>
                      <a:r>
                        <a:rPr lang="en-US" altLang="zh-CN" sz="1100" b="0" i="0" u="none" strike="noStrike" dirty="0">
                          <a:solidFill>
                            <a:srgbClr val="000000"/>
                          </a:solidFill>
                          <a:effectLst/>
                          <a:latin typeface="+mj-ea"/>
                          <a:ea typeface="+mj-ea"/>
                        </a:rPr>
                        <a:t>UWB </a:t>
                      </a:r>
                      <a:r>
                        <a:rPr lang="zh-CN" altLang="en-US" sz="1100" b="0" i="0" u="none" strike="noStrike" dirty="0">
                          <a:solidFill>
                            <a:srgbClr val="000000"/>
                          </a:solidFill>
                          <a:effectLst/>
                          <a:latin typeface="+mj-ea"/>
                          <a:ea typeface="+mj-ea"/>
                        </a:rPr>
                        <a:t>迎宾灯联动功能，靠近车辆时，迎宾灯光自动打开；新增冷暖箱防爆提示，即扶手屏、</a:t>
                      </a:r>
                      <a:r>
                        <a:rPr lang="en-US" altLang="zh-CN" sz="1100" b="0" i="0" u="none" strike="noStrike" dirty="0">
                          <a:solidFill>
                            <a:srgbClr val="000000"/>
                          </a:solidFill>
                          <a:effectLst/>
                          <a:latin typeface="+mj-ea"/>
                          <a:ea typeface="+mj-ea"/>
                        </a:rPr>
                        <a:t>Pad </a:t>
                      </a:r>
                      <a:r>
                        <a:rPr lang="zh-CN" altLang="en-US" sz="1100" b="0" i="0" u="none" strike="noStrike" dirty="0">
                          <a:solidFill>
                            <a:srgbClr val="000000"/>
                          </a:solidFill>
                          <a:effectLst/>
                          <a:latin typeface="+mj-ea"/>
                          <a:ea typeface="+mj-ea"/>
                        </a:rPr>
                        <a:t>上会出现「加热功能开启时，请勿放置可乐等易爆物品」的提示，语音也会实时提醒。</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auto"/>
                      <a:r>
                        <a:rPr lang="en-US" altLang="zh-CN" sz="1100" b="0" i="0" u="none" strike="noStrike" dirty="0">
                          <a:solidFill>
                            <a:srgbClr val="C00000"/>
                          </a:solidFill>
                          <a:effectLst/>
                          <a:latin typeface="+mj-ea"/>
                          <a:ea typeface="+mj-ea"/>
                        </a:rPr>
                        <a:t>11.30</a:t>
                      </a:r>
                      <a:r>
                        <a:rPr lang="zh-CN" altLang="en-US" sz="1100" b="0" i="0" u="none" strike="noStrike" dirty="0">
                          <a:solidFill>
                            <a:srgbClr val="C00000"/>
                          </a:solidFill>
                          <a:effectLst/>
                          <a:latin typeface="+mj-ea"/>
                          <a:ea typeface="+mj-ea"/>
                        </a:rPr>
                        <a:t>推送</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5"/>
                  </a:ext>
                </a:extLst>
              </a:tr>
              <a:tr h="308032">
                <a:tc rowSpan="2">
                  <a:txBody>
                    <a:bodyPr/>
                    <a:lstStyle/>
                    <a:p>
                      <a:pPr algn="ctr" fontAlgn="ctr"/>
                      <a:r>
                        <a:rPr lang="zh-CN" altLang="en-US" sz="1100" b="0" u="none" strike="noStrike" dirty="0">
                          <a:effectLst/>
                          <a:latin typeface="+mj-ea"/>
                          <a:ea typeface="+mj-ea"/>
                        </a:rPr>
                        <a:t>魏牌</a:t>
                      </a:r>
                      <a:endParaRPr lang="zh-CN" altLang="en-US" sz="1100" b="0" i="0" u="none" strike="noStrike" dirty="0">
                        <a:solidFill>
                          <a:srgbClr val="000000"/>
                        </a:solidFill>
                        <a:effectLst/>
                        <a:latin typeface="+mj-ea"/>
                        <a:ea typeface="+mj-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ctr"/>
                      <a:r>
                        <a:rPr lang="zh-CN" altLang="en-US" sz="1100" u="none" strike="noStrike" dirty="0">
                          <a:effectLst/>
                          <a:latin typeface="+mj-ea"/>
                          <a:ea typeface="+mj-ea"/>
                        </a:rPr>
                        <a:t>蓝山</a:t>
                      </a:r>
                      <a:endParaRPr lang="zh-CN" altLang="en-US" sz="1100" b="0" i="0" u="none" strike="noStrike" dirty="0">
                        <a:solidFill>
                          <a:srgbClr val="000000"/>
                        </a:solidFill>
                        <a:effectLst/>
                        <a:latin typeface="+mj-ea"/>
                        <a:ea typeface="+mj-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ctr"/>
                      <a:r>
                        <a:rPr lang="zh-CN" altLang="en-US" sz="1100" u="none" strike="noStrike" dirty="0">
                          <a:effectLst/>
                          <a:latin typeface="+mj-ea"/>
                          <a:ea typeface="+mj-ea"/>
                        </a:rPr>
                        <a:t>第四季度</a:t>
                      </a:r>
                      <a:endParaRPr lang="zh-CN" altLang="en-US" sz="1100" b="0" i="0" u="none" strike="noStrike" dirty="0">
                        <a:solidFill>
                          <a:srgbClr val="000000"/>
                        </a:solidFill>
                        <a:effectLst/>
                        <a:latin typeface="+mj-ea"/>
                        <a:ea typeface="+mj-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auto"/>
                      <a:r>
                        <a:rPr lang="en-US" altLang="zh-CN" sz="1100" u="none" strike="noStrike" dirty="0">
                          <a:effectLst/>
                          <a:latin typeface="+mj-ea"/>
                          <a:ea typeface="+mj-ea"/>
                        </a:rPr>
                        <a:t>k</a:t>
                      </a:r>
                      <a:r>
                        <a:rPr lang="zh-CN" altLang="en-US" sz="1100" u="none" strike="noStrike" dirty="0">
                          <a:effectLst/>
                          <a:latin typeface="+mj-ea"/>
                          <a:ea typeface="+mj-ea"/>
                        </a:rPr>
                        <a:t>歌功能、智能场景</a:t>
                      </a:r>
                      <a:r>
                        <a:rPr lang="en-US" altLang="zh-CN" sz="1100" u="none" strike="noStrike" dirty="0">
                          <a:effectLst/>
                          <a:latin typeface="+mj-ea"/>
                          <a:ea typeface="+mj-ea"/>
                        </a:rPr>
                        <a:t>DIY</a:t>
                      </a:r>
                      <a:endParaRPr lang="en-US" altLang="zh-CN" sz="1100" b="0" i="0" u="none" strike="noStrike" dirty="0">
                        <a:solidFill>
                          <a:srgbClr val="000000"/>
                        </a:solidFill>
                        <a:effectLst/>
                        <a:latin typeface="+mj-ea"/>
                        <a:ea typeface="+mj-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auto"/>
                      <a:r>
                        <a:rPr lang="en-US" altLang="zh-CN" sz="1100" b="0" i="0" u="none" strike="noStrike" dirty="0">
                          <a:solidFill>
                            <a:srgbClr val="000000"/>
                          </a:solidFill>
                          <a:effectLst/>
                          <a:latin typeface="+mj-ea"/>
                          <a:ea typeface="+mj-ea"/>
                        </a:rPr>
                        <a:t>-</a:t>
                      </a:r>
                      <a:endParaRPr lang="zh-CN" altLang="en-US" sz="1100" b="0" i="0" u="none" strike="noStrike" dirty="0">
                        <a:solidFill>
                          <a:srgbClr val="000000"/>
                        </a:solidFill>
                        <a:effectLst/>
                        <a:latin typeface="+mj-ea"/>
                        <a:ea typeface="+mj-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6"/>
                  </a:ext>
                </a:extLst>
              </a:tr>
              <a:tr h="308032">
                <a:tc vMerge="1">
                  <a:txBody>
                    <a:bodyPr/>
                    <a:lstStyle/>
                    <a:p>
                      <a:pPr algn="ctr" fontAlgn="ctr"/>
                      <a:endParaRPr lang="zh-CN" altLang="en-US" sz="1200" b="0" i="0" u="none" strike="noStrike" dirty="0">
                        <a:solidFill>
                          <a:srgbClr val="000000"/>
                        </a:solidFill>
                        <a:effectLst/>
                        <a:latin typeface="+mn-ea"/>
                        <a:ea typeface="+mn-ea"/>
                      </a:endParaRPr>
                    </a:p>
                  </a:txBody>
                  <a:tcPr marL="0" marR="0" marT="0" marB="0" anchor="ctr">
                    <a:noFill/>
                  </a:tcPr>
                </a:tc>
                <a:tc>
                  <a:txBody>
                    <a:bodyPr/>
                    <a:lstStyle/>
                    <a:p>
                      <a:pPr algn="ctr" fontAlgn="ctr"/>
                      <a:r>
                        <a:rPr lang="zh-CN" altLang="en-US" sz="1100" u="none" strike="noStrike" dirty="0">
                          <a:effectLst/>
                          <a:latin typeface="+mj-ea"/>
                          <a:ea typeface="+mj-ea"/>
                        </a:rPr>
                        <a:t>摩卡、拿铁、玛奇朵</a:t>
                      </a:r>
                      <a:endParaRPr lang="zh-CN" altLang="en-US" sz="1100" b="0" i="0" u="none" strike="noStrike" dirty="0">
                        <a:solidFill>
                          <a:srgbClr val="000000"/>
                        </a:solidFill>
                        <a:effectLst/>
                        <a:latin typeface="+mj-ea"/>
                        <a:ea typeface="+mj-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ctr"/>
                      <a:r>
                        <a:rPr lang="zh-CN" altLang="en-US" sz="1100" u="none" strike="noStrike" dirty="0">
                          <a:effectLst/>
                          <a:latin typeface="+mj-ea"/>
                          <a:ea typeface="+mj-ea"/>
                        </a:rPr>
                        <a:t>第四季度</a:t>
                      </a:r>
                      <a:endParaRPr lang="zh-CN" altLang="en-US" sz="1100" b="0" i="0" u="none" strike="noStrike" dirty="0">
                        <a:solidFill>
                          <a:srgbClr val="000000"/>
                        </a:solidFill>
                        <a:effectLst/>
                        <a:latin typeface="+mj-ea"/>
                        <a:ea typeface="+mj-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auto"/>
                      <a:r>
                        <a:rPr lang="zh-CN" altLang="en-US" sz="1100" u="none" strike="noStrike" dirty="0">
                          <a:effectLst/>
                          <a:latin typeface="+mj-ea"/>
                          <a:ea typeface="+mj-ea"/>
                        </a:rPr>
                        <a:t>屏幕显示功能、</a:t>
                      </a:r>
                      <a:r>
                        <a:rPr lang="en-US" altLang="zh-CN" sz="1100" u="none" strike="noStrike" dirty="0">
                          <a:effectLst/>
                          <a:latin typeface="+mj-ea"/>
                          <a:ea typeface="+mj-ea"/>
                        </a:rPr>
                        <a:t>360</a:t>
                      </a:r>
                      <a:r>
                        <a:rPr lang="zh-CN" altLang="en-US" sz="1100" u="none" strike="noStrike" dirty="0">
                          <a:effectLst/>
                          <a:latin typeface="+mj-ea"/>
                          <a:ea typeface="+mj-ea"/>
                        </a:rPr>
                        <a:t>环视、新闻推送</a:t>
                      </a:r>
                      <a:endParaRPr lang="zh-CN" altLang="en-US" sz="1100" b="0" i="0" u="none" strike="noStrike" dirty="0">
                        <a:solidFill>
                          <a:srgbClr val="000000"/>
                        </a:solidFill>
                        <a:effectLst/>
                        <a:latin typeface="+mj-ea"/>
                        <a:ea typeface="+mj-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auto"/>
                      <a:r>
                        <a:rPr lang="en-US" altLang="zh-CN" sz="1100" b="0" i="0" u="none" strike="noStrike" dirty="0">
                          <a:solidFill>
                            <a:srgbClr val="000000"/>
                          </a:solidFill>
                          <a:effectLst/>
                          <a:latin typeface="+mj-ea"/>
                          <a:ea typeface="+mj-ea"/>
                        </a:rPr>
                        <a:t>-</a:t>
                      </a:r>
                      <a:endParaRPr lang="zh-CN" altLang="en-US" sz="1100" b="0" i="0" u="none" strike="noStrike" dirty="0">
                        <a:solidFill>
                          <a:srgbClr val="000000"/>
                        </a:solidFill>
                        <a:effectLst/>
                        <a:latin typeface="+mj-ea"/>
                        <a:ea typeface="+mj-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7"/>
                  </a:ext>
                </a:extLst>
              </a:tr>
            </a:tbl>
          </a:graphicData>
        </a:graphic>
      </p:graphicFrame>
    </p:spTree>
    <p:extLst>
      <p:ext uri="{BB962C8B-B14F-4D97-AF65-F5344CB8AC3E}">
        <p14:creationId xmlns:p14="http://schemas.microsoft.com/office/powerpoint/2010/main" val="20896719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剪去对角的矩形 24">
            <a:extLst>
              <a:ext uri="{FF2B5EF4-FFF2-40B4-BE49-F238E27FC236}">
                <a16:creationId xmlns:a16="http://schemas.microsoft.com/office/drawing/2014/main" id="{BC598D49-AC4B-A64A-A856-C2F63C8FBF18}"/>
              </a:ext>
            </a:extLst>
          </p:cNvPr>
          <p:cNvSpPr/>
          <p:nvPr/>
        </p:nvSpPr>
        <p:spPr>
          <a:xfrm>
            <a:off x="1249180" y="1485138"/>
            <a:ext cx="9693640" cy="5258561"/>
          </a:xfrm>
          <a:prstGeom prst="snip2DiagRect">
            <a:avLst>
              <a:gd name="adj1" fmla="val 0"/>
              <a:gd name="adj2" fmla="val 1118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FFFFF"/>
              </a:solidFill>
            </a:endParaRPr>
          </a:p>
        </p:txBody>
      </p:sp>
      <p:pic>
        <p:nvPicPr>
          <p:cNvPr id="6" name="图片 5">
            <a:extLst>
              <a:ext uri="{FF2B5EF4-FFF2-40B4-BE49-F238E27FC236}">
                <a16:creationId xmlns:a16="http://schemas.microsoft.com/office/drawing/2014/main" id="{5DC90B10-631B-BB49-992E-08251512C0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98793" y="5088792"/>
            <a:ext cx="685300" cy="673100"/>
          </a:xfrm>
          <a:prstGeom prst="rect">
            <a:avLst/>
          </a:prstGeom>
        </p:spPr>
      </p:pic>
      <p:sp>
        <p:nvSpPr>
          <p:cNvPr id="10" name="文本框 9">
            <a:extLst>
              <a:ext uri="{FF2B5EF4-FFF2-40B4-BE49-F238E27FC236}">
                <a16:creationId xmlns:a16="http://schemas.microsoft.com/office/drawing/2014/main" id="{269660DE-0AAE-AD46-997F-CF34E2202425}"/>
              </a:ext>
            </a:extLst>
          </p:cNvPr>
          <p:cNvSpPr txBox="1"/>
          <p:nvPr/>
        </p:nvSpPr>
        <p:spPr>
          <a:xfrm>
            <a:off x="2105567" y="4765358"/>
            <a:ext cx="373081" cy="1107996"/>
          </a:xfrm>
          <a:prstGeom prst="rect">
            <a:avLst/>
          </a:prstGeom>
          <a:noFill/>
        </p:spPr>
        <p:txBody>
          <a:bodyPr wrap="square" rtlCol="0">
            <a:spAutoFit/>
          </a:bodyPr>
          <a:lstStyle>
            <a:defPPr>
              <a:defRPr lang="zh-CN"/>
            </a:defPPr>
            <a:lvl1pPr>
              <a:defRPr kumimoji="1" sz="6600" b="1" i="1">
                <a:solidFill>
                  <a:schemeClr val="bg1"/>
                </a:solidFill>
                <a:effectLst>
                  <a:outerShdw dist="38100" dir="2700000" algn="tl" rotWithShape="0">
                    <a:srgbClr val="3150B1">
                      <a:alpha val="40000"/>
                    </a:srgbClr>
                  </a:outerShdw>
                </a:effectLst>
                <a:latin typeface="Arial" panose="020B0604020202020204" pitchFamily="34" charset="0"/>
                <a:cs typeface="Arial" panose="020B0604020202020204" pitchFamily="34" charset="0"/>
              </a:defRPr>
            </a:lvl1pPr>
          </a:lstStyle>
          <a:p>
            <a:r>
              <a:rPr lang="en-US" altLang="zh-CN" dirty="0">
                <a:solidFill>
                  <a:srgbClr val="FFFFFF"/>
                </a:solidFill>
                <a:effectLst>
                  <a:outerShdw dist="63500" dir="19680000" algn="tl" rotWithShape="0">
                    <a:srgbClr val="3150B1">
                      <a:alpha val="40000"/>
                    </a:srgbClr>
                  </a:outerShdw>
                </a:effectLst>
              </a:rPr>
              <a:t>3</a:t>
            </a:r>
            <a:endParaRPr lang="zh-CN" altLang="en-US" dirty="0">
              <a:solidFill>
                <a:srgbClr val="FFFFFF"/>
              </a:solidFill>
              <a:effectLst>
                <a:outerShdw dist="63500" dir="19680000" algn="tl" rotWithShape="0">
                  <a:srgbClr val="3150B1">
                    <a:alpha val="40000"/>
                  </a:srgbClr>
                </a:outerShdw>
              </a:effectLst>
            </a:endParaRPr>
          </a:p>
        </p:txBody>
      </p:sp>
      <p:sp>
        <p:nvSpPr>
          <p:cNvPr id="13" name="TextBox 13">
            <a:extLst>
              <a:ext uri="{FF2B5EF4-FFF2-40B4-BE49-F238E27FC236}">
                <a16:creationId xmlns:a16="http://schemas.microsoft.com/office/drawing/2014/main" id="{C01F9A6B-80E6-D445-91E8-1DACC2D5CA2A}"/>
              </a:ext>
            </a:extLst>
          </p:cNvPr>
          <p:cNvSpPr txBox="1"/>
          <p:nvPr/>
        </p:nvSpPr>
        <p:spPr>
          <a:xfrm>
            <a:off x="2920070" y="3719973"/>
            <a:ext cx="7596160" cy="830997"/>
          </a:xfrm>
          <a:prstGeom prst="rect">
            <a:avLst/>
          </a:prstGeom>
          <a:noFill/>
        </p:spPr>
        <p:txBody>
          <a:bodyPr wrap="square" rtlCol="0">
            <a:spAutoFit/>
          </a:bodyPr>
          <a:lstStyle/>
          <a:p>
            <a:pPr>
              <a:lnSpc>
                <a:spcPct val="120000"/>
              </a:lnSpc>
            </a:pPr>
            <a:r>
              <a:rPr lang="zh-CN" altLang="en-US" sz="2400" b="1" dirty="0">
                <a:solidFill>
                  <a:srgbClr val="0E0D10"/>
                </a:solidFill>
                <a:latin typeface="Arial" panose="020B0604020202020204" pitchFamily="34" charset="0"/>
                <a:sym typeface="Arial"/>
              </a:rPr>
              <a:t>行业总览</a:t>
            </a:r>
          </a:p>
          <a:p>
            <a:pPr>
              <a:lnSpc>
                <a:spcPct val="120000"/>
              </a:lnSpc>
            </a:pPr>
            <a:r>
              <a:rPr lang="zh-CN" altLang="en-US" sz="1600" dirty="0">
                <a:solidFill>
                  <a:srgbClr val="5D5E5C"/>
                </a:solidFill>
                <a:latin typeface="Arial" panose="020B0604020202020204" pitchFamily="34" charset="0"/>
                <a:sym typeface="Arial"/>
              </a:rPr>
              <a:t>行业整体</a:t>
            </a:r>
            <a:r>
              <a:rPr lang="en-US" altLang="zh-CN" sz="1600" dirty="0">
                <a:solidFill>
                  <a:srgbClr val="5D5E5C"/>
                </a:solidFill>
                <a:latin typeface="Arial" panose="020B0604020202020204" pitchFamily="34" charset="0"/>
                <a:sym typeface="Arial"/>
              </a:rPr>
              <a:t>OTA</a:t>
            </a:r>
            <a:r>
              <a:rPr lang="zh-CN" altLang="en-US" sz="1600" dirty="0">
                <a:solidFill>
                  <a:srgbClr val="5D5E5C"/>
                </a:solidFill>
                <a:latin typeface="Arial" panose="020B0604020202020204" pitchFamily="34" charset="0"/>
                <a:sym typeface="Arial"/>
              </a:rPr>
              <a:t>数据分析</a:t>
            </a:r>
          </a:p>
        </p:txBody>
      </p:sp>
      <p:pic>
        <p:nvPicPr>
          <p:cNvPr id="21" name="图片 20">
            <a:extLst>
              <a:ext uri="{FF2B5EF4-FFF2-40B4-BE49-F238E27FC236}">
                <a16:creationId xmlns:a16="http://schemas.microsoft.com/office/drawing/2014/main" id="{EA718393-3914-F945-B6C5-C652B698CCF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1132" y="383236"/>
            <a:ext cx="3382212" cy="894765"/>
          </a:xfrm>
          <a:prstGeom prst="rect">
            <a:avLst/>
          </a:prstGeom>
        </p:spPr>
      </p:pic>
      <p:sp>
        <p:nvSpPr>
          <p:cNvPr id="22" name="Untertitel 27">
            <a:extLst>
              <a:ext uri="{FF2B5EF4-FFF2-40B4-BE49-F238E27FC236}">
                <a16:creationId xmlns:a16="http://schemas.microsoft.com/office/drawing/2014/main" id="{BE9BB2CC-D4DB-5D4A-A609-598AC2ADA135}"/>
              </a:ext>
            </a:extLst>
          </p:cNvPr>
          <p:cNvSpPr txBox="1">
            <a:spLocks/>
          </p:cNvSpPr>
          <p:nvPr/>
        </p:nvSpPr>
        <p:spPr>
          <a:xfrm>
            <a:off x="1900418" y="726092"/>
            <a:ext cx="1283639" cy="276999"/>
          </a:xfrm>
          <a:prstGeom prst="rect">
            <a:avLst/>
          </a:prstGeom>
        </p:spPr>
        <p:txBody>
          <a:bodyPr wrap="square" lIns="0" tIns="0" rIns="0" bIns="0" anchor="ctr">
            <a:spAutoFit/>
          </a:bodyPr>
          <a:lstStyle/>
          <a:p>
            <a:pPr algn="ctr">
              <a:lnSpc>
                <a:spcPct val="90000"/>
              </a:lnSpc>
              <a:spcBef>
                <a:spcPts val="1000"/>
              </a:spcBef>
              <a:defRPr/>
            </a:pPr>
            <a:r>
              <a:rPr lang="zh-CN" altLang="en-US" sz="2000" b="1" spc="600" dirty="0">
                <a:solidFill>
                  <a:srgbClr val="3E58ED"/>
                </a:solidFill>
                <a:latin typeface="Arial" panose="020B0604020202020204" pitchFamily="34" charset="0"/>
                <a:cs typeface="Arial" panose="020B0604020202020204" pitchFamily="34" charset="0"/>
              </a:rPr>
              <a:t>目录</a:t>
            </a:r>
            <a:endParaRPr lang="en-US" altLang="zh-CN" sz="2000" b="1" spc="600" dirty="0">
              <a:solidFill>
                <a:srgbClr val="3E58ED"/>
              </a:solidFill>
              <a:latin typeface="Arial" panose="020B0604020202020204" pitchFamily="34" charset="0"/>
              <a:cs typeface="Arial" panose="020B0604020202020204" pitchFamily="34" charset="0"/>
            </a:endParaRPr>
          </a:p>
        </p:txBody>
      </p:sp>
      <p:sp>
        <p:nvSpPr>
          <p:cNvPr id="23" name="Untertitel 27">
            <a:extLst>
              <a:ext uri="{FF2B5EF4-FFF2-40B4-BE49-F238E27FC236}">
                <a16:creationId xmlns:a16="http://schemas.microsoft.com/office/drawing/2014/main" id="{F9453E7C-9F2B-5045-8299-5C47C2154FFE}"/>
              </a:ext>
            </a:extLst>
          </p:cNvPr>
          <p:cNvSpPr txBox="1">
            <a:spLocks/>
          </p:cNvSpPr>
          <p:nvPr/>
        </p:nvSpPr>
        <p:spPr>
          <a:xfrm>
            <a:off x="1542156" y="692120"/>
            <a:ext cx="2000164" cy="276999"/>
          </a:xfrm>
          <a:prstGeom prst="rect">
            <a:avLst/>
          </a:prstGeom>
        </p:spPr>
        <p:txBody>
          <a:bodyPr wrap="square" lIns="0" tIns="0" rIns="0" bIns="0" anchor="ctr">
            <a:spAutoFit/>
          </a:bodyPr>
          <a:lstStyle/>
          <a:p>
            <a:pPr algn="ctr">
              <a:lnSpc>
                <a:spcPct val="90000"/>
              </a:lnSpc>
              <a:spcBef>
                <a:spcPts val="1000"/>
              </a:spcBef>
              <a:defRPr/>
            </a:pPr>
            <a:r>
              <a:rPr lang="zh-CN" altLang="en-US" sz="2000" b="1" spc="600" dirty="0">
                <a:solidFill>
                  <a:srgbClr val="FFFFFF"/>
                </a:solidFill>
                <a:latin typeface="Arial" panose="020B0604020202020204" pitchFamily="34" charset="0"/>
                <a:cs typeface="Arial" panose="020B0604020202020204" pitchFamily="34" charset="0"/>
              </a:rPr>
              <a:t>目录</a:t>
            </a:r>
            <a:endParaRPr lang="en-US" altLang="zh-CN" sz="2000" b="1" spc="600" dirty="0">
              <a:solidFill>
                <a:srgbClr val="FFFFFF"/>
              </a:solidFill>
              <a:latin typeface="Arial" panose="020B0604020202020204" pitchFamily="34" charset="0"/>
              <a:cs typeface="Arial" panose="020B0604020202020204" pitchFamily="34" charset="0"/>
            </a:endParaRPr>
          </a:p>
        </p:txBody>
      </p:sp>
      <p:pic>
        <p:nvPicPr>
          <p:cNvPr id="26" name="图片 25">
            <a:extLst>
              <a:ext uri="{FF2B5EF4-FFF2-40B4-BE49-F238E27FC236}">
                <a16:creationId xmlns:a16="http://schemas.microsoft.com/office/drawing/2014/main" id="{8A60A660-0D43-C04A-BDD2-E04B3AD6A7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99293" y="3835966"/>
            <a:ext cx="685300" cy="673100"/>
          </a:xfrm>
          <a:prstGeom prst="rect">
            <a:avLst/>
          </a:prstGeom>
        </p:spPr>
      </p:pic>
      <p:sp>
        <p:nvSpPr>
          <p:cNvPr id="9" name="文本框 8">
            <a:extLst>
              <a:ext uri="{FF2B5EF4-FFF2-40B4-BE49-F238E27FC236}">
                <a16:creationId xmlns:a16="http://schemas.microsoft.com/office/drawing/2014/main" id="{E8EAFD74-3A4A-6942-AA18-2E8A618D8656}"/>
              </a:ext>
            </a:extLst>
          </p:cNvPr>
          <p:cNvSpPr txBox="1"/>
          <p:nvPr/>
        </p:nvSpPr>
        <p:spPr>
          <a:xfrm>
            <a:off x="2105567" y="3529216"/>
            <a:ext cx="412292" cy="1107996"/>
          </a:xfrm>
          <a:prstGeom prst="rect">
            <a:avLst/>
          </a:prstGeom>
          <a:noFill/>
        </p:spPr>
        <p:txBody>
          <a:bodyPr wrap="square" rtlCol="0">
            <a:spAutoFit/>
          </a:bodyPr>
          <a:lstStyle/>
          <a:p>
            <a:r>
              <a:rPr kumimoji="1" lang="en-US" altLang="zh-CN" sz="6600" b="1" i="1" dirty="0">
                <a:solidFill>
                  <a:srgbClr val="FFFFFF"/>
                </a:solidFill>
                <a:effectLst>
                  <a:outerShdw dist="63500" dir="19680000" algn="tl" rotWithShape="0">
                    <a:srgbClr val="3150B1">
                      <a:alpha val="40000"/>
                    </a:srgbClr>
                  </a:outerShdw>
                </a:effectLst>
                <a:latin typeface="Arial" panose="020B0604020202020204" pitchFamily="34" charset="0"/>
                <a:cs typeface="Arial" panose="020B0604020202020204" pitchFamily="34" charset="0"/>
              </a:rPr>
              <a:t>2</a:t>
            </a:r>
            <a:endParaRPr kumimoji="1" lang="zh-CN" altLang="en-US" sz="6600" b="1" i="1" dirty="0">
              <a:solidFill>
                <a:srgbClr val="FFFFFF"/>
              </a:solidFill>
              <a:effectLst>
                <a:outerShdw dist="63500" dir="19680000" algn="tl" rotWithShape="0">
                  <a:srgbClr val="3150B1">
                    <a:alpha val="40000"/>
                  </a:srgbClr>
                </a:outerShdw>
              </a:effectLst>
              <a:latin typeface="Arial" panose="020B0604020202020204" pitchFamily="34" charset="0"/>
              <a:cs typeface="Arial" panose="020B0604020202020204" pitchFamily="34" charset="0"/>
            </a:endParaRPr>
          </a:p>
        </p:txBody>
      </p:sp>
      <p:sp>
        <p:nvSpPr>
          <p:cNvPr id="8" name="文本框 7"/>
          <p:cNvSpPr txBox="1"/>
          <p:nvPr/>
        </p:nvSpPr>
        <p:spPr>
          <a:xfrm>
            <a:off x="2920070" y="5009843"/>
            <a:ext cx="5506033" cy="830997"/>
          </a:xfrm>
          <a:prstGeom prst="rect">
            <a:avLst/>
          </a:prstGeom>
          <a:noFill/>
        </p:spPr>
        <p:txBody>
          <a:bodyPr wrap="square" rtlCol="0">
            <a:spAutoFit/>
          </a:bodyPr>
          <a:lstStyle>
            <a:defPPr>
              <a:defRPr lang="zh-CN"/>
            </a:defPPr>
            <a:lvl1pPr>
              <a:lnSpc>
                <a:spcPct val="120000"/>
              </a:lnSpc>
              <a:defRPr sz="2670" b="1">
                <a:latin typeface="Arial" panose="020B0604020202020204" pitchFamily="34" charset="0"/>
                <a:ea typeface="微软雅黑" panose="020B0503020204020204" pitchFamily="34" charset="-122"/>
              </a:defRPr>
            </a:lvl1pPr>
          </a:lstStyle>
          <a:p>
            <a:r>
              <a:rPr lang="zh-CN" altLang="en-US" sz="2400" dirty="0">
                <a:solidFill>
                  <a:srgbClr val="0E0D10"/>
                </a:solidFill>
              </a:rPr>
              <a:t>技术</a:t>
            </a:r>
            <a:r>
              <a:rPr lang="en-US" altLang="zh-CN" sz="2400" dirty="0">
                <a:solidFill>
                  <a:srgbClr val="0E0D10"/>
                </a:solidFill>
              </a:rPr>
              <a:t>/</a:t>
            </a:r>
            <a:r>
              <a:rPr lang="zh-CN" altLang="en-US" sz="2400" dirty="0">
                <a:solidFill>
                  <a:srgbClr val="0E0D10"/>
                </a:solidFill>
              </a:rPr>
              <a:t>政策</a:t>
            </a:r>
            <a:r>
              <a:rPr lang="en-US" altLang="zh-CN" sz="2400" dirty="0">
                <a:solidFill>
                  <a:srgbClr val="0E0D10"/>
                </a:solidFill>
              </a:rPr>
              <a:t>/</a:t>
            </a:r>
            <a:r>
              <a:rPr lang="zh-CN" altLang="en-US" sz="2400" dirty="0">
                <a:solidFill>
                  <a:srgbClr val="0E0D10"/>
                </a:solidFill>
              </a:rPr>
              <a:t>运营</a:t>
            </a:r>
          </a:p>
          <a:p>
            <a:r>
              <a:rPr lang="en-US" altLang="zh-CN" sz="1600" b="0" dirty="0">
                <a:solidFill>
                  <a:srgbClr val="5D5E5C"/>
                </a:solidFill>
                <a:sym typeface="Arial"/>
              </a:rPr>
              <a:t>OTA</a:t>
            </a:r>
            <a:r>
              <a:rPr lang="zh-CN" altLang="en-US" sz="1600" b="0" dirty="0">
                <a:solidFill>
                  <a:srgbClr val="5D5E5C"/>
                </a:solidFill>
                <a:sym typeface="Arial"/>
              </a:rPr>
              <a:t>运营活动</a:t>
            </a:r>
            <a:r>
              <a:rPr lang="zh-CN" altLang="en-US" sz="1600" b="0" dirty="0">
                <a:solidFill>
                  <a:srgbClr val="5D5E5C"/>
                </a:solidFill>
              </a:rPr>
              <a:t>、</a:t>
            </a:r>
            <a:r>
              <a:rPr lang="en-US" altLang="zh-CN" sz="1600" b="0" dirty="0">
                <a:solidFill>
                  <a:srgbClr val="5D5E5C"/>
                </a:solidFill>
                <a:sym typeface="Arial"/>
              </a:rPr>
              <a:t> OTA</a:t>
            </a:r>
            <a:r>
              <a:rPr lang="zh-CN" altLang="en-US" sz="1600" b="0" dirty="0">
                <a:solidFill>
                  <a:srgbClr val="5D5E5C"/>
                </a:solidFill>
                <a:sym typeface="Arial"/>
              </a:rPr>
              <a:t>运营详情、</a:t>
            </a:r>
            <a:r>
              <a:rPr lang="en-US" altLang="zh-CN" sz="1600" b="0" dirty="0">
                <a:solidFill>
                  <a:srgbClr val="5D5E5C"/>
                </a:solidFill>
                <a:sym typeface="Arial"/>
              </a:rPr>
              <a:t>OTA</a:t>
            </a:r>
            <a:r>
              <a:rPr lang="zh-CN" altLang="en-US" sz="1600" b="0" dirty="0">
                <a:solidFill>
                  <a:srgbClr val="5D5E5C"/>
                </a:solidFill>
                <a:sym typeface="Arial"/>
              </a:rPr>
              <a:t>升级预告</a:t>
            </a:r>
            <a:endParaRPr lang="zh-CN" altLang="en-US" sz="1600" b="0" dirty="0">
              <a:solidFill>
                <a:srgbClr val="5D5E5C"/>
              </a:solidFill>
            </a:endParaRPr>
          </a:p>
        </p:txBody>
      </p:sp>
      <p:grpSp>
        <p:nvGrpSpPr>
          <p:cNvPr id="12" name="图形 159">
            <a:extLst>
              <a:ext uri="{FF2B5EF4-FFF2-40B4-BE49-F238E27FC236}">
                <a16:creationId xmlns:a16="http://schemas.microsoft.com/office/drawing/2014/main" id="{83FFB4FD-3191-0B4C-9304-C46C79F5C67E}"/>
              </a:ext>
            </a:extLst>
          </p:cNvPr>
          <p:cNvGrpSpPr/>
          <p:nvPr/>
        </p:nvGrpSpPr>
        <p:grpSpPr>
          <a:xfrm>
            <a:off x="10451903" y="272740"/>
            <a:ext cx="1165392" cy="326751"/>
            <a:chOff x="829341" y="3964226"/>
            <a:chExt cx="1990574" cy="558112"/>
          </a:xfrm>
          <a:solidFill>
            <a:schemeClr val="bg1"/>
          </a:solidFill>
        </p:grpSpPr>
        <p:sp>
          <p:nvSpPr>
            <p:cNvPr id="14" name="任意形状 161">
              <a:extLst>
                <a:ext uri="{FF2B5EF4-FFF2-40B4-BE49-F238E27FC236}">
                  <a16:creationId xmlns:a16="http://schemas.microsoft.com/office/drawing/2014/main" id="{97DFBB16-44BF-9248-B7A3-00916646B49F}"/>
                </a:ext>
              </a:extLst>
            </p:cNvPr>
            <p:cNvSpPr/>
            <p:nvPr/>
          </p:nvSpPr>
          <p:spPr>
            <a:xfrm>
              <a:off x="829341" y="4084287"/>
              <a:ext cx="560020" cy="438051"/>
            </a:xfrm>
            <a:custGeom>
              <a:avLst/>
              <a:gdLst>
                <a:gd name="connsiteX0" fmla="*/ 161379 w 560020"/>
                <a:gd name="connsiteY0" fmla="*/ 274425 h 438051"/>
                <a:gd name="connsiteX1" fmla="*/ 100261 w 560020"/>
                <a:gd name="connsiteY1" fmla="*/ 268937 h 438051"/>
                <a:gd name="connsiteX2" fmla="*/ 0 w 560020"/>
                <a:gd name="connsiteY2" fmla="*/ 438051 h 438051"/>
                <a:gd name="connsiteX3" fmla="*/ 4120 w 560020"/>
                <a:gd name="connsiteY3" fmla="*/ 438051 h 438051"/>
                <a:gd name="connsiteX4" fmla="*/ 560021 w 560020"/>
                <a:gd name="connsiteY4" fmla="*/ 0 h 438051"/>
                <a:gd name="connsiteX5" fmla="*/ 161379 w 560020"/>
                <a:gd name="connsiteY5" fmla="*/ 274425 h 438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0020" h="438051">
                  <a:moveTo>
                    <a:pt x="161379" y="274425"/>
                  </a:moveTo>
                  <a:cubicBezTo>
                    <a:pt x="130477" y="274082"/>
                    <a:pt x="108845" y="270652"/>
                    <a:pt x="100261" y="268937"/>
                  </a:cubicBezTo>
                  <a:lnTo>
                    <a:pt x="0" y="438051"/>
                  </a:lnTo>
                  <a:cubicBezTo>
                    <a:pt x="1373" y="438051"/>
                    <a:pt x="2747" y="438051"/>
                    <a:pt x="4120" y="438051"/>
                  </a:cubicBezTo>
                  <a:cubicBezTo>
                    <a:pt x="71762" y="438051"/>
                    <a:pt x="420273" y="408207"/>
                    <a:pt x="560021" y="0"/>
                  </a:cubicBezTo>
                  <a:cubicBezTo>
                    <a:pt x="446369" y="225372"/>
                    <a:pt x="265418" y="276140"/>
                    <a:pt x="161379" y="274425"/>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15" name="任意形状 162">
              <a:extLst>
                <a:ext uri="{FF2B5EF4-FFF2-40B4-BE49-F238E27FC236}">
                  <a16:creationId xmlns:a16="http://schemas.microsoft.com/office/drawing/2014/main" id="{E78577DD-B0BF-1642-83D1-456CA730E7EE}"/>
                </a:ext>
              </a:extLst>
            </p:cNvPr>
            <p:cNvSpPr/>
            <p:nvPr/>
          </p:nvSpPr>
          <p:spPr>
            <a:xfrm>
              <a:off x="1941486" y="4136085"/>
              <a:ext cx="403448" cy="384195"/>
            </a:xfrm>
            <a:custGeom>
              <a:avLst/>
              <a:gdLst>
                <a:gd name="connsiteX0" fmla="*/ 150049 w 403448"/>
                <a:gd name="connsiteY0" fmla="*/ 0 h 384195"/>
                <a:gd name="connsiteX1" fmla="*/ 0 w 403448"/>
                <a:gd name="connsiteY1" fmla="*/ 384195 h 384195"/>
                <a:gd name="connsiteX2" fmla="*/ 85840 w 403448"/>
                <a:gd name="connsiteY2" fmla="*/ 384195 h 384195"/>
                <a:gd name="connsiteX3" fmla="*/ 111249 w 403448"/>
                <a:gd name="connsiteY3" fmla="*/ 315932 h 384195"/>
                <a:gd name="connsiteX4" fmla="*/ 116743 w 403448"/>
                <a:gd name="connsiteY4" fmla="*/ 311816 h 384195"/>
                <a:gd name="connsiteX5" fmla="*/ 287393 w 403448"/>
                <a:gd name="connsiteY5" fmla="*/ 311816 h 384195"/>
                <a:gd name="connsiteX6" fmla="*/ 292886 w 403448"/>
                <a:gd name="connsiteY6" fmla="*/ 315932 h 384195"/>
                <a:gd name="connsiteX7" fmla="*/ 318638 w 403448"/>
                <a:gd name="connsiteY7" fmla="*/ 384195 h 384195"/>
                <a:gd name="connsiteX8" fmla="*/ 403449 w 403448"/>
                <a:gd name="connsiteY8" fmla="*/ 384195 h 384195"/>
                <a:gd name="connsiteX9" fmla="*/ 253743 w 403448"/>
                <a:gd name="connsiteY9" fmla="*/ 0 h 384195"/>
                <a:gd name="connsiteX10" fmla="*/ 150049 w 403448"/>
                <a:gd name="connsiteY10" fmla="*/ 0 h 384195"/>
                <a:gd name="connsiteX11" fmla="*/ 266104 w 403448"/>
                <a:gd name="connsiteY11" fmla="*/ 243895 h 384195"/>
                <a:gd name="connsiteX12" fmla="*/ 261297 w 403448"/>
                <a:gd name="connsiteY12" fmla="*/ 246297 h 384195"/>
                <a:gd name="connsiteX13" fmla="*/ 142151 w 403448"/>
                <a:gd name="connsiteY13" fmla="*/ 246297 h 384195"/>
                <a:gd name="connsiteX14" fmla="*/ 137344 w 403448"/>
                <a:gd name="connsiteY14" fmla="*/ 243552 h 384195"/>
                <a:gd name="connsiteX15" fmla="*/ 136657 w 403448"/>
                <a:gd name="connsiteY15" fmla="*/ 238407 h 384195"/>
                <a:gd name="connsiteX16" fmla="*/ 196402 w 403448"/>
                <a:gd name="connsiteY16" fmla="*/ 76839 h 384195"/>
                <a:gd name="connsiteX17" fmla="*/ 201896 w 403448"/>
                <a:gd name="connsiteY17" fmla="*/ 73066 h 384195"/>
                <a:gd name="connsiteX18" fmla="*/ 207390 w 403448"/>
                <a:gd name="connsiteY18" fmla="*/ 76839 h 384195"/>
                <a:gd name="connsiteX19" fmla="*/ 266791 w 403448"/>
                <a:gd name="connsiteY19" fmla="*/ 238407 h 384195"/>
                <a:gd name="connsiteX20" fmla="*/ 266104 w 403448"/>
                <a:gd name="connsiteY20" fmla="*/ 243895 h 384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3448" h="384195">
                  <a:moveTo>
                    <a:pt x="150049" y="0"/>
                  </a:moveTo>
                  <a:lnTo>
                    <a:pt x="0" y="384195"/>
                  </a:lnTo>
                  <a:lnTo>
                    <a:pt x="85840" y="384195"/>
                  </a:lnTo>
                  <a:lnTo>
                    <a:pt x="111249" y="315932"/>
                  </a:lnTo>
                  <a:cubicBezTo>
                    <a:pt x="111936" y="313531"/>
                    <a:pt x="114339" y="311816"/>
                    <a:pt x="116743" y="311816"/>
                  </a:cubicBezTo>
                  <a:lnTo>
                    <a:pt x="287393" y="311816"/>
                  </a:lnTo>
                  <a:cubicBezTo>
                    <a:pt x="289796" y="311816"/>
                    <a:pt x="292200" y="313531"/>
                    <a:pt x="292886" y="315932"/>
                  </a:cubicBezTo>
                  <a:lnTo>
                    <a:pt x="318638" y="384195"/>
                  </a:lnTo>
                  <a:lnTo>
                    <a:pt x="403449" y="384195"/>
                  </a:lnTo>
                  <a:lnTo>
                    <a:pt x="253743" y="0"/>
                  </a:lnTo>
                  <a:lnTo>
                    <a:pt x="150049" y="0"/>
                  </a:lnTo>
                  <a:close/>
                  <a:moveTo>
                    <a:pt x="266104" y="243895"/>
                  </a:moveTo>
                  <a:cubicBezTo>
                    <a:pt x="265074" y="245611"/>
                    <a:pt x="263357" y="246297"/>
                    <a:pt x="261297" y="246297"/>
                  </a:cubicBezTo>
                  <a:lnTo>
                    <a:pt x="142151" y="246297"/>
                  </a:lnTo>
                  <a:cubicBezTo>
                    <a:pt x="140434" y="246297"/>
                    <a:pt x="138374" y="245267"/>
                    <a:pt x="137344" y="243552"/>
                  </a:cubicBezTo>
                  <a:cubicBezTo>
                    <a:pt x="136314" y="242180"/>
                    <a:pt x="135971" y="240122"/>
                    <a:pt x="136657" y="238407"/>
                  </a:cubicBezTo>
                  <a:lnTo>
                    <a:pt x="196402" y="76839"/>
                  </a:lnTo>
                  <a:cubicBezTo>
                    <a:pt x="197089" y="74438"/>
                    <a:pt x="199492" y="73066"/>
                    <a:pt x="201896" y="73066"/>
                  </a:cubicBezTo>
                  <a:cubicBezTo>
                    <a:pt x="204299" y="73066"/>
                    <a:pt x="206703" y="74781"/>
                    <a:pt x="207390" y="76839"/>
                  </a:cubicBezTo>
                  <a:lnTo>
                    <a:pt x="266791" y="238407"/>
                  </a:lnTo>
                  <a:cubicBezTo>
                    <a:pt x="267478" y="240122"/>
                    <a:pt x="267134" y="242180"/>
                    <a:pt x="266104" y="243895"/>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16" name="任意形状 163">
              <a:extLst>
                <a:ext uri="{FF2B5EF4-FFF2-40B4-BE49-F238E27FC236}">
                  <a16:creationId xmlns:a16="http://schemas.microsoft.com/office/drawing/2014/main" id="{BB3BBB7A-9E3B-D746-9006-B5ECE396CB46}"/>
                </a:ext>
              </a:extLst>
            </p:cNvPr>
            <p:cNvSpPr/>
            <p:nvPr/>
          </p:nvSpPr>
          <p:spPr>
            <a:xfrm>
              <a:off x="1478636" y="4135742"/>
              <a:ext cx="541822" cy="384538"/>
            </a:xfrm>
            <a:custGeom>
              <a:avLst/>
              <a:gdLst>
                <a:gd name="connsiteX0" fmla="*/ 351944 w 541822"/>
                <a:gd name="connsiteY0" fmla="*/ 246983 h 384538"/>
                <a:gd name="connsiteX1" fmla="*/ 346794 w 541822"/>
                <a:gd name="connsiteY1" fmla="*/ 242180 h 384538"/>
                <a:gd name="connsiteX2" fmla="*/ 313488 w 541822"/>
                <a:gd name="connsiteY2" fmla="*/ 686 h 384538"/>
                <a:gd name="connsiteX3" fmla="*/ 211510 w 541822"/>
                <a:gd name="connsiteY3" fmla="*/ 686 h 384538"/>
                <a:gd name="connsiteX4" fmla="*/ 104038 w 541822"/>
                <a:gd name="connsiteY4" fmla="*/ 244581 h 384538"/>
                <a:gd name="connsiteX5" fmla="*/ 97858 w 541822"/>
                <a:gd name="connsiteY5" fmla="*/ 248012 h 384538"/>
                <a:gd name="connsiteX6" fmla="*/ 93051 w 541822"/>
                <a:gd name="connsiteY6" fmla="*/ 242523 h 384538"/>
                <a:gd name="connsiteX7" fmla="*/ 76569 w 541822"/>
                <a:gd name="connsiteY7" fmla="*/ 343 h 384538"/>
                <a:gd name="connsiteX8" fmla="*/ 0 w 541822"/>
                <a:gd name="connsiteY8" fmla="*/ 343 h 384538"/>
                <a:gd name="connsiteX9" fmla="*/ 29186 w 541822"/>
                <a:gd name="connsiteY9" fmla="*/ 384538 h 384538"/>
                <a:gd name="connsiteX10" fmla="*/ 124296 w 541822"/>
                <a:gd name="connsiteY10" fmla="*/ 384538 h 384538"/>
                <a:gd name="connsiteX11" fmla="*/ 243443 w 541822"/>
                <a:gd name="connsiteY11" fmla="*/ 114916 h 384538"/>
                <a:gd name="connsiteX12" fmla="*/ 249623 w 541822"/>
                <a:gd name="connsiteY12" fmla="*/ 111485 h 384538"/>
                <a:gd name="connsiteX13" fmla="*/ 254430 w 541822"/>
                <a:gd name="connsiteY13" fmla="*/ 116288 h 384538"/>
                <a:gd name="connsiteX14" fmla="*/ 292200 w 541822"/>
                <a:gd name="connsiteY14" fmla="*/ 384195 h 384538"/>
                <a:gd name="connsiteX15" fmla="*/ 383877 w 541822"/>
                <a:gd name="connsiteY15" fmla="*/ 384195 h 384538"/>
                <a:gd name="connsiteX16" fmla="*/ 541823 w 541822"/>
                <a:gd name="connsiteY16" fmla="*/ 0 h 384538"/>
                <a:gd name="connsiteX17" fmla="*/ 457699 w 541822"/>
                <a:gd name="connsiteY17" fmla="*/ 0 h 384538"/>
                <a:gd name="connsiteX18" fmla="*/ 358125 w 541822"/>
                <a:gd name="connsiteY18" fmla="*/ 242866 h 384538"/>
                <a:gd name="connsiteX19" fmla="*/ 351944 w 541822"/>
                <a:gd name="connsiteY19" fmla="*/ 246983 h 38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41822" h="384538">
                  <a:moveTo>
                    <a:pt x="351944" y="246983"/>
                  </a:moveTo>
                  <a:cubicBezTo>
                    <a:pt x="349198" y="246640"/>
                    <a:pt x="347137" y="244581"/>
                    <a:pt x="346794" y="242180"/>
                  </a:cubicBezTo>
                  <a:lnTo>
                    <a:pt x="313488" y="686"/>
                  </a:lnTo>
                  <a:lnTo>
                    <a:pt x="211510" y="686"/>
                  </a:lnTo>
                  <a:lnTo>
                    <a:pt x="104038" y="244581"/>
                  </a:lnTo>
                  <a:cubicBezTo>
                    <a:pt x="103008" y="246983"/>
                    <a:pt x="100261" y="248355"/>
                    <a:pt x="97858" y="248012"/>
                  </a:cubicBezTo>
                  <a:cubicBezTo>
                    <a:pt x="95111" y="247669"/>
                    <a:pt x="93051" y="245268"/>
                    <a:pt x="93051" y="242523"/>
                  </a:cubicBezTo>
                  <a:lnTo>
                    <a:pt x="76569" y="343"/>
                  </a:lnTo>
                  <a:lnTo>
                    <a:pt x="0" y="343"/>
                  </a:lnTo>
                  <a:lnTo>
                    <a:pt x="29186" y="384538"/>
                  </a:lnTo>
                  <a:lnTo>
                    <a:pt x="124296" y="384538"/>
                  </a:lnTo>
                  <a:lnTo>
                    <a:pt x="243443" y="114916"/>
                  </a:lnTo>
                  <a:cubicBezTo>
                    <a:pt x="244473" y="112514"/>
                    <a:pt x="246876" y="111142"/>
                    <a:pt x="249623" y="111485"/>
                  </a:cubicBezTo>
                  <a:cubicBezTo>
                    <a:pt x="252027" y="111828"/>
                    <a:pt x="254087" y="113886"/>
                    <a:pt x="254430" y="116288"/>
                  </a:cubicBezTo>
                  <a:lnTo>
                    <a:pt x="292200" y="384195"/>
                  </a:lnTo>
                  <a:lnTo>
                    <a:pt x="383877" y="384195"/>
                  </a:lnTo>
                  <a:lnTo>
                    <a:pt x="541823" y="0"/>
                  </a:lnTo>
                  <a:lnTo>
                    <a:pt x="457699" y="0"/>
                  </a:lnTo>
                  <a:lnTo>
                    <a:pt x="358125" y="242866"/>
                  </a:lnTo>
                  <a:cubicBezTo>
                    <a:pt x="357095" y="245954"/>
                    <a:pt x="354691" y="247326"/>
                    <a:pt x="351944" y="246983"/>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17" name="任意形状 164">
              <a:extLst>
                <a:ext uri="{FF2B5EF4-FFF2-40B4-BE49-F238E27FC236}">
                  <a16:creationId xmlns:a16="http://schemas.microsoft.com/office/drawing/2014/main" id="{85B35F84-EF5E-DE4A-9D45-C1CA35CB6AD9}"/>
                </a:ext>
              </a:extLst>
            </p:cNvPr>
            <p:cNvSpPr/>
            <p:nvPr/>
          </p:nvSpPr>
          <p:spPr>
            <a:xfrm>
              <a:off x="1110897" y="3964226"/>
              <a:ext cx="222497" cy="174603"/>
            </a:xfrm>
            <a:custGeom>
              <a:avLst/>
              <a:gdLst>
                <a:gd name="connsiteX0" fmla="*/ 77943 w 222497"/>
                <a:gd name="connsiteY0" fmla="*/ 43565 h 174603"/>
                <a:gd name="connsiteX1" fmla="*/ 0 w 222497"/>
                <a:gd name="connsiteY1" fmla="*/ 174603 h 174603"/>
                <a:gd name="connsiteX2" fmla="*/ 222498 w 222497"/>
                <a:gd name="connsiteY2" fmla="*/ 0 h 174603"/>
                <a:gd name="connsiteX3" fmla="*/ 77943 w 222497"/>
                <a:gd name="connsiteY3" fmla="*/ 43565 h 174603"/>
              </a:gdLst>
              <a:ahLst/>
              <a:cxnLst>
                <a:cxn ang="0">
                  <a:pos x="connsiteX0" y="connsiteY0"/>
                </a:cxn>
                <a:cxn ang="0">
                  <a:pos x="connsiteX1" y="connsiteY1"/>
                </a:cxn>
                <a:cxn ang="0">
                  <a:pos x="connsiteX2" y="connsiteY2"/>
                </a:cxn>
                <a:cxn ang="0">
                  <a:pos x="connsiteX3" y="connsiteY3"/>
                </a:cxn>
              </a:cxnLst>
              <a:rect l="l" t="t" r="r" b="b"/>
              <a:pathLst>
                <a:path w="222497" h="174603">
                  <a:moveTo>
                    <a:pt x="77943" y="43565"/>
                  </a:moveTo>
                  <a:lnTo>
                    <a:pt x="0" y="174603"/>
                  </a:lnTo>
                  <a:cubicBezTo>
                    <a:pt x="147645" y="170487"/>
                    <a:pt x="205329" y="49053"/>
                    <a:pt x="222498" y="0"/>
                  </a:cubicBezTo>
                  <a:cubicBezTo>
                    <a:pt x="180951" y="39449"/>
                    <a:pt x="94081" y="43222"/>
                    <a:pt x="77943" y="43565"/>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18" name="任意形状 165">
              <a:extLst>
                <a:ext uri="{FF2B5EF4-FFF2-40B4-BE49-F238E27FC236}">
                  <a16:creationId xmlns:a16="http://schemas.microsoft.com/office/drawing/2014/main" id="{7D7E22A1-8B72-B843-A07E-3186F41303CF}"/>
                </a:ext>
              </a:extLst>
            </p:cNvPr>
            <p:cNvSpPr/>
            <p:nvPr/>
          </p:nvSpPr>
          <p:spPr>
            <a:xfrm>
              <a:off x="939217" y="4088060"/>
              <a:ext cx="434350" cy="253843"/>
            </a:xfrm>
            <a:custGeom>
              <a:avLst/>
              <a:gdLst>
                <a:gd name="connsiteX0" fmla="*/ 54938 w 434350"/>
                <a:gd name="connsiteY0" fmla="*/ 253843 h 253843"/>
                <a:gd name="connsiteX1" fmla="*/ 434351 w 434350"/>
                <a:gd name="connsiteY1" fmla="*/ 0 h 253843"/>
                <a:gd name="connsiteX2" fmla="*/ 86870 w 434350"/>
                <a:gd name="connsiteY2" fmla="*/ 102909 h 253843"/>
                <a:gd name="connsiteX3" fmla="*/ 0 w 434350"/>
                <a:gd name="connsiteY3" fmla="*/ 249384 h 253843"/>
                <a:gd name="connsiteX4" fmla="*/ 54938 w 434350"/>
                <a:gd name="connsiteY4" fmla="*/ 253843 h 2538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350" h="253843">
                  <a:moveTo>
                    <a:pt x="54938" y="253843"/>
                  </a:moveTo>
                  <a:cubicBezTo>
                    <a:pt x="146615" y="253843"/>
                    <a:pt x="312458" y="219540"/>
                    <a:pt x="434351" y="0"/>
                  </a:cubicBezTo>
                  <a:cubicBezTo>
                    <a:pt x="331686" y="95363"/>
                    <a:pt x="117086" y="102223"/>
                    <a:pt x="86870" y="102909"/>
                  </a:cubicBezTo>
                  <a:lnTo>
                    <a:pt x="0" y="249384"/>
                  </a:lnTo>
                  <a:cubicBezTo>
                    <a:pt x="9614" y="251099"/>
                    <a:pt x="29186" y="253843"/>
                    <a:pt x="54938" y="253843"/>
                  </a:cubicBezTo>
                  <a:close/>
                </a:path>
              </a:pathLst>
            </a:custGeom>
            <a:grpFill/>
            <a:ln w="3430" cap="flat">
              <a:noFill/>
              <a:prstDash val="solid"/>
              <a:miter/>
            </a:ln>
          </p:spPr>
          <p:txBody>
            <a:bodyPr rtlCol="0" anchor="ctr"/>
            <a:lstStyle/>
            <a:p>
              <a:endParaRPr lang="zh-CN" altLang="en-US">
                <a:solidFill>
                  <a:srgbClr val="0E0D10"/>
                </a:solidFill>
              </a:endParaRPr>
            </a:p>
          </p:txBody>
        </p:sp>
        <p:sp>
          <p:nvSpPr>
            <p:cNvPr id="19" name="任意形状 166">
              <a:extLst>
                <a:ext uri="{FF2B5EF4-FFF2-40B4-BE49-F238E27FC236}">
                  <a16:creationId xmlns:a16="http://schemas.microsoft.com/office/drawing/2014/main" id="{906A87F9-26F7-144B-955A-600C62B21719}"/>
                </a:ext>
              </a:extLst>
            </p:cNvPr>
            <p:cNvSpPr/>
            <p:nvPr/>
          </p:nvSpPr>
          <p:spPr>
            <a:xfrm>
              <a:off x="2272829" y="4135742"/>
              <a:ext cx="310741" cy="384881"/>
            </a:xfrm>
            <a:custGeom>
              <a:avLst/>
              <a:gdLst>
                <a:gd name="connsiteX0" fmla="*/ 195715 w 310741"/>
                <a:gd name="connsiteY0" fmla="*/ 384538 h 384881"/>
                <a:gd name="connsiteX1" fmla="*/ 195715 w 310741"/>
                <a:gd name="connsiteY1" fmla="*/ 249727 h 384881"/>
                <a:gd name="connsiteX2" fmla="*/ 196402 w 310741"/>
                <a:gd name="connsiteY2" fmla="*/ 246983 h 384881"/>
                <a:gd name="connsiteX3" fmla="*/ 310741 w 310741"/>
                <a:gd name="connsiteY3" fmla="*/ 0 h 384881"/>
                <a:gd name="connsiteX4" fmla="*/ 225588 w 310741"/>
                <a:gd name="connsiteY4" fmla="*/ 0 h 384881"/>
                <a:gd name="connsiteX5" fmla="*/ 160349 w 310741"/>
                <a:gd name="connsiteY5" fmla="*/ 145788 h 384881"/>
                <a:gd name="connsiteX6" fmla="*/ 155199 w 310741"/>
                <a:gd name="connsiteY6" fmla="*/ 149219 h 384881"/>
                <a:gd name="connsiteX7" fmla="*/ 150049 w 310741"/>
                <a:gd name="connsiteY7" fmla="*/ 145788 h 384881"/>
                <a:gd name="connsiteX8" fmla="*/ 85153 w 310741"/>
                <a:gd name="connsiteY8" fmla="*/ 343 h 384881"/>
                <a:gd name="connsiteX9" fmla="*/ 0 w 310741"/>
                <a:gd name="connsiteY9" fmla="*/ 343 h 384881"/>
                <a:gd name="connsiteX10" fmla="*/ 114339 w 310741"/>
                <a:gd name="connsiteY10" fmla="*/ 247326 h 384881"/>
                <a:gd name="connsiteX11" fmla="*/ 115026 w 310741"/>
                <a:gd name="connsiteY11" fmla="*/ 250070 h 384881"/>
                <a:gd name="connsiteX12" fmla="*/ 115026 w 310741"/>
                <a:gd name="connsiteY12" fmla="*/ 384881 h 384881"/>
                <a:gd name="connsiteX13" fmla="*/ 195715 w 310741"/>
                <a:gd name="connsiteY13" fmla="*/ 384881 h 384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0741" h="384881">
                  <a:moveTo>
                    <a:pt x="195715" y="384538"/>
                  </a:moveTo>
                  <a:lnTo>
                    <a:pt x="195715" y="249727"/>
                  </a:lnTo>
                  <a:cubicBezTo>
                    <a:pt x="195715" y="248698"/>
                    <a:pt x="196059" y="248012"/>
                    <a:pt x="196402" y="246983"/>
                  </a:cubicBezTo>
                  <a:lnTo>
                    <a:pt x="310741" y="0"/>
                  </a:lnTo>
                  <a:lnTo>
                    <a:pt x="225588" y="0"/>
                  </a:lnTo>
                  <a:lnTo>
                    <a:pt x="160349" y="145788"/>
                  </a:lnTo>
                  <a:cubicBezTo>
                    <a:pt x="159319" y="147847"/>
                    <a:pt x="157259" y="149219"/>
                    <a:pt x="155199" y="149219"/>
                  </a:cubicBezTo>
                  <a:cubicBezTo>
                    <a:pt x="153139" y="149219"/>
                    <a:pt x="151079" y="147847"/>
                    <a:pt x="150049" y="145788"/>
                  </a:cubicBezTo>
                  <a:lnTo>
                    <a:pt x="85153" y="343"/>
                  </a:lnTo>
                  <a:lnTo>
                    <a:pt x="0" y="343"/>
                  </a:lnTo>
                  <a:lnTo>
                    <a:pt x="114339" y="247326"/>
                  </a:lnTo>
                  <a:cubicBezTo>
                    <a:pt x="114682" y="248012"/>
                    <a:pt x="115026" y="249041"/>
                    <a:pt x="115026" y="250070"/>
                  </a:cubicBezTo>
                  <a:lnTo>
                    <a:pt x="115026" y="384881"/>
                  </a:lnTo>
                  <a:lnTo>
                    <a:pt x="195715" y="384881"/>
                  </a:lnTo>
                  <a:close/>
                </a:path>
              </a:pathLst>
            </a:custGeom>
            <a:grpFill/>
            <a:ln w="3430" cap="flat">
              <a:noFill/>
              <a:prstDash val="solid"/>
              <a:miter/>
            </a:ln>
          </p:spPr>
          <p:txBody>
            <a:bodyPr rtlCol="0" anchor="ctr"/>
            <a:lstStyle/>
            <a:p>
              <a:endParaRPr lang="zh-CN" altLang="en-US">
                <a:solidFill>
                  <a:srgbClr val="0E0D10"/>
                </a:solidFill>
              </a:endParaRPr>
            </a:p>
          </p:txBody>
        </p:sp>
        <p:sp>
          <p:nvSpPr>
            <p:cNvPr id="20" name="任意形状 167">
              <a:extLst>
                <a:ext uri="{FF2B5EF4-FFF2-40B4-BE49-F238E27FC236}">
                  <a16:creationId xmlns:a16="http://schemas.microsoft.com/office/drawing/2014/main" id="{56D7741B-E52E-7D43-A9EA-741F465D1A15}"/>
                </a:ext>
              </a:extLst>
            </p:cNvPr>
            <p:cNvSpPr/>
            <p:nvPr/>
          </p:nvSpPr>
          <p:spPr>
            <a:xfrm>
              <a:off x="2561595" y="4135592"/>
              <a:ext cx="258321" cy="383790"/>
            </a:xfrm>
            <a:custGeom>
              <a:avLst/>
              <a:gdLst>
                <a:gd name="connsiteX0" fmla="*/ 170994 w 258321"/>
                <a:gd name="connsiteY0" fmla="*/ 156229 h 383790"/>
                <a:gd name="connsiteX1" fmla="*/ 166187 w 258321"/>
                <a:gd name="connsiteY1" fmla="*/ 153828 h 383790"/>
                <a:gd name="connsiteX2" fmla="*/ 112966 w 258321"/>
                <a:gd name="connsiteY2" fmla="*/ 101344 h 383790"/>
                <a:gd name="connsiteX3" fmla="*/ 124983 w 258321"/>
                <a:gd name="connsiteY3" fmla="*/ 76989 h 383790"/>
                <a:gd name="connsiteX4" fmla="*/ 173054 w 258321"/>
                <a:gd name="connsiteY4" fmla="*/ 66012 h 383790"/>
                <a:gd name="connsiteX5" fmla="*/ 247906 w 258321"/>
                <a:gd name="connsiteY5" fmla="*/ 88995 h 383790"/>
                <a:gd name="connsiteX6" fmla="*/ 247906 w 258321"/>
                <a:gd name="connsiteY6" fmla="*/ 18330 h 383790"/>
                <a:gd name="connsiteX7" fmla="*/ 178891 w 258321"/>
                <a:gd name="connsiteY7" fmla="*/ 1522 h 383790"/>
                <a:gd name="connsiteX8" fmla="*/ 177174 w 258321"/>
                <a:gd name="connsiteY8" fmla="*/ 1179 h 383790"/>
                <a:gd name="connsiteX9" fmla="*/ 74509 w 258321"/>
                <a:gd name="connsiteY9" fmla="*/ 25191 h 383790"/>
                <a:gd name="connsiteX10" fmla="*/ 40860 w 258321"/>
                <a:gd name="connsiteY10" fmla="*/ 93454 h 383790"/>
                <a:gd name="connsiteX11" fmla="*/ 59402 w 258321"/>
                <a:gd name="connsiteY11" fmla="*/ 156572 h 383790"/>
                <a:gd name="connsiteX12" fmla="*/ 125670 w 258321"/>
                <a:gd name="connsiteY12" fmla="*/ 204254 h 383790"/>
                <a:gd name="connsiteX13" fmla="*/ 131507 w 258321"/>
                <a:gd name="connsiteY13" fmla="*/ 207341 h 383790"/>
                <a:gd name="connsiteX14" fmla="*/ 181981 w 258321"/>
                <a:gd name="connsiteY14" fmla="*/ 284523 h 383790"/>
                <a:gd name="connsiteX15" fmla="*/ 110906 w 258321"/>
                <a:gd name="connsiteY15" fmla="*/ 315053 h 383790"/>
                <a:gd name="connsiteX16" fmla="*/ 0 w 258321"/>
                <a:gd name="connsiteY16" fmla="*/ 281779 h 383790"/>
                <a:gd name="connsiteX17" fmla="*/ 0 w 258321"/>
                <a:gd name="connsiteY17" fmla="*/ 352443 h 383790"/>
                <a:gd name="connsiteX18" fmla="*/ 110906 w 258321"/>
                <a:gd name="connsiteY18" fmla="*/ 383659 h 383790"/>
                <a:gd name="connsiteX19" fmla="*/ 256834 w 258321"/>
                <a:gd name="connsiteY19" fmla="*/ 287953 h 383790"/>
                <a:gd name="connsiteX20" fmla="*/ 170994 w 258321"/>
                <a:gd name="connsiteY20" fmla="*/ 156229 h 38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58321" h="383790">
                  <a:moveTo>
                    <a:pt x="170994" y="156229"/>
                  </a:moveTo>
                  <a:cubicBezTo>
                    <a:pt x="168933" y="155200"/>
                    <a:pt x="167560" y="154514"/>
                    <a:pt x="166187" y="153828"/>
                  </a:cubicBezTo>
                  <a:cubicBezTo>
                    <a:pt x="153139" y="147653"/>
                    <a:pt x="110219" y="130845"/>
                    <a:pt x="112966" y="101344"/>
                  </a:cubicBezTo>
                  <a:cubicBezTo>
                    <a:pt x="113996" y="91053"/>
                    <a:pt x="118116" y="82820"/>
                    <a:pt x="124983" y="76989"/>
                  </a:cubicBezTo>
                  <a:cubicBezTo>
                    <a:pt x="138374" y="66355"/>
                    <a:pt x="164813" y="65669"/>
                    <a:pt x="173054" y="66012"/>
                  </a:cubicBezTo>
                  <a:cubicBezTo>
                    <a:pt x="207733" y="68756"/>
                    <a:pt x="238979" y="82477"/>
                    <a:pt x="247906" y="88995"/>
                  </a:cubicBezTo>
                  <a:lnTo>
                    <a:pt x="247906" y="18330"/>
                  </a:lnTo>
                  <a:cubicBezTo>
                    <a:pt x="219064" y="7353"/>
                    <a:pt x="190909" y="2551"/>
                    <a:pt x="178891" y="1522"/>
                  </a:cubicBezTo>
                  <a:lnTo>
                    <a:pt x="177174" y="1179"/>
                  </a:lnTo>
                  <a:cubicBezTo>
                    <a:pt x="135284" y="-3281"/>
                    <a:pt x="98888" y="4952"/>
                    <a:pt x="74509" y="25191"/>
                  </a:cubicBezTo>
                  <a:cubicBezTo>
                    <a:pt x="54938" y="41314"/>
                    <a:pt x="43607" y="64297"/>
                    <a:pt x="40860" y="93454"/>
                  </a:cubicBezTo>
                  <a:cubicBezTo>
                    <a:pt x="38800" y="116094"/>
                    <a:pt x="44637" y="135990"/>
                    <a:pt x="59402" y="156572"/>
                  </a:cubicBezTo>
                  <a:cubicBezTo>
                    <a:pt x="73136" y="175782"/>
                    <a:pt x="99918" y="190189"/>
                    <a:pt x="125670" y="204254"/>
                  </a:cubicBezTo>
                  <a:lnTo>
                    <a:pt x="131507" y="207341"/>
                  </a:lnTo>
                  <a:cubicBezTo>
                    <a:pt x="169277" y="227580"/>
                    <a:pt x="195372" y="248505"/>
                    <a:pt x="181981" y="284523"/>
                  </a:cubicBezTo>
                  <a:cubicBezTo>
                    <a:pt x="173741" y="306820"/>
                    <a:pt x="150049" y="315053"/>
                    <a:pt x="110906" y="315053"/>
                  </a:cubicBezTo>
                  <a:cubicBezTo>
                    <a:pt x="61805" y="315053"/>
                    <a:pt x="0" y="281779"/>
                    <a:pt x="0" y="281779"/>
                  </a:cubicBezTo>
                  <a:lnTo>
                    <a:pt x="0" y="352443"/>
                  </a:lnTo>
                  <a:cubicBezTo>
                    <a:pt x="0" y="352443"/>
                    <a:pt x="34680" y="380915"/>
                    <a:pt x="110906" y="383659"/>
                  </a:cubicBezTo>
                  <a:cubicBezTo>
                    <a:pt x="190222" y="386403"/>
                    <a:pt x="248936" y="345926"/>
                    <a:pt x="256834" y="287953"/>
                  </a:cubicBezTo>
                  <a:cubicBezTo>
                    <a:pt x="265761" y="224835"/>
                    <a:pt x="234172" y="186759"/>
                    <a:pt x="170994" y="156229"/>
                  </a:cubicBezTo>
                  <a:close/>
                </a:path>
              </a:pathLst>
            </a:custGeom>
            <a:grpFill/>
            <a:ln w="3430" cap="flat">
              <a:noFill/>
              <a:prstDash val="solid"/>
              <a:miter/>
            </a:ln>
          </p:spPr>
          <p:txBody>
            <a:bodyPr rtlCol="0" anchor="ctr"/>
            <a:lstStyle/>
            <a:p>
              <a:endParaRPr lang="zh-CN" altLang="en-US">
                <a:solidFill>
                  <a:srgbClr val="0E0D10"/>
                </a:solidFill>
              </a:endParaRPr>
            </a:p>
          </p:txBody>
        </p:sp>
      </p:grpSp>
      <p:pic>
        <p:nvPicPr>
          <p:cNvPr id="24" name="图片 23" descr="logo-3.png">
            <a:extLst>
              <a:ext uri="{FF2B5EF4-FFF2-40B4-BE49-F238E27FC236}">
                <a16:creationId xmlns:a16="http://schemas.microsoft.com/office/drawing/2014/main" id="{41C35705-0F54-A3ED-11FB-915C8B2D6E96}"/>
              </a:ext>
            </a:extLst>
          </p:cNvPr>
          <p:cNvPicPr>
            <a:picLocks noChangeAspect="1"/>
          </p:cNvPicPr>
          <p:nvPr/>
        </p:nvPicPr>
        <p:blipFill>
          <a:blip r:embed="rId5" cstate="screen">
            <a:extLst>
              <a:ext uri="{28A0092B-C50C-407E-A947-70E740481C1C}">
                <a14:useLocalDpi xmlns:a14="http://schemas.microsoft.com/office/drawing/2010/main" val="0"/>
              </a:ext>
            </a:extLst>
          </a:blip>
          <a:srcRect l="12173" t="30799" r="40527" b="13320"/>
          <a:stretch>
            <a:fillRect/>
          </a:stretch>
        </p:blipFill>
        <p:spPr>
          <a:xfrm>
            <a:off x="9021488" y="217834"/>
            <a:ext cx="1222955" cy="484673"/>
          </a:xfrm>
          <a:prstGeom prst="rect">
            <a:avLst/>
          </a:prstGeom>
        </p:spPr>
      </p:pic>
      <p:cxnSp>
        <p:nvCxnSpPr>
          <p:cNvPr id="27" name="直接连接符 26">
            <a:extLst>
              <a:ext uri="{FF2B5EF4-FFF2-40B4-BE49-F238E27FC236}">
                <a16:creationId xmlns:a16="http://schemas.microsoft.com/office/drawing/2014/main" id="{51027D34-B6DA-F03F-2BAB-1A9CE49731A7}"/>
              </a:ext>
            </a:extLst>
          </p:cNvPr>
          <p:cNvCxnSpPr>
            <a:cxnSpLocks/>
          </p:cNvCxnSpPr>
          <p:nvPr/>
        </p:nvCxnSpPr>
        <p:spPr>
          <a:xfrm>
            <a:off x="10317099" y="272740"/>
            <a:ext cx="0" cy="346572"/>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Box 13">
            <a:extLst>
              <a:ext uri="{FF2B5EF4-FFF2-40B4-BE49-F238E27FC236}">
                <a16:creationId xmlns:a16="http://schemas.microsoft.com/office/drawing/2014/main" id="{C01F9A6B-80E6-D445-91E8-1DACC2D5CA2A}"/>
              </a:ext>
            </a:extLst>
          </p:cNvPr>
          <p:cNvSpPr txBox="1"/>
          <p:nvPr/>
        </p:nvSpPr>
        <p:spPr>
          <a:xfrm>
            <a:off x="2920070" y="2424369"/>
            <a:ext cx="7596160" cy="757130"/>
          </a:xfrm>
          <a:prstGeom prst="rect">
            <a:avLst/>
          </a:prstGeom>
          <a:noFill/>
        </p:spPr>
        <p:txBody>
          <a:bodyPr wrap="square" rtlCol="0">
            <a:spAutoFit/>
          </a:bodyPr>
          <a:lstStyle/>
          <a:p>
            <a:pPr fontAlgn="base">
              <a:spcBef>
                <a:spcPct val="0"/>
              </a:spcBef>
              <a:spcAft>
                <a:spcPct val="0"/>
              </a:spcAft>
            </a:pPr>
            <a:r>
              <a:rPr lang="zh-CN" altLang="en-US" sz="2400" b="1" dirty="0">
                <a:solidFill>
                  <a:srgbClr val="41CEDF">
                    <a:lumMod val="10000"/>
                  </a:srgb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重点技术概览</a:t>
            </a:r>
            <a:endParaRPr lang="en-US" altLang="zh-CN" sz="2400" b="1" dirty="0">
              <a:solidFill>
                <a:srgbClr val="41CEDF">
                  <a:lumMod val="10000"/>
                </a:srgb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a:lnSpc>
                <a:spcPct val="120000"/>
              </a:lnSpc>
            </a:pPr>
            <a:r>
              <a:rPr lang="zh-CN" altLang="en-US" sz="1600" dirty="0">
                <a:solidFill>
                  <a:srgbClr val="5D5E5C"/>
                </a:solidFill>
                <a:latin typeface="Arial" panose="020B0604020202020204" pitchFamily="34" charset="0"/>
                <a:sym typeface="Arial"/>
              </a:rPr>
              <a:t>行业重点技术</a:t>
            </a:r>
            <a:r>
              <a:rPr lang="zh-CN" altLang="en-US" sz="1600" dirty="0">
                <a:solidFill>
                  <a:srgbClr val="5D5E5C"/>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动态监测</a:t>
            </a:r>
            <a:endParaRPr lang="zh-CN" altLang="en-US" sz="1600" dirty="0">
              <a:solidFill>
                <a:srgbClr val="5D5E5C"/>
              </a:solidFill>
              <a:latin typeface="Arial" panose="020B0604020202020204" pitchFamily="34" charset="0"/>
              <a:sym typeface="Arial"/>
            </a:endParaRPr>
          </a:p>
        </p:txBody>
      </p:sp>
      <p:pic>
        <p:nvPicPr>
          <p:cNvPr id="29" name="图片 28">
            <a:extLst>
              <a:ext uri="{FF2B5EF4-FFF2-40B4-BE49-F238E27FC236}">
                <a16:creationId xmlns:a16="http://schemas.microsoft.com/office/drawing/2014/main" id="{8A60A660-0D43-C04A-BDD2-E04B3AD6A7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99293" y="2540362"/>
            <a:ext cx="685300" cy="673100"/>
          </a:xfrm>
          <a:prstGeom prst="rect">
            <a:avLst/>
          </a:prstGeom>
        </p:spPr>
      </p:pic>
      <p:sp>
        <p:nvSpPr>
          <p:cNvPr id="30" name="文本框 29">
            <a:extLst>
              <a:ext uri="{FF2B5EF4-FFF2-40B4-BE49-F238E27FC236}">
                <a16:creationId xmlns:a16="http://schemas.microsoft.com/office/drawing/2014/main" id="{E8EAFD74-3A4A-6942-AA18-2E8A618D8656}"/>
              </a:ext>
            </a:extLst>
          </p:cNvPr>
          <p:cNvSpPr txBox="1"/>
          <p:nvPr/>
        </p:nvSpPr>
        <p:spPr>
          <a:xfrm>
            <a:off x="2105567" y="2233612"/>
            <a:ext cx="412292" cy="1107996"/>
          </a:xfrm>
          <a:prstGeom prst="rect">
            <a:avLst/>
          </a:prstGeom>
          <a:noFill/>
        </p:spPr>
        <p:txBody>
          <a:bodyPr wrap="square" rtlCol="0">
            <a:spAutoFit/>
          </a:bodyPr>
          <a:lstStyle/>
          <a:p>
            <a:r>
              <a:rPr kumimoji="1" lang="en-US" altLang="zh-CN" sz="6600" b="1" i="1" dirty="0">
                <a:solidFill>
                  <a:srgbClr val="FFFFFF"/>
                </a:solidFill>
                <a:effectLst>
                  <a:outerShdw dist="63500" dir="19680000" algn="tl" rotWithShape="0">
                    <a:srgbClr val="3150B1">
                      <a:alpha val="40000"/>
                    </a:srgbClr>
                  </a:outerShdw>
                </a:effectLst>
                <a:latin typeface="Arial" panose="020B0604020202020204" pitchFamily="34" charset="0"/>
                <a:cs typeface="Arial" panose="020B0604020202020204" pitchFamily="34" charset="0"/>
              </a:rPr>
              <a:t>1</a:t>
            </a:r>
            <a:endParaRPr kumimoji="1" lang="zh-CN" altLang="en-US" sz="6600" b="1" i="1" dirty="0">
              <a:solidFill>
                <a:srgbClr val="FFFFFF"/>
              </a:solidFill>
              <a:effectLst>
                <a:outerShdw dist="63500" dir="19680000" algn="tl" rotWithShape="0">
                  <a:srgbClr val="3150B1">
                    <a:alpha val="40000"/>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310044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标题 3"/>
          <p:cNvSpPr txBox="1">
            <a:spLocks/>
          </p:cNvSpPr>
          <p:nvPr/>
        </p:nvSpPr>
        <p:spPr>
          <a:xfrm>
            <a:off x="351964" y="171581"/>
            <a:ext cx="11485563" cy="579438"/>
          </a:xfrm>
          <a:prstGeom prst="rect">
            <a:avLst/>
          </a:prstGeom>
        </p:spPr>
        <p:txBody>
          <a:bodyPr anchor="t">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a:solidFill>
                  <a:srgbClr val="4F59AC"/>
                </a:solidFill>
                <a:latin typeface="+mj-ea"/>
                <a:sym typeface="Arial"/>
              </a:rPr>
              <a:t>OTA</a:t>
            </a:r>
            <a:r>
              <a:rPr lang="zh-CN" altLang="en-US" sz="2800" b="1" dirty="0">
                <a:solidFill>
                  <a:srgbClr val="4F59AC"/>
                </a:solidFill>
                <a:latin typeface="+mj-ea"/>
                <a:sym typeface="Arial"/>
              </a:rPr>
              <a:t>升级预告（二）</a:t>
            </a:r>
          </a:p>
        </p:txBody>
      </p:sp>
      <p:graphicFrame>
        <p:nvGraphicFramePr>
          <p:cNvPr id="15" name="表格 14"/>
          <p:cNvGraphicFramePr>
            <a:graphicFrameLocks noGrp="1"/>
          </p:cNvGraphicFramePr>
          <p:nvPr/>
        </p:nvGraphicFramePr>
        <p:xfrm>
          <a:off x="263522" y="791843"/>
          <a:ext cx="11701465" cy="4435634"/>
        </p:xfrm>
        <a:graphic>
          <a:graphicData uri="http://schemas.openxmlformats.org/drawingml/2006/table">
            <a:tbl>
              <a:tblPr firstRow="1" bandRow="1">
                <a:tableStyleId>{ED083AE6-46FA-4A59-8FB0-9F97EB10719F}</a:tableStyleId>
              </a:tblPr>
              <a:tblGrid>
                <a:gridCol w="515301">
                  <a:extLst>
                    <a:ext uri="{9D8B030D-6E8A-4147-A177-3AD203B41FA5}">
                      <a16:colId xmlns:a16="http://schemas.microsoft.com/office/drawing/2014/main" val="20001"/>
                    </a:ext>
                  </a:extLst>
                </a:gridCol>
                <a:gridCol w="1732557">
                  <a:extLst>
                    <a:ext uri="{9D8B030D-6E8A-4147-A177-3AD203B41FA5}">
                      <a16:colId xmlns:a16="http://schemas.microsoft.com/office/drawing/2014/main" val="20004"/>
                    </a:ext>
                  </a:extLst>
                </a:gridCol>
                <a:gridCol w="1249251">
                  <a:extLst>
                    <a:ext uri="{9D8B030D-6E8A-4147-A177-3AD203B41FA5}">
                      <a16:colId xmlns:a16="http://schemas.microsoft.com/office/drawing/2014/main" val="20002"/>
                    </a:ext>
                  </a:extLst>
                </a:gridCol>
                <a:gridCol w="4934190">
                  <a:extLst>
                    <a:ext uri="{9D8B030D-6E8A-4147-A177-3AD203B41FA5}">
                      <a16:colId xmlns:a16="http://schemas.microsoft.com/office/drawing/2014/main" val="20003"/>
                    </a:ext>
                  </a:extLst>
                </a:gridCol>
                <a:gridCol w="3270166">
                  <a:extLst>
                    <a:ext uri="{9D8B030D-6E8A-4147-A177-3AD203B41FA5}">
                      <a16:colId xmlns:a16="http://schemas.microsoft.com/office/drawing/2014/main" val="20005"/>
                    </a:ext>
                  </a:extLst>
                </a:gridCol>
              </a:tblGrid>
              <a:tr h="389078">
                <a:tc>
                  <a:txBody>
                    <a:bodyPr/>
                    <a:lstStyle/>
                    <a:p>
                      <a:pPr marL="0" algn="ctr" defTabSz="914400" rtl="0" eaLnBrk="1" latinLnBrk="0" hangingPunct="1"/>
                      <a:r>
                        <a:rPr lang="zh-CN" altLang="en-US" sz="1200" b="1" kern="1200" dirty="0">
                          <a:solidFill>
                            <a:schemeClr val="bg1"/>
                          </a:solidFill>
                          <a:latin typeface="+mn-ea"/>
                          <a:ea typeface="+mn-ea"/>
                          <a:cs typeface="+mn-cs"/>
                        </a:rPr>
                        <a:t>品牌</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rgbClr val="0547A3"/>
                    </a:solidFill>
                  </a:tcPr>
                </a:tc>
                <a:tc>
                  <a:txBody>
                    <a:bodyPr/>
                    <a:lstStyle/>
                    <a:p>
                      <a:pPr marL="0" algn="ctr" defTabSz="914400" rtl="0" eaLnBrk="1" latinLnBrk="0" hangingPunct="1"/>
                      <a:r>
                        <a:rPr lang="zh-CN" altLang="en-US" sz="1200" b="1" kern="1200" dirty="0">
                          <a:solidFill>
                            <a:schemeClr val="bg1"/>
                          </a:solidFill>
                          <a:latin typeface="+mn-ea"/>
                          <a:ea typeface="+mn-ea"/>
                          <a:cs typeface="+mn-cs"/>
                        </a:rPr>
                        <a:t>车型</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rgbClr val="0547A3"/>
                    </a:solidFill>
                  </a:tcPr>
                </a:tc>
                <a:tc>
                  <a:txBody>
                    <a:bodyPr/>
                    <a:lstStyle/>
                    <a:p>
                      <a:pPr marL="0" algn="ctr" defTabSz="914400" rtl="0" eaLnBrk="1" latinLnBrk="0" hangingPunct="1"/>
                      <a:r>
                        <a:rPr lang="zh-CN" altLang="en-US" sz="1200" b="1" kern="1200" dirty="0">
                          <a:solidFill>
                            <a:schemeClr val="bg1"/>
                          </a:solidFill>
                          <a:latin typeface="+mn-ea"/>
                          <a:ea typeface="+mn-ea"/>
                          <a:cs typeface="+mn-cs"/>
                        </a:rPr>
                        <a:t>预计升级时间</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rgbClr val="0547A3"/>
                    </a:solidFill>
                  </a:tcPr>
                </a:tc>
                <a:tc>
                  <a:txBody>
                    <a:bodyPr/>
                    <a:lstStyle/>
                    <a:p>
                      <a:pPr marL="0" algn="ctr" defTabSz="914400" rtl="0" eaLnBrk="1" latinLnBrk="0" hangingPunct="1"/>
                      <a:r>
                        <a:rPr lang="zh-CN" altLang="en-US" sz="1200" b="1" kern="1200" dirty="0">
                          <a:solidFill>
                            <a:schemeClr val="bg1"/>
                          </a:solidFill>
                          <a:latin typeface="+mn-ea"/>
                          <a:ea typeface="+mn-ea"/>
                          <a:cs typeface="+mn-cs"/>
                        </a:rPr>
                        <a:t>预计升级内容</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rgbClr val="0547A3"/>
                    </a:solidFill>
                  </a:tcPr>
                </a:tc>
                <a:tc>
                  <a:txBody>
                    <a:bodyPr/>
                    <a:lstStyle/>
                    <a:p>
                      <a:pPr marL="0" algn="ctr" defTabSz="914400" rtl="0" eaLnBrk="1" latinLnBrk="0" hangingPunct="1"/>
                      <a:r>
                        <a:rPr lang="zh-CN" altLang="en-US" sz="1200" b="1" kern="1200" dirty="0">
                          <a:solidFill>
                            <a:schemeClr val="bg1"/>
                          </a:solidFill>
                          <a:latin typeface="+mn-ea"/>
                          <a:ea typeface="+mn-ea"/>
                          <a:cs typeface="+mn-cs"/>
                        </a:rPr>
                        <a:t>备注</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rgbClr val="0547A3"/>
                    </a:solidFill>
                  </a:tcPr>
                </a:tc>
                <a:extLst>
                  <a:ext uri="{0D108BD9-81ED-4DB2-BD59-A6C34878D82A}">
                    <a16:rowId xmlns:a16="http://schemas.microsoft.com/office/drawing/2014/main" val="10000"/>
                  </a:ext>
                </a:extLst>
              </a:tr>
              <a:tr h="375139">
                <a:tc>
                  <a:txBody>
                    <a:bodyPr/>
                    <a:lstStyle/>
                    <a:p>
                      <a:pPr algn="ctr" fontAlgn="ctr"/>
                      <a:r>
                        <a:rPr lang="zh-CN" altLang="en-US" sz="1100" b="0" i="0" u="none" strike="noStrike" dirty="0">
                          <a:effectLst/>
                          <a:latin typeface="+mj-ea"/>
                          <a:ea typeface="+mj-ea"/>
                        </a:rPr>
                        <a:t>哪吒</a:t>
                      </a:r>
                      <a:endParaRPr lang="zh-CN" altLang="en-US" sz="1100" b="0" i="0" u="none" strike="noStrike" dirty="0">
                        <a:solidFill>
                          <a:srgbClr val="000000"/>
                        </a:solidFill>
                        <a:effectLst/>
                        <a:latin typeface="+mj-ea"/>
                        <a:ea typeface="+mj-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ctr"/>
                      <a:r>
                        <a:rPr lang="zh-CN" altLang="en-US" sz="1100" u="none" strike="noStrike" dirty="0">
                          <a:effectLst/>
                          <a:latin typeface="+mj-ea"/>
                          <a:ea typeface="+mj-ea"/>
                        </a:rPr>
                        <a:t>哪吒</a:t>
                      </a:r>
                      <a:r>
                        <a:rPr lang="en-US" sz="1100" u="none" strike="noStrike" dirty="0">
                          <a:effectLst/>
                          <a:latin typeface="+mj-ea"/>
                          <a:ea typeface="+mj-ea"/>
                        </a:rPr>
                        <a:t>S、</a:t>
                      </a:r>
                      <a:r>
                        <a:rPr lang="zh-CN" altLang="en-US" sz="1100" u="none" strike="noStrike" dirty="0">
                          <a:effectLst/>
                          <a:latin typeface="+mj-ea"/>
                          <a:ea typeface="+mj-ea"/>
                        </a:rPr>
                        <a:t>哪吒</a:t>
                      </a:r>
                      <a:r>
                        <a:rPr lang="en-US" sz="1100" u="none" strike="noStrike" dirty="0">
                          <a:effectLst/>
                          <a:latin typeface="+mj-ea"/>
                          <a:ea typeface="+mj-ea"/>
                        </a:rPr>
                        <a:t>GT</a:t>
                      </a:r>
                      <a:endParaRPr lang="en-US" sz="1100" b="0" i="0" u="none" strike="noStrike" dirty="0">
                        <a:solidFill>
                          <a:srgbClr val="000000"/>
                        </a:solidFill>
                        <a:effectLst/>
                        <a:latin typeface="+mj-ea"/>
                        <a:ea typeface="+mj-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ctr"/>
                      <a:r>
                        <a:rPr lang="zh-CN" altLang="en-US" sz="1100" u="none" strike="noStrike" dirty="0">
                          <a:effectLst/>
                          <a:latin typeface="+mj-ea"/>
                          <a:ea typeface="+mj-ea"/>
                        </a:rPr>
                        <a:t>第四季度</a:t>
                      </a:r>
                      <a:endParaRPr lang="zh-CN" altLang="en-US" sz="1100" b="0" i="0" u="none" strike="noStrike" dirty="0">
                        <a:solidFill>
                          <a:srgbClr val="000000"/>
                        </a:solidFill>
                        <a:effectLst/>
                        <a:latin typeface="+mj-ea"/>
                        <a:ea typeface="+mj-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auto"/>
                      <a:r>
                        <a:rPr lang="zh-CN" altLang="en-US" sz="1100" u="none" strike="noStrike" dirty="0">
                          <a:effectLst/>
                          <a:latin typeface="+mj-ea"/>
                          <a:ea typeface="+mj-ea"/>
                        </a:rPr>
                        <a:t>中控大屏分屏方案</a:t>
                      </a:r>
                      <a:endParaRPr lang="zh-CN" altLang="en-US" sz="1100" b="0" i="0" u="none" strike="noStrike" dirty="0">
                        <a:solidFill>
                          <a:srgbClr val="000000"/>
                        </a:solidFill>
                        <a:effectLst/>
                        <a:latin typeface="+mj-ea"/>
                        <a:ea typeface="+mj-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auto"/>
                      <a:r>
                        <a:rPr lang="en-US" altLang="zh-CN" sz="1100" b="0" i="0" u="none" strike="noStrike" dirty="0">
                          <a:solidFill>
                            <a:srgbClr val="C00000"/>
                          </a:solidFill>
                          <a:effectLst/>
                          <a:latin typeface="+mj-ea"/>
                          <a:ea typeface="+mj-ea"/>
                        </a:rPr>
                        <a:t>11.30</a:t>
                      </a:r>
                      <a:r>
                        <a:rPr lang="zh-CN" altLang="en-US" sz="1100" b="0" i="0" u="none" strike="noStrike" dirty="0">
                          <a:solidFill>
                            <a:srgbClr val="C00000"/>
                          </a:solidFill>
                          <a:effectLst/>
                          <a:latin typeface="+mj-ea"/>
                          <a:ea typeface="+mj-ea"/>
                        </a:rPr>
                        <a:t>推送</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75139">
                <a:tc>
                  <a:txBody>
                    <a:bodyPr/>
                    <a:lstStyle/>
                    <a:p>
                      <a:pPr algn="ctr" fontAlgn="ctr"/>
                      <a:r>
                        <a:rPr lang="en-US" sz="1100" b="0" i="0" u="none" strike="noStrike" dirty="0">
                          <a:solidFill>
                            <a:srgbClr val="000000"/>
                          </a:solidFill>
                          <a:effectLst/>
                          <a:latin typeface="+mj-ea"/>
                          <a:ea typeface="+mj-ea"/>
                        </a:rPr>
                        <a:t>MG</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ctr"/>
                      <a:r>
                        <a:rPr lang="en-US" sz="1100" b="0" i="0" u="none" strike="noStrike" dirty="0">
                          <a:solidFill>
                            <a:srgbClr val="000000"/>
                          </a:solidFill>
                          <a:effectLst/>
                          <a:latin typeface="+mj-ea"/>
                          <a:ea typeface="+mj-ea"/>
                        </a:rPr>
                        <a:t>MG7</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ctr"/>
                      <a:r>
                        <a:rPr lang="en-US" altLang="zh-CN" sz="1100" b="0" i="0" u="none" strike="noStrike" dirty="0">
                          <a:solidFill>
                            <a:srgbClr val="000000"/>
                          </a:solidFill>
                          <a:effectLst/>
                          <a:latin typeface="+mj-ea"/>
                          <a:ea typeface="+mj-ea"/>
                        </a:rPr>
                        <a:t>2024</a:t>
                      </a:r>
                      <a:r>
                        <a:rPr lang="zh-CN" altLang="en-US" sz="1100" b="0" i="0" u="none" strike="noStrike" dirty="0">
                          <a:solidFill>
                            <a:srgbClr val="000000"/>
                          </a:solidFill>
                          <a:effectLst/>
                          <a:latin typeface="+mj-ea"/>
                          <a:ea typeface="+mj-ea"/>
                        </a:rPr>
                        <a:t>年</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auto"/>
                      <a:r>
                        <a:rPr lang="zh-CN" altLang="en-US" sz="1100" b="0" i="0" u="none" strike="noStrike" dirty="0">
                          <a:solidFill>
                            <a:srgbClr val="000000"/>
                          </a:solidFill>
                          <a:effectLst/>
                          <a:latin typeface="+mj-ea"/>
                          <a:ea typeface="+mj-ea"/>
                        </a:rPr>
                        <a:t>修复优化系统功能</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auto"/>
                      <a:r>
                        <a:rPr lang="en-US" altLang="zh-CN" sz="1100" b="0" i="0" u="none" strike="noStrike" dirty="0">
                          <a:solidFill>
                            <a:srgbClr val="000000"/>
                          </a:solidFill>
                          <a:effectLst/>
                          <a:latin typeface="+mj-ea"/>
                          <a:ea typeface="+mj-ea"/>
                        </a:rPr>
                        <a:t>-</a:t>
                      </a:r>
                      <a:endParaRPr lang="zh-CN" altLang="en-US" sz="1100" b="0" i="0" u="none" strike="noStrike" dirty="0">
                        <a:solidFill>
                          <a:srgbClr val="000000"/>
                        </a:solidFill>
                        <a:effectLst/>
                        <a:latin typeface="+mj-ea"/>
                        <a:ea typeface="+mj-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75139">
                <a:tc>
                  <a:txBody>
                    <a:bodyPr/>
                    <a:lstStyle/>
                    <a:p>
                      <a:pPr algn="ctr" fontAlgn="ctr"/>
                      <a:r>
                        <a:rPr lang="zh-CN" altLang="en-US" sz="1100" b="0" i="0" u="none" strike="noStrike" dirty="0">
                          <a:solidFill>
                            <a:srgbClr val="000000"/>
                          </a:solidFill>
                          <a:effectLst/>
                          <a:latin typeface="+mn-ea"/>
                          <a:ea typeface="+mn-ea"/>
                        </a:rPr>
                        <a:t>智己</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ctr"/>
                      <a:r>
                        <a:rPr lang="en-US" altLang="zh-CN" sz="1100" b="0" i="0" u="none" strike="noStrike" dirty="0">
                          <a:solidFill>
                            <a:srgbClr val="000000"/>
                          </a:solidFill>
                          <a:effectLst/>
                          <a:latin typeface="+mn-ea"/>
                          <a:ea typeface="+mn-ea"/>
                        </a:rPr>
                        <a:t>-</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ctr"/>
                      <a:r>
                        <a:rPr lang="zh-CN" altLang="en-US" sz="1100" b="0" i="0" u="none" strike="noStrike" dirty="0">
                          <a:solidFill>
                            <a:srgbClr val="000000"/>
                          </a:solidFill>
                          <a:effectLst/>
                          <a:latin typeface="+mn-ea"/>
                          <a:ea typeface="+mn-ea"/>
                        </a:rPr>
                        <a:t>第四季度</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auto"/>
                      <a:r>
                        <a:rPr lang="zh-CN" altLang="en-US" sz="1100" b="0" i="0" u="none" strike="noStrike" dirty="0">
                          <a:solidFill>
                            <a:srgbClr val="000000"/>
                          </a:solidFill>
                          <a:effectLst/>
                          <a:latin typeface="+mn-ea"/>
                          <a:ea typeface="+mn-ea"/>
                        </a:rPr>
                        <a:t>一键三连（贴边</a:t>
                      </a:r>
                      <a:r>
                        <a:rPr lang="en-US" altLang="zh-CN" sz="1100" b="0" i="0" u="none" strike="noStrike" dirty="0">
                          <a:solidFill>
                            <a:srgbClr val="000000"/>
                          </a:solidFill>
                          <a:effectLst/>
                          <a:latin typeface="+mn-ea"/>
                          <a:ea typeface="+mn-ea"/>
                        </a:rPr>
                        <a:t>/</a:t>
                      </a:r>
                      <a:r>
                        <a:rPr lang="zh-CN" altLang="en-US" sz="1100" b="0" i="0" u="none" strike="noStrike" dirty="0">
                          <a:solidFill>
                            <a:srgbClr val="000000"/>
                          </a:solidFill>
                          <a:effectLst/>
                          <a:latin typeface="+mn-ea"/>
                          <a:ea typeface="+mn-ea"/>
                        </a:rPr>
                        <a:t>脱困</a:t>
                      </a:r>
                      <a:r>
                        <a:rPr lang="en-US" altLang="zh-CN" sz="1100" b="0" i="0" u="none" strike="noStrike" dirty="0">
                          <a:solidFill>
                            <a:srgbClr val="000000"/>
                          </a:solidFill>
                          <a:effectLst/>
                          <a:latin typeface="+mn-ea"/>
                          <a:ea typeface="+mn-ea"/>
                        </a:rPr>
                        <a:t>/</a:t>
                      </a:r>
                      <a:r>
                        <a:rPr lang="zh-CN" altLang="en-US" sz="1100" b="0" i="0" u="none" strike="noStrike" dirty="0">
                          <a:solidFill>
                            <a:srgbClr val="000000"/>
                          </a:solidFill>
                          <a:effectLst/>
                          <a:latin typeface="+mn-ea"/>
                          <a:ea typeface="+mn-ea"/>
                        </a:rPr>
                        <a:t>循迹）、</a:t>
                      </a:r>
                      <a:r>
                        <a:rPr lang="en-US" altLang="zh-CN" sz="1100" b="0" i="0" u="none" strike="noStrike" dirty="0">
                          <a:solidFill>
                            <a:srgbClr val="000000"/>
                          </a:solidFill>
                          <a:effectLst/>
                          <a:latin typeface="+mn-ea"/>
                          <a:ea typeface="+mn-ea"/>
                        </a:rPr>
                        <a:t>APA</a:t>
                      </a:r>
                      <a:r>
                        <a:rPr lang="zh-CN" altLang="en-US" sz="1100" b="0" i="0" u="none" strike="noStrike" dirty="0">
                          <a:solidFill>
                            <a:srgbClr val="000000"/>
                          </a:solidFill>
                          <a:effectLst/>
                          <a:latin typeface="+mn-ea"/>
                          <a:ea typeface="+mn-ea"/>
                        </a:rPr>
                        <a:t>静默巡库、后周视影像、</a:t>
                      </a:r>
                      <a:r>
                        <a:rPr lang="en-US" altLang="zh-CN" sz="1100" b="0" i="0" u="none" strike="noStrike" dirty="0">
                          <a:solidFill>
                            <a:srgbClr val="000000"/>
                          </a:solidFill>
                          <a:effectLst/>
                          <a:latin typeface="+mn-ea"/>
                          <a:ea typeface="+mn-ea"/>
                        </a:rPr>
                        <a:t>IM</a:t>
                      </a:r>
                      <a:r>
                        <a:rPr lang="zh-CN" altLang="en-US" sz="1100" b="0" i="0" u="none" strike="noStrike" dirty="0">
                          <a:solidFill>
                            <a:srgbClr val="000000"/>
                          </a:solidFill>
                          <a:effectLst/>
                          <a:latin typeface="+mn-ea"/>
                          <a:ea typeface="+mn-ea"/>
                        </a:rPr>
                        <a:t>全景声、</a:t>
                      </a:r>
                      <a:r>
                        <a:rPr lang="en-US" altLang="zh-CN" sz="1100" b="0" i="0" u="none" strike="noStrike" dirty="0">
                          <a:solidFill>
                            <a:srgbClr val="000000"/>
                          </a:solidFill>
                          <a:effectLst/>
                          <a:latin typeface="+mn-ea"/>
                          <a:ea typeface="+mn-ea"/>
                        </a:rPr>
                        <a:t>B</a:t>
                      </a:r>
                      <a:r>
                        <a:rPr lang="zh-CN" altLang="en-US" sz="1100" b="0" i="0" u="none" strike="noStrike" dirty="0">
                          <a:solidFill>
                            <a:srgbClr val="000000"/>
                          </a:solidFill>
                          <a:effectLst/>
                          <a:latin typeface="+mn-ea"/>
                          <a:ea typeface="+mn-ea"/>
                        </a:rPr>
                        <a:t>站、</a:t>
                      </a:r>
                      <a:r>
                        <a:rPr lang="en-US" altLang="zh-CN" sz="1100" b="0" i="0" u="none" strike="noStrike" dirty="0">
                          <a:solidFill>
                            <a:srgbClr val="000000"/>
                          </a:solidFill>
                          <a:effectLst/>
                          <a:latin typeface="+mn-ea"/>
                          <a:ea typeface="+mn-ea"/>
                        </a:rPr>
                        <a:t>Shua</a:t>
                      </a:r>
                      <a:r>
                        <a:rPr lang="zh-CN" altLang="en-US" sz="1100" b="0" i="0" u="none" strike="noStrike" dirty="0">
                          <a:solidFill>
                            <a:srgbClr val="000000"/>
                          </a:solidFill>
                          <a:effectLst/>
                          <a:latin typeface="+mn-ea"/>
                          <a:ea typeface="+mn-ea"/>
                        </a:rPr>
                        <a:t>、快捷场景</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auto"/>
                      <a:r>
                        <a:rPr lang="en-US" altLang="zh-CN" sz="1100" b="0" i="0" u="none" strike="noStrike" dirty="0">
                          <a:solidFill>
                            <a:srgbClr val="C00000"/>
                          </a:solidFill>
                          <a:effectLst/>
                          <a:latin typeface="+mn-ea"/>
                          <a:ea typeface="+mn-ea"/>
                        </a:rPr>
                        <a:t>11.23</a:t>
                      </a:r>
                      <a:r>
                        <a:rPr lang="zh-CN" altLang="en-US" sz="1100" b="0" i="0" u="none" strike="noStrike" dirty="0">
                          <a:solidFill>
                            <a:srgbClr val="C00000"/>
                          </a:solidFill>
                          <a:effectLst/>
                          <a:latin typeface="+mn-ea"/>
                          <a:ea typeface="+mn-ea"/>
                        </a:rPr>
                        <a:t>推送</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75139">
                <a:tc>
                  <a:txBody>
                    <a:bodyPr/>
                    <a:lstStyle/>
                    <a:p>
                      <a:pPr algn="ctr" fontAlgn="ctr"/>
                      <a:r>
                        <a:rPr lang="zh-CN" altLang="en-US" sz="1100" b="0" i="0" u="none" strike="noStrike" dirty="0">
                          <a:solidFill>
                            <a:srgbClr val="000000"/>
                          </a:solidFill>
                          <a:effectLst/>
                          <a:latin typeface="+mn-ea"/>
                          <a:ea typeface="+mn-ea"/>
                        </a:rPr>
                        <a:t>宝骏</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ctr"/>
                      <a:r>
                        <a:rPr lang="zh-CN" altLang="en-US" sz="1100" b="0" i="0" u="none" strike="noStrike" dirty="0">
                          <a:solidFill>
                            <a:srgbClr val="000000"/>
                          </a:solidFill>
                          <a:effectLst/>
                          <a:latin typeface="+mn-ea"/>
                          <a:ea typeface="+mn-ea"/>
                        </a:rPr>
                        <a:t>云朵灵犀版</a:t>
                      </a:r>
                      <a:endParaRPr lang="en-US" altLang="zh-CN" sz="1100" b="0" i="0" u="none" strike="noStrike" dirty="0">
                        <a:solidFill>
                          <a:srgbClr val="000000"/>
                        </a:solidFill>
                        <a:effectLst/>
                        <a:latin typeface="+mn-ea"/>
                        <a:ea typeface="+mn-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ctr"/>
                      <a:r>
                        <a:rPr lang="en-US" altLang="zh-CN" sz="1100" b="0" i="0" u="none" strike="noStrike" dirty="0">
                          <a:solidFill>
                            <a:srgbClr val="000000"/>
                          </a:solidFill>
                          <a:effectLst/>
                          <a:latin typeface="+mn-ea"/>
                          <a:ea typeface="+mn-ea"/>
                        </a:rPr>
                        <a:t>23</a:t>
                      </a:r>
                      <a:r>
                        <a:rPr lang="zh-CN" altLang="en-US" sz="1100" b="0" i="0" u="none" strike="noStrike" dirty="0">
                          <a:solidFill>
                            <a:srgbClr val="000000"/>
                          </a:solidFill>
                          <a:effectLst/>
                          <a:latin typeface="+mn-ea"/>
                          <a:ea typeface="+mn-ea"/>
                        </a:rPr>
                        <a:t>年年底</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auto"/>
                      <a:r>
                        <a:rPr lang="zh-CN" altLang="en-US" sz="1100" b="0" i="0" u="none" strike="noStrike" dirty="0">
                          <a:solidFill>
                            <a:srgbClr val="000000"/>
                          </a:solidFill>
                          <a:effectLst/>
                          <a:latin typeface="+mn-ea"/>
                          <a:ea typeface="+mn-ea"/>
                        </a:rPr>
                        <a:t>记忆泊车功能</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auto"/>
                      <a:r>
                        <a:rPr lang="en-US" altLang="zh-CN" sz="1100" b="0" i="0" u="none" strike="noStrike" dirty="0">
                          <a:solidFill>
                            <a:srgbClr val="000000"/>
                          </a:solidFill>
                          <a:effectLst/>
                          <a:latin typeface="+mn-ea"/>
                          <a:ea typeface="+mn-ea"/>
                        </a:rPr>
                        <a:t>-</a:t>
                      </a:r>
                      <a:endParaRPr lang="zh-CN" altLang="en-US" sz="1100" b="0" i="0" u="none" strike="noStrike" dirty="0">
                        <a:solidFill>
                          <a:srgbClr val="000000"/>
                        </a:solidFill>
                        <a:effectLst/>
                        <a:latin typeface="+mn-ea"/>
                        <a:ea typeface="+mn-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308032">
                <a:tc rowSpan="4">
                  <a:txBody>
                    <a:bodyPr/>
                    <a:lstStyle/>
                    <a:p>
                      <a:pPr algn="ctr" fontAlgn="ctr"/>
                      <a:r>
                        <a:rPr lang="zh-CN" altLang="en-US" sz="1100" b="0" i="0" u="none" strike="noStrike" dirty="0">
                          <a:solidFill>
                            <a:srgbClr val="000000"/>
                          </a:solidFill>
                          <a:effectLst/>
                          <a:latin typeface="+mn-ea"/>
                          <a:ea typeface="+mn-ea"/>
                        </a:rPr>
                        <a:t>高合</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rowSpan="2">
                  <a:txBody>
                    <a:bodyPr/>
                    <a:lstStyle/>
                    <a:p>
                      <a:pPr algn="ctr" fontAlgn="ctr"/>
                      <a:r>
                        <a:rPr lang="en-US" sz="1100" b="0" i="0" u="none" strike="noStrike" dirty="0" err="1">
                          <a:solidFill>
                            <a:srgbClr val="000000"/>
                          </a:solidFill>
                          <a:effectLst/>
                          <a:latin typeface="+mn-ea"/>
                          <a:ea typeface="+mn-ea"/>
                        </a:rPr>
                        <a:t>HiPhi</a:t>
                      </a:r>
                      <a:r>
                        <a:rPr lang="en-US" sz="1100" b="0" i="0" u="none" strike="noStrike" dirty="0">
                          <a:solidFill>
                            <a:srgbClr val="000000"/>
                          </a:solidFill>
                          <a:effectLst/>
                          <a:latin typeface="+mn-ea"/>
                          <a:ea typeface="+mn-ea"/>
                        </a:rPr>
                        <a:t> Y</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ctr"/>
                      <a:r>
                        <a:rPr lang="en-US" altLang="zh-CN" sz="1100" b="0" i="0" u="none" strike="noStrike" dirty="0">
                          <a:solidFill>
                            <a:srgbClr val="000000"/>
                          </a:solidFill>
                          <a:effectLst/>
                          <a:latin typeface="+mn-ea"/>
                          <a:ea typeface="+mn-ea"/>
                        </a:rPr>
                        <a:t>12</a:t>
                      </a:r>
                      <a:r>
                        <a:rPr lang="zh-CN" altLang="en-US" sz="1100" b="0" i="0" u="none" strike="noStrike" dirty="0">
                          <a:solidFill>
                            <a:srgbClr val="000000"/>
                          </a:solidFill>
                          <a:effectLst/>
                          <a:latin typeface="+mn-ea"/>
                          <a:ea typeface="+mn-ea"/>
                        </a:rPr>
                        <a:t>月</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auto"/>
                      <a:r>
                        <a:rPr lang="en-US" altLang="zh-CN" sz="1100" b="0" i="0" u="none" strike="noStrike" dirty="0" err="1">
                          <a:solidFill>
                            <a:srgbClr val="000000"/>
                          </a:solidFill>
                          <a:effectLst/>
                          <a:latin typeface="+mn-ea"/>
                          <a:ea typeface="+mn-ea"/>
                        </a:rPr>
                        <a:t>HiPhi</a:t>
                      </a:r>
                      <a:r>
                        <a:rPr lang="en-US" altLang="zh-CN" sz="1100" b="0" i="0" u="none" strike="noStrike" dirty="0">
                          <a:solidFill>
                            <a:srgbClr val="000000"/>
                          </a:solidFill>
                          <a:effectLst/>
                          <a:latin typeface="+mn-ea"/>
                          <a:ea typeface="+mn-ea"/>
                        </a:rPr>
                        <a:t> OS 3.2.0 Y</a:t>
                      </a:r>
                      <a:r>
                        <a:rPr lang="zh-CN" altLang="en-US" sz="1100" b="0" i="0" u="none" strike="noStrike" dirty="0">
                          <a:solidFill>
                            <a:srgbClr val="000000"/>
                          </a:solidFill>
                          <a:effectLst/>
                          <a:latin typeface="+mn-ea"/>
                          <a:ea typeface="+mn-ea"/>
                        </a:rPr>
                        <a:t>：唱吧</a:t>
                      </a:r>
                      <a:r>
                        <a:rPr lang="en-US" altLang="zh-CN" sz="1100" b="0" i="0" u="none" strike="noStrike" dirty="0">
                          <a:solidFill>
                            <a:srgbClr val="000000"/>
                          </a:solidFill>
                          <a:effectLst/>
                          <a:latin typeface="+mn-ea"/>
                          <a:ea typeface="+mn-ea"/>
                        </a:rPr>
                        <a:t>APP</a:t>
                      </a:r>
                      <a:r>
                        <a:rPr lang="zh-CN" altLang="en-US" sz="1100" b="0" i="0" u="none" strike="noStrike" dirty="0">
                          <a:solidFill>
                            <a:srgbClr val="000000"/>
                          </a:solidFill>
                          <a:effectLst/>
                          <a:latin typeface="+mn-ea"/>
                          <a:ea typeface="+mn-ea"/>
                        </a:rPr>
                        <a:t>、</a:t>
                      </a:r>
                      <a:r>
                        <a:rPr lang="en-US" altLang="zh-CN" sz="1100" b="0" i="0" u="none" strike="noStrike" dirty="0">
                          <a:solidFill>
                            <a:srgbClr val="000000"/>
                          </a:solidFill>
                          <a:effectLst/>
                          <a:latin typeface="+mn-ea"/>
                          <a:ea typeface="+mn-ea"/>
                        </a:rPr>
                        <a:t>ADB</a:t>
                      </a:r>
                      <a:r>
                        <a:rPr lang="zh-CN" altLang="en-US" sz="1100" b="0" i="0" u="none" strike="noStrike" dirty="0">
                          <a:solidFill>
                            <a:srgbClr val="000000"/>
                          </a:solidFill>
                          <a:effectLst/>
                          <a:latin typeface="+mn-ea"/>
                          <a:ea typeface="+mn-ea"/>
                        </a:rPr>
                        <a:t>矩阵大灯、</a:t>
                      </a:r>
                      <a:r>
                        <a:rPr lang="en-US" altLang="zh-CN" sz="1100" b="0" i="0" u="none" strike="noStrike" dirty="0">
                          <a:solidFill>
                            <a:srgbClr val="000000"/>
                          </a:solidFill>
                          <a:effectLst/>
                          <a:latin typeface="+mn-ea"/>
                          <a:ea typeface="+mn-ea"/>
                        </a:rPr>
                        <a:t>HUD </a:t>
                      </a:r>
                      <a:r>
                        <a:rPr lang="zh-CN" altLang="en-US" sz="1100" b="0" i="0" u="none" strike="noStrike" dirty="0">
                          <a:solidFill>
                            <a:srgbClr val="000000"/>
                          </a:solidFill>
                          <a:effectLst/>
                          <a:latin typeface="+mn-ea"/>
                          <a:ea typeface="+mn-ea"/>
                        </a:rPr>
                        <a:t>详细地图、</a:t>
                      </a:r>
                      <a:r>
                        <a:rPr lang="en-US" altLang="zh-CN" sz="1100" b="0" i="0" u="none" strike="noStrike" dirty="0">
                          <a:solidFill>
                            <a:srgbClr val="000000"/>
                          </a:solidFill>
                          <a:effectLst/>
                          <a:latin typeface="+mn-ea"/>
                          <a:ea typeface="+mn-ea"/>
                        </a:rPr>
                        <a:t>ISA</a:t>
                      </a:r>
                      <a:r>
                        <a:rPr lang="zh-CN" altLang="en-US" sz="1100" b="0" i="0" u="none" strike="noStrike" dirty="0">
                          <a:solidFill>
                            <a:srgbClr val="000000"/>
                          </a:solidFill>
                          <a:effectLst/>
                          <a:latin typeface="+mn-ea"/>
                          <a:ea typeface="+mn-ea"/>
                        </a:rPr>
                        <a:t>智能限速辅助</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auto"/>
                      <a:r>
                        <a:rPr lang="en-US" altLang="zh-CN" sz="1100" b="0" i="0" u="none" strike="noStrike" dirty="0">
                          <a:solidFill>
                            <a:srgbClr val="000000"/>
                          </a:solidFill>
                          <a:effectLst/>
                          <a:latin typeface="+mn-ea"/>
                          <a:ea typeface="+mn-ea"/>
                        </a:rPr>
                        <a:t>-</a:t>
                      </a:r>
                      <a:endParaRPr lang="zh-CN" altLang="en-US" sz="1100" b="0" i="0" u="none" strike="noStrike" dirty="0">
                        <a:solidFill>
                          <a:srgbClr val="000000"/>
                        </a:solidFill>
                        <a:effectLst/>
                        <a:latin typeface="+mn-ea"/>
                        <a:ea typeface="+mn-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308032">
                <a:tc vMerge="1">
                  <a:txBody>
                    <a:bodyPr/>
                    <a:lstStyle/>
                    <a:p>
                      <a:pPr algn="l" fontAlgn="ctr"/>
                      <a:endParaRPr lang="zh-CN" altLang="en-US" sz="1100" b="0" i="0" u="none" strike="noStrike">
                        <a:solidFill>
                          <a:srgbClr val="000000"/>
                        </a:solidFill>
                        <a:effectLst/>
                        <a:latin typeface="微软雅黑" panose="020B0503020204020204" pitchFamily="34" charset="-122"/>
                        <a:ea typeface="微软雅黑" panose="020B0503020204020204" pitchFamily="34" charset="-122"/>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vMerge="1">
                  <a:txBody>
                    <a:bodyPr/>
                    <a:lstStyle/>
                    <a:p>
                      <a:pPr algn="ctr" fontAlgn="ctr"/>
                      <a:endParaRPr 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ctr"/>
                      <a:r>
                        <a:rPr lang="en-US" altLang="zh-CN" sz="1100" b="0" i="0" u="none" strike="noStrike" dirty="0">
                          <a:solidFill>
                            <a:srgbClr val="000000"/>
                          </a:solidFill>
                          <a:effectLst/>
                          <a:latin typeface="+mn-ea"/>
                          <a:ea typeface="+mn-ea"/>
                        </a:rPr>
                        <a:t>2024</a:t>
                      </a:r>
                      <a:r>
                        <a:rPr lang="zh-CN" altLang="en-US" sz="1100" b="0" i="0" u="none" strike="noStrike" dirty="0">
                          <a:solidFill>
                            <a:srgbClr val="000000"/>
                          </a:solidFill>
                          <a:effectLst/>
                          <a:latin typeface="+mn-ea"/>
                          <a:ea typeface="+mn-ea"/>
                        </a:rPr>
                        <a:t>年第一季度</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auto"/>
                      <a:r>
                        <a:rPr lang="zh-CN" altLang="en-US" sz="1100" b="0" i="0" u="none" strike="noStrike" dirty="0">
                          <a:solidFill>
                            <a:srgbClr val="000000"/>
                          </a:solidFill>
                          <a:effectLst/>
                          <a:latin typeface="+mn-ea"/>
                          <a:ea typeface="+mn-ea"/>
                        </a:rPr>
                        <a:t>高速</a:t>
                      </a:r>
                      <a:r>
                        <a:rPr lang="en-US" sz="1100" b="0" i="0" u="none" strike="noStrike" dirty="0">
                          <a:solidFill>
                            <a:srgbClr val="000000"/>
                          </a:solidFill>
                          <a:effectLst/>
                          <a:latin typeface="+mn-ea"/>
                          <a:ea typeface="+mn-ea"/>
                        </a:rPr>
                        <a:t>NOH</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auto"/>
                      <a:r>
                        <a:rPr lang="en-US" altLang="zh-CN" sz="1100" b="0" i="0" u="none" strike="noStrike" dirty="0">
                          <a:solidFill>
                            <a:srgbClr val="000000"/>
                          </a:solidFill>
                          <a:effectLst/>
                          <a:latin typeface="+mn-ea"/>
                          <a:ea typeface="+mn-ea"/>
                        </a:rPr>
                        <a:t>-</a:t>
                      </a:r>
                      <a:endParaRPr lang="zh-CN" altLang="en-US" sz="1100" b="0" i="0" u="none" strike="noStrike" dirty="0">
                        <a:solidFill>
                          <a:srgbClr val="000000"/>
                        </a:solidFill>
                        <a:effectLst/>
                        <a:latin typeface="+mn-ea"/>
                        <a:ea typeface="+mn-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308032">
                <a:tc vMerge="1">
                  <a:txBody>
                    <a:bodyPr/>
                    <a:lstStyle/>
                    <a:p>
                      <a:pPr algn="l" fontAlgn="ctr"/>
                      <a:endParaRPr lang="zh-CN" altLang="en-US" sz="1100" b="0" i="0" u="none" strike="noStrike">
                        <a:solidFill>
                          <a:srgbClr val="000000"/>
                        </a:solidFill>
                        <a:effectLst/>
                        <a:latin typeface="微软雅黑" panose="020B0503020204020204" pitchFamily="34" charset="-122"/>
                        <a:ea typeface="微软雅黑" panose="020B0503020204020204" pitchFamily="34" charset="-122"/>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ctr"/>
                      <a:r>
                        <a:rPr lang="en-US" sz="1100" b="0" i="0" u="none" strike="noStrike" dirty="0" err="1">
                          <a:solidFill>
                            <a:srgbClr val="000000"/>
                          </a:solidFill>
                          <a:effectLst/>
                          <a:latin typeface="+mn-ea"/>
                          <a:ea typeface="+mn-ea"/>
                        </a:rPr>
                        <a:t>HiPhi</a:t>
                      </a:r>
                      <a:r>
                        <a:rPr lang="en-US" sz="1100" b="0" i="0" u="none" strike="noStrike" dirty="0">
                          <a:solidFill>
                            <a:srgbClr val="000000"/>
                          </a:solidFill>
                          <a:effectLst/>
                          <a:latin typeface="+mn-ea"/>
                          <a:ea typeface="+mn-ea"/>
                        </a:rPr>
                        <a:t> Z</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ctr"/>
                      <a:r>
                        <a:rPr lang="zh-CN" altLang="en-US" sz="1100" b="0" i="0" u="none" strike="noStrike" dirty="0">
                          <a:solidFill>
                            <a:srgbClr val="000000"/>
                          </a:solidFill>
                          <a:effectLst/>
                          <a:latin typeface="+mn-ea"/>
                          <a:ea typeface="+mn-ea"/>
                        </a:rPr>
                        <a:t>第四季度</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auto"/>
                      <a:r>
                        <a:rPr lang="pt-BR" sz="1100" b="0" i="0" u="none" strike="noStrike" dirty="0">
                          <a:solidFill>
                            <a:srgbClr val="000000"/>
                          </a:solidFill>
                          <a:effectLst/>
                          <a:latin typeface="+mn-ea"/>
                          <a:ea typeface="+mn-ea"/>
                        </a:rPr>
                        <a:t>HiPhi OS 3.4.0：Z 高速NOH</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auto"/>
                      <a:r>
                        <a:rPr lang="en-US" altLang="zh-CN" sz="1100" b="0" i="0" u="none" strike="noStrike" dirty="0">
                          <a:solidFill>
                            <a:srgbClr val="000000"/>
                          </a:solidFill>
                          <a:effectLst/>
                          <a:latin typeface="+mn-ea"/>
                          <a:ea typeface="+mn-ea"/>
                        </a:rPr>
                        <a:t>-</a:t>
                      </a:r>
                      <a:endParaRPr lang="zh-CN" altLang="en-US" sz="1100" b="0" i="0" u="none" strike="noStrike" dirty="0">
                        <a:solidFill>
                          <a:srgbClr val="000000"/>
                        </a:solidFill>
                        <a:effectLst/>
                        <a:latin typeface="+mn-ea"/>
                        <a:ea typeface="+mn-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308032">
                <a:tc vMerge="1">
                  <a:txBody>
                    <a:bodyPr/>
                    <a:lstStyle/>
                    <a:p>
                      <a:pPr algn="l" fontAlgn="ct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ctr"/>
                      <a:r>
                        <a:rPr lang="en-US" sz="1100" b="0" i="0" u="none" strike="noStrike" dirty="0" err="1">
                          <a:solidFill>
                            <a:srgbClr val="000000"/>
                          </a:solidFill>
                          <a:effectLst/>
                          <a:latin typeface="+mn-ea"/>
                          <a:ea typeface="+mn-ea"/>
                        </a:rPr>
                        <a:t>HiPhi</a:t>
                      </a:r>
                      <a:r>
                        <a:rPr lang="en-US" sz="1100" b="0" i="0" u="none" strike="noStrike" dirty="0">
                          <a:solidFill>
                            <a:srgbClr val="000000"/>
                          </a:solidFill>
                          <a:effectLst/>
                          <a:latin typeface="+mn-ea"/>
                          <a:ea typeface="+mn-ea"/>
                        </a:rPr>
                        <a:t> X</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ctr"/>
                      <a:r>
                        <a:rPr lang="en-US" altLang="zh-CN" sz="1100" b="0" i="0" u="none" strike="noStrike" dirty="0">
                          <a:solidFill>
                            <a:srgbClr val="000000"/>
                          </a:solidFill>
                          <a:effectLst/>
                          <a:latin typeface="+mn-ea"/>
                          <a:ea typeface="+mn-ea"/>
                        </a:rPr>
                        <a:t>2024</a:t>
                      </a:r>
                      <a:r>
                        <a:rPr lang="zh-CN" altLang="en-US" sz="1100" b="0" i="0" u="none" strike="noStrike" dirty="0">
                          <a:solidFill>
                            <a:srgbClr val="000000"/>
                          </a:solidFill>
                          <a:effectLst/>
                          <a:latin typeface="+mn-ea"/>
                          <a:ea typeface="+mn-ea"/>
                        </a:rPr>
                        <a:t>年第一季度</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auto"/>
                      <a:r>
                        <a:rPr lang="zh-CN" altLang="en-US" sz="1100" b="0" i="0" u="none" strike="noStrike" dirty="0">
                          <a:solidFill>
                            <a:srgbClr val="000000"/>
                          </a:solidFill>
                          <a:effectLst/>
                          <a:latin typeface="+mn-ea"/>
                          <a:ea typeface="+mn-ea"/>
                        </a:rPr>
                        <a:t>人机交互、应用体验、全新操作界面</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auto"/>
                      <a:r>
                        <a:rPr lang="en-US" altLang="zh-CN" sz="1100" b="0" i="0" u="none" strike="noStrike" dirty="0">
                          <a:solidFill>
                            <a:srgbClr val="000000"/>
                          </a:solidFill>
                          <a:effectLst/>
                          <a:latin typeface="+mn-ea"/>
                          <a:ea typeface="+mn-ea"/>
                        </a:rPr>
                        <a:t>-</a:t>
                      </a:r>
                      <a:endParaRPr lang="zh-CN" altLang="en-US" sz="1100" b="0" i="0" u="none" strike="noStrike" dirty="0">
                        <a:solidFill>
                          <a:srgbClr val="000000"/>
                        </a:solidFill>
                        <a:effectLst/>
                        <a:latin typeface="+mn-ea"/>
                        <a:ea typeface="+mn-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308032">
                <a:tc>
                  <a:txBody>
                    <a:bodyPr/>
                    <a:lstStyle/>
                    <a:p>
                      <a:pPr algn="ctr" fontAlgn="ctr"/>
                      <a:r>
                        <a:rPr lang="zh-CN" altLang="en-US" sz="1100" b="0" i="0" u="none" strike="noStrike" dirty="0">
                          <a:solidFill>
                            <a:srgbClr val="000000"/>
                          </a:solidFill>
                          <a:effectLst/>
                          <a:latin typeface="+mn-ea"/>
                          <a:ea typeface="+mn-ea"/>
                        </a:rPr>
                        <a:t>极越</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ctr"/>
                      <a:r>
                        <a:rPr lang="zh-CN" altLang="en-US" sz="1100" b="0" i="0" u="none" strike="noStrike" dirty="0">
                          <a:solidFill>
                            <a:srgbClr val="000000"/>
                          </a:solidFill>
                          <a:effectLst/>
                          <a:latin typeface="+mn-ea"/>
                          <a:ea typeface="+mn-ea"/>
                        </a:rPr>
                        <a:t>极越</a:t>
                      </a:r>
                      <a:r>
                        <a:rPr lang="en-US" altLang="zh-CN" sz="1100" b="0" i="0" u="none" strike="noStrike" dirty="0">
                          <a:solidFill>
                            <a:srgbClr val="000000"/>
                          </a:solidFill>
                          <a:effectLst/>
                          <a:latin typeface="+mn-ea"/>
                          <a:ea typeface="+mn-ea"/>
                        </a:rPr>
                        <a:t>01</a:t>
                      </a:r>
                      <a:endParaRPr lang="en-US" sz="1100" b="0" i="0" u="none" strike="noStrike" dirty="0">
                        <a:solidFill>
                          <a:srgbClr val="000000"/>
                        </a:solidFill>
                        <a:effectLst/>
                        <a:latin typeface="+mn-ea"/>
                        <a:ea typeface="+mn-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ctr"/>
                      <a:r>
                        <a:rPr lang="en-US" altLang="zh-CN" sz="1100" b="0" i="0" u="none" strike="noStrike" dirty="0">
                          <a:solidFill>
                            <a:srgbClr val="000000"/>
                          </a:solidFill>
                          <a:effectLst/>
                          <a:latin typeface="+mn-ea"/>
                          <a:ea typeface="+mn-ea"/>
                        </a:rPr>
                        <a:t>23</a:t>
                      </a:r>
                      <a:r>
                        <a:rPr lang="zh-CN" altLang="en-US" sz="1100" b="0" i="0" u="none" strike="noStrike" dirty="0">
                          <a:solidFill>
                            <a:srgbClr val="000000"/>
                          </a:solidFill>
                          <a:effectLst/>
                          <a:latin typeface="+mn-ea"/>
                          <a:ea typeface="+mn-ea"/>
                        </a:rPr>
                        <a:t>年年底</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auto"/>
                      <a:r>
                        <a:rPr lang="zh-CN" altLang="en-US" sz="1100" b="0" i="0" u="none" strike="noStrike" dirty="0">
                          <a:solidFill>
                            <a:srgbClr val="000000"/>
                          </a:solidFill>
                          <a:effectLst/>
                          <a:latin typeface="+mn-ea"/>
                          <a:ea typeface="+mn-ea"/>
                        </a:rPr>
                        <a:t>内容生态、导航体验、语音交互，以及游戏体验</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auto"/>
                      <a:endParaRPr lang="zh-CN" altLang="en-US" sz="1100" b="0" i="0" u="none" strike="noStrike" dirty="0">
                        <a:solidFill>
                          <a:srgbClr val="000000"/>
                        </a:solidFill>
                        <a:effectLst/>
                        <a:latin typeface="+mn-ea"/>
                        <a:ea typeface="+mn-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308032">
                <a:tc rowSpan="2">
                  <a:txBody>
                    <a:bodyPr/>
                    <a:lstStyle/>
                    <a:p>
                      <a:pPr algn="ctr" fontAlgn="ctr"/>
                      <a:r>
                        <a:rPr lang="zh-CN" altLang="en-US" sz="1100" b="0" i="0" u="none" strike="noStrike" dirty="0">
                          <a:solidFill>
                            <a:srgbClr val="000000"/>
                          </a:solidFill>
                          <a:effectLst/>
                          <a:latin typeface="+mn-ea"/>
                          <a:ea typeface="+mn-ea"/>
                        </a:rPr>
                        <a:t>领克</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ctr"/>
                      <a:r>
                        <a:rPr lang="en-US" sz="1100" b="0" i="0" u="none" strike="noStrike" dirty="0">
                          <a:solidFill>
                            <a:srgbClr val="000000"/>
                          </a:solidFill>
                          <a:effectLst/>
                          <a:latin typeface="+mn-ea"/>
                          <a:ea typeface="+mn-ea"/>
                        </a:rPr>
                        <a:t>-</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ctr"/>
                      <a:r>
                        <a:rPr lang="zh-CN" altLang="en-US" sz="1100" b="0" i="0" u="none" strike="noStrike" dirty="0">
                          <a:solidFill>
                            <a:srgbClr val="000000"/>
                          </a:solidFill>
                          <a:effectLst/>
                          <a:latin typeface="+mn-ea"/>
                          <a:ea typeface="+mn-ea"/>
                        </a:rPr>
                        <a:t>第四季度</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auto"/>
                      <a:r>
                        <a:rPr lang="zh-CN" altLang="en-US" sz="1100" b="0" i="0" u="none" strike="noStrike" dirty="0">
                          <a:solidFill>
                            <a:srgbClr val="000000"/>
                          </a:solidFill>
                          <a:effectLst/>
                          <a:latin typeface="+mn-ea"/>
                          <a:ea typeface="+mn-ea"/>
                        </a:rPr>
                        <a:t>应用市场上线“网易云音乐”</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auto"/>
                      <a:r>
                        <a:rPr lang="en-US" altLang="zh-CN" sz="1100" b="0" i="0" u="none" strike="noStrike" dirty="0">
                          <a:solidFill>
                            <a:srgbClr val="000000"/>
                          </a:solidFill>
                          <a:effectLst/>
                          <a:latin typeface="+mn-ea"/>
                          <a:ea typeface="+mn-ea"/>
                        </a:rPr>
                        <a:t>-</a:t>
                      </a:r>
                      <a:endParaRPr lang="zh-CN" altLang="en-US" sz="1100" b="0" i="0" u="none" strike="noStrike" dirty="0">
                        <a:solidFill>
                          <a:srgbClr val="000000"/>
                        </a:solidFill>
                        <a:effectLst/>
                        <a:latin typeface="+mn-ea"/>
                        <a:ea typeface="+mn-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r h="308032">
                <a:tc vMerge="1">
                  <a:txBody>
                    <a:bodyPr/>
                    <a:lstStyle/>
                    <a:p>
                      <a:pPr algn="ctr" fontAlgn="ctr"/>
                      <a:endParaRPr lang="zh-CN" altLang="en-US" sz="1100" b="0" i="0" u="none" strike="noStrike" dirty="0">
                        <a:solidFill>
                          <a:srgbClr val="000000"/>
                        </a:solidFill>
                        <a:effectLst/>
                        <a:latin typeface="+mn-ea"/>
                        <a:ea typeface="+mn-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ctr"/>
                      <a:r>
                        <a:rPr lang="zh-CN" altLang="en-US" sz="1100" b="0" i="0" u="none" strike="noStrike" dirty="0">
                          <a:solidFill>
                            <a:srgbClr val="000000"/>
                          </a:solidFill>
                          <a:effectLst/>
                          <a:latin typeface="+mn-ea"/>
                          <a:ea typeface="+mn-ea"/>
                        </a:rPr>
                        <a:t>领克</a:t>
                      </a:r>
                      <a:r>
                        <a:rPr lang="en-US" altLang="zh-CN" sz="1100" b="0" i="0" u="none" strike="noStrike" dirty="0">
                          <a:solidFill>
                            <a:srgbClr val="000000"/>
                          </a:solidFill>
                          <a:effectLst/>
                          <a:latin typeface="+mn-ea"/>
                          <a:ea typeface="+mn-ea"/>
                        </a:rPr>
                        <a:t>01/02/03</a:t>
                      </a:r>
                      <a:r>
                        <a:rPr lang="zh-CN" altLang="en-US" sz="1100" b="0" i="0" u="none" strike="noStrike" dirty="0">
                          <a:solidFill>
                            <a:srgbClr val="000000"/>
                          </a:solidFill>
                          <a:effectLst/>
                          <a:latin typeface="+mn-ea"/>
                          <a:ea typeface="+mn-ea"/>
                        </a:rPr>
                        <a:t>（搭载</a:t>
                      </a:r>
                      <a:r>
                        <a:rPr lang="en-US" altLang="zh-CN" sz="1100" b="0" i="0" u="none" strike="noStrike" dirty="0">
                          <a:solidFill>
                            <a:srgbClr val="000000"/>
                          </a:solidFill>
                          <a:effectLst/>
                          <a:latin typeface="+mn-ea"/>
                          <a:ea typeface="+mn-ea"/>
                        </a:rPr>
                        <a:t>E03</a:t>
                      </a:r>
                      <a:r>
                        <a:rPr lang="zh-CN" altLang="en-US" sz="1100" b="0" i="0" u="none" strike="noStrike" dirty="0">
                          <a:solidFill>
                            <a:srgbClr val="000000"/>
                          </a:solidFill>
                          <a:effectLst/>
                          <a:latin typeface="+mn-ea"/>
                          <a:ea typeface="+mn-ea"/>
                        </a:rPr>
                        <a:t>芯片，含后装</a:t>
                      </a:r>
                      <a:r>
                        <a:rPr lang="en-US" altLang="zh-CN" sz="1100" b="0" i="0" u="none" strike="noStrike" dirty="0">
                          <a:solidFill>
                            <a:srgbClr val="000000"/>
                          </a:solidFill>
                          <a:effectLst/>
                          <a:latin typeface="+mn-ea"/>
                          <a:ea typeface="+mn-ea"/>
                        </a:rPr>
                        <a:t>E03</a:t>
                      </a:r>
                      <a:r>
                        <a:rPr lang="zh-CN" altLang="en-US" sz="1100" b="0" i="0" u="none" strike="noStrike" dirty="0">
                          <a:solidFill>
                            <a:srgbClr val="000000"/>
                          </a:solidFill>
                          <a:effectLst/>
                          <a:latin typeface="+mn-ea"/>
                          <a:ea typeface="+mn-ea"/>
                        </a:rPr>
                        <a:t>芯片）</a:t>
                      </a:r>
                      <a:endParaRPr lang="en-US" sz="1100" b="0" i="0" u="none" strike="noStrike" dirty="0">
                        <a:solidFill>
                          <a:srgbClr val="000000"/>
                        </a:solidFill>
                        <a:effectLst/>
                        <a:latin typeface="+mn-ea"/>
                        <a:ea typeface="+mn-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ctr"/>
                      <a:r>
                        <a:rPr lang="en-US" altLang="zh-CN" sz="1100" b="0" i="0" u="none" strike="noStrike" dirty="0">
                          <a:solidFill>
                            <a:srgbClr val="000000"/>
                          </a:solidFill>
                          <a:effectLst/>
                          <a:latin typeface="+mn-ea"/>
                          <a:ea typeface="+mn-ea"/>
                        </a:rPr>
                        <a:t>2024</a:t>
                      </a:r>
                      <a:r>
                        <a:rPr lang="zh-CN" altLang="en-US" sz="1100" b="0" i="0" u="none" strike="noStrike" dirty="0">
                          <a:solidFill>
                            <a:srgbClr val="000000"/>
                          </a:solidFill>
                          <a:effectLst/>
                          <a:latin typeface="+mn-ea"/>
                          <a:ea typeface="+mn-ea"/>
                        </a:rPr>
                        <a:t>年第一季度</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auto"/>
                      <a:r>
                        <a:rPr lang="zh-CN" altLang="en-US" sz="1100" b="0" i="0" u="none" strike="noStrike" dirty="0">
                          <a:solidFill>
                            <a:srgbClr val="000000"/>
                          </a:solidFill>
                          <a:effectLst/>
                          <a:latin typeface="+mn-ea"/>
                          <a:ea typeface="+mn-ea"/>
                        </a:rPr>
                        <a:t>高德地图（适配版）</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auto"/>
                      <a:r>
                        <a:rPr lang="en-US" altLang="zh-CN" sz="1100" b="0" i="0" u="none" strike="noStrike" dirty="0">
                          <a:solidFill>
                            <a:srgbClr val="000000"/>
                          </a:solidFill>
                          <a:effectLst/>
                          <a:latin typeface="+mn-ea"/>
                          <a:ea typeface="+mn-ea"/>
                        </a:rPr>
                        <a:t>-</a:t>
                      </a:r>
                      <a:endParaRPr lang="zh-CN" altLang="en-US" sz="1100" b="0" i="0" u="none" strike="noStrike" dirty="0">
                        <a:solidFill>
                          <a:srgbClr val="000000"/>
                        </a:solidFill>
                        <a:effectLst/>
                        <a:latin typeface="+mn-ea"/>
                        <a:ea typeface="+mn-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1"/>
                  </a:ext>
                </a:extLst>
              </a:tr>
              <a:tr h="308032">
                <a:tc>
                  <a:txBody>
                    <a:bodyPr/>
                    <a:lstStyle/>
                    <a:p>
                      <a:pPr algn="ctr" fontAlgn="ctr"/>
                      <a:r>
                        <a:rPr lang="zh-CN" altLang="en-US" sz="1100" b="0" i="0" u="none" strike="noStrike" dirty="0">
                          <a:solidFill>
                            <a:srgbClr val="000000"/>
                          </a:solidFill>
                          <a:effectLst/>
                          <a:latin typeface="+mn-ea"/>
                          <a:ea typeface="+mn-ea"/>
                        </a:rPr>
                        <a:t>小鹏</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ctr"/>
                      <a:r>
                        <a:rPr lang="en-US" sz="1100" b="0" i="0" u="none" strike="noStrike" dirty="0">
                          <a:solidFill>
                            <a:srgbClr val="000000"/>
                          </a:solidFill>
                          <a:effectLst/>
                          <a:latin typeface="+mn-ea"/>
                          <a:ea typeface="+mn-ea"/>
                        </a:rPr>
                        <a:t>P5</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ctr"/>
                      <a:r>
                        <a:rPr lang="en-US" altLang="zh-CN" sz="1100" b="0" i="0" u="none" strike="noStrike" dirty="0">
                          <a:solidFill>
                            <a:srgbClr val="000000"/>
                          </a:solidFill>
                          <a:effectLst/>
                          <a:latin typeface="+mn-ea"/>
                          <a:ea typeface="+mn-ea"/>
                        </a:rPr>
                        <a:t>2024</a:t>
                      </a:r>
                      <a:r>
                        <a:rPr lang="zh-CN" altLang="en-US" sz="1100" b="0" i="0" u="none" strike="noStrike" dirty="0">
                          <a:solidFill>
                            <a:srgbClr val="000000"/>
                          </a:solidFill>
                          <a:effectLst/>
                          <a:latin typeface="+mn-ea"/>
                          <a:ea typeface="+mn-ea"/>
                        </a:rPr>
                        <a:t>年</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auto"/>
                      <a:r>
                        <a:rPr lang="zh-CN" altLang="en-US" sz="1100" b="0" i="0" u="none" strike="noStrike" dirty="0">
                          <a:solidFill>
                            <a:srgbClr val="000000"/>
                          </a:solidFill>
                          <a:effectLst/>
                          <a:latin typeface="+mn-ea"/>
                          <a:ea typeface="+mn-ea"/>
                        </a:rPr>
                        <a:t>哨兵模式整体优化、转向辅助、地图优化、网易云接入、仪表显示歌词、智慧场景</a:t>
                      </a: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auto"/>
                      <a:r>
                        <a:rPr lang="en-US" altLang="zh-CN" sz="1100" b="0" i="0" u="none" strike="noStrike" dirty="0">
                          <a:solidFill>
                            <a:srgbClr val="000000"/>
                          </a:solidFill>
                          <a:effectLst/>
                          <a:latin typeface="+mn-ea"/>
                          <a:ea typeface="+mn-ea"/>
                        </a:rPr>
                        <a:t>-</a:t>
                      </a:r>
                      <a:endParaRPr lang="zh-CN" altLang="en-US" sz="1100" b="0" i="0" u="none" strike="noStrike" dirty="0">
                        <a:solidFill>
                          <a:srgbClr val="000000"/>
                        </a:solidFill>
                        <a:effectLst/>
                        <a:latin typeface="+mn-ea"/>
                        <a:ea typeface="+mn-ea"/>
                      </a:endParaRPr>
                    </a:p>
                  </a:txBody>
                  <a:tcPr marL="0" marR="0" marT="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41836160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10106" y="1716667"/>
            <a:ext cx="4322850" cy="2720634"/>
          </a:xfrm>
          <a:prstGeom prst="rect">
            <a:avLst/>
          </a:prstGeom>
        </p:spPr>
        <p:txBody>
          <a:bodyPr/>
          <a:lstStyle/>
          <a:p>
            <a:r>
              <a:rPr lang="zh-CN" altLang="en-US" dirty="0"/>
              <a:t>谢谢！</a:t>
            </a:r>
          </a:p>
        </p:txBody>
      </p:sp>
      <p:grpSp>
        <p:nvGrpSpPr>
          <p:cNvPr id="6" name="组合 5">
            <a:extLst>
              <a:ext uri="{FF2B5EF4-FFF2-40B4-BE49-F238E27FC236}">
                <a16:creationId xmlns:a16="http://schemas.microsoft.com/office/drawing/2014/main" id="{02F3C143-32E3-8740-90AE-CD09B1AF33A3}"/>
              </a:ext>
            </a:extLst>
          </p:cNvPr>
          <p:cNvGrpSpPr/>
          <p:nvPr/>
        </p:nvGrpSpPr>
        <p:grpSpPr>
          <a:xfrm>
            <a:off x="9315820" y="3066936"/>
            <a:ext cx="1054150" cy="1016952"/>
            <a:chOff x="10265788" y="4989760"/>
            <a:chExt cx="1296000" cy="1295998"/>
          </a:xfrm>
        </p:grpSpPr>
        <p:sp>
          <p:nvSpPr>
            <p:cNvPr id="7" name="立方体 6">
              <a:extLst>
                <a:ext uri="{FF2B5EF4-FFF2-40B4-BE49-F238E27FC236}">
                  <a16:creationId xmlns:a16="http://schemas.microsoft.com/office/drawing/2014/main" id="{0B18ADBB-F53E-1C41-973A-F051FC3714DC}"/>
                </a:ext>
              </a:extLst>
            </p:cNvPr>
            <p:cNvSpPr>
              <a:spLocks noChangeAspect="1"/>
            </p:cNvSpPr>
            <p:nvPr/>
          </p:nvSpPr>
          <p:spPr bwMode="auto">
            <a:xfrm rot="5400000">
              <a:off x="10265789" y="4989759"/>
              <a:ext cx="1295998" cy="1296000"/>
            </a:xfrm>
            <a:prstGeom prst="cube">
              <a:avLst>
                <a:gd name="adj" fmla="val 3108"/>
              </a:avLst>
            </a:prstGeom>
            <a:gradFill flip="none" rotWithShape="1">
              <a:gsLst>
                <a:gs pos="49000">
                  <a:srgbClr val="1778ED">
                    <a:alpha val="58000"/>
                  </a:srgbClr>
                </a:gs>
                <a:gs pos="91000">
                  <a:srgbClr val="1778ED">
                    <a:alpha val="48000"/>
                  </a:srgbClr>
                </a:gs>
                <a:gs pos="2000">
                  <a:srgbClr val="1778ED">
                    <a:alpha val="22000"/>
                  </a:srgbClr>
                </a:gs>
              </a:gsLst>
              <a:lin ang="4200000" scaled="0"/>
              <a:tileRect/>
            </a:gradFill>
            <a:ln w="6350">
              <a:gradFill>
                <a:gsLst>
                  <a:gs pos="0">
                    <a:schemeClr val="accent1">
                      <a:lumMod val="45000"/>
                      <a:lumOff val="55000"/>
                      <a:alpha val="0"/>
                    </a:schemeClr>
                  </a:gs>
                  <a:gs pos="47000">
                    <a:schemeClr val="accent1">
                      <a:lumMod val="75000"/>
                    </a:schemeClr>
                  </a:gs>
                  <a:gs pos="99000">
                    <a:schemeClr val="accent1">
                      <a:lumMod val="30000"/>
                      <a:lumOff val="70000"/>
                      <a:alpha val="0"/>
                    </a:schemeClr>
                  </a:gs>
                </a:gsLst>
                <a:lin ang="2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endParaRPr>
            </a:p>
          </p:txBody>
        </p:sp>
        <p:pic>
          <p:nvPicPr>
            <p:cNvPr id="8" name="图片 120">
              <a:extLst>
                <a:ext uri="{FF2B5EF4-FFF2-40B4-BE49-F238E27FC236}">
                  <a16:creationId xmlns:a16="http://schemas.microsoft.com/office/drawing/2014/main" id="{EE43D2F7-5D7D-6D4B-925D-E9B4586C8073}"/>
                </a:ext>
              </a:extLst>
            </p:cNvPr>
            <p:cNvPicPr>
              <a:picLocks noChangeAspect="1"/>
            </p:cNvPicPr>
            <p:nvPr/>
          </p:nvPicPr>
          <p:blipFill>
            <a:blip r:embed="rId4">
              <a:extLst>
                <a:ext uri="{28A0092B-C50C-407E-A947-70E740481C1C}">
                  <a14:useLocalDpi xmlns:a14="http://schemas.microsoft.com/office/drawing/2010/main"/>
                </a:ext>
              </a:extLst>
            </a:blip>
            <a:srcRect/>
            <a:stretch/>
          </p:blipFill>
          <p:spPr bwMode="auto">
            <a:xfrm>
              <a:off x="10275682" y="4998806"/>
              <a:ext cx="1241277" cy="1241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1" name="图片 10">
            <a:extLst>
              <a:ext uri="{FF2B5EF4-FFF2-40B4-BE49-F238E27FC236}">
                <a16:creationId xmlns:a16="http://schemas.microsoft.com/office/drawing/2014/main" id="{3302A1D3-BB17-7049-8677-97E980BCFF1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32097" y="6557476"/>
            <a:ext cx="1727807" cy="245660"/>
          </a:xfrm>
          <a:prstGeom prst="rect">
            <a:avLst/>
          </a:prstGeom>
        </p:spPr>
      </p:pic>
      <p:pic>
        <p:nvPicPr>
          <p:cNvPr id="4" name="图片 3"/>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8244926" y="3066936"/>
            <a:ext cx="994409" cy="994409"/>
          </a:xfrm>
          <a:prstGeom prst="rect">
            <a:avLst/>
          </a:prstGeom>
          <a:ln>
            <a:noFill/>
          </a:ln>
          <a:effectLst>
            <a:outerShdw blurRad="190500" algn="tl" rotWithShape="0">
              <a:srgbClr val="000000">
                <a:alpha val="70000"/>
              </a:srgbClr>
            </a:outerShdw>
          </a:effectLst>
        </p:spPr>
      </p:pic>
      <p:sp>
        <p:nvSpPr>
          <p:cNvPr id="5" name="文本框 4">
            <a:extLst>
              <a:ext uri="{FF2B5EF4-FFF2-40B4-BE49-F238E27FC236}">
                <a16:creationId xmlns:a16="http://schemas.microsoft.com/office/drawing/2014/main" id="{4A7338D5-B0F8-A51B-4931-7D6312DBF226}"/>
              </a:ext>
            </a:extLst>
          </p:cNvPr>
          <p:cNvSpPr txBox="1"/>
          <p:nvPr/>
        </p:nvSpPr>
        <p:spPr>
          <a:xfrm>
            <a:off x="4643969" y="1501513"/>
            <a:ext cx="3086100" cy="306705"/>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乘联会秘书处</a:t>
            </a:r>
          </a:p>
        </p:txBody>
      </p:sp>
      <p:sp>
        <p:nvSpPr>
          <p:cNvPr id="12" name="文本框 11">
            <a:extLst>
              <a:ext uri="{FF2B5EF4-FFF2-40B4-BE49-F238E27FC236}">
                <a16:creationId xmlns:a16="http://schemas.microsoft.com/office/drawing/2014/main" id="{EDA8BB5B-9A92-13ED-78A4-3C9448992822}"/>
              </a:ext>
            </a:extLst>
          </p:cNvPr>
          <p:cNvSpPr txBox="1"/>
          <p:nvPr/>
        </p:nvSpPr>
        <p:spPr>
          <a:xfrm>
            <a:off x="4982122" y="2185557"/>
            <a:ext cx="2190715" cy="276999"/>
          </a:xfrm>
          <a:prstGeom prst="rect">
            <a:avLst/>
          </a:prstGeom>
          <a:noFill/>
        </p:spPr>
        <p:txBody>
          <a:bodyPr wrap="square" rtlCol="0">
            <a:spAutoFit/>
          </a:bodyPr>
          <a:lstStyle/>
          <a:p>
            <a:r>
              <a:rPr lang="en-US" altLang="zh-CN" sz="1200" dirty="0">
                <a:solidFill>
                  <a:schemeClr val="bg1"/>
                </a:solidFill>
                <a:latin typeface="Arial" panose="020B0604020202020204" pitchFamily="34" charset="0"/>
                <a:ea typeface="微软雅黑" panose="020B0503020204020204" pitchFamily="34" charset="-122"/>
                <a:cs typeface="Arial" panose="020B0604020202020204" pitchFamily="34" charset="0"/>
              </a:rPr>
              <a:t>021-52680968</a:t>
            </a:r>
          </a:p>
        </p:txBody>
      </p:sp>
      <p:sp>
        <p:nvSpPr>
          <p:cNvPr id="13" name="文本框 12">
            <a:extLst>
              <a:ext uri="{FF2B5EF4-FFF2-40B4-BE49-F238E27FC236}">
                <a16:creationId xmlns:a16="http://schemas.microsoft.com/office/drawing/2014/main" id="{FBFA6368-741F-C5A9-FB9B-007ED6D1CA12}"/>
              </a:ext>
            </a:extLst>
          </p:cNvPr>
          <p:cNvSpPr txBox="1"/>
          <p:nvPr/>
        </p:nvSpPr>
        <p:spPr>
          <a:xfrm>
            <a:off x="4989107" y="2407172"/>
            <a:ext cx="2504794" cy="276999"/>
          </a:xfrm>
          <a:prstGeom prst="rect">
            <a:avLst/>
          </a:prstGeom>
          <a:noFill/>
        </p:spPr>
        <p:txBody>
          <a:bodyPr wrap="square" rtlCol="0">
            <a:spAutoFit/>
          </a:bodyPr>
          <a:lstStyle/>
          <a:p>
            <a:r>
              <a:rPr lang="en-US" altLang="zh-CN" sz="1200" dirty="0">
                <a:solidFill>
                  <a:schemeClr val="bg1"/>
                </a:solidFill>
                <a:latin typeface="Arial" panose="020B0604020202020204" pitchFamily="34" charset="0"/>
                <a:ea typeface="微软雅黑" panose="020B0503020204020204" pitchFamily="34" charset="-122"/>
                <a:cs typeface="Arial" panose="020B0604020202020204" pitchFamily="34" charset="0"/>
              </a:rPr>
              <a:t>cpcanews@sxtauto.com.cn</a:t>
            </a:r>
          </a:p>
        </p:txBody>
      </p:sp>
      <p:sp>
        <p:nvSpPr>
          <p:cNvPr id="14" name="文本框 13">
            <a:extLst>
              <a:ext uri="{FF2B5EF4-FFF2-40B4-BE49-F238E27FC236}">
                <a16:creationId xmlns:a16="http://schemas.microsoft.com/office/drawing/2014/main" id="{C72C108D-FB98-87B4-00F4-E1C73B44FB3C}"/>
              </a:ext>
            </a:extLst>
          </p:cNvPr>
          <p:cNvSpPr txBox="1"/>
          <p:nvPr/>
        </p:nvSpPr>
        <p:spPr>
          <a:xfrm>
            <a:off x="4999266" y="2629422"/>
            <a:ext cx="1816403" cy="276999"/>
          </a:xfrm>
          <a:prstGeom prst="rect">
            <a:avLst/>
          </a:prstGeom>
          <a:noFill/>
        </p:spPr>
        <p:txBody>
          <a:bodyPr wrap="square" rtlCol="0">
            <a:spAutoFit/>
          </a:bodyPr>
          <a:lstStyle/>
          <a:p>
            <a:r>
              <a:rPr lang="en-US" altLang="zh-CN" sz="1200" dirty="0">
                <a:solidFill>
                  <a:schemeClr val="bg1"/>
                </a:solidFill>
                <a:latin typeface="Arial" panose="020B0604020202020204" pitchFamily="34" charset="0"/>
                <a:ea typeface="微软雅黑" panose="020B0503020204020204" pitchFamily="34" charset="-122"/>
                <a:cs typeface="Arial" panose="020B0604020202020204" pitchFamily="34" charset="0"/>
              </a:rPr>
              <a:t>www.cpcaauto.com</a:t>
            </a:r>
          </a:p>
        </p:txBody>
      </p:sp>
      <p:sp>
        <p:nvSpPr>
          <p:cNvPr id="16" name="Freeform 51">
            <a:extLst>
              <a:ext uri="{FF2B5EF4-FFF2-40B4-BE49-F238E27FC236}">
                <a16:creationId xmlns:a16="http://schemas.microsoft.com/office/drawing/2014/main" id="{1B7BEFEA-72C5-0E1B-5A56-BA0CE77E0AE4}"/>
              </a:ext>
            </a:extLst>
          </p:cNvPr>
          <p:cNvSpPr>
            <a:spLocks noChangeArrowheads="1"/>
          </p:cNvSpPr>
          <p:nvPr/>
        </p:nvSpPr>
        <p:spPr bwMode="auto">
          <a:xfrm>
            <a:off x="4762412" y="2452257"/>
            <a:ext cx="208280" cy="158115"/>
          </a:xfrm>
          <a:custGeom>
            <a:avLst/>
            <a:gdLst>
              <a:gd name="T0" fmla="*/ 8120 w 461"/>
              <a:gd name="T1" fmla="*/ 12182 h 285"/>
              <a:gd name="T2" fmla="*/ 8120 w 461"/>
              <a:gd name="T3" fmla="*/ 12182 h 285"/>
              <a:gd name="T4" fmla="*/ 91576 w 461"/>
              <a:gd name="T5" fmla="*/ 56398 h 285"/>
              <a:gd name="T6" fmla="*/ 104207 w 461"/>
              <a:gd name="T7" fmla="*/ 60008 h 285"/>
              <a:gd name="T8" fmla="*/ 111876 w 461"/>
              <a:gd name="T9" fmla="*/ 56398 h 285"/>
              <a:gd name="T10" fmla="*/ 195783 w 461"/>
              <a:gd name="T11" fmla="*/ 12182 h 285"/>
              <a:gd name="T12" fmla="*/ 199843 w 461"/>
              <a:gd name="T13" fmla="*/ 0 h 285"/>
              <a:gd name="T14" fmla="*/ 8120 w 461"/>
              <a:gd name="T15" fmla="*/ 0 h 285"/>
              <a:gd name="T16" fmla="*/ 8120 w 461"/>
              <a:gd name="T17" fmla="*/ 12182 h 285"/>
              <a:gd name="T18" fmla="*/ 199843 w 461"/>
              <a:gd name="T19" fmla="*/ 36095 h 285"/>
              <a:gd name="T20" fmla="*/ 199843 w 461"/>
              <a:gd name="T21" fmla="*/ 36095 h 285"/>
              <a:gd name="T22" fmla="*/ 111876 w 461"/>
              <a:gd name="T23" fmla="*/ 80311 h 285"/>
              <a:gd name="T24" fmla="*/ 104207 w 461"/>
              <a:gd name="T25" fmla="*/ 80311 h 285"/>
              <a:gd name="T26" fmla="*/ 91576 w 461"/>
              <a:gd name="T27" fmla="*/ 80311 h 285"/>
              <a:gd name="T28" fmla="*/ 8120 w 461"/>
              <a:gd name="T29" fmla="*/ 36095 h 285"/>
              <a:gd name="T30" fmla="*/ 4060 w 461"/>
              <a:gd name="T31" fmla="*/ 36095 h 285"/>
              <a:gd name="T32" fmla="*/ 4060 w 461"/>
              <a:gd name="T33" fmla="*/ 120015 h 285"/>
              <a:gd name="T34" fmla="*/ 15789 w 461"/>
              <a:gd name="T35" fmla="*/ 128137 h 285"/>
              <a:gd name="T36" fmla="*/ 191723 w 461"/>
              <a:gd name="T37" fmla="*/ 128137 h 285"/>
              <a:gd name="T38" fmla="*/ 203903 w 461"/>
              <a:gd name="T39" fmla="*/ 120015 h 285"/>
              <a:gd name="T40" fmla="*/ 203903 w 461"/>
              <a:gd name="T41" fmla="*/ 36095 h 285"/>
              <a:gd name="T42" fmla="*/ 199843 w 461"/>
              <a:gd name="T43" fmla="*/ 36095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chemeClr val="bg1"/>
          </a:solidFill>
          <a:ln>
            <a:noFill/>
          </a:ln>
          <a:effec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Calibri" panose="020F0502020204030204" pitchFamily="34" charset="0"/>
              <a:ea typeface="MS PGothic" panose="020B0600070205080204" pitchFamily="34" charset="-128"/>
              <a:cs typeface="+mn-cs"/>
            </a:endParaRPr>
          </a:p>
        </p:txBody>
      </p:sp>
      <p:sp>
        <p:nvSpPr>
          <p:cNvPr id="19" name="Freeform 231">
            <a:extLst>
              <a:ext uri="{FF2B5EF4-FFF2-40B4-BE49-F238E27FC236}">
                <a16:creationId xmlns:a16="http://schemas.microsoft.com/office/drawing/2014/main" id="{5EF16833-248A-B39E-1036-F830E0D708BA}"/>
              </a:ext>
            </a:extLst>
          </p:cNvPr>
          <p:cNvSpPr>
            <a:spLocks noEditPoints="1"/>
          </p:cNvSpPr>
          <p:nvPr/>
        </p:nvSpPr>
        <p:spPr>
          <a:xfrm>
            <a:off x="4763682" y="2200797"/>
            <a:ext cx="203835" cy="200025"/>
          </a:xfrm>
          <a:custGeom>
            <a:avLst/>
            <a:gdLst/>
            <a:ahLst/>
            <a:cxnLst>
              <a:cxn ang="0">
                <a:pos x="688945793" y="558997452"/>
              </a:cxn>
              <a:cxn ang="0">
                <a:pos x="560497809" y="689827597"/>
              </a:cxn>
              <a:cxn ang="0">
                <a:pos x="128447984" y="689827597"/>
              </a:cxn>
              <a:cxn ang="0">
                <a:pos x="0" y="558997452"/>
              </a:cxn>
              <a:cxn ang="0">
                <a:pos x="0" y="118935555"/>
              </a:cxn>
              <a:cxn ang="0">
                <a:pos x="128447984" y="0"/>
              </a:cxn>
              <a:cxn ang="0">
                <a:pos x="560497809" y="0"/>
              </a:cxn>
              <a:cxn ang="0">
                <a:pos x="688945793" y="118935555"/>
              </a:cxn>
              <a:cxn ang="0">
                <a:pos x="688945793" y="558997452"/>
              </a:cxn>
              <a:cxn ang="0">
                <a:pos x="572174277" y="463851078"/>
              </a:cxn>
              <a:cxn ang="0">
                <a:pos x="490435583" y="416276166"/>
              </a:cxn>
              <a:cxn ang="0">
                <a:pos x="467082646" y="404381576"/>
              </a:cxn>
              <a:cxn ang="0">
                <a:pos x="397020420" y="463851078"/>
              </a:cxn>
              <a:cxn ang="0">
                <a:pos x="373664067" y="451956488"/>
              </a:cxn>
              <a:cxn ang="0">
                <a:pos x="233539615" y="321126343"/>
              </a:cxn>
              <a:cxn ang="0">
                <a:pos x="221863146" y="285446021"/>
              </a:cxn>
              <a:cxn ang="0">
                <a:pos x="280248904" y="225976519"/>
              </a:cxn>
              <a:cxn ang="0">
                <a:pos x="268572436" y="190296198"/>
              </a:cxn>
              <a:cxn ang="0">
                <a:pos x="221863146" y="107040965"/>
              </a:cxn>
              <a:cxn ang="0">
                <a:pos x="210186678" y="107040965"/>
              </a:cxn>
              <a:cxn ang="0">
                <a:pos x="163477388" y="118935555"/>
              </a:cxn>
              <a:cxn ang="0">
                <a:pos x="116771516" y="225976519"/>
              </a:cxn>
              <a:cxn ang="0">
                <a:pos x="140124452" y="309231753"/>
              </a:cxn>
              <a:cxn ang="0">
                <a:pos x="373664067" y="547106311"/>
              </a:cxn>
              <a:cxn ang="0">
                <a:pos x="467082646" y="570892042"/>
              </a:cxn>
              <a:cxn ang="0">
                <a:pos x="560497809" y="523317131"/>
              </a:cxn>
              <a:cxn ang="0">
                <a:pos x="572174277" y="475742219"/>
              </a:cxn>
              <a:cxn ang="0">
                <a:pos x="572174277" y="463851078"/>
              </a:cxn>
            </a:cxnLst>
            <a:rect l="0" t="0" r="0" b="0"/>
            <a:pathLst>
              <a:path w="59" h="58">
                <a:moveTo>
                  <a:pt x="59" y="47"/>
                </a:moveTo>
                <a:cubicBezTo>
                  <a:pt x="59" y="53"/>
                  <a:pt x="54" y="58"/>
                  <a:pt x="48"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lnTo>
                  <a:pt x="59" y="47"/>
                </a:lnTo>
                <a:close/>
                <a:moveTo>
                  <a:pt x="49" y="39"/>
                </a:moveTo>
                <a:cubicBezTo>
                  <a:pt x="49" y="39"/>
                  <a:pt x="43" y="36"/>
                  <a:pt x="42" y="35"/>
                </a:cubicBezTo>
                <a:cubicBezTo>
                  <a:pt x="41" y="35"/>
                  <a:pt x="41" y="34"/>
                  <a:pt x="40" y="34"/>
                </a:cubicBezTo>
                <a:cubicBezTo>
                  <a:pt x="38" y="34"/>
                  <a:pt x="36" y="39"/>
                  <a:pt x="34" y="39"/>
                </a:cubicBezTo>
                <a:cubicBezTo>
                  <a:pt x="33" y="39"/>
                  <a:pt x="32" y="38"/>
                  <a:pt x="32" y="38"/>
                </a:cubicBezTo>
                <a:cubicBezTo>
                  <a:pt x="27" y="35"/>
                  <a:pt x="23" y="32"/>
                  <a:pt x="20" y="27"/>
                </a:cubicBezTo>
                <a:cubicBezTo>
                  <a:pt x="20" y="26"/>
                  <a:pt x="19" y="25"/>
                  <a:pt x="19" y="24"/>
                </a:cubicBezTo>
                <a:cubicBezTo>
                  <a:pt x="19" y="23"/>
                  <a:pt x="24" y="20"/>
                  <a:pt x="24" y="19"/>
                </a:cubicBezTo>
                <a:cubicBezTo>
                  <a:pt x="24" y="18"/>
                  <a:pt x="23" y="17"/>
                  <a:pt x="23" y="16"/>
                </a:cubicBezTo>
                <a:cubicBezTo>
                  <a:pt x="22" y="15"/>
                  <a:pt x="20" y="10"/>
                  <a:pt x="19" y="9"/>
                </a:cubicBezTo>
                <a:cubicBezTo>
                  <a:pt x="19" y="9"/>
                  <a:pt x="19" y="9"/>
                  <a:pt x="18" y="9"/>
                </a:cubicBezTo>
                <a:cubicBezTo>
                  <a:pt x="17" y="9"/>
                  <a:pt x="15" y="10"/>
                  <a:pt x="14" y="10"/>
                </a:cubicBezTo>
                <a:cubicBezTo>
                  <a:pt x="12" y="11"/>
                  <a:pt x="10" y="16"/>
                  <a:pt x="10" y="19"/>
                </a:cubicBezTo>
                <a:cubicBezTo>
                  <a:pt x="10" y="21"/>
                  <a:pt x="11" y="24"/>
                  <a:pt x="12" y="26"/>
                </a:cubicBezTo>
                <a:cubicBezTo>
                  <a:pt x="15" y="34"/>
                  <a:pt x="24" y="43"/>
                  <a:pt x="32" y="46"/>
                </a:cubicBezTo>
                <a:cubicBezTo>
                  <a:pt x="35" y="47"/>
                  <a:pt x="37" y="48"/>
                  <a:pt x="40" y="48"/>
                </a:cubicBezTo>
                <a:cubicBezTo>
                  <a:pt x="42" y="48"/>
                  <a:pt x="47" y="46"/>
                  <a:pt x="48" y="44"/>
                </a:cubicBezTo>
                <a:cubicBezTo>
                  <a:pt x="49" y="43"/>
                  <a:pt x="49" y="41"/>
                  <a:pt x="49" y="40"/>
                </a:cubicBezTo>
                <a:cubicBezTo>
                  <a:pt x="49" y="40"/>
                  <a:pt x="49" y="40"/>
                  <a:pt x="49" y="39"/>
                </a:cubicBezTo>
                <a:close/>
              </a:path>
            </a:pathLst>
          </a:custGeom>
          <a:solidFill>
            <a:schemeClr val="bg1"/>
          </a:solidFill>
          <a:ln w="9525">
            <a:noFill/>
          </a:ln>
        </p:spPr>
        <p:txBody>
          <a:bodyPr/>
          <a:lstStyle/>
          <a:p>
            <a:endParaRPr lang="zh-CN" altLang="en-US">
              <a:solidFill>
                <a:schemeClr val="bg1"/>
              </a:solidFill>
            </a:endParaRPr>
          </a:p>
        </p:txBody>
      </p:sp>
      <p:pic>
        <p:nvPicPr>
          <p:cNvPr id="20" name="图形 19">
            <a:extLst>
              <a:ext uri="{FF2B5EF4-FFF2-40B4-BE49-F238E27FC236}">
                <a16:creationId xmlns:a16="http://schemas.microsoft.com/office/drawing/2014/main" id="{D575480A-92F8-9D17-F1CC-E3B41FCB4344}"/>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750347" y="2636407"/>
            <a:ext cx="213995" cy="213995"/>
          </a:xfrm>
          <a:prstGeom prst="rect">
            <a:avLst/>
          </a:prstGeom>
        </p:spPr>
      </p:pic>
      <p:sp>
        <p:nvSpPr>
          <p:cNvPr id="21" name="文本框 20">
            <a:extLst>
              <a:ext uri="{FF2B5EF4-FFF2-40B4-BE49-F238E27FC236}">
                <a16:creationId xmlns:a16="http://schemas.microsoft.com/office/drawing/2014/main" id="{1ADBA452-8B65-5FC5-A27A-16C09CE63425}"/>
              </a:ext>
            </a:extLst>
          </p:cNvPr>
          <p:cNvSpPr txBox="1"/>
          <p:nvPr/>
        </p:nvSpPr>
        <p:spPr>
          <a:xfrm>
            <a:off x="4951006" y="1918222"/>
            <a:ext cx="3257457" cy="276999"/>
          </a:xfrm>
          <a:prstGeom prst="rect">
            <a:avLst/>
          </a:prstGeom>
          <a:noFill/>
        </p:spPr>
        <p:txBody>
          <a:bodyPr wrap="square" rtlCol="0">
            <a:spAutoFit/>
          </a:bodyPr>
          <a:lstStyle/>
          <a:p>
            <a:r>
              <a:rPr lang="zh-CN" alt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rPr>
              <a:t>上海市普陀区武宁路</a:t>
            </a:r>
            <a:r>
              <a:rPr lang="en-US" altLang="zh-CN" sz="1200" dirty="0">
                <a:solidFill>
                  <a:schemeClr val="bg1"/>
                </a:solidFill>
                <a:latin typeface="Arial" panose="020B0604020202020204" pitchFamily="34" charset="0"/>
                <a:ea typeface="微软雅黑" panose="020B0503020204020204" pitchFamily="34" charset="-122"/>
                <a:cs typeface="Arial" panose="020B0604020202020204" pitchFamily="34" charset="0"/>
              </a:rPr>
              <a:t>423</a:t>
            </a:r>
            <a:r>
              <a:rPr lang="zh-CN" alt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rPr>
              <a:t>号</a:t>
            </a:r>
            <a:r>
              <a:rPr lang="en-US" altLang="zh-CN" sz="1200" dirty="0">
                <a:solidFill>
                  <a:schemeClr val="bg1"/>
                </a:solidFill>
                <a:latin typeface="Arial" panose="020B0604020202020204" pitchFamily="34" charset="0"/>
                <a:ea typeface="微软雅黑" panose="020B0503020204020204" pitchFamily="34" charset="-122"/>
                <a:cs typeface="Arial" panose="020B0604020202020204" pitchFamily="34" charset="0"/>
              </a:rPr>
              <a:t>18</a:t>
            </a:r>
            <a:r>
              <a:rPr lang="zh-CN" alt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rPr>
              <a:t>号楼</a:t>
            </a:r>
            <a:r>
              <a:rPr lang="en-US" altLang="zh-CN" sz="1200" dirty="0">
                <a:solidFill>
                  <a:schemeClr val="bg1"/>
                </a:solidFill>
                <a:latin typeface="Arial" panose="020B0604020202020204" pitchFamily="34" charset="0"/>
                <a:ea typeface="微软雅黑" panose="020B0503020204020204" pitchFamily="34" charset="-122"/>
                <a:cs typeface="Arial" panose="020B0604020202020204" pitchFamily="34" charset="0"/>
              </a:rPr>
              <a:t>1103</a:t>
            </a:r>
            <a:r>
              <a:rPr lang="zh-CN" alt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rPr>
              <a:t>室</a:t>
            </a:r>
          </a:p>
        </p:txBody>
      </p:sp>
      <p:sp>
        <p:nvSpPr>
          <p:cNvPr id="22" name="文本框 21">
            <a:extLst>
              <a:ext uri="{FF2B5EF4-FFF2-40B4-BE49-F238E27FC236}">
                <a16:creationId xmlns:a16="http://schemas.microsoft.com/office/drawing/2014/main" id="{FA3E6EB7-B197-534C-692A-DF2CCB653427}"/>
              </a:ext>
            </a:extLst>
          </p:cNvPr>
          <p:cNvSpPr txBox="1"/>
          <p:nvPr/>
        </p:nvSpPr>
        <p:spPr>
          <a:xfrm>
            <a:off x="6328322" y="2185557"/>
            <a:ext cx="926191" cy="276999"/>
          </a:xfrm>
          <a:prstGeom prst="rect">
            <a:avLst/>
          </a:prstGeom>
          <a:noFill/>
        </p:spPr>
        <p:txBody>
          <a:bodyPr wrap="square" rtlCol="0">
            <a:spAutoFit/>
          </a:bodyPr>
          <a:lstStyle/>
          <a:p>
            <a:r>
              <a:rPr lang="en-US" altLang="zh-CN" sz="1200" dirty="0">
                <a:solidFill>
                  <a:schemeClr val="bg1"/>
                </a:solidFill>
                <a:latin typeface="Arial" panose="020B0604020202020204" pitchFamily="34" charset="0"/>
                <a:ea typeface="微软雅黑" panose="020B0503020204020204" pitchFamily="34" charset="-122"/>
                <a:cs typeface="Arial" panose="020B0604020202020204" pitchFamily="34" charset="0"/>
              </a:rPr>
              <a:t>200062</a:t>
            </a:r>
          </a:p>
        </p:txBody>
      </p:sp>
      <p:sp>
        <p:nvSpPr>
          <p:cNvPr id="23" name="Freeform 16">
            <a:extLst>
              <a:ext uri="{FF2B5EF4-FFF2-40B4-BE49-F238E27FC236}">
                <a16:creationId xmlns:a16="http://schemas.microsoft.com/office/drawing/2014/main" id="{A78222E6-A532-9073-3070-066F6C59FDB3}"/>
              </a:ext>
            </a:extLst>
          </p:cNvPr>
          <p:cNvSpPr/>
          <p:nvPr/>
        </p:nvSpPr>
        <p:spPr>
          <a:xfrm>
            <a:off x="6163222" y="2200797"/>
            <a:ext cx="181610" cy="198755"/>
          </a:xfrm>
          <a:custGeom>
            <a:avLst/>
            <a:gdLst/>
            <a:ahLst/>
            <a:cxnLst>
              <a:cxn ang="0">
                <a:pos x="2147483646" y="2147483646"/>
              </a:cxn>
              <a:cxn ang="0">
                <a:pos x="2147483646" y="2147483646"/>
              </a:cxn>
              <a:cxn ang="0">
                <a:pos x="2147483646" y="2147483646"/>
              </a:cxn>
              <a:cxn ang="0">
                <a:pos x="2147483646" y="0"/>
              </a:cxn>
              <a:cxn ang="0">
                <a:pos x="2147483646" y="0"/>
              </a:cxn>
              <a:cxn ang="0">
                <a:pos x="2147483646" y="1300853838"/>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300853838"/>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2147483646" y="2147483646"/>
              </a:cxn>
              <a:cxn ang="0">
                <a:pos x="2147483646"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Lst>
            <a:rect l="0" t="0" r="0" b="0"/>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w="9525">
            <a:noFill/>
          </a:ln>
        </p:spPr>
        <p:txBody>
          <a:bodyPr/>
          <a:lstStyle/>
          <a:p>
            <a:endParaRPr lang="zh-CN" altLang="en-US">
              <a:solidFill>
                <a:schemeClr val="bg1"/>
              </a:solidFill>
            </a:endParaRPr>
          </a:p>
        </p:txBody>
      </p:sp>
      <p:sp>
        <p:nvSpPr>
          <p:cNvPr id="24" name="Freeform 105">
            <a:extLst>
              <a:ext uri="{FF2B5EF4-FFF2-40B4-BE49-F238E27FC236}">
                <a16:creationId xmlns:a16="http://schemas.microsoft.com/office/drawing/2014/main" id="{F63D531D-A777-39EB-3143-BB618EA1756B}"/>
              </a:ext>
            </a:extLst>
          </p:cNvPr>
          <p:cNvSpPr>
            <a:spLocks noChangeArrowheads="1"/>
          </p:cNvSpPr>
          <p:nvPr/>
        </p:nvSpPr>
        <p:spPr bwMode="auto">
          <a:xfrm>
            <a:off x="4753205" y="1924255"/>
            <a:ext cx="217487" cy="206375"/>
          </a:xfrm>
          <a:custGeom>
            <a:avLst/>
            <a:gdLst>
              <a:gd name="T0" fmla="*/ 217118 w 602"/>
              <a:gd name="T1" fmla="*/ 109490 h 573"/>
              <a:gd name="T2" fmla="*/ 217118 w 602"/>
              <a:gd name="T3" fmla="*/ 109490 h 573"/>
              <a:gd name="T4" fmla="*/ 207002 w 602"/>
              <a:gd name="T5" fmla="*/ 119575 h 573"/>
              <a:gd name="T6" fmla="*/ 201945 w 602"/>
              <a:gd name="T7" fmla="*/ 117054 h 573"/>
              <a:gd name="T8" fmla="*/ 201945 w 602"/>
              <a:gd name="T9" fmla="*/ 117054 h 573"/>
              <a:gd name="T10" fmla="*/ 109823 w 602"/>
              <a:gd name="T11" fmla="*/ 25572 h 573"/>
              <a:gd name="T12" fmla="*/ 109823 w 602"/>
              <a:gd name="T13" fmla="*/ 25572 h 573"/>
              <a:gd name="T14" fmla="*/ 109823 w 602"/>
              <a:gd name="T15" fmla="*/ 25572 h 573"/>
              <a:gd name="T16" fmla="*/ 109823 w 602"/>
              <a:gd name="T17" fmla="*/ 25572 h 573"/>
              <a:gd name="T18" fmla="*/ 18063 w 602"/>
              <a:gd name="T19" fmla="*/ 117054 h 573"/>
              <a:gd name="T20" fmla="*/ 18063 w 602"/>
              <a:gd name="T21" fmla="*/ 117054 h 573"/>
              <a:gd name="T22" fmla="*/ 10477 w 602"/>
              <a:gd name="T23" fmla="*/ 119575 h 573"/>
              <a:gd name="T24" fmla="*/ 0 w 602"/>
              <a:gd name="T25" fmla="*/ 109490 h 573"/>
              <a:gd name="T26" fmla="*/ 2529 w 602"/>
              <a:gd name="T27" fmla="*/ 101567 h 573"/>
              <a:gd name="T28" fmla="*/ 102237 w 602"/>
              <a:gd name="T29" fmla="*/ 2521 h 573"/>
              <a:gd name="T30" fmla="*/ 109823 w 602"/>
              <a:gd name="T31" fmla="*/ 0 h 573"/>
              <a:gd name="T32" fmla="*/ 109823 w 602"/>
              <a:gd name="T33" fmla="*/ 0 h 573"/>
              <a:gd name="T34" fmla="*/ 109823 w 602"/>
              <a:gd name="T35" fmla="*/ 0 h 573"/>
              <a:gd name="T36" fmla="*/ 109823 w 602"/>
              <a:gd name="T37" fmla="*/ 0 h 573"/>
              <a:gd name="T38" fmla="*/ 109823 w 602"/>
              <a:gd name="T39" fmla="*/ 0 h 573"/>
              <a:gd name="T40" fmla="*/ 109823 w 602"/>
              <a:gd name="T41" fmla="*/ 0 h 573"/>
              <a:gd name="T42" fmla="*/ 109823 w 602"/>
              <a:gd name="T43" fmla="*/ 0 h 573"/>
              <a:gd name="T44" fmla="*/ 109823 w 602"/>
              <a:gd name="T45" fmla="*/ 0 h 573"/>
              <a:gd name="T46" fmla="*/ 117410 w 602"/>
              <a:gd name="T47" fmla="*/ 2521 h 573"/>
              <a:gd name="T48" fmla="*/ 117410 w 602"/>
              <a:gd name="T49" fmla="*/ 2521 h 573"/>
              <a:gd name="T50" fmla="*/ 155703 w 602"/>
              <a:gd name="T51" fmla="*/ 43220 h 573"/>
              <a:gd name="T52" fmla="*/ 155703 w 602"/>
              <a:gd name="T53" fmla="*/ 33135 h 573"/>
              <a:gd name="T54" fmla="*/ 166180 w 602"/>
              <a:gd name="T55" fmla="*/ 22690 h 573"/>
              <a:gd name="T56" fmla="*/ 176295 w 602"/>
              <a:gd name="T57" fmla="*/ 33135 h 573"/>
              <a:gd name="T58" fmla="*/ 176295 w 602"/>
              <a:gd name="T59" fmla="*/ 63389 h 573"/>
              <a:gd name="T60" fmla="*/ 214589 w 602"/>
              <a:gd name="T61" fmla="*/ 101567 h 573"/>
              <a:gd name="T62" fmla="*/ 214589 w 602"/>
              <a:gd name="T63" fmla="*/ 101567 h 573"/>
              <a:gd name="T64" fmla="*/ 217118 w 602"/>
              <a:gd name="T65" fmla="*/ 109490 h 573"/>
              <a:gd name="T66" fmla="*/ 196526 w 602"/>
              <a:gd name="T67" fmla="*/ 124617 h 573"/>
              <a:gd name="T68" fmla="*/ 196526 w 602"/>
              <a:gd name="T69" fmla="*/ 124617 h 573"/>
              <a:gd name="T70" fmla="*/ 196526 w 602"/>
              <a:gd name="T71" fmla="*/ 155231 h 573"/>
              <a:gd name="T72" fmla="*/ 196526 w 602"/>
              <a:gd name="T73" fmla="*/ 170358 h 573"/>
              <a:gd name="T74" fmla="*/ 196526 w 602"/>
              <a:gd name="T75" fmla="*/ 195930 h 573"/>
              <a:gd name="T76" fmla="*/ 186411 w 602"/>
              <a:gd name="T77" fmla="*/ 206015 h 573"/>
              <a:gd name="T78" fmla="*/ 166180 w 602"/>
              <a:gd name="T79" fmla="*/ 206015 h 573"/>
              <a:gd name="T80" fmla="*/ 166180 w 602"/>
              <a:gd name="T81" fmla="*/ 124617 h 573"/>
              <a:gd name="T82" fmla="*/ 125357 w 602"/>
              <a:gd name="T83" fmla="*/ 124617 h 573"/>
              <a:gd name="T84" fmla="*/ 125357 w 602"/>
              <a:gd name="T85" fmla="*/ 206015 h 573"/>
              <a:gd name="T86" fmla="*/ 30707 w 602"/>
              <a:gd name="T87" fmla="*/ 206015 h 573"/>
              <a:gd name="T88" fmla="*/ 20592 w 602"/>
              <a:gd name="T89" fmla="*/ 195930 h 573"/>
              <a:gd name="T90" fmla="*/ 20592 w 602"/>
              <a:gd name="T91" fmla="*/ 170358 h 573"/>
              <a:gd name="T92" fmla="*/ 20592 w 602"/>
              <a:gd name="T93" fmla="*/ 155231 h 573"/>
              <a:gd name="T94" fmla="*/ 20592 w 602"/>
              <a:gd name="T95" fmla="*/ 124617 h 573"/>
              <a:gd name="T96" fmla="*/ 109823 w 602"/>
              <a:gd name="T97" fmla="*/ 38178 h 573"/>
              <a:gd name="T98" fmla="*/ 196526 w 602"/>
              <a:gd name="T99" fmla="*/ 124617 h 573"/>
              <a:gd name="T100" fmla="*/ 92122 w 602"/>
              <a:gd name="T101" fmla="*/ 124617 h 573"/>
              <a:gd name="T102" fmla="*/ 92122 w 602"/>
              <a:gd name="T103" fmla="*/ 124617 h 573"/>
              <a:gd name="T104" fmla="*/ 51299 w 602"/>
              <a:gd name="T105" fmla="*/ 124617 h 573"/>
              <a:gd name="T106" fmla="*/ 51299 w 602"/>
              <a:gd name="T107" fmla="*/ 165316 h 573"/>
              <a:gd name="T108" fmla="*/ 92122 w 602"/>
              <a:gd name="T109" fmla="*/ 165316 h 573"/>
              <a:gd name="T110" fmla="*/ 92122 w 602"/>
              <a:gd name="T111" fmla="*/ 124617 h 57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602" h="573">
                <a:moveTo>
                  <a:pt x="601" y="304"/>
                </a:moveTo>
                <a:lnTo>
                  <a:pt x="601" y="304"/>
                </a:lnTo>
                <a:cubicBezTo>
                  <a:pt x="601" y="318"/>
                  <a:pt x="594" y="332"/>
                  <a:pt x="573" y="332"/>
                </a:cubicBezTo>
                <a:cubicBezTo>
                  <a:pt x="566" y="332"/>
                  <a:pt x="559" y="325"/>
                  <a:pt x="559" y="325"/>
                </a:cubicBezTo>
                <a:cubicBezTo>
                  <a:pt x="304" y="71"/>
                  <a:pt x="304" y="71"/>
                  <a:pt x="304" y="71"/>
                </a:cubicBezTo>
                <a:cubicBezTo>
                  <a:pt x="50" y="325"/>
                  <a:pt x="50" y="325"/>
                  <a:pt x="50" y="325"/>
                </a:cubicBezTo>
                <a:cubicBezTo>
                  <a:pt x="43" y="325"/>
                  <a:pt x="36" y="332"/>
                  <a:pt x="29" y="332"/>
                </a:cubicBezTo>
                <a:cubicBezTo>
                  <a:pt x="15" y="332"/>
                  <a:pt x="0" y="318"/>
                  <a:pt x="0" y="304"/>
                </a:cubicBezTo>
                <a:cubicBezTo>
                  <a:pt x="0" y="297"/>
                  <a:pt x="0" y="289"/>
                  <a:pt x="7" y="282"/>
                </a:cubicBezTo>
                <a:cubicBezTo>
                  <a:pt x="283" y="7"/>
                  <a:pt x="283" y="7"/>
                  <a:pt x="283" y="7"/>
                </a:cubicBezTo>
                <a:cubicBezTo>
                  <a:pt x="290" y="0"/>
                  <a:pt x="297" y="0"/>
                  <a:pt x="304" y="0"/>
                </a:cubicBezTo>
                <a:cubicBezTo>
                  <a:pt x="311" y="0"/>
                  <a:pt x="318" y="7"/>
                  <a:pt x="325" y="7"/>
                </a:cubicBezTo>
                <a:cubicBezTo>
                  <a:pt x="431" y="120"/>
                  <a:pt x="431" y="120"/>
                  <a:pt x="431" y="120"/>
                </a:cubicBezTo>
                <a:cubicBezTo>
                  <a:pt x="431" y="92"/>
                  <a:pt x="431" y="92"/>
                  <a:pt x="431" y="92"/>
                </a:cubicBezTo>
                <a:cubicBezTo>
                  <a:pt x="431" y="78"/>
                  <a:pt x="446" y="63"/>
                  <a:pt x="460" y="63"/>
                </a:cubicBezTo>
                <a:cubicBezTo>
                  <a:pt x="481" y="63"/>
                  <a:pt x="488" y="78"/>
                  <a:pt x="488" y="92"/>
                </a:cubicBezTo>
                <a:cubicBezTo>
                  <a:pt x="488" y="176"/>
                  <a:pt x="488" y="176"/>
                  <a:pt x="488" y="176"/>
                </a:cubicBezTo>
                <a:cubicBezTo>
                  <a:pt x="594" y="282"/>
                  <a:pt x="594" y="282"/>
                  <a:pt x="594" y="282"/>
                </a:cubicBezTo>
                <a:cubicBezTo>
                  <a:pt x="601" y="289"/>
                  <a:pt x="601" y="297"/>
                  <a:pt x="601" y="304"/>
                </a:cubicBezTo>
                <a:close/>
                <a:moveTo>
                  <a:pt x="544" y="346"/>
                </a:moveTo>
                <a:lnTo>
                  <a:pt x="544" y="346"/>
                </a:lnTo>
                <a:cubicBezTo>
                  <a:pt x="544" y="431"/>
                  <a:pt x="544" y="431"/>
                  <a:pt x="544" y="431"/>
                </a:cubicBezTo>
                <a:cubicBezTo>
                  <a:pt x="544" y="473"/>
                  <a:pt x="544" y="473"/>
                  <a:pt x="544" y="473"/>
                </a:cubicBezTo>
                <a:cubicBezTo>
                  <a:pt x="544" y="544"/>
                  <a:pt x="544" y="544"/>
                  <a:pt x="544" y="544"/>
                </a:cubicBezTo>
                <a:cubicBezTo>
                  <a:pt x="544" y="565"/>
                  <a:pt x="537" y="572"/>
                  <a:pt x="516" y="572"/>
                </a:cubicBezTo>
                <a:cubicBezTo>
                  <a:pt x="460" y="572"/>
                  <a:pt x="460" y="572"/>
                  <a:pt x="460" y="572"/>
                </a:cubicBezTo>
                <a:cubicBezTo>
                  <a:pt x="460" y="346"/>
                  <a:pt x="460" y="346"/>
                  <a:pt x="460" y="346"/>
                </a:cubicBezTo>
                <a:cubicBezTo>
                  <a:pt x="347" y="346"/>
                  <a:pt x="347" y="346"/>
                  <a:pt x="347" y="346"/>
                </a:cubicBezTo>
                <a:cubicBezTo>
                  <a:pt x="347" y="572"/>
                  <a:pt x="347" y="572"/>
                  <a:pt x="347" y="572"/>
                </a:cubicBezTo>
                <a:cubicBezTo>
                  <a:pt x="85" y="572"/>
                  <a:pt x="85" y="572"/>
                  <a:pt x="85" y="572"/>
                </a:cubicBezTo>
                <a:cubicBezTo>
                  <a:pt x="71" y="572"/>
                  <a:pt x="57" y="565"/>
                  <a:pt x="57" y="544"/>
                </a:cubicBezTo>
                <a:cubicBezTo>
                  <a:pt x="57" y="473"/>
                  <a:pt x="57" y="473"/>
                  <a:pt x="57" y="473"/>
                </a:cubicBezTo>
                <a:cubicBezTo>
                  <a:pt x="57" y="431"/>
                  <a:pt x="57" y="431"/>
                  <a:pt x="57" y="431"/>
                </a:cubicBezTo>
                <a:cubicBezTo>
                  <a:pt x="57" y="346"/>
                  <a:pt x="57" y="346"/>
                  <a:pt x="57" y="346"/>
                </a:cubicBezTo>
                <a:cubicBezTo>
                  <a:pt x="304" y="106"/>
                  <a:pt x="304" y="106"/>
                  <a:pt x="304" y="106"/>
                </a:cubicBezTo>
                <a:lnTo>
                  <a:pt x="544" y="346"/>
                </a:lnTo>
                <a:close/>
                <a:moveTo>
                  <a:pt x="255" y="346"/>
                </a:moveTo>
                <a:lnTo>
                  <a:pt x="255" y="346"/>
                </a:lnTo>
                <a:cubicBezTo>
                  <a:pt x="142" y="346"/>
                  <a:pt x="142" y="346"/>
                  <a:pt x="142" y="346"/>
                </a:cubicBezTo>
                <a:cubicBezTo>
                  <a:pt x="142" y="459"/>
                  <a:pt x="142" y="459"/>
                  <a:pt x="142" y="459"/>
                </a:cubicBezTo>
                <a:cubicBezTo>
                  <a:pt x="255" y="459"/>
                  <a:pt x="255" y="459"/>
                  <a:pt x="255" y="459"/>
                </a:cubicBezTo>
                <a:lnTo>
                  <a:pt x="255" y="346"/>
                </a:lnTo>
                <a:close/>
              </a:path>
            </a:pathLst>
          </a:custGeom>
          <a:solidFill>
            <a:schemeClr val="bg1"/>
          </a:solidFill>
          <a:ln>
            <a:noFill/>
          </a:ln>
          <a:effectLst/>
        </p:spPr>
        <p:txBody>
          <a:bodyPr wrap="none"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Calibri" panose="020F0502020204030204" pitchFamily="34" charset="0"/>
              <a:ea typeface="MS PGothic" panose="020B0600070205080204" pitchFamily="34" charset="-128"/>
              <a:cs typeface="+mn-cs"/>
            </a:endParaRPr>
          </a:p>
        </p:txBody>
      </p:sp>
      <p:sp>
        <p:nvSpPr>
          <p:cNvPr id="25" name="任意多边形 30">
            <a:extLst>
              <a:ext uri="{FF2B5EF4-FFF2-40B4-BE49-F238E27FC236}">
                <a16:creationId xmlns:a16="http://schemas.microsoft.com/office/drawing/2014/main" id="{0DF0A64F-ACD0-17F2-5A75-2A8E4652A43C}"/>
              </a:ext>
            </a:extLst>
          </p:cNvPr>
          <p:cNvSpPr/>
          <p:nvPr/>
        </p:nvSpPr>
        <p:spPr>
          <a:xfrm rot="5400000" flipH="1">
            <a:off x="3800838" y="2218464"/>
            <a:ext cx="1404165" cy="72182"/>
          </a:xfrm>
          <a:custGeom>
            <a:avLst/>
            <a:gdLst>
              <a:gd name="connsiteX0" fmla="*/ 7747419 w 7866998"/>
              <a:gd name="connsiteY0" fmla="*/ 0 h 259570"/>
              <a:gd name="connsiteX1" fmla="*/ 7717159 w 7866998"/>
              <a:gd name="connsiteY1" fmla="*/ 0 h 259570"/>
              <a:gd name="connsiteX2" fmla="*/ 149839 w 7866998"/>
              <a:gd name="connsiteY2" fmla="*/ 0 h 259570"/>
              <a:gd name="connsiteX3" fmla="*/ 119579 w 7866998"/>
              <a:gd name="connsiteY3" fmla="*/ 0 h 259570"/>
              <a:gd name="connsiteX4" fmla="*/ 0 w 7866998"/>
              <a:gd name="connsiteY4" fmla="*/ 129785 h 259570"/>
              <a:gd name="connsiteX5" fmla="*/ 119579 w 7866998"/>
              <a:gd name="connsiteY5" fmla="*/ 259570 h 259570"/>
              <a:gd name="connsiteX6" fmla="*/ 149839 w 7866998"/>
              <a:gd name="connsiteY6" fmla="*/ 259570 h 259570"/>
              <a:gd name="connsiteX7" fmla="*/ 7717159 w 7866998"/>
              <a:gd name="connsiteY7" fmla="*/ 259570 h 259570"/>
              <a:gd name="connsiteX8" fmla="*/ 7747419 w 7866998"/>
              <a:gd name="connsiteY8" fmla="*/ 259570 h 259570"/>
              <a:gd name="connsiteX9" fmla="*/ 7866998 w 7866998"/>
              <a:gd name="connsiteY9" fmla="*/ 129785 h 259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66998" h="259570">
                <a:moveTo>
                  <a:pt x="7747419" y="0"/>
                </a:moveTo>
                <a:lnTo>
                  <a:pt x="7717159" y="0"/>
                </a:lnTo>
                <a:lnTo>
                  <a:pt x="149839" y="0"/>
                </a:lnTo>
                <a:lnTo>
                  <a:pt x="119579" y="0"/>
                </a:lnTo>
                <a:lnTo>
                  <a:pt x="0" y="129785"/>
                </a:lnTo>
                <a:lnTo>
                  <a:pt x="119579" y="259570"/>
                </a:lnTo>
                <a:lnTo>
                  <a:pt x="149839" y="259570"/>
                </a:lnTo>
                <a:lnTo>
                  <a:pt x="7717159" y="259570"/>
                </a:lnTo>
                <a:lnTo>
                  <a:pt x="7747419" y="259570"/>
                </a:lnTo>
                <a:lnTo>
                  <a:pt x="7866998" y="129785"/>
                </a:lnTo>
                <a:close/>
              </a:path>
            </a:pathLst>
          </a:custGeom>
          <a:solidFill>
            <a:srgbClr val="20C7E2"/>
          </a:solidFill>
          <a:ln>
            <a:noFill/>
          </a:ln>
          <a:effectLst>
            <a:innerShdw blurRad="139700">
              <a:srgbClr val="002060">
                <a:alpha val="1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endParaRPr>
          </a:p>
        </p:txBody>
      </p:sp>
      <p:pic>
        <p:nvPicPr>
          <p:cNvPr id="26" name="图片 25" descr="乘早读">
            <a:extLst>
              <a:ext uri="{FF2B5EF4-FFF2-40B4-BE49-F238E27FC236}">
                <a16:creationId xmlns:a16="http://schemas.microsoft.com/office/drawing/2014/main" id="{CFEFB0C4-D8AB-FA29-46D9-A74B144F2F24}"/>
              </a:ext>
            </a:extLst>
          </p:cNvPr>
          <p:cNvPicPr>
            <a:picLocks noChangeAspect="1"/>
          </p:cNvPicPr>
          <p:nvPr/>
        </p:nvPicPr>
        <p:blipFill>
          <a:blip r:embed="rId9"/>
          <a:stretch>
            <a:fillRect/>
          </a:stretch>
        </p:blipFill>
        <p:spPr>
          <a:xfrm>
            <a:off x="5834085" y="3085987"/>
            <a:ext cx="994410" cy="994410"/>
          </a:xfrm>
          <a:prstGeom prst="rect">
            <a:avLst/>
          </a:prstGeom>
        </p:spPr>
      </p:pic>
      <p:pic>
        <p:nvPicPr>
          <p:cNvPr id="27" name="图片 43027" descr="微信二维码">
            <a:extLst>
              <a:ext uri="{FF2B5EF4-FFF2-40B4-BE49-F238E27FC236}">
                <a16:creationId xmlns:a16="http://schemas.microsoft.com/office/drawing/2014/main" id="{86339F6D-558F-CC87-ECD0-FB996460A883}"/>
              </a:ext>
            </a:extLst>
          </p:cNvPr>
          <p:cNvPicPr>
            <a:picLocks noChangeAspect="1"/>
          </p:cNvPicPr>
          <p:nvPr/>
        </p:nvPicPr>
        <p:blipFill>
          <a:blip r:embed="rId10"/>
          <a:stretch>
            <a:fillRect/>
          </a:stretch>
        </p:blipFill>
        <p:spPr>
          <a:xfrm>
            <a:off x="4762412" y="3085352"/>
            <a:ext cx="1014095" cy="995045"/>
          </a:xfrm>
          <a:prstGeom prst="rect">
            <a:avLst/>
          </a:prstGeom>
          <a:noFill/>
          <a:ln w="9525">
            <a:noFill/>
          </a:ln>
        </p:spPr>
      </p:pic>
      <p:sp>
        <p:nvSpPr>
          <p:cNvPr id="28" name="矩形 27">
            <a:extLst>
              <a:ext uri="{FF2B5EF4-FFF2-40B4-BE49-F238E27FC236}">
                <a16:creationId xmlns:a16="http://schemas.microsoft.com/office/drawing/2014/main" id="{BE3FCFC2-FD7A-6E08-DD73-6F69E9467E74}"/>
              </a:ext>
            </a:extLst>
          </p:cNvPr>
          <p:cNvSpPr/>
          <p:nvPr/>
        </p:nvSpPr>
        <p:spPr>
          <a:xfrm>
            <a:off x="8242103" y="1840602"/>
            <a:ext cx="2963236" cy="1403009"/>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a:rPr>
              <a:t>Cell       +86 18814118557</a:t>
            </a:r>
          </a:p>
          <a:p>
            <a:pPr>
              <a:lnSpc>
                <a:spcPct val="130000"/>
              </a:lnSpc>
            </a:pPr>
            <a:r>
              <a:rPr lang="en-US" altLang="zh-CN" sz="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a:rPr>
              <a:t>E-mail   cs@way-s.cn</a:t>
            </a:r>
          </a:p>
          <a:p>
            <a:pPr>
              <a:lnSpc>
                <a:spcPct val="130000"/>
              </a:lnSpc>
            </a:pPr>
            <a:r>
              <a:rPr lang="zh-CN" alt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a:rPr>
              <a:t>网址  </a:t>
            </a:r>
            <a:r>
              <a:rPr lang="en-US" altLang="zh-CN" sz="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a:rPr>
              <a:t>www.way-s.cn</a:t>
            </a:r>
          </a:p>
          <a:p>
            <a:pPr>
              <a:lnSpc>
                <a:spcPct val="130000"/>
              </a:lnSpc>
            </a:pPr>
            <a:r>
              <a:rPr lang="zh-CN" alt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a:rPr>
              <a:t>系统链接</a:t>
            </a:r>
            <a:endParaRPr lang="en-US" altLang="zh-CN" sz="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a:endParaRPr>
          </a:p>
          <a:p>
            <a:pPr>
              <a:lnSpc>
                <a:spcPct val="130000"/>
              </a:lnSpc>
            </a:pPr>
            <a:r>
              <a:rPr lang="en-US" altLang="zh-CN" sz="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a:rPr>
              <a:t>https://iev.way-s.cn/product-intro/ota</a:t>
            </a:r>
          </a:p>
          <a:p>
            <a:pPr>
              <a:lnSpc>
                <a:spcPct val="130000"/>
              </a:lnSpc>
            </a:pPr>
            <a:endParaRPr lang="en-US" altLang="zh-CN" sz="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a:endParaRPr>
          </a:p>
        </p:txBody>
      </p:sp>
      <p:sp>
        <p:nvSpPr>
          <p:cNvPr id="29" name="矩形 28">
            <a:extLst>
              <a:ext uri="{FF2B5EF4-FFF2-40B4-BE49-F238E27FC236}">
                <a16:creationId xmlns:a16="http://schemas.microsoft.com/office/drawing/2014/main" id="{3308150A-CB6A-5946-06F2-64A5CAEC0E52}"/>
              </a:ext>
            </a:extLst>
          </p:cNvPr>
          <p:cNvSpPr/>
          <p:nvPr/>
        </p:nvSpPr>
        <p:spPr>
          <a:xfrm>
            <a:off x="8201506" y="1498341"/>
            <a:ext cx="1441420" cy="307777"/>
          </a:xfrm>
          <a:prstGeom prst="rect">
            <a:avLst/>
          </a:prstGeom>
        </p:spPr>
        <p:txBody>
          <a:bodyPr wrap="none">
            <a:spAutoFit/>
          </a:bodyPr>
          <a:lstStyle/>
          <a:p>
            <a:r>
              <a:rPr kumimoji="1" lang="zh-CN" altLang="en-US" sz="1400" dirty="0">
                <a:solidFill>
                  <a:schemeClr val="bg1"/>
                </a:solidFill>
                <a:latin typeface="Arial" panose="020B0604020202020204" pitchFamily="34" charset="0"/>
                <a:ea typeface="微软雅黑" panose="020B0503020204020204" pitchFamily="34" charset="-122"/>
                <a:sym typeface="Arial"/>
              </a:rPr>
              <a:t>威尔森客户中心</a:t>
            </a:r>
          </a:p>
        </p:txBody>
      </p:sp>
      <p:sp>
        <p:nvSpPr>
          <p:cNvPr id="30" name="任意多边形 30">
            <a:extLst>
              <a:ext uri="{FF2B5EF4-FFF2-40B4-BE49-F238E27FC236}">
                <a16:creationId xmlns:a16="http://schemas.microsoft.com/office/drawing/2014/main" id="{F03EEACF-7934-E619-FA05-6783028A74B0}"/>
              </a:ext>
            </a:extLst>
          </p:cNvPr>
          <p:cNvSpPr/>
          <p:nvPr/>
        </p:nvSpPr>
        <p:spPr>
          <a:xfrm rot="5400000" flipH="1">
            <a:off x="7396656" y="2226960"/>
            <a:ext cx="1404165" cy="72182"/>
          </a:xfrm>
          <a:custGeom>
            <a:avLst/>
            <a:gdLst>
              <a:gd name="connsiteX0" fmla="*/ 7747419 w 7866998"/>
              <a:gd name="connsiteY0" fmla="*/ 0 h 259570"/>
              <a:gd name="connsiteX1" fmla="*/ 7717159 w 7866998"/>
              <a:gd name="connsiteY1" fmla="*/ 0 h 259570"/>
              <a:gd name="connsiteX2" fmla="*/ 149839 w 7866998"/>
              <a:gd name="connsiteY2" fmla="*/ 0 h 259570"/>
              <a:gd name="connsiteX3" fmla="*/ 119579 w 7866998"/>
              <a:gd name="connsiteY3" fmla="*/ 0 h 259570"/>
              <a:gd name="connsiteX4" fmla="*/ 0 w 7866998"/>
              <a:gd name="connsiteY4" fmla="*/ 129785 h 259570"/>
              <a:gd name="connsiteX5" fmla="*/ 119579 w 7866998"/>
              <a:gd name="connsiteY5" fmla="*/ 259570 h 259570"/>
              <a:gd name="connsiteX6" fmla="*/ 149839 w 7866998"/>
              <a:gd name="connsiteY6" fmla="*/ 259570 h 259570"/>
              <a:gd name="connsiteX7" fmla="*/ 7717159 w 7866998"/>
              <a:gd name="connsiteY7" fmla="*/ 259570 h 259570"/>
              <a:gd name="connsiteX8" fmla="*/ 7747419 w 7866998"/>
              <a:gd name="connsiteY8" fmla="*/ 259570 h 259570"/>
              <a:gd name="connsiteX9" fmla="*/ 7866998 w 7866998"/>
              <a:gd name="connsiteY9" fmla="*/ 129785 h 259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66998" h="259570">
                <a:moveTo>
                  <a:pt x="7747419" y="0"/>
                </a:moveTo>
                <a:lnTo>
                  <a:pt x="7717159" y="0"/>
                </a:lnTo>
                <a:lnTo>
                  <a:pt x="149839" y="0"/>
                </a:lnTo>
                <a:lnTo>
                  <a:pt x="119579" y="0"/>
                </a:lnTo>
                <a:lnTo>
                  <a:pt x="0" y="129785"/>
                </a:lnTo>
                <a:lnTo>
                  <a:pt x="119579" y="259570"/>
                </a:lnTo>
                <a:lnTo>
                  <a:pt x="149839" y="259570"/>
                </a:lnTo>
                <a:lnTo>
                  <a:pt x="7717159" y="259570"/>
                </a:lnTo>
                <a:lnTo>
                  <a:pt x="7747419" y="259570"/>
                </a:lnTo>
                <a:lnTo>
                  <a:pt x="7866998" y="129785"/>
                </a:lnTo>
                <a:close/>
              </a:path>
            </a:pathLst>
          </a:custGeom>
          <a:solidFill>
            <a:srgbClr val="20C7E2"/>
          </a:solidFill>
          <a:ln>
            <a:noFill/>
          </a:ln>
          <a:effectLst>
            <a:innerShdw blurRad="139700">
              <a:srgbClr val="002060">
                <a:alpha val="1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endParaRPr>
          </a:p>
        </p:txBody>
      </p:sp>
    </p:spTree>
    <p:custDataLst>
      <p:tags r:id="rId1"/>
    </p:custDataLst>
    <p:extLst>
      <p:ext uri="{BB962C8B-B14F-4D97-AF65-F5344CB8AC3E}">
        <p14:creationId xmlns:p14="http://schemas.microsoft.com/office/powerpoint/2010/main" val="41268780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剪去对角的矩形 24">
            <a:extLst>
              <a:ext uri="{FF2B5EF4-FFF2-40B4-BE49-F238E27FC236}">
                <a16:creationId xmlns:a16="http://schemas.microsoft.com/office/drawing/2014/main" id="{BC598D49-AC4B-A64A-A856-C2F63C8FBF18}"/>
              </a:ext>
            </a:extLst>
          </p:cNvPr>
          <p:cNvSpPr/>
          <p:nvPr/>
        </p:nvSpPr>
        <p:spPr>
          <a:xfrm>
            <a:off x="1249180" y="1485139"/>
            <a:ext cx="9693640" cy="4916774"/>
          </a:xfrm>
          <a:prstGeom prst="snip2DiagRect">
            <a:avLst>
              <a:gd name="adj1" fmla="val 0"/>
              <a:gd name="adj2" fmla="val 1118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FFFFF"/>
              </a:solidFill>
            </a:endParaRPr>
          </a:p>
        </p:txBody>
      </p:sp>
      <p:grpSp>
        <p:nvGrpSpPr>
          <p:cNvPr id="13" name="图形 159">
            <a:extLst>
              <a:ext uri="{FF2B5EF4-FFF2-40B4-BE49-F238E27FC236}">
                <a16:creationId xmlns:a16="http://schemas.microsoft.com/office/drawing/2014/main" id="{83FFB4FD-3191-0B4C-9304-C46C79F5C67E}"/>
              </a:ext>
            </a:extLst>
          </p:cNvPr>
          <p:cNvGrpSpPr/>
          <p:nvPr/>
        </p:nvGrpSpPr>
        <p:grpSpPr>
          <a:xfrm>
            <a:off x="10451903" y="272740"/>
            <a:ext cx="1165392" cy="326751"/>
            <a:chOff x="829341" y="3964226"/>
            <a:chExt cx="1990574" cy="558112"/>
          </a:xfrm>
          <a:solidFill>
            <a:schemeClr val="bg1"/>
          </a:solidFill>
        </p:grpSpPr>
        <p:sp>
          <p:nvSpPr>
            <p:cNvPr id="14" name="任意形状 161">
              <a:extLst>
                <a:ext uri="{FF2B5EF4-FFF2-40B4-BE49-F238E27FC236}">
                  <a16:creationId xmlns:a16="http://schemas.microsoft.com/office/drawing/2014/main" id="{97DFBB16-44BF-9248-B7A3-00916646B49F}"/>
                </a:ext>
              </a:extLst>
            </p:cNvPr>
            <p:cNvSpPr/>
            <p:nvPr/>
          </p:nvSpPr>
          <p:spPr>
            <a:xfrm>
              <a:off x="829341" y="4084287"/>
              <a:ext cx="560020" cy="438051"/>
            </a:xfrm>
            <a:custGeom>
              <a:avLst/>
              <a:gdLst>
                <a:gd name="connsiteX0" fmla="*/ 161379 w 560020"/>
                <a:gd name="connsiteY0" fmla="*/ 274425 h 438051"/>
                <a:gd name="connsiteX1" fmla="*/ 100261 w 560020"/>
                <a:gd name="connsiteY1" fmla="*/ 268937 h 438051"/>
                <a:gd name="connsiteX2" fmla="*/ 0 w 560020"/>
                <a:gd name="connsiteY2" fmla="*/ 438051 h 438051"/>
                <a:gd name="connsiteX3" fmla="*/ 4120 w 560020"/>
                <a:gd name="connsiteY3" fmla="*/ 438051 h 438051"/>
                <a:gd name="connsiteX4" fmla="*/ 560021 w 560020"/>
                <a:gd name="connsiteY4" fmla="*/ 0 h 438051"/>
                <a:gd name="connsiteX5" fmla="*/ 161379 w 560020"/>
                <a:gd name="connsiteY5" fmla="*/ 274425 h 438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0020" h="438051">
                  <a:moveTo>
                    <a:pt x="161379" y="274425"/>
                  </a:moveTo>
                  <a:cubicBezTo>
                    <a:pt x="130477" y="274082"/>
                    <a:pt x="108845" y="270652"/>
                    <a:pt x="100261" y="268937"/>
                  </a:cubicBezTo>
                  <a:lnTo>
                    <a:pt x="0" y="438051"/>
                  </a:lnTo>
                  <a:cubicBezTo>
                    <a:pt x="1373" y="438051"/>
                    <a:pt x="2747" y="438051"/>
                    <a:pt x="4120" y="438051"/>
                  </a:cubicBezTo>
                  <a:cubicBezTo>
                    <a:pt x="71762" y="438051"/>
                    <a:pt x="420273" y="408207"/>
                    <a:pt x="560021" y="0"/>
                  </a:cubicBezTo>
                  <a:cubicBezTo>
                    <a:pt x="446369" y="225372"/>
                    <a:pt x="265418" y="276140"/>
                    <a:pt x="161379" y="274425"/>
                  </a:cubicBezTo>
                  <a:close/>
                </a:path>
              </a:pathLst>
            </a:custGeom>
            <a:grpFill/>
            <a:ln w="3430" cap="flat">
              <a:noFill/>
              <a:prstDash val="solid"/>
              <a:miter/>
            </a:ln>
          </p:spPr>
          <p:txBody>
            <a:bodyPr rtlCol="0" anchor="ctr"/>
            <a:lstStyle/>
            <a:p>
              <a:endParaRPr lang="zh-CN" altLang="en-US"/>
            </a:p>
          </p:txBody>
        </p:sp>
        <p:sp>
          <p:nvSpPr>
            <p:cNvPr id="15" name="任意形状 162">
              <a:extLst>
                <a:ext uri="{FF2B5EF4-FFF2-40B4-BE49-F238E27FC236}">
                  <a16:creationId xmlns:a16="http://schemas.microsoft.com/office/drawing/2014/main" id="{E78577DD-B0BF-1642-83D1-456CA730E7EE}"/>
                </a:ext>
              </a:extLst>
            </p:cNvPr>
            <p:cNvSpPr/>
            <p:nvPr/>
          </p:nvSpPr>
          <p:spPr>
            <a:xfrm>
              <a:off x="1941486" y="4136085"/>
              <a:ext cx="403448" cy="384195"/>
            </a:xfrm>
            <a:custGeom>
              <a:avLst/>
              <a:gdLst>
                <a:gd name="connsiteX0" fmla="*/ 150049 w 403448"/>
                <a:gd name="connsiteY0" fmla="*/ 0 h 384195"/>
                <a:gd name="connsiteX1" fmla="*/ 0 w 403448"/>
                <a:gd name="connsiteY1" fmla="*/ 384195 h 384195"/>
                <a:gd name="connsiteX2" fmla="*/ 85840 w 403448"/>
                <a:gd name="connsiteY2" fmla="*/ 384195 h 384195"/>
                <a:gd name="connsiteX3" fmla="*/ 111249 w 403448"/>
                <a:gd name="connsiteY3" fmla="*/ 315932 h 384195"/>
                <a:gd name="connsiteX4" fmla="*/ 116743 w 403448"/>
                <a:gd name="connsiteY4" fmla="*/ 311816 h 384195"/>
                <a:gd name="connsiteX5" fmla="*/ 287393 w 403448"/>
                <a:gd name="connsiteY5" fmla="*/ 311816 h 384195"/>
                <a:gd name="connsiteX6" fmla="*/ 292886 w 403448"/>
                <a:gd name="connsiteY6" fmla="*/ 315932 h 384195"/>
                <a:gd name="connsiteX7" fmla="*/ 318638 w 403448"/>
                <a:gd name="connsiteY7" fmla="*/ 384195 h 384195"/>
                <a:gd name="connsiteX8" fmla="*/ 403449 w 403448"/>
                <a:gd name="connsiteY8" fmla="*/ 384195 h 384195"/>
                <a:gd name="connsiteX9" fmla="*/ 253743 w 403448"/>
                <a:gd name="connsiteY9" fmla="*/ 0 h 384195"/>
                <a:gd name="connsiteX10" fmla="*/ 150049 w 403448"/>
                <a:gd name="connsiteY10" fmla="*/ 0 h 384195"/>
                <a:gd name="connsiteX11" fmla="*/ 266104 w 403448"/>
                <a:gd name="connsiteY11" fmla="*/ 243895 h 384195"/>
                <a:gd name="connsiteX12" fmla="*/ 261297 w 403448"/>
                <a:gd name="connsiteY12" fmla="*/ 246297 h 384195"/>
                <a:gd name="connsiteX13" fmla="*/ 142151 w 403448"/>
                <a:gd name="connsiteY13" fmla="*/ 246297 h 384195"/>
                <a:gd name="connsiteX14" fmla="*/ 137344 w 403448"/>
                <a:gd name="connsiteY14" fmla="*/ 243552 h 384195"/>
                <a:gd name="connsiteX15" fmla="*/ 136657 w 403448"/>
                <a:gd name="connsiteY15" fmla="*/ 238407 h 384195"/>
                <a:gd name="connsiteX16" fmla="*/ 196402 w 403448"/>
                <a:gd name="connsiteY16" fmla="*/ 76839 h 384195"/>
                <a:gd name="connsiteX17" fmla="*/ 201896 w 403448"/>
                <a:gd name="connsiteY17" fmla="*/ 73066 h 384195"/>
                <a:gd name="connsiteX18" fmla="*/ 207390 w 403448"/>
                <a:gd name="connsiteY18" fmla="*/ 76839 h 384195"/>
                <a:gd name="connsiteX19" fmla="*/ 266791 w 403448"/>
                <a:gd name="connsiteY19" fmla="*/ 238407 h 384195"/>
                <a:gd name="connsiteX20" fmla="*/ 266104 w 403448"/>
                <a:gd name="connsiteY20" fmla="*/ 243895 h 384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3448" h="384195">
                  <a:moveTo>
                    <a:pt x="150049" y="0"/>
                  </a:moveTo>
                  <a:lnTo>
                    <a:pt x="0" y="384195"/>
                  </a:lnTo>
                  <a:lnTo>
                    <a:pt x="85840" y="384195"/>
                  </a:lnTo>
                  <a:lnTo>
                    <a:pt x="111249" y="315932"/>
                  </a:lnTo>
                  <a:cubicBezTo>
                    <a:pt x="111936" y="313531"/>
                    <a:pt x="114339" y="311816"/>
                    <a:pt x="116743" y="311816"/>
                  </a:cubicBezTo>
                  <a:lnTo>
                    <a:pt x="287393" y="311816"/>
                  </a:lnTo>
                  <a:cubicBezTo>
                    <a:pt x="289796" y="311816"/>
                    <a:pt x="292200" y="313531"/>
                    <a:pt x="292886" y="315932"/>
                  </a:cubicBezTo>
                  <a:lnTo>
                    <a:pt x="318638" y="384195"/>
                  </a:lnTo>
                  <a:lnTo>
                    <a:pt x="403449" y="384195"/>
                  </a:lnTo>
                  <a:lnTo>
                    <a:pt x="253743" y="0"/>
                  </a:lnTo>
                  <a:lnTo>
                    <a:pt x="150049" y="0"/>
                  </a:lnTo>
                  <a:close/>
                  <a:moveTo>
                    <a:pt x="266104" y="243895"/>
                  </a:moveTo>
                  <a:cubicBezTo>
                    <a:pt x="265074" y="245611"/>
                    <a:pt x="263357" y="246297"/>
                    <a:pt x="261297" y="246297"/>
                  </a:cubicBezTo>
                  <a:lnTo>
                    <a:pt x="142151" y="246297"/>
                  </a:lnTo>
                  <a:cubicBezTo>
                    <a:pt x="140434" y="246297"/>
                    <a:pt x="138374" y="245267"/>
                    <a:pt x="137344" y="243552"/>
                  </a:cubicBezTo>
                  <a:cubicBezTo>
                    <a:pt x="136314" y="242180"/>
                    <a:pt x="135971" y="240122"/>
                    <a:pt x="136657" y="238407"/>
                  </a:cubicBezTo>
                  <a:lnTo>
                    <a:pt x="196402" y="76839"/>
                  </a:lnTo>
                  <a:cubicBezTo>
                    <a:pt x="197089" y="74438"/>
                    <a:pt x="199492" y="73066"/>
                    <a:pt x="201896" y="73066"/>
                  </a:cubicBezTo>
                  <a:cubicBezTo>
                    <a:pt x="204299" y="73066"/>
                    <a:pt x="206703" y="74781"/>
                    <a:pt x="207390" y="76839"/>
                  </a:cubicBezTo>
                  <a:lnTo>
                    <a:pt x="266791" y="238407"/>
                  </a:lnTo>
                  <a:cubicBezTo>
                    <a:pt x="267478" y="240122"/>
                    <a:pt x="267134" y="242180"/>
                    <a:pt x="266104" y="243895"/>
                  </a:cubicBezTo>
                  <a:close/>
                </a:path>
              </a:pathLst>
            </a:custGeom>
            <a:grpFill/>
            <a:ln w="3430" cap="flat">
              <a:noFill/>
              <a:prstDash val="solid"/>
              <a:miter/>
            </a:ln>
          </p:spPr>
          <p:txBody>
            <a:bodyPr rtlCol="0" anchor="ctr"/>
            <a:lstStyle/>
            <a:p>
              <a:endParaRPr lang="zh-CN" altLang="en-US"/>
            </a:p>
          </p:txBody>
        </p:sp>
        <p:sp>
          <p:nvSpPr>
            <p:cNvPr id="16" name="任意形状 163">
              <a:extLst>
                <a:ext uri="{FF2B5EF4-FFF2-40B4-BE49-F238E27FC236}">
                  <a16:creationId xmlns:a16="http://schemas.microsoft.com/office/drawing/2014/main" id="{BB3BBB7A-9E3B-D746-9006-B5ECE396CB46}"/>
                </a:ext>
              </a:extLst>
            </p:cNvPr>
            <p:cNvSpPr/>
            <p:nvPr/>
          </p:nvSpPr>
          <p:spPr>
            <a:xfrm>
              <a:off x="1478636" y="4135742"/>
              <a:ext cx="541822" cy="384538"/>
            </a:xfrm>
            <a:custGeom>
              <a:avLst/>
              <a:gdLst>
                <a:gd name="connsiteX0" fmla="*/ 351944 w 541822"/>
                <a:gd name="connsiteY0" fmla="*/ 246983 h 384538"/>
                <a:gd name="connsiteX1" fmla="*/ 346794 w 541822"/>
                <a:gd name="connsiteY1" fmla="*/ 242180 h 384538"/>
                <a:gd name="connsiteX2" fmla="*/ 313488 w 541822"/>
                <a:gd name="connsiteY2" fmla="*/ 686 h 384538"/>
                <a:gd name="connsiteX3" fmla="*/ 211510 w 541822"/>
                <a:gd name="connsiteY3" fmla="*/ 686 h 384538"/>
                <a:gd name="connsiteX4" fmla="*/ 104038 w 541822"/>
                <a:gd name="connsiteY4" fmla="*/ 244581 h 384538"/>
                <a:gd name="connsiteX5" fmla="*/ 97858 w 541822"/>
                <a:gd name="connsiteY5" fmla="*/ 248012 h 384538"/>
                <a:gd name="connsiteX6" fmla="*/ 93051 w 541822"/>
                <a:gd name="connsiteY6" fmla="*/ 242523 h 384538"/>
                <a:gd name="connsiteX7" fmla="*/ 76569 w 541822"/>
                <a:gd name="connsiteY7" fmla="*/ 343 h 384538"/>
                <a:gd name="connsiteX8" fmla="*/ 0 w 541822"/>
                <a:gd name="connsiteY8" fmla="*/ 343 h 384538"/>
                <a:gd name="connsiteX9" fmla="*/ 29186 w 541822"/>
                <a:gd name="connsiteY9" fmla="*/ 384538 h 384538"/>
                <a:gd name="connsiteX10" fmla="*/ 124296 w 541822"/>
                <a:gd name="connsiteY10" fmla="*/ 384538 h 384538"/>
                <a:gd name="connsiteX11" fmla="*/ 243443 w 541822"/>
                <a:gd name="connsiteY11" fmla="*/ 114916 h 384538"/>
                <a:gd name="connsiteX12" fmla="*/ 249623 w 541822"/>
                <a:gd name="connsiteY12" fmla="*/ 111485 h 384538"/>
                <a:gd name="connsiteX13" fmla="*/ 254430 w 541822"/>
                <a:gd name="connsiteY13" fmla="*/ 116288 h 384538"/>
                <a:gd name="connsiteX14" fmla="*/ 292200 w 541822"/>
                <a:gd name="connsiteY14" fmla="*/ 384195 h 384538"/>
                <a:gd name="connsiteX15" fmla="*/ 383877 w 541822"/>
                <a:gd name="connsiteY15" fmla="*/ 384195 h 384538"/>
                <a:gd name="connsiteX16" fmla="*/ 541823 w 541822"/>
                <a:gd name="connsiteY16" fmla="*/ 0 h 384538"/>
                <a:gd name="connsiteX17" fmla="*/ 457699 w 541822"/>
                <a:gd name="connsiteY17" fmla="*/ 0 h 384538"/>
                <a:gd name="connsiteX18" fmla="*/ 358125 w 541822"/>
                <a:gd name="connsiteY18" fmla="*/ 242866 h 384538"/>
                <a:gd name="connsiteX19" fmla="*/ 351944 w 541822"/>
                <a:gd name="connsiteY19" fmla="*/ 246983 h 38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41822" h="384538">
                  <a:moveTo>
                    <a:pt x="351944" y="246983"/>
                  </a:moveTo>
                  <a:cubicBezTo>
                    <a:pt x="349198" y="246640"/>
                    <a:pt x="347137" y="244581"/>
                    <a:pt x="346794" y="242180"/>
                  </a:cubicBezTo>
                  <a:lnTo>
                    <a:pt x="313488" y="686"/>
                  </a:lnTo>
                  <a:lnTo>
                    <a:pt x="211510" y="686"/>
                  </a:lnTo>
                  <a:lnTo>
                    <a:pt x="104038" y="244581"/>
                  </a:lnTo>
                  <a:cubicBezTo>
                    <a:pt x="103008" y="246983"/>
                    <a:pt x="100261" y="248355"/>
                    <a:pt x="97858" y="248012"/>
                  </a:cubicBezTo>
                  <a:cubicBezTo>
                    <a:pt x="95111" y="247669"/>
                    <a:pt x="93051" y="245268"/>
                    <a:pt x="93051" y="242523"/>
                  </a:cubicBezTo>
                  <a:lnTo>
                    <a:pt x="76569" y="343"/>
                  </a:lnTo>
                  <a:lnTo>
                    <a:pt x="0" y="343"/>
                  </a:lnTo>
                  <a:lnTo>
                    <a:pt x="29186" y="384538"/>
                  </a:lnTo>
                  <a:lnTo>
                    <a:pt x="124296" y="384538"/>
                  </a:lnTo>
                  <a:lnTo>
                    <a:pt x="243443" y="114916"/>
                  </a:lnTo>
                  <a:cubicBezTo>
                    <a:pt x="244473" y="112514"/>
                    <a:pt x="246876" y="111142"/>
                    <a:pt x="249623" y="111485"/>
                  </a:cubicBezTo>
                  <a:cubicBezTo>
                    <a:pt x="252027" y="111828"/>
                    <a:pt x="254087" y="113886"/>
                    <a:pt x="254430" y="116288"/>
                  </a:cubicBezTo>
                  <a:lnTo>
                    <a:pt x="292200" y="384195"/>
                  </a:lnTo>
                  <a:lnTo>
                    <a:pt x="383877" y="384195"/>
                  </a:lnTo>
                  <a:lnTo>
                    <a:pt x="541823" y="0"/>
                  </a:lnTo>
                  <a:lnTo>
                    <a:pt x="457699" y="0"/>
                  </a:lnTo>
                  <a:lnTo>
                    <a:pt x="358125" y="242866"/>
                  </a:lnTo>
                  <a:cubicBezTo>
                    <a:pt x="357095" y="245954"/>
                    <a:pt x="354691" y="247326"/>
                    <a:pt x="351944" y="246983"/>
                  </a:cubicBezTo>
                  <a:close/>
                </a:path>
              </a:pathLst>
            </a:custGeom>
            <a:grpFill/>
            <a:ln w="3430" cap="flat">
              <a:noFill/>
              <a:prstDash val="solid"/>
              <a:miter/>
            </a:ln>
          </p:spPr>
          <p:txBody>
            <a:bodyPr rtlCol="0" anchor="ctr"/>
            <a:lstStyle/>
            <a:p>
              <a:endParaRPr lang="zh-CN" altLang="en-US"/>
            </a:p>
          </p:txBody>
        </p:sp>
        <p:sp>
          <p:nvSpPr>
            <p:cNvPr id="18" name="任意形状 164">
              <a:extLst>
                <a:ext uri="{FF2B5EF4-FFF2-40B4-BE49-F238E27FC236}">
                  <a16:creationId xmlns:a16="http://schemas.microsoft.com/office/drawing/2014/main" id="{85B35F84-EF5E-DE4A-9D45-C1CA35CB6AD9}"/>
                </a:ext>
              </a:extLst>
            </p:cNvPr>
            <p:cNvSpPr/>
            <p:nvPr/>
          </p:nvSpPr>
          <p:spPr>
            <a:xfrm>
              <a:off x="1110897" y="3964226"/>
              <a:ext cx="222497" cy="174603"/>
            </a:xfrm>
            <a:custGeom>
              <a:avLst/>
              <a:gdLst>
                <a:gd name="connsiteX0" fmla="*/ 77943 w 222497"/>
                <a:gd name="connsiteY0" fmla="*/ 43565 h 174603"/>
                <a:gd name="connsiteX1" fmla="*/ 0 w 222497"/>
                <a:gd name="connsiteY1" fmla="*/ 174603 h 174603"/>
                <a:gd name="connsiteX2" fmla="*/ 222498 w 222497"/>
                <a:gd name="connsiteY2" fmla="*/ 0 h 174603"/>
                <a:gd name="connsiteX3" fmla="*/ 77943 w 222497"/>
                <a:gd name="connsiteY3" fmla="*/ 43565 h 174603"/>
              </a:gdLst>
              <a:ahLst/>
              <a:cxnLst>
                <a:cxn ang="0">
                  <a:pos x="connsiteX0" y="connsiteY0"/>
                </a:cxn>
                <a:cxn ang="0">
                  <a:pos x="connsiteX1" y="connsiteY1"/>
                </a:cxn>
                <a:cxn ang="0">
                  <a:pos x="connsiteX2" y="connsiteY2"/>
                </a:cxn>
                <a:cxn ang="0">
                  <a:pos x="connsiteX3" y="connsiteY3"/>
                </a:cxn>
              </a:cxnLst>
              <a:rect l="l" t="t" r="r" b="b"/>
              <a:pathLst>
                <a:path w="222497" h="174603">
                  <a:moveTo>
                    <a:pt x="77943" y="43565"/>
                  </a:moveTo>
                  <a:lnTo>
                    <a:pt x="0" y="174603"/>
                  </a:lnTo>
                  <a:cubicBezTo>
                    <a:pt x="147645" y="170487"/>
                    <a:pt x="205329" y="49053"/>
                    <a:pt x="222498" y="0"/>
                  </a:cubicBezTo>
                  <a:cubicBezTo>
                    <a:pt x="180951" y="39449"/>
                    <a:pt x="94081" y="43222"/>
                    <a:pt x="77943" y="43565"/>
                  </a:cubicBezTo>
                  <a:close/>
                </a:path>
              </a:pathLst>
            </a:custGeom>
            <a:grpFill/>
            <a:ln w="3430" cap="flat">
              <a:noFill/>
              <a:prstDash val="solid"/>
              <a:miter/>
            </a:ln>
          </p:spPr>
          <p:txBody>
            <a:bodyPr rtlCol="0" anchor="ctr"/>
            <a:lstStyle/>
            <a:p>
              <a:endParaRPr lang="zh-CN" altLang="en-US"/>
            </a:p>
          </p:txBody>
        </p:sp>
        <p:sp>
          <p:nvSpPr>
            <p:cNvPr id="19" name="任意形状 165">
              <a:extLst>
                <a:ext uri="{FF2B5EF4-FFF2-40B4-BE49-F238E27FC236}">
                  <a16:creationId xmlns:a16="http://schemas.microsoft.com/office/drawing/2014/main" id="{7D7E22A1-8B72-B843-A07E-3186F41303CF}"/>
                </a:ext>
              </a:extLst>
            </p:cNvPr>
            <p:cNvSpPr/>
            <p:nvPr/>
          </p:nvSpPr>
          <p:spPr>
            <a:xfrm>
              <a:off x="939217" y="4088060"/>
              <a:ext cx="434350" cy="253843"/>
            </a:xfrm>
            <a:custGeom>
              <a:avLst/>
              <a:gdLst>
                <a:gd name="connsiteX0" fmla="*/ 54938 w 434350"/>
                <a:gd name="connsiteY0" fmla="*/ 253843 h 253843"/>
                <a:gd name="connsiteX1" fmla="*/ 434351 w 434350"/>
                <a:gd name="connsiteY1" fmla="*/ 0 h 253843"/>
                <a:gd name="connsiteX2" fmla="*/ 86870 w 434350"/>
                <a:gd name="connsiteY2" fmla="*/ 102909 h 253843"/>
                <a:gd name="connsiteX3" fmla="*/ 0 w 434350"/>
                <a:gd name="connsiteY3" fmla="*/ 249384 h 253843"/>
                <a:gd name="connsiteX4" fmla="*/ 54938 w 434350"/>
                <a:gd name="connsiteY4" fmla="*/ 253843 h 2538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350" h="253843">
                  <a:moveTo>
                    <a:pt x="54938" y="253843"/>
                  </a:moveTo>
                  <a:cubicBezTo>
                    <a:pt x="146615" y="253843"/>
                    <a:pt x="312458" y="219540"/>
                    <a:pt x="434351" y="0"/>
                  </a:cubicBezTo>
                  <a:cubicBezTo>
                    <a:pt x="331686" y="95363"/>
                    <a:pt x="117086" y="102223"/>
                    <a:pt x="86870" y="102909"/>
                  </a:cubicBezTo>
                  <a:lnTo>
                    <a:pt x="0" y="249384"/>
                  </a:lnTo>
                  <a:cubicBezTo>
                    <a:pt x="9614" y="251099"/>
                    <a:pt x="29186" y="253843"/>
                    <a:pt x="54938" y="253843"/>
                  </a:cubicBezTo>
                  <a:close/>
                </a:path>
              </a:pathLst>
            </a:custGeom>
            <a:grpFill/>
            <a:ln w="3430" cap="flat">
              <a:noFill/>
              <a:prstDash val="solid"/>
              <a:miter/>
            </a:ln>
          </p:spPr>
          <p:txBody>
            <a:bodyPr rtlCol="0" anchor="ctr"/>
            <a:lstStyle/>
            <a:p>
              <a:endParaRPr lang="zh-CN" altLang="en-US"/>
            </a:p>
          </p:txBody>
        </p:sp>
        <p:sp>
          <p:nvSpPr>
            <p:cNvPr id="20" name="任意形状 166">
              <a:extLst>
                <a:ext uri="{FF2B5EF4-FFF2-40B4-BE49-F238E27FC236}">
                  <a16:creationId xmlns:a16="http://schemas.microsoft.com/office/drawing/2014/main" id="{906A87F9-26F7-144B-955A-600C62B21719}"/>
                </a:ext>
              </a:extLst>
            </p:cNvPr>
            <p:cNvSpPr/>
            <p:nvPr/>
          </p:nvSpPr>
          <p:spPr>
            <a:xfrm>
              <a:off x="2272829" y="4135742"/>
              <a:ext cx="310741" cy="384881"/>
            </a:xfrm>
            <a:custGeom>
              <a:avLst/>
              <a:gdLst>
                <a:gd name="connsiteX0" fmla="*/ 195715 w 310741"/>
                <a:gd name="connsiteY0" fmla="*/ 384538 h 384881"/>
                <a:gd name="connsiteX1" fmla="*/ 195715 w 310741"/>
                <a:gd name="connsiteY1" fmla="*/ 249727 h 384881"/>
                <a:gd name="connsiteX2" fmla="*/ 196402 w 310741"/>
                <a:gd name="connsiteY2" fmla="*/ 246983 h 384881"/>
                <a:gd name="connsiteX3" fmla="*/ 310741 w 310741"/>
                <a:gd name="connsiteY3" fmla="*/ 0 h 384881"/>
                <a:gd name="connsiteX4" fmla="*/ 225588 w 310741"/>
                <a:gd name="connsiteY4" fmla="*/ 0 h 384881"/>
                <a:gd name="connsiteX5" fmla="*/ 160349 w 310741"/>
                <a:gd name="connsiteY5" fmla="*/ 145788 h 384881"/>
                <a:gd name="connsiteX6" fmla="*/ 155199 w 310741"/>
                <a:gd name="connsiteY6" fmla="*/ 149219 h 384881"/>
                <a:gd name="connsiteX7" fmla="*/ 150049 w 310741"/>
                <a:gd name="connsiteY7" fmla="*/ 145788 h 384881"/>
                <a:gd name="connsiteX8" fmla="*/ 85153 w 310741"/>
                <a:gd name="connsiteY8" fmla="*/ 343 h 384881"/>
                <a:gd name="connsiteX9" fmla="*/ 0 w 310741"/>
                <a:gd name="connsiteY9" fmla="*/ 343 h 384881"/>
                <a:gd name="connsiteX10" fmla="*/ 114339 w 310741"/>
                <a:gd name="connsiteY10" fmla="*/ 247326 h 384881"/>
                <a:gd name="connsiteX11" fmla="*/ 115026 w 310741"/>
                <a:gd name="connsiteY11" fmla="*/ 250070 h 384881"/>
                <a:gd name="connsiteX12" fmla="*/ 115026 w 310741"/>
                <a:gd name="connsiteY12" fmla="*/ 384881 h 384881"/>
                <a:gd name="connsiteX13" fmla="*/ 195715 w 310741"/>
                <a:gd name="connsiteY13" fmla="*/ 384881 h 384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0741" h="384881">
                  <a:moveTo>
                    <a:pt x="195715" y="384538"/>
                  </a:moveTo>
                  <a:lnTo>
                    <a:pt x="195715" y="249727"/>
                  </a:lnTo>
                  <a:cubicBezTo>
                    <a:pt x="195715" y="248698"/>
                    <a:pt x="196059" y="248012"/>
                    <a:pt x="196402" y="246983"/>
                  </a:cubicBezTo>
                  <a:lnTo>
                    <a:pt x="310741" y="0"/>
                  </a:lnTo>
                  <a:lnTo>
                    <a:pt x="225588" y="0"/>
                  </a:lnTo>
                  <a:lnTo>
                    <a:pt x="160349" y="145788"/>
                  </a:lnTo>
                  <a:cubicBezTo>
                    <a:pt x="159319" y="147847"/>
                    <a:pt x="157259" y="149219"/>
                    <a:pt x="155199" y="149219"/>
                  </a:cubicBezTo>
                  <a:cubicBezTo>
                    <a:pt x="153139" y="149219"/>
                    <a:pt x="151079" y="147847"/>
                    <a:pt x="150049" y="145788"/>
                  </a:cubicBezTo>
                  <a:lnTo>
                    <a:pt x="85153" y="343"/>
                  </a:lnTo>
                  <a:lnTo>
                    <a:pt x="0" y="343"/>
                  </a:lnTo>
                  <a:lnTo>
                    <a:pt x="114339" y="247326"/>
                  </a:lnTo>
                  <a:cubicBezTo>
                    <a:pt x="114682" y="248012"/>
                    <a:pt x="115026" y="249041"/>
                    <a:pt x="115026" y="250070"/>
                  </a:cubicBezTo>
                  <a:lnTo>
                    <a:pt x="115026" y="384881"/>
                  </a:lnTo>
                  <a:lnTo>
                    <a:pt x="195715" y="384881"/>
                  </a:lnTo>
                  <a:close/>
                </a:path>
              </a:pathLst>
            </a:custGeom>
            <a:grpFill/>
            <a:ln w="3430" cap="flat">
              <a:noFill/>
              <a:prstDash val="solid"/>
              <a:miter/>
            </a:ln>
          </p:spPr>
          <p:txBody>
            <a:bodyPr rtlCol="0" anchor="ctr"/>
            <a:lstStyle/>
            <a:p>
              <a:endParaRPr lang="zh-CN" altLang="en-US"/>
            </a:p>
          </p:txBody>
        </p:sp>
        <p:sp>
          <p:nvSpPr>
            <p:cNvPr id="24" name="任意形状 167">
              <a:extLst>
                <a:ext uri="{FF2B5EF4-FFF2-40B4-BE49-F238E27FC236}">
                  <a16:creationId xmlns:a16="http://schemas.microsoft.com/office/drawing/2014/main" id="{56D7741B-E52E-7D43-A9EA-741F465D1A15}"/>
                </a:ext>
              </a:extLst>
            </p:cNvPr>
            <p:cNvSpPr/>
            <p:nvPr/>
          </p:nvSpPr>
          <p:spPr>
            <a:xfrm>
              <a:off x="2561595" y="4135592"/>
              <a:ext cx="258321" cy="383790"/>
            </a:xfrm>
            <a:custGeom>
              <a:avLst/>
              <a:gdLst>
                <a:gd name="connsiteX0" fmla="*/ 170994 w 258321"/>
                <a:gd name="connsiteY0" fmla="*/ 156229 h 383790"/>
                <a:gd name="connsiteX1" fmla="*/ 166187 w 258321"/>
                <a:gd name="connsiteY1" fmla="*/ 153828 h 383790"/>
                <a:gd name="connsiteX2" fmla="*/ 112966 w 258321"/>
                <a:gd name="connsiteY2" fmla="*/ 101344 h 383790"/>
                <a:gd name="connsiteX3" fmla="*/ 124983 w 258321"/>
                <a:gd name="connsiteY3" fmla="*/ 76989 h 383790"/>
                <a:gd name="connsiteX4" fmla="*/ 173054 w 258321"/>
                <a:gd name="connsiteY4" fmla="*/ 66012 h 383790"/>
                <a:gd name="connsiteX5" fmla="*/ 247906 w 258321"/>
                <a:gd name="connsiteY5" fmla="*/ 88995 h 383790"/>
                <a:gd name="connsiteX6" fmla="*/ 247906 w 258321"/>
                <a:gd name="connsiteY6" fmla="*/ 18330 h 383790"/>
                <a:gd name="connsiteX7" fmla="*/ 178891 w 258321"/>
                <a:gd name="connsiteY7" fmla="*/ 1522 h 383790"/>
                <a:gd name="connsiteX8" fmla="*/ 177174 w 258321"/>
                <a:gd name="connsiteY8" fmla="*/ 1179 h 383790"/>
                <a:gd name="connsiteX9" fmla="*/ 74509 w 258321"/>
                <a:gd name="connsiteY9" fmla="*/ 25191 h 383790"/>
                <a:gd name="connsiteX10" fmla="*/ 40860 w 258321"/>
                <a:gd name="connsiteY10" fmla="*/ 93454 h 383790"/>
                <a:gd name="connsiteX11" fmla="*/ 59402 w 258321"/>
                <a:gd name="connsiteY11" fmla="*/ 156572 h 383790"/>
                <a:gd name="connsiteX12" fmla="*/ 125670 w 258321"/>
                <a:gd name="connsiteY12" fmla="*/ 204254 h 383790"/>
                <a:gd name="connsiteX13" fmla="*/ 131507 w 258321"/>
                <a:gd name="connsiteY13" fmla="*/ 207341 h 383790"/>
                <a:gd name="connsiteX14" fmla="*/ 181981 w 258321"/>
                <a:gd name="connsiteY14" fmla="*/ 284523 h 383790"/>
                <a:gd name="connsiteX15" fmla="*/ 110906 w 258321"/>
                <a:gd name="connsiteY15" fmla="*/ 315053 h 383790"/>
                <a:gd name="connsiteX16" fmla="*/ 0 w 258321"/>
                <a:gd name="connsiteY16" fmla="*/ 281779 h 383790"/>
                <a:gd name="connsiteX17" fmla="*/ 0 w 258321"/>
                <a:gd name="connsiteY17" fmla="*/ 352443 h 383790"/>
                <a:gd name="connsiteX18" fmla="*/ 110906 w 258321"/>
                <a:gd name="connsiteY18" fmla="*/ 383659 h 383790"/>
                <a:gd name="connsiteX19" fmla="*/ 256834 w 258321"/>
                <a:gd name="connsiteY19" fmla="*/ 287953 h 383790"/>
                <a:gd name="connsiteX20" fmla="*/ 170994 w 258321"/>
                <a:gd name="connsiteY20" fmla="*/ 156229 h 38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58321" h="383790">
                  <a:moveTo>
                    <a:pt x="170994" y="156229"/>
                  </a:moveTo>
                  <a:cubicBezTo>
                    <a:pt x="168933" y="155200"/>
                    <a:pt x="167560" y="154514"/>
                    <a:pt x="166187" y="153828"/>
                  </a:cubicBezTo>
                  <a:cubicBezTo>
                    <a:pt x="153139" y="147653"/>
                    <a:pt x="110219" y="130845"/>
                    <a:pt x="112966" y="101344"/>
                  </a:cubicBezTo>
                  <a:cubicBezTo>
                    <a:pt x="113996" y="91053"/>
                    <a:pt x="118116" y="82820"/>
                    <a:pt x="124983" y="76989"/>
                  </a:cubicBezTo>
                  <a:cubicBezTo>
                    <a:pt x="138374" y="66355"/>
                    <a:pt x="164813" y="65669"/>
                    <a:pt x="173054" y="66012"/>
                  </a:cubicBezTo>
                  <a:cubicBezTo>
                    <a:pt x="207733" y="68756"/>
                    <a:pt x="238979" y="82477"/>
                    <a:pt x="247906" y="88995"/>
                  </a:cubicBezTo>
                  <a:lnTo>
                    <a:pt x="247906" y="18330"/>
                  </a:lnTo>
                  <a:cubicBezTo>
                    <a:pt x="219064" y="7353"/>
                    <a:pt x="190909" y="2551"/>
                    <a:pt x="178891" y="1522"/>
                  </a:cubicBezTo>
                  <a:lnTo>
                    <a:pt x="177174" y="1179"/>
                  </a:lnTo>
                  <a:cubicBezTo>
                    <a:pt x="135284" y="-3281"/>
                    <a:pt x="98888" y="4952"/>
                    <a:pt x="74509" y="25191"/>
                  </a:cubicBezTo>
                  <a:cubicBezTo>
                    <a:pt x="54938" y="41314"/>
                    <a:pt x="43607" y="64297"/>
                    <a:pt x="40860" y="93454"/>
                  </a:cubicBezTo>
                  <a:cubicBezTo>
                    <a:pt x="38800" y="116094"/>
                    <a:pt x="44637" y="135990"/>
                    <a:pt x="59402" y="156572"/>
                  </a:cubicBezTo>
                  <a:cubicBezTo>
                    <a:pt x="73136" y="175782"/>
                    <a:pt x="99918" y="190189"/>
                    <a:pt x="125670" y="204254"/>
                  </a:cubicBezTo>
                  <a:lnTo>
                    <a:pt x="131507" y="207341"/>
                  </a:lnTo>
                  <a:cubicBezTo>
                    <a:pt x="169277" y="227580"/>
                    <a:pt x="195372" y="248505"/>
                    <a:pt x="181981" y="284523"/>
                  </a:cubicBezTo>
                  <a:cubicBezTo>
                    <a:pt x="173741" y="306820"/>
                    <a:pt x="150049" y="315053"/>
                    <a:pt x="110906" y="315053"/>
                  </a:cubicBezTo>
                  <a:cubicBezTo>
                    <a:pt x="61805" y="315053"/>
                    <a:pt x="0" y="281779"/>
                    <a:pt x="0" y="281779"/>
                  </a:cubicBezTo>
                  <a:lnTo>
                    <a:pt x="0" y="352443"/>
                  </a:lnTo>
                  <a:cubicBezTo>
                    <a:pt x="0" y="352443"/>
                    <a:pt x="34680" y="380915"/>
                    <a:pt x="110906" y="383659"/>
                  </a:cubicBezTo>
                  <a:cubicBezTo>
                    <a:pt x="190222" y="386403"/>
                    <a:pt x="248936" y="345926"/>
                    <a:pt x="256834" y="287953"/>
                  </a:cubicBezTo>
                  <a:cubicBezTo>
                    <a:pt x="265761" y="224835"/>
                    <a:pt x="234172" y="186759"/>
                    <a:pt x="170994" y="156229"/>
                  </a:cubicBezTo>
                  <a:close/>
                </a:path>
              </a:pathLst>
            </a:custGeom>
            <a:grpFill/>
            <a:ln w="3430" cap="flat">
              <a:noFill/>
              <a:prstDash val="solid"/>
              <a:miter/>
            </a:ln>
          </p:spPr>
          <p:txBody>
            <a:bodyPr rtlCol="0" anchor="ctr"/>
            <a:lstStyle/>
            <a:p>
              <a:endParaRPr lang="zh-CN" altLang="en-US"/>
            </a:p>
          </p:txBody>
        </p:sp>
      </p:grpSp>
      <p:pic>
        <p:nvPicPr>
          <p:cNvPr id="27" name="图片 26" descr="logo-3.png">
            <a:extLst>
              <a:ext uri="{FF2B5EF4-FFF2-40B4-BE49-F238E27FC236}">
                <a16:creationId xmlns:a16="http://schemas.microsoft.com/office/drawing/2014/main" id="{41C35705-0F54-A3ED-11FB-915C8B2D6E96}"/>
              </a:ext>
            </a:extLst>
          </p:cNvPr>
          <p:cNvPicPr>
            <a:picLocks noChangeAspect="1"/>
          </p:cNvPicPr>
          <p:nvPr/>
        </p:nvPicPr>
        <p:blipFill>
          <a:blip r:embed="rId3" cstate="screen">
            <a:extLst>
              <a:ext uri="{28A0092B-C50C-407E-A947-70E740481C1C}">
                <a14:useLocalDpi xmlns:a14="http://schemas.microsoft.com/office/drawing/2010/main" val="0"/>
              </a:ext>
            </a:extLst>
          </a:blip>
          <a:srcRect l="12173" t="30799" r="40527" b="13320"/>
          <a:stretch>
            <a:fillRect/>
          </a:stretch>
        </p:blipFill>
        <p:spPr>
          <a:xfrm>
            <a:off x="9021488" y="217834"/>
            <a:ext cx="1222955" cy="484673"/>
          </a:xfrm>
          <a:prstGeom prst="rect">
            <a:avLst/>
          </a:prstGeom>
        </p:spPr>
      </p:pic>
      <p:cxnSp>
        <p:nvCxnSpPr>
          <p:cNvPr id="28" name="直接连接符 27">
            <a:extLst>
              <a:ext uri="{FF2B5EF4-FFF2-40B4-BE49-F238E27FC236}">
                <a16:creationId xmlns:a16="http://schemas.microsoft.com/office/drawing/2014/main" id="{51027D34-B6DA-F03F-2BAB-1A9CE49731A7}"/>
              </a:ext>
            </a:extLst>
          </p:cNvPr>
          <p:cNvCxnSpPr>
            <a:cxnSpLocks/>
          </p:cNvCxnSpPr>
          <p:nvPr/>
        </p:nvCxnSpPr>
        <p:spPr>
          <a:xfrm>
            <a:off x="10317099" y="272740"/>
            <a:ext cx="0" cy="346572"/>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剪去对角的矩形 28">
            <a:extLst>
              <a:ext uri="{FF2B5EF4-FFF2-40B4-BE49-F238E27FC236}">
                <a16:creationId xmlns:a16="http://schemas.microsoft.com/office/drawing/2014/main" id="{BC598D49-AC4B-A64A-A856-C2F63C8FBF18}"/>
              </a:ext>
            </a:extLst>
          </p:cNvPr>
          <p:cNvSpPr/>
          <p:nvPr/>
        </p:nvSpPr>
        <p:spPr>
          <a:xfrm>
            <a:off x="1249180" y="1485139"/>
            <a:ext cx="9693640" cy="4916774"/>
          </a:xfrm>
          <a:prstGeom prst="snip2DiagRect">
            <a:avLst>
              <a:gd name="adj1" fmla="val 0"/>
              <a:gd name="adj2" fmla="val 1118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FFFFF"/>
              </a:solidFill>
            </a:endParaRPr>
          </a:p>
        </p:txBody>
      </p:sp>
      <p:sp>
        <p:nvSpPr>
          <p:cNvPr id="30" name="Untertitel 27">
            <a:extLst>
              <a:ext uri="{FF2B5EF4-FFF2-40B4-BE49-F238E27FC236}">
                <a16:creationId xmlns:a16="http://schemas.microsoft.com/office/drawing/2014/main" id="{BE9BB2CC-D4DB-5D4A-A609-598AC2ADA135}"/>
              </a:ext>
            </a:extLst>
          </p:cNvPr>
          <p:cNvSpPr txBox="1">
            <a:spLocks/>
          </p:cNvSpPr>
          <p:nvPr/>
        </p:nvSpPr>
        <p:spPr>
          <a:xfrm>
            <a:off x="1900418" y="726092"/>
            <a:ext cx="1283639" cy="276999"/>
          </a:xfrm>
          <a:prstGeom prst="rect">
            <a:avLst/>
          </a:prstGeom>
        </p:spPr>
        <p:txBody>
          <a:bodyPr wrap="square" lIns="0" tIns="0" rIns="0" bIns="0" anchor="ctr">
            <a:spAutoFit/>
          </a:bodyPr>
          <a:lstStyle/>
          <a:p>
            <a:pPr algn="ctr">
              <a:lnSpc>
                <a:spcPct val="90000"/>
              </a:lnSpc>
              <a:spcBef>
                <a:spcPts val="1000"/>
              </a:spcBef>
              <a:defRPr/>
            </a:pPr>
            <a:r>
              <a:rPr lang="zh-CN" altLang="en-US" sz="2000" b="1" spc="600" dirty="0">
                <a:solidFill>
                  <a:srgbClr val="3E58ED"/>
                </a:solidFill>
                <a:latin typeface="Arial" panose="020B0604020202020204" pitchFamily="34" charset="0"/>
                <a:cs typeface="Arial" panose="020B0604020202020204" pitchFamily="34" charset="0"/>
              </a:rPr>
              <a:t>目录</a:t>
            </a:r>
            <a:endParaRPr lang="en-US" altLang="zh-CN" sz="2000" b="1" spc="600" dirty="0">
              <a:solidFill>
                <a:srgbClr val="3E58ED"/>
              </a:solidFill>
              <a:latin typeface="Arial" panose="020B0604020202020204" pitchFamily="34" charset="0"/>
              <a:cs typeface="Arial" panose="020B0604020202020204" pitchFamily="34" charset="0"/>
            </a:endParaRPr>
          </a:p>
        </p:txBody>
      </p:sp>
      <p:sp>
        <p:nvSpPr>
          <p:cNvPr id="31" name="Untertitel 27">
            <a:extLst>
              <a:ext uri="{FF2B5EF4-FFF2-40B4-BE49-F238E27FC236}">
                <a16:creationId xmlns:a16="http://schemas.microsoft.com/office/drawing/2014/main" id="{F9453E7C-9F2B-5045-8299-5C47C2154FFE}"/>
              </a:ext>
            </a:extLst>
          </p:cNvPr>
          <p:cNvSpPr txBox="1">
            <a:spLocks/>
          </p:cNvSpPr>
          <p:nvPr/>
        </p:nvSpPr>
        <p:spPr>
          <a:xfrm>
            <a:off x="1542156" y="692120"/>
            <a:ext cx="2000164" cy="276999"/>
          </a:xfrm>
          <a:prstGeom prst="rect">
            <a:avLst/>
          </a:prstGeom>
        </p:spPr>
        <p:txBody>
          <a:bodyPr wrap="square" lIns="0" tIns="0" rIns="0" bIns="0" anchor="ctr">
            <a:spAutoFit/>
          </a:bodyPr>
          <a:lstStyle/>
          <a:p>
            <a:pPr algn="ctr">
              <a:lnSpc>
                <a:spcPct val="90000"/>
              </a:lnSpc>
              <a:spcBef>
                <a:spcPts val="1000"/>
              </a:spcBef>
              <a:defRPr/>
            </a:pPr>
            <a:r>
              <a:rPr lang="zh-CN" altLang="en-US" sz="2000" b="1" spc="600" dirty="0">
                <a:solidFill>
                  <a:srgbClr val="FFFFFF"/>
                </a:solidFill>
                <a:latin typeface="Arial" panose="020B0604020202020204" pitchFamily="34" charset="0"/>
                <a:cs typeface="Arial" panose="020B0604020202020204" pitchFamily="34" charset="0"/>
              </a:rPr>
              <a:t>目录</a:t>
            </a:r>
            <a:endParaRPr lang="en-US" altLang="zh-CN" sz="2000" b="1" spc="600" dirty="0">
              <a:solidFill>
                <a:srgbClr val="FFFFFF"/>
              </a:solidFill>
              <a:latin typeface="Arial" panose="020B0604020202020204" pitchFamily="34" charset="0"/>
              <a:cs typeface="Arial" panose="020B0604020202020204" pitchFamily="34" charset="0"/>
            </a:endParaRPr>
          </a:p>
        </p:txBody>
      </p:sp>
      <p:pic>
        <p:nvPicPr>
          <p:cNvPr id="32" name="图片 31">
            <a:extLst>
              <a:ext uri="{FF2B5EF4-FFF2-40B4-BE49-F238E27FC236}">
                <a16:creationId xmlns:a16="http://schemas.microsoft.com/office/drawing/2014/main" id="{8A60A660-0D43-C04A-BDD2-E04B3AD6A79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66550" y="3522982"/>
            <a:ext cx="843010" cy="828000"/>
          </a:xfrm>
          <a:prstGeom prst="rect">
            <a:avLst/>
          </a:prstGeom>
        </p:spPr>
      </p:pic>
      <p:sp>
        <p:nvSpPr>
          <p:cNvPr id="33" name="文本框 32">
            <a:extLst>
              <a:ext uri="{FF2B5EF4-FFF2-40B4-BE49-F238E27FC236}">
                <a16:creationId xmlns:a16="http://schemas.microsoft.com/office/drawing/2014/main" id="{E8EAFD74-3A4A-6942-AA18-2E8A618D8656}"/>
              </a:ext>
            </a:extLst>
          </p:cNvPr>
          <p:cNvSpPr txBox="1"/>
          <p:nvPr/>
        </p:nvSpPr>
        <p:spPr>
          <a:xfrm>
            <a:off x="2272826" y="3243281"/>
            <a:ext cx="370367" cy="1200329"/>
          </a:xfrm>
          <a:prstGeom prst="rect">
            <a:avLst/>
          </a:prstGeom>
          <a:noFill/>
        </p:spPr>
        <p:txBody>
          <a:bodyPr wrap="square" rtlCol="0">
            <a:spAutoFit/>
          </a:bodyPr>
          <a:lstStyle/>
          <a:p>
            <a:r>
              <a:rPr kumimoji="1" lang="en-US" altLang="zh-CN" sz="7200" b="1" i="1" dirty="0">
                <a:solidFill>
                  <a:srgbClr val="FFFFFF"/>
                </a:solidFill>
                <a:effectLst>
                  <a:outerShdw dist="63500" dir="19680000" algn="tl" rotWithShape="0">
                    <a:srgbClr val="3150B1">
                      <a:alpha val="40000"/>
                    </a:srgbClr>
                  </a:outerShdw>
                </a:effectLst>
                <a:latin typeface="Arial" panose="020B0604020202020204" pitchFamily="34" charset="0"/>
                <a:cs typeface="Arial" panose="020B0604020202020204" pitchFamily="34" charset="0"/>
              </a:rPr>
              <a:t>1</a:t>
            </a:r>
            <a:endParaRPr kumimoji="1" lang="zh-CN" altLang="en-US" sz="7200" b="1" i="1" dirty="0">
              <a:solidFill>
                <a:srgbClr val="FFFFFF"/>
              </a:solidFill>
              <a:effectLst>
                <a:outerShdw dist="63500" dir="19680000" algn="tl" rotWithShape="0">
                  <a:srgbClr val="3150B1">
                    <a:alpha val="40000"/>
                  </a:srgbClr>
                </a:outerShdw>
              </a:effectLst>
              <a:latin typeface="Arial" panose="020B0604020202020204" pitchFamily="34" charset="0"/>
              <a:cs typeface="Arial" panose="020B0604020202020204" pitchFamily="34" charset="0"/>
            </a:endParaRPr>
          </a:p>
        </p:txBody>
      </p:sp>
      <p:sp>
        <p:nvSpPr>
          <p:cNvPr id="34" name="文本框 33">
            <a:extLst>
              <a:ext uri="{FF2B5EF4-FFF2-40B4-BE49-F238E27FC236}">
                <a16:creationId xmlns:a16="http://schemas.microsoft.com/office/drawing/2014/main" id="{ECD67F47-4C78-1849-8F00-4C0B8DF9FAF8}"/>
              </a:ext>
            </a:extLst>
          </p:cNvPr>
          <p:cNvSpPr txBox="1"/>
          <p:nvPr/>
        </p:nvSpPr>
        <p:spPr>
          <a:xfrm>
            <a:off x="4070957" y="3435695"/>
            <a:ext cx="5953726" cy="1015663"/>
          </a:xfrm>
          <a:prstGeom prst="rect">
            <a:avLst/>
          </a:prstGeom>
          <a:noFill/>
        </p:spPr>
        <p:txBody>
          <a:bodyPr wrap="square" rtlCol="0">
            <a:spAutoFit/>
          </a:bodyPr>
          <a:lstStyle/>
          <a:p>
            <a:pPr>
              <a:spcBef>
                <a:spcPts val="600"/>
              </a:spcBef>
              <a:spcAft>
                <a:spcPts val="1200"/>
              </a:spcAft>
              <a:buClr>
                <a:srgbClr val="FFFFFF">
                  <a:lumMod val="65000"/>
                </a:srgbClr>
              </a:buClr>
            </a:pPr>
            <a:r>
              <a:rPr lang="zh-CN" altLang="en-US" sz="6000" b="1" dirty="0">
                <a:solidFill>
                  <a:srgbClr val="0E0D10"/>
                </a:solidFill>
                <a:latin typeface="微软雅黑"/>
              </a:rPr>
              <a:t>重点技术概览</a:t>
            </a:r>
            <a:endParaRPr lang="en-US" altLang="zh-CN" sz="6000" b="1" dirty="0">
              <a:solidFill>
                <a:srgbClr val="0E0D10"/>
              </a:solidFill>
              <a:latin typeface="微软雅黑"/>
            </a:endParaRPr>
          </a:p>
        </p:txBody>
      </p:sp>
      <p:pic>
        <p:nvPicPr>
          <p:cNvPr id="21" name="图片 20">
            <a:extLst>
              <a:ext uri="{FF2B5EF4-FFF2-40B4-BE49-F238E27FC236}">
                <a16:creationId xmlns:a16="http://schemas.microsoft.com/office/drawing/2014/main" id="{EA718393-3914-F945-B6C5-C652B698CCF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51132" y="383236"/>
            <a:ext cx="3382212" cy="894765"/>
          </a:xfrm>
          <a:prstGeom prst="rect">
            <a:avLst/>
          </a:prstGeom>
        </p:spPr>
      </p:pic>
    </p:spTree>
    <p:extLst>
      <p:ext uri="{BB962C8B-B14F-4D97-AF65-F5344CB8AC3E}">
        <p14:creationId xmlns:p14="http://schemas.microsoft.com/office/powerpoint/2010/main" val="14449636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3"/>
          <p:cNvCxnSpPr>
            <a:cxnSpLocks noChangeShapeType="1"/>
          </p:cNvCxnSpPr>
          <p:nvPr/>
        </p:nvCxnSpPr>
        <p:spPr bwMode="auto">
          <a:xfrm>
            <a:off x="1658938" y="361950"/>
            <a:ext cx="0" cy="361950"/>
          </a:xfrm>
          <a:prstGeom prst="line">
            <a:avLst/>
          </a:prstGeom>
          <a:noFill/>
          <a:ln w="38100" cmpd="sng">
            <a:solidFill>
              <a:srgbClr val="01AFEF"/>
            </a:solidFill>
            <a:round/>
            <a:headEnd/>
            <a:tailEnd/>
          </a:ln>
          <a:extLst>
            <a:ext uri="{909E8E84-426E-40DD-AFC4-6F175D3DCCD1}">
              <a14:hiddenFill xmlns:a14="http://schemas.microsoft.com/office/drawing/2010/main">
                <a:noFill/>
              </a14:hiddenFill>
            </a:ext>
          </a:extLst>
        </p:spPr>
      </p:cxnSp>
      <p:sp>
        <p:nvSpPr>
          <p:cNvPr id="22" name="文本框 11"/>
          <p:cNvSpPr txBox="1">
            <a:spLocks noChangeArrowheads="1"/>
          </p:cNvSpPr>
          <p:nvPr/>
        </p:nvSpPr>
        <p:spPr bwMode="auto">
          <a:xfrm>
            <a:off x="1828797" y="312738"/>
            <a:ext cx="100631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400" b="1" dirty="0">
                <a:solidFill>
                  <a:srgbClr val="1654BD"/>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华为正式发布途灵智能底盘</a:t>
            </a:r>
          </a:p>
        </p:txBody>
      </p:sp>
      <p:sp>
        <p:nvSpPr>
          <p:cNvPr id="23" name="文本框 22"/>
          <p:cNvSpPr txBox="1"/>
          <p:nvPr/>
        </p:nvSpPr>
        <p:spPr>
          <a:xfrm>
            <a:off x="300038" y="312738"/>
            <a:ext cx="1258306" cy="461665"/>
          </a:xfrm>
          <a:prstGeom prst="rect">
            <a:avLst/>
          </a:prstGeom>
          <a:noFill/>
        </p:spPr>
        <p:txBody>
          <a:bodyPr wrap="square" rtlCol="0">
            <a:spAutoFit/>
          </a:bodyPr>
          <a:lstStyle/>
          <a:p>
            <a:r>
              <a:rPr lang="zh-CN" altLang="en-US" sz="2400" b="1" dirty="0">
                <a:solidFill>
                  <a:srgbClr val="1654BD"/>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资讯篇</a:t>
            </a:r>
          </a:p>
        </p:txBody>
      </p:sp>
      <p:cxnSp>
        <p:nvCxnSpPr>
          <p:cNvPr id="24" name="直接连接符 23"/>
          <p:cNvCxnSpPr/>
          <p:nvPr/>
        </p:nvCxnSpPr>
        <p:spPr>
          <a:xfrm>
            <a:off x="299963" y="908050"/>
            <a:ext cx="11592000" cy="0"/>
          </a:xfrm>
          <a:prstGeom prst="line">
            <a:avLst/>
          </a:prstGeom>
          <a:ln w="28575">
            <a:solidFill>
              <a:srgbClr val="01AFEF"/>
            </a:solidFill>
          </a:ln>
        </p:spPr>
        <p:style>
          <a:lnRef idx="1">
            <a:schemeClr val="accent1"/>
          </a:lnRef>
          <a:fillRef idx="0">
            <a:schemeClr val="accent1"/>
          </a:fillRef>
          <a:effectRef idx="0">
            <a:schemeClr val="accent1"/>
          </a:effectRef>
          <a:fontRef idx="minor">
            <a:schemeClr val="tx1"/>
          </a:fontRef>
        </p:style>
      </p:cxnSp>
      <p:sp>
        <p:nvSpPr>
          <p:cNvPr id="25" name="内容占位符 43">
            <a:extLst>
              <a:ext uri="{FF2B5EF4-FFF2-40B4-BE49-F238E27FC236}">
                <a16:creationId xmlns:a16="http://schemas.microsoft.com/office/drawing/2014/main" id="{E98A1CEE-6CB1-BB40-B5CB-FFEA3DEB6927}"/>
              </a:ext>
            </a:extLst>
          </p:cNvPr>
          <p:cNvSpPr>
            <a:spLocks noGrp="1"/>
          </p:cNvSpPr>
          <p:nvPr>
            <p:ph sz="quarter" idx="12"/>
          </p:nvPr>
        </p:nvSpPr>
        <p:spPr>
          <a:xfrm>
            <a:off x="388636" y="919724"/>
            <a:ext cx="11646951" cy="626764"/>
          </a:xfrm>
        </p:spPr>
        <p:txBody>
          <a:bodyPr/>
          <a:lstStyle/>
          <a:p>
            <a:r>
              <a:rPr lang="en-US" altLang="zh-CN" sz="1400" dirty="0">
                <a:solidFill>
                  <a:srgbClr val="5D5E5C"/>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11</a:t>
            </a:r>
            <a:r>
              <a:rPr lang="zh-CN" altLang="en-US" sz="1400" dirty="0">
                <a:solidFill>
                  <a:srgbClr val="5D5E5C"/>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月</a:t>
            </a:r>
            <a:r>
              <a:rPr lang="en-US" altLang="zh-CN" sz="1400" dirty="0">
                <a:solidFill>
                  <a:srgbClr val="5D5E5C"/>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9</a:t>
            </a:r>
            <a:r>
              <a:rPr lang="zh-CN" altLang="en-US" sz="1400" dirty="0">
                <a:solidFill>
                  <a:srgbClr val="5D5E5C"/>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日，华为正式对外发布途灵智能底盘，搭载</a:t>
            </a:r>
            <a:r>
              <a:rPr lang="en-US" altLang="zh-CN" sz="1400" dirty="0">
                <a:solidFill>
                  <a:srgbClr val="5D5E5C"/>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HUAWEI </a:t>
            </a:r>
            <a:r>
              <a:rPr lang="en-US" altLang="zh-CN" sz="1400" dirty="0" err="1">
                <a:solidFill>
                  <a:srgbClr val="5D5E5C"/>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iDVP</a:t>
            </a:r>
            <a:r>
              <a:rPr lang="zh-CN" altLang="en-US" sz="1400" dirty="0">
                <a:solidFill>
                  <a:srgbClr val="5D5E5C"/>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智能汽车数字平台，实现多域协同控制，智能感知和智能控制，为用户提供易操控、更安全、更舒适的驾乘体验。智界</a:t>
            </a:r>
            <a:r>
              <a:rPr lang="en-US" altLang="zh-CN" sz="1400" dirty="0">
                <a:solidFill>
                  <a:srgbClr val="5D5E5C"/>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S7</a:t>
            </a:r>
            <a:r>
              <a:rPr lang="zh-CN" altLang="en-US" sz="1400" dirty="0">
                <a:solidFill>
                  <a:srgbClr val="5D5E5C"/>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首发搭载华为途灵智能底盘</a:t>
            </a:r>
          </a:p>
        </p:txBody>
      </p:sp>
      <p:grpSp>
        <p:nvGrpSpPr>
          <p:cNvPr id="26" name="组合 25"/>
          <p:cNvGrpSpPr/>
          <p:nvPr/>
        </p:nvGrpSpPr>
        <p:grpSpPr>
          <a:xfrm>
            <a:off x="10098025" y="1657807"/>
            <a:ext cx="1937562" cy="5072430"/>
            <a:chOff x="9916982" y="1669682"/>
            <a:chExt cx="1937562" cy="5072430"/>
          </a:xfrm>
        </p:grpSpPr>
        <p:sp>
          <p:nvSpPr>
            <p:cNvPr id="27" name="矩形 26"/>
            <p:cNvSpPr/>
            <p:nvPr/>
          </p:nvSpPr>
          <p:spPr>
            <a:xfrm>
              <a:off x="9916982" y="2139045"/>
              <a:ext cx="1937562" cy="4603067"/>
            </a:xfrm>
            <a:prstGeom prst="rect">
              <a:avLst/>
            </a:prstGeom>
            <a:noFill/>
            <a:ln>
              <a:solidFill>
                <a:srgbClr val="BCBCBC"/>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vert="horz" lIns="251999" rIns="251999" rtlCol="0" anchor="ctr"/>
            <a:lstStyle/>
            <a:p>
              <a:pPr algn="ctr">
                <a:lnSpc>
                  <a:spcPct val="120000"/>
                </a:lnSpc>
              </a:pPr>
              <a:endParaRPr lang="en-US" altLang="zh-CN" sz="1600" b="1" dirty="0">
                <a:solidFill>
                  <a:srgbClr val="0F548D"/>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endParaRPr>
            </a:p>
          </p:txBody>
        </p:sp>
        <p:sp>
          <p:nvSpPr>
            <p:cNvPr id="28" name="矩形 27"/>
            <p:cNvSpPr/>
            <p:nvPr/>
          </p:nvSpPr>
          <p:spPr>
            <a:xfrm>
              <a:off x="9916982" y="1669682"/>
              <a:ext cx="1937561" cy="430092"/>
            </a:xfrm>
            <a:prstGeom prst="rect">
              <a:avLst/>
            </a:prstGeom>
            <a:solidFill>
              <a:srgbClr val="C00000"/>
            </a:solidFill>
            <a:ln>
              <a:noFill/>
            </a:ln>
            <a:effectLst>
              <a:outerShdw blurRad="50800" dist="38100" dir="2700000" algn="tl" rotWithShape="0">
                <a:prstClr val="black">
                  <a:alpha val="40000"/>
                </a:prstClr>
              </a:outerShdw>
            </a:effectLst>
          </p:spPr>
          <p:style>
            <a:lnRef idx="3">
              <a:schemeClr val="lt1"/>
            </a:lnRef>
            <a:fillRef idx="1">
              <a:schemeClr val="accent3"/>
            </a:fillRef>
            <a:effectRef idx="1">
              <a:schemeClr val="accent3"/>
            </a:effectRef>
            <a:fontRef idx="minor">
              <a:schemeClr val="lt1"/>
            </a:fontRef>
          </p:style>
          <p:txBody>
            <a:bodyPr rtlCol="0" anchor="ctr"/>
            <a:lstStyle/>
            <a:p>
              <a:pPr algn="ctr"/>
              <a:r>
                <a:rPr lang="zh-CN" altLang="en-US" sz="1600" b="1" dirty="0">
                  <a:solidFill>
                    <a:schemeClr val="bg1"/>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专家点评</a:t>
              </a:r>
              <a:endParaRPr lang="en-US" altLang="zh-CN" sz="1600" b="1" dirty="0">
                <a:solidFill>
                  <a:schemeClr val="bg1"/>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endParaRPr>
            </a:p>
          </p:txBody>
        </p:sp>
      </p:grpSp>
      <p:sp>
        <p:nvSpPr>
          <p:cNvPr id="29" name="矩形 28"/>
          <p:cNvSpPr/>
          <p:nvPr/>
        </p:nvSpPr>
        <p:spPr>
          <a:xfrm>
            <a:off x="98689" y="1605332"/>
            <a:ext cx="9937251" cy="5111999"/>
          </a:xfrm>
          <a:prstGeom prst="rect">
            <a:avLst/>
          </a:prstGeom>
          <a:noFill/>
          <a:ln>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b="1" dirty="0">
              <a:solidFill>
                <a:schemeClr val="bg1"/>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endParaRPr>
          </a:p>
        </p:txBody>
      </p:sp>
      <p:sp>
        <p:nvSpPr>
          <p:cNvPr id="30" name="文本框 29"/>
          <p:cNvSpPr txBox="1"/>
          <p:nvPr/>
        </p:nvSpPr>
        <p:spPr>
          <a:xfrm>
            <a:off x="121282" y="5343084"/>
            <a:ext cx="5428433" cy="1323439"/>
          </a:xfrm>
          <a:prstGeom prst="rect">
            <a:avLst/>
          </a:prstGeom>
          <a:noFill/>
        </p:spPr>
        <p:txBody>
          <a:bodyPr wrap="square" rtlCol="0">
            <a:spAutoFit/>
          </a:bodyPr>
          <a:lstStyle>
            <a:defPPr>
              <a:defRPr lang="zh-CN"/>
            </a:defPPr>
            <a:lvl1pPr marL="285750" indent="-285750">
              <a:spcBef>
                <a:spcPts val="600"/>
              </a:spcBef>
              <a:buFont typeface="Arial" panose="020B0604020202020204" pitchFamily="34" charset="0"/>
              <a:buChar char="•"/>
              <a:defRPr sz="1200" b="1" spc="100">
                <a:solidFill>
                  <a:schemeClr val="accent3">
                    <a:lumMod val="60000"/>
                    <a:lumOff val="40000"/>
                  </a:schemeClr>
                </a:solidFill>
                <a:ea typeface="阿里巴巴普惠体 2.0 55 Regular" panose="00020600040101010101"/>
              </a:defRPr>
            </a:lvl1pPr>
          </a:lstStyle>
          <a:p>
            <a:r>
              <a:rPr lang="zh-CN" altLang="en-US" dirty="0">
                <a:solidFill>
                  <a:srgbClr val="4E4C58"/>
                </a:solidFill>
                <a:latin typeface="微软雅黑" panose="020B0503020204020204" pitchFamily="34" charset="-122"/>
                <a:ea typeface="微软雅黑" panose="020B0503020204020204" pitchFamily="34" charset="-122"/>
                <a:sym typeface="微软雅黑" panose="020B0503020204020204" pitchFamily="34" charset="-122"/>
              </a:rPr>
              <a:t>通过性：</a:t>
            </a:r>
            <a:r>
              <a:rPr lang="zh-CN" altLang="en-US" sz="1100" b="0" dirty="0">
                <a:solidFill>
                  <a:srgbClr val="4E4C58"/>
                </a:solidFill>
                <a:latin typeface="微软雅黑" panose="020B0503020204020204" pitchFamily="34" charset="-122"/>
                <a:ea typeface="微软雅黑" panose="020B0503020204020204" pitchFamily="34" charset="-122"/>
                <a:sym typeface="微软雅黑" panose="020B0503020204020204" pitchFamily="34" charset="-122"/>
              </a:rPr>
              <a:t>改善路面打滑：降低湿滑地库、冰雪混合路面打滑程度，提高冲击度和降低甩尾风险，改善在不同路况下的驾驶体验</a:t>
            </a:r>
            <a:endParaRPr lang="en-US" altLang="zh-CN" sz="1100" b="0" dirty="0">
              <a:solidFill>
                <a:srgbClr val="4E4C58"/>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dirty="0">
                <a:solidFill>
                  <a:srgbClr val="4E4C58"/>
                </a:solidFill>
                <a:latin typeface="微软雅黑" panose="020B0503020204020204" pitchFamily="34" charset="-122"/>
                <a:ea typeface="微软雅黑" panose="020B0503020204020204" pitchFamily="34" charset="-122"/>
                <a:sym typeface="微软雅黑" panose="020B0503020204020204" pitchFamily="34" charset="-122"/>
              </a:rPr>
              <a:t>滤振性：</a:t>
            </a:r>
            <a:r>
              <a:rPr lang="zh-CN" altLang="en-US" sz="1100" b="0" dirty="0">
                <a:solidFill>
                  <a:srgbClr val="4E4C58"/>
                </a:solidFill>
                <a:latin typeface="微软雅黑" panose="020B0503020204020204" pitchFamily="34" charset="-122"/>
                <a:ea typeface="微软雅黑" panose="020B0503020204020204" pitchFamily="34" charset="-122"/>
                <a:sym typeface="微软雅黑" panose="020B0503020204020204" pitchFamily="34" charset="-122"/>
              </a:rPr>
              <a:t>感知颠簸、提升滤振性及平顺性：通过智能感知，底盘能够调节以降低冲击度，提高平顺性</a:t>
            </a:r>
            <a:endParaRPr lang="en-US" altLang="zh-CN" sz="1100" b="0" dirty="0">
              <a:solidFill>
                <a:srgbClr val="4E4C58"/>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dirty="0">
                <a:solidFill>
                  <a:srgbClr val="4E4C58"/>
                </a:solidFill>
                <a:latin typeface="微软雅黑" panose="020B0503020204020204" pitchFamily="34" charset="-122"/>
                <a:ea typeface="微软雅黑" panose="020B0503020204020204" pitchFamily="34" charset="-122"/>
                <a:sym typeface="微软雅黑" panose="020B0503020204020204" pitchFamily="34" charset="-122"/>
              </a:rPr>
              <a:t>智能感知和调节</a:t>
            </a:r>
            <a:r>
              <a:rPr lang="zh-CN" altLang="en-US" sz="1100" dirty="0">
                <a:solidFill>
                  <a:srgbClr val="4E4C58"/>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100" b="0" dirty="0">
                <a:solidFill>
                  <a:srgbClr val="4E4C58"/>
                </a:solidFill>
                <a:latin typeface="微软雅黑" panose="020B0503020204020204" pitchFamily="34" charset="-122"/>
                <a:ea typeface="微软雅黑" panose="020B0503020204020204" pitchFamily="34" charset="-122"/>
                <a:sym typeface="微软雅黑" panose="020B0503020204020204" pitchFamily="34" charset="-122"/>
              </a:rPr>
              <a:t>感知路障、智能调节：途灵底盘能够感知路障，通过智能调节降低过障冲击感，同时提高扫描范围和调节响应速度</a:t>
            </a:r>
            <a:endParaRPr lang="zh-CN" altLang="en-US" sz="1100" dirty="0">
              <a:solidFill>
                <a:srgbClr val="4E4C58"/>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文本框 30"/>
          <p:cNvSpPr txBox="1"/>
          <p:nvPr/>
        </p:nvSpPr>
        <p:spPr>
          <a:xfrm>
            <a:off x="98689" y="1657807"/>
            <a:ext cx="5451026" cy="1738938"/>
          </a:xfrm>
          <a:prstGeom prst="rect">
            <a:avLst/>
          </a:prstGeom>
          <a:noFill/>
        </p:spPr>
        <p:txBody>
          <a:bodyPr wrap="square" rtlCol="0">
            <a:spAutoFit/>
          </a:bodyPr>
          <a:lstStyle/>
          <a:p>
            <a:pPr marL="285750" indent="-285750">
              <a:spcBef>
                <a:spcPts val="600"/>
              </a:spcBef>
              <a:buFont typeface="Arial" panose="020B0604020202020204" pitchFamily="34" charset="0"/>
              <a:buChar char="•"/>
            </a:pPr>
            <a:r>
              <a:rPr lang="zh-CN" altLang="en-US" sz="1400" b="1" spc="100" dirty="0">
                <a:solidFill>
                  <a:srgbClr val="4E4C58"/>
                </a:solidFill>
                <a:latin typeface="微软雅黑" panose="020B0503020204020204" pitchFamily="34" charset="-122"/>
                <a:ea typeface="微软雅黑" panose="020B0503020204020204" pitchFamily="34" charset="-122"/>
                <a:sym typeface="微软雅黑" panose="020B0503020204020204" pitchFamily="34" charset="-122"/>
              </a:rPr>
              <a:t>加速性能：</a:t>
            </a:r>
            <a:r>
              <a:rPr lang="en-US" altLang="zh-CN" sz="1200" spc="100" dirty="0">
                <a:solidFill>
                  <a:srgbClr val="4E4C58"/>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0-100km/h</a:t>
            </a:r>
            <a:r>
              <a:rPr lang="zh-CN" altLang="en-US" sz="1200" spc="100" dirty="0">
                <a:solidFill>
                  <a:srgbClr val="4E4C58"/>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加速</a:t>
            </a:r>
            <a:r>
              <a:rPr lang="en-US" altLang="zh-CN" sz="1200" spc="100" dirty="0">
                <a:solidFill>
                  <a:srgbClr val="4E4C58"/>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3.3s</a:t>
            </a:r>
          </a:p>
          <a:p>
            <a:pPr marL="285750" indent="-285750">
              <a:spcBef>
                <a:spcPts val="600"/>
              </a:spcBef>
              <a:buFont typeface="Arial" panose="020B0604020202020204" pitchFamily="34" charset="0"/>
              <a:buChar char="•"/>
            </a:pPr>
            <a:r>
              <a:rPr lang="zh-CN" altLang="en-US" sz="1400" b="1" spc="100" dirty="0">
                <a:solidFill>
                  <a:srgbClr val="4E4C58"/>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制动及安全：</a:t>
            </a:r>
            <a:r>
              <a:rPr lang="en-US" altLang="zh-CN" sz="1200" spc="100" dirty="0">
                <a:solidFill>
                  <a:srgbClr val="4E4C58"/>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100-0km/h</a:t>
            </a:r>
            <a:r>
              <a:rPr lang="zh-CN" altLang="en-US" sz="1200" spc="100" dirty="0">
                <a:solidFill>
                  <a:srgbClr val="4E4C58"/>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刹车距离</a:t>
            </a:r>
            <a:r>
              <a:rPr lang="en-US" altLang="zh-CN" sz="1200" spc="100" dirty="0">
                <a:solidFill>
                  <a:srgbClr val="4E4C58"/>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33.5</a:t>
            </a:r>
            <a:r>
              <a:rPr lang="zh-CN" altLang="en-US" sz="1200" spc="100" dirty="0">
                <a:solidFill>
                  <a:srgbClr val="4E4C58"/>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米：通过短距离的制动距离提高安全性能，减少紧急制动时的碰撞风险</a:t>
            </a:r>
            <a:endParaRPr lang="en-US" altLang="zh-CN" sz="1200" spc="100" dirty="0">
              <a:solidFill>
                <a:srgbClr val="4E4C58"/>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a:p>
            <a:pPr marL="285750" indent="-285750">
              <a:spcBef>
                <a:spcPts val="600"/>
              </a:spcBef>
              <a:buFont typeface="Arial" panose="020B0604020202020204" pitchFamily="34" charset="0"/>
              <a:buChar char="•"/>
            </a:pPr>
            <a:r>
              <a:rPr lang="zh-CN" altLang="en-US" sz="1400" b="1" spc="100" dirty="0">
                <a:solidFill>
                  <a:srgbClr val="4E4C58"/>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操纵稳定性：</a:t>
            </a:r>
            <a:r>
              <a:rPr lang="zh-CN" altLang="en-US" sz="1200" spc="100" dirty="0">
                <a:solidFill>
                  <a:srgbClr val="4E4C58"/>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极致弯道表现：在侧向加速度、侧倾梯度值等方面，途灵智能底盘通过麋鹿测试展现出卓越的弯道性能</a:t>
            </a:r>
            <a:endParaRPr lang="en-US" altLang="zh-CN" sz="1200" spc="100" dirty="0">
              <a:solidFill>
                <a:srgbClr val="4E4C58"/>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a:p>
            <a:pPr marL="285750" indent="-285750">
              <a:spcBef>
                <a:spcPts val="600"/>
              </a:spcBef>
              <a:buFont typeface="Arial" panose="020B0604020202020204" pitchFamily="34" charset="0"/>
              <a:buChar char="•"/>
            </a:pPr>
            <a:r>
              <a:rPr lang="zh-CN" altLang="en-US" sz="1400" b="1" spc="100" dirty="0">
                <a:solidFill>
                  <a:srgbClr val="4E4C58"/>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平顺性：</a:t>
            </a:r>
            <a:r>
              <a:rPr lang="zh-CN" altLang="en-US" sz="1200" spc="100" dirty="0">
                <a:solidFill>
                  <a:srgbClr val="4E4C58"/>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感知速度底盘高度随速调节：在高速行驶中，底盘高度能够随速度调节，实现兼顾稳定性和通过性</a:t>
            </a:r>
            <a:endParaRPr lang="en-US" altLang="zh-CN" sz="1200" spc="100" dirty="0">
              <a:solidFill>
                <a:srgbClr val="4E4C58"/>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32" name="文本框 31"/>
          <p:cNvSpPr txBox="1"/>
          <p:nvPr/>
        </p:nvSpPr>
        <p:spPr>
          <a:xfrm>
            <a:off x="6195296" y="1641006"/>
            <a:ext cx="1591390" cy="415498"/>
          </a:xfrm>
          <a:prstGeom prst="rect">
            <a:avLst/>
          </a:prstGeom>
          <a:solidFill>
            <a:srgbClr val="B6CCE4"/>
          </a:solidFill>
        </p:spPr>
        <p:txBody>
          <a:bodyPr wrap="square" rtlCol="0">
            <a:spAutoFit/>
          </a:bodyPr>
          <a:lstStyle/>
          <a:p>
            <a:r>
              <a:rPr lang="zh-CN" altLang="en-US" sz="1050" b="1" spc="1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路面感知</a:t>
            </a:r>
            <a:endParaRPr lang="en-US" altLang="zh-CN" sz="1050" b="1" spc="1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a:p>
            <a:r>
              <a:rPr lang="en-US" altLang="zh-CN" sz="1050" b="1" spc="1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HUAWEI ADS</a:t>
            </a:r>
            <a:endParaRPr lang="zh-CN" altLang="en-US" sz="1050" b="1" spc="1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33" name="文本框 32"/>
          <p:cNvSpPr txBox="1"/>
          <p:nvPr/>
        </p:nvSpPr>
        <p:spPr>
          <a:xfrm>
            <a:off x="8139745" y="1657807"/>
            <a:ext cx="1592004" cy="415498"/>
          </a:xfrm>
          <a:prstGeom prst="rect">
            <a:avLst/>
          </a:prstGeom>
          <a:solidFill>
            <a:srgbClr val="4E4C58"/>
          </a:solidFill>
        </p:spPr>
        <p:txBody>
          <a:bodyPr wrap="square" rtlCol="0">
            <a:spAutoFit/>
          </a:bodyPr>
          <a:lstStyle>
            <a:defPPr>
              <a:defRPr lang="zh-CN"/>
            </a:defPPr>
            <a:lvl1pPr>
              <a:defRPr sz="1000" b="1" spc="100">
                <a:solidFill>
                  <a:schemeClr val="bg1"/>
                </a:solidFill>
                <a:latin typeface="Arial" panose="020B0604020202020204" pitchFamily="34" charset="0"/>
                <a:cs typeface="Arial" panose="020B0604020202020204" pitchFamily="34" charset="0"/>
              </a:defRPr>
            </a:lvl1pPr>
          </a:lstStyle>
          <a:p>
            <a:r>
              <a:rPr lang="zh-CN" altLang="en-US" sz="1050" dirty="0">
                <a:latin typeface="微软雅黑" panose="020B0503020204020204" pitchFamily="34" charset="-122"/>
                <a:ea typeface="微软雅黑" panose="020B0503020204020204" pitchFamily="34" charset="-122"/>
                <a:sym typeface="微软雅黑" panose="020B0503020204020204" pitchFamily="34" charset="-122"/>
              </a:rPr>
              <a:t>智能车辆状态感</a:t>
            </a:r>
            <a:endParaRPr lang="en-US" altLang="zh-CN" sz="1050" dirty="0">
              <a:latin typeface="微软雅黑" panose="020B0503020204020204" pitchFamily="34" charset="-122"/>
              <a:ea typeface="微软雅黑" panose="020B0503020204020204" pitchFamily="34" charset="-122"/>
              <a:sym typeface="微软雅黑" panose="020B0503020204020204" pitchFamily="34" charset="-122"/>
            </a:endParaRPr>
          </a:p>
          <a:p>
            <a:r>
              <a:rPr lang="en-US" altLang="zh-CN" sz="1050" dirty="0" err="1">
                <a:latin typeface="微软雅黑" panose="020B0503020204020204" pitchFamily="34" charset="-122"/>
                <a:ea typeface="微软雅黑" panose="020B0503020204020204" pitchFamily="34" charset="-122"/>
                <a:sym typeface="微软雅黑" panose="020B0503020204020204" pitchFamily="34" charset="-122"/>
              </a:rPr>
              <a:t>iVSE</a:t>
            </a:r>
            <a:endParaRPr lang="zh-CN" altLang="en-US" sz="105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文本框 33"/>
          <p:cNvSpPr txBox="1"/>
          <p:nvPr/>
        </p:nvSpPr>
        <p:spPr>
          <a:xfrm>
            <a:off x="8139745" y="3385937"/>
            <a:ext cx="1592004" cy="559919"/>
          </a:xfrm>
          <a:prstGeom prst="rect">
            <a:avLst/>
          </a:prstGeom>
          <a:solidFill>
            <a:srgbClr val="3F262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defRPr sz="1200" spc="1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精准车速、道路坡度路面附着系数，横摆角速度、质心侧偏角</a:t>
            </a:r>
            <a:endParaRPr lang="en-US" altLang="zh-CN" sz="10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文本框 34"/>
          <p:cNvSpPr txBox="1"/>
          <p:nvPr/>
        </p:nvSpPr>
        <p:spPr>
          <a:xfrm>
            <a:off x="6192248" y="4274061"/>
            <a:ext cx="1610528" cy="415498"/>
          </a:xfrm>
          <a:prstGeom prst="rect">
            <a:avLst/>
          </a:prstGeom>
          <a:solidFill>
            <a:srgbClr val="576476"/>
          </a:solidFill>
        </p:spPr>
        <p:txBody>
          <a:bodyPr wrap="square" rtlCol="0">
            <a:spAutoFit/>
          </a:bodyPr>
          <a:lstStyle/>
          <a:p>
            <a:r>
              <a:rPr lang="zh-CN" altLang="en-US" sz="1050" b="1" spc="1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动态自适应扭矩控制</a:t>
            </a:r>
            <a:endParaRPr lang="en-US" altLang="zh-CN" sz="1050" b="1" spc="1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a:p>
            <a:r>
              <a:rPr lang="en-US" altLang="zh-CN" sz="1050" b="1" spc="1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HUAWEI DATS</a:t>
            </a:r>
            <a:endParaRPr lang="zh-CN" altLang="en-US" sz="1050" b="1" spc="1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36" name="文本框 35"/>
          <p:cNvSpPr txBox="1"/>
          <p:nvPr/>
        </p:nvSpPr>
        <p:spPr>
          <a:xfrm>
            <a:off x="6192248" y="6028894"/>
            <a:ext cx="1610528" cy="646331"/>
          </a:xfrm>
          <a:prstGeom prst="rect">
            <a:avLst/>
          </a:prstGeom>
          <a:solidFill>
            <a:srgbClr val="656C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defRPr sz="1200" spc="1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171450" indent="-171450">
              <a:buFont typeface="Arial" panose="020B0604020202020204" pitchFamily="34" charset="0"/>
              <a:buChar char="•"/>
            </a:pP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TVC</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扭矩矢量控制</a:t>
            </a:r>
            <a:endParaRPr lang="en-US" altLang="zh-CN" sz="900" dirty="0">
              <a:latin typeface="微软雅黑" panose="020B0503020204020204" pitchFamily="34" charset="-122"/>
              <a:ea typeface="微软雅黑" panose="020B0503020204020204" pitchFamily="34" charset="-122"/>
              <a:sym typeface="微软雅黑" panose="020B0503020204020204" pitchFamily="34" charset="-122"/>
            </a:endParaRPr>
          </a:p>
          <a:p>
            <a:pPr marL="171450" indent="-171450">
              <a:buFont typeface="Arial" panose="020B0604020202020204" pitchFamily="34" charset="0"/>
              <a:buChar char="•"/>
            </a:pPr>
            <a:r>
              <a:rPr lang="en-US" altLang="zh-CN" sz="900" dirty="0" err="1">
                <a:latin typeface="微软雅黑" panose="020B0503020204020204" pitchFamily="34" charset="-122"/>
                <a:ea typeface="微软雅黑" panose="020B0503020204020204" pitchFamily="34" charset="-122"/>
                <a:sym typeface="微软雅黑" panose="020B0503020204020204" pitchFamily="34" charset="-122"/>
              </a:rPr>
              <a:t>eASC</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电子防滑控制</a:t>
            </a:r>
            <a:endParaRPr lang="en-US" altLang="zh-CN" sz="900" dirty="0">
              <a:latin typeface="微软雅黑" panose="020B0503020204020204" pitchFamily="34" charset="-122"/>
              <a:ea typeface="微软雅黑" panose="020B0503020204020204" pitchFamily="34" charset="-122"/>
              <a:sym typeface="微软雅黑" panose="020B0503020204020204" pitchFamily="34" charset="-122"/>
            </a:endParaRPr>
          </a:p>
          <a:p>
            <a:pPr marL="171450" indent="-171450">
              <a:buFont typeface="Arial" panose="020B0604020202020204" pitchFamily="34" charset="0"/>
              <a:buChar char="•"/>
            </a:pP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CDTC</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协同拖曳扭矩控制</a:t>
            </a:r>
          </a:p>
        </p:txBody>
      </p:sp>
      <p:sp>
        <p:nvSpPr>
          <p:cNvPr id="37" name="文本框 36"/>
          <p:cNvSpPr txBox="1"/>
          <p:nvPr/>
        </p:nvSpPr>
        <p:spPr>
          <a:xfrm>
            <a:off x="8139744" y="4279152"/>
            <a:ext cx="1592004" cy="415498"/>
          </a:xfrm>
          <a:prstGeom prst="rect">
            <a:avLst/>
          </a:prstGeom>
          <a:solidFill>
            <a:srgbClr val="384055"/>
          </a:solidFill>
        </p:spPr>
        <p:txBody>
          <a:bodyPr wrap="square" rtlCol="0">
            <a:spAutoFit/>
          </a:bodyPr>
          <a:lstStyle/>
          <a:p>
            <a:r>
              <a:rPr lang="zh-CN" altLang="en-US" sz="1050" b="1" spc="1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智能车身协同控制</a:t>
            </a:r>
            <a:endParaRPr lang="en-US" altLang="zh-CN" sz="1050" b="1" spc="1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a:p>
            <a:r>
              <a:rPr lang="en-US" altLang="zh-CN" sz="1050" b="1" spc="100" dirty="0" err="1">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HUAWEIxMotion</a:t>
            </a:r>
            <a:endParaRPr lang="zh-CN" altLang="en-US" sz="1050" b="1" spc="1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38" name="文本框 37"/>
          <p:cNvSpPr txBox="1"/>
          <p:nvPr/>
        </p:nvSpPr>
        <p:spPr>
          <a:xfrm>
            <a:off x="8139744" y="6028894"/>
            <a:ext cx="1592004" cy="646331"/>
          </a:xfrm>
          <a:prstGeom prst="rect">
            <a:avLst/>
          </a:prstGeom>
          <a:solidFill>
            <a:srgbClr val="656C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marL="171450" indent="-171450">
              <a:buFont typeface="Arial" panose="020B0604020202020204" pitchFamily="34" charset="0"/>
              <a:buChar char="•"/>
              <a:defRPr sz="1050" spc="100"/>
            </a:lvl1pPr>
          </a:lstStyle>
          <a:p>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自适应</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CDC</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减振控制</a:t>
            </a:r>
            <a:endParaRPr lang="en-US" altLang="zh-CN" sz="900" dirty="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自适应车身高度调节</a:t>
            </a:r>
            <a:endParaRPr lang="en-US" altLang="zh-CN" sz="900" dirty="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舒适制动</a:t>
            </a:r>
          </a:p>
        </p:txBody>
      </p:sp>
      <p:pic>
        <p:nvPicPr>
          <p:cNvPr id="39" name="图片 3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3293" y="3357510"/>
            <a:ext cx="5136422" cy="1934858"/>
          </a:xfrm>
          <a:prstGeom prst="roundRect">
            <a:avLst>
              <a:gd name="adj" fmla="val 5536"/>
            </a:avLst>
          </a:prstGeom>
          <a:ln>
            <a:noFill/>
          </a:ln>
          <a:effectLst>
            <a:outerShdw blurRad="50800" dist="38100" dir="2700000" algn="tl" rotWithShape="0">
              <a:prstClr val="black">
                <a:alpha val="40000"/>
              </a:prstClr>
            </a:outerShdw>
          </a:effectLst>
        </p:spPr>
      </p:pic>
      <p:sp>
        <p:nvSpPr>
          <p:cNvPr id="40" name="矩形 39"/>
          <p:cNvSpPr/>
          <p:nvPr/>
        </p:nvSpPr>
        <p:spPr>
          <a:xfrm>
            <a:off x="6192248" y="3373439"/>
            <a:ext cx="1594438" cy="564528"/>
          </a:xfrm>
          <a:prstGeom prst="rect">
            <a:avLst/>
          </a:prstGeom>
          <a:solidFill>
            <a:srgbClr val="656C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000" spc="100" dirty="0">
                <a:latin typeface="微软雅黑" panose="020B0503020204020204" pitchFamily="34" charset="-122"/>
                <a:ea typeface="微软雅黑" panose="020B0503020204020204" pitchFamily="34" charset="-122"/>
                <a:sym typeface="微软雅黑" panose="020B0503020204020204" pitchFamily="34" charset="-122"/>
              </a:rPr>
              <a:t>提前扫描道路</a:t>
            </a: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凸起、障碍物</a:t>
            </a:r>
            <a:endParaRPr lang="zh-CN" altLang="en-US" sz="1000" spc="1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41" name="图片 40"/>
          <p:cNvPicPr>
            <a:picLocks noChangeAspect="1"/>
          </p:cNvPicPr>
          <p:nvPr/>
        </p:nvPicPr>
        <p:blipFill rotWithShape="1">
          <a:blip r:embed="rId4">
            <a:extLst>
              <a:ext uri="{28A0092B-C50C-407E-A947-70E740481C1C}">
                <a14:useLocalDpi xmlns:a14="http://schemas.microsoft.com/office/drawing/2010/main" val="0"/>
              </a:ext>
            </a:extLst>
          </a:blip>
          <a:srcRect b="13999"/>
          <a:stretch/>
        </p:blipFill>
        <p:spPr>
          <a:xfrm>
            <a:off x="6195295" y="2072117"/>
            <a:ext cx="1591391" cy="1285393"/>
          </a:xfrm>
          <a:prstGeom prst="rect">
            <a:avLst/>
          </a:prstGeom>
        </p:spPr>
      </p:pic>
      <p:pic>
        <p:nvPicPr>
          <p:cNvPr id="42" name="图片 41"/>
          <p:cNvPicPr>
            <a:picLocks noChangeAspect="1"/>
          </p:cNvPicPr>
          <p:nvPr/>
        </p:nvPicPr>
        <p:blipFill rotWithShape="1">
          <a:blip r:embed="rId5">
            <a:extLst>
              <a:ext uri="{28A0092B-C50C-407E-A947-70E740481C1C}">
                <a14:useLocalDpi xmlns:a14="http://schemas.microsoft.com/office/drawing/2010/main" val="0"/>
              </a:ext>
            </a:extLst>
          </a:blip>
          <a:srcRect b="14687"/>
          <a:stretch/>
        </p:blipFill>
        <p:spPr>
          <a:xfrm>
            <a:off x="8139745" y="2088918"/>
            <a:ext cx="1592004" cy="1283327"/>
          </a:xfrm>
          <a:prstGeom prst="rect">
            <a:avLst/>
          </a:prstGeom>
        </p:spPr>
      </p:pic>
      <p:pic>
        <p:nvPicPr>
          <p:cNvPr id="43" name="图片 42"/>
          <p:cNvPicPr>
            <a:picLocks noChangeAspect="1"/>
          </p:cNvPicPr>
          <p:nvPr/>
        </p:nvPicPr>
        <p:blipFill rotWithShape="1">
          <a:blip r:embed="rId6">
            <a:extLst>
              <a:ext uri="{28A0092B-C50C-407E-A947-70E740481C1C}">
                <a14:useLocalDpi xmlns:a14="http://schemas.microsoft.com/office/drawing/2010/main" val="0"/>
              </a:ext>
            </a:extLst>
          </a:blip>
          <a:srcRect b="14918"/>
          <a:stretch/>
        </p:blipFill>
        <p:spPr>
          <a:xfrm>
            <a:off x="6192248" y="4708954"/>
            <a:ext cx="1610528" cy="1292504"/>
          </a:xfrm>
          <a:prstGeom prst="rect">
            <a:avLst/>
          </a:prstGeom>
        </p:spPr>
      </p:pic>
      <p:pic>
        <p:nvPicPr>
          <p:cNvPr id="44" name="图片 43"/>
          <p:cNvPicPr>
            <a:picLocks noChangeAspect="1"/>
          </p:cNvPicPr>
          <p:nvPr/>
        </p:nvPicPr>
        <p:blipFill rotWithShape="1">
          <a:blip r:embed="rId7">
            <a:extLst>
              <a:ext uri="{28A0092B-C50C-407E-A947-70E740481C1C}">
                <a14:useLocalDpi xmlns:a14="http://schemas.microsoft.com/office/drawing/2010/main" val="0"/>
              </a:ext>
            </a:extLst>
          </a:blip>
          <a:srcRect b="12679"/>
          <a:stretch/>
        </p:blipFill>
        <p:spPr>
          <a:xfrm>
            <a:off x="8139744" y="4717749"/>
            <a:ext cx="1592004" cy="1294446"/>
          </a:xfrm>
          <a:prstGeom prst="rect">
            <a:avLst/>
          </a:prstGeom>
        </p:spPr>
      </p:pic>
      <p:sp>
        <p:nvSpPr>
          <p:cNvPr id="45" name="文本框 44"/>
          <p:cNvSpPr txBox="1"/>
          <p:nvPr/>
        </p:nvSpPr>
        <p:spPr>
          <a:xfrm>
            <a:off x="10105007" y="2119528"/>
            <a:ext cx="1930579" cy="4662815"/>
          </a:xfrm>
          <a:prstGeom prst="rect">
            <a:avLst/>
          </a:prstGeom>
          <a:noFill/>
        </p:spPr>
        <p:txBody>
          <a:bodyPr wrap="square" rtlCol="0">
            <a:spAutoFit/>
          </a:bodyPr>
          <a:lstStyle/>
          <a:p>
            <a:pPr algn="just">
              <a:lnSpc>
                <a:spcPct val="150000"/>
              </a:lnSpc>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途灵和云辇的功能相似，前者侧重城市道路，后者侧重越野环境。令人震惊的是华为能在短时间内，利用德研所的资源反超大多数车企，和比亚迪成为智能底盘第一梯队，而且，华为的德国研究所拥有丰富的底盘研发经验和专业的技术团队，其中不少底盘工程师都参与过其他豪华车型的调校工作，具有国际公认的优秀底盘技术。这种中外合作的方式可以为车辆带来更好的底盘调教水平和机械素质。此外，华为还有智驾和座舱的技术优势，可多点融合，提供更有竞争力的综合方案。</a:t>
            </a:r>
            <a:endParaRPr lang="zh-CN" altLang="zh-CN" sz="1100" dirty="0">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42322160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3"/>
          <p:cNvCxnSpPr>
            <a:cxnSpLocks noChangeShapeType="1"/>
          </p:cNvCxnSpPr>
          <p:nvPr/>
        </p:nvCxnSpPr>
        <p:spPr bwMode="auto">
          <a:xfrm>
            <a:off x="1658938" y="361950"/>
            <a:ext cx="0" cy="361950"/>
          </a:xfrm>
          <a:prstGeom prst="line">
            <a:avLst/>
          </a:prstGeom>
          <a:noFill/>
          <a:ln w="38100" cmpd="sng">
            <a:solidFill>
              <a:srgbClr val="01AFEF"/>
            </a:solidFill>
            <a:round/>
            <a:headEnd/>
            <a:tailEnd/>
          </a:ln>
          <a:extLst>
            <a:ext uri="{909E8E84-426E-40DD-AFC4-6F175D3DCCD1}">
              <a14:hiddenFill xmlns:a14="http://schemas.microsoft.com/office/drawing/2010/main">
                <a:noFill/>
              </a14:hiddenFill>
            </a:ext>
          </a:extLst>
        </p:spPr>
      </p:cxnSp>
      <p:sp>
        <p:nvSpPr>
          <p:cNvPr id="4" name="文本框 11"/>
          <p:cNvSpPr txBox="1">
            <a:spLocks noChangeArrowheads="1"/>
          </p:cNvSpPr>
          <p:nvPr/>
        </p:nvSpPr>
        <p:spPr bwMode="auto">
          <a:xfrm>
            <a:off x="1531106" y="303814"/>
            <a:ext cx="873905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400" b="1" dirty="0">
                <a:solidFill>
                  <a:srgbClr val="1654BD"/>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 黑芝麻智能武当系列</a:t>
            </a:r>
            <a:r>
              <a:rPr lang="en-US" altLang="zh-CN" sz="2400" b="1" dirty="0">
                <a:solidFill>
                  <a:srgbClr val="1654BD"/>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C1200</a:t>
            </a:r>
            <a:r>
              <a:rPr lang="zh-CN" altLang="en-US" sz="2400" b="1" dirty="0">
                <a:solidFill>
                  <a:srgbClr val="1654BD"/>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已进行送样测试</a:t>
            </a:r>
          </a:p>
          <a:p>
            <a:endParaRPr lang="en-US" altLang="zh-CN" sz="2400" b="1" dirty="0">
              <a:solidFill>
                <a:srgbClr val="1654BD"/>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endParaRPr>
          </a:p>
        </p:txBody>
      </p:sp>
      <p:sp>
        <p:nvSpPr>
          <p:cNvPr id="5" name="文本框 4"/>
          <p:cNvSpPr txBox="1"/>
          <p:nvPr/>
        </p:nvSpPr>
        <p:spPr>
          <a:xfrm>
            <a:off x="300038" y="312738"/>
            <a:ext cx="1258306" cy="461665"/>
          </a:xfrm>
          <a:prstGeom prst="rect">
            <a:avLst/>
          </a:prstGeom>
          <a:noFill/>
        </p:spPr>
        <p:txBody>
          <a:bodyPr wrap="square" rtlCol="0">
            <a:spAutoFit/>
          </a:bodyPr>
          <a:lstStyle/>
          <a:p>
            <a:r>
              <a:rPr lang="zh-CN" altLang="en-US" sz="2400" b="1" dirty="0">
                <a:solidFill>
                  <a:srgbClr val="1654BD"/>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资讯篇</a:t>
            </a:r>
          </a:p>
        </p:txBody>
      </p:sp>
      <p:cxnSp>
        <p:nvCxnSpPr>
          <p:cNvPr id="6" name="直接连接符 5"/>
          <p:cNvCxnSpPr/>
          <p:nvPr/>
        </p:nvCxnSpPr>
        <p:spPr>
          <a:xfrm>
            <a:off x="299963" y="908050"/>
            <a:ext cx="11592000" cy="0"/>
          </a:xfrm>
          <a:prstGeom prst="line">
            <a:avLst/>
          </a:prstGeom>
          <a:ln w="28575">
            <a:solidFill>
              <a:srgbClr val="01AFEF"/>
            </a:solidFill>
          </a:ln>
        </p:spPr>
        <p:style>
          <a:lnRef idx="1">
            <a:schemeClr val="accent1"/>
          </a:lnRef>
          <a:fillRef idx="0">
            <a:schemeClr val="accent1"/>
          </a:fillRef>
          <a:effectRef idx="0">
            <a:schemeClr val="accent1"/>
          </a:effectRef>
          <a:fontRef idx="minor">
            <a:schemeClr val="tx1"/>
          </a:fontRef>
        </p:style>
      </p:cxnSp>
      <p:sp>
        <p:nvSpPr>
          <p:cNvPr id="7" name="内容占位符 43">
            <a:extLst>
              <a:ext uri="{FF2B5EF4-FFF2-40B4-BE49-F238E27FC236}">
                <a16:creationId xmlns:a16="http://schemas.microsoft.com/office/drawing/2014/main" id="{E98A1CEE-6CB1-BB40-B5CB-FFEA3DEB6927}"/>
              </a:ext>
            </a:extLst>
          </p:cNvPr>
          <p:cNvSpPr>
            <a:spLocks noGrp="1"/>
          </p:cNvSpPr>
          <p:nvPr>
            <p:ph sz="quarter" idx="12"/>
          </p:nvPr>
        </p:nvSpPr>
        <p:spPr>
          <a:xfrm>
            <a:off x="388636" y="919724"/>
            <a:ext cx="11646951" cy="626764"/>
          </a:xfrm>
        </p:spPr>
        <p:txBody>
          <a:bodyPr/>
          <a:lstStyle/>
          <a:p>
            <a:r>
              <a:rPr lang="en-US" altLang="zh-CN" sz="1400" dirty="0">
                <a:solidFill>
                  <a:srgbClr val="5D5E5C"/>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11</a:t>
            </a:r>
            <a:r>
              <a:rPr lang="zh-CN" altLang="en-US" sz="1400" dirty="0">
                <a:solidFill>
                  <a:srgbClr val="5D5E5C"/>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月</a:t>
            </a:r>
            <a:r>
              <a:rPr lang="en-US" altLang="zh-CN" sz="1400" dirty="0">
                <a:solidFill>
                  <a:srgbClr val="5D5E5C"/>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15</a:t>
            </a:r>
            <a:r>
              <a:rPr lang="zh-CN" altLang="en-US" sz="1400" dirty="0">
                <a:solidFill>
                  <a:srgbClr val="5D5E5C"/>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日，黑芝麻智能正式对外推出了武当系列</a:t>
            </a:r>
            <a:r>
              <a:rPr lang="en-US" altLang="zh-CN" sz="1400" dirty="0">
                <a:solidFill>
                  <a:srgbClr val="5D5E5C"/>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C1200</a:t>
            </a:r>
            <a:r>
              <a:rPr lang="zh-CN" altLang="en-US" sz="1400" dirty="0">
                <a:solidFill>
                  <a:srgbClr val="5D5E5C"/>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智能汽车跨域计算芯片。作为一款“</a:t>
            </a:r>
            <a:r>
              <a:rPr lang="en-US" altLang="zh-CN" sz="1400" dirty="0">
                <a:solidFill>
                  <a:srgbClr val="5D5E5C"/>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All in one”</a:t>
            </a:r>
            <a:r>
              <a:rPr lang="zh-CN" altLang="en-US" sz="1400" dirty="0">
                <a:solidFill>
                  <a:srgbClr val="5D5E5C"/>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的芯片，</a:t>
            </a:r>
            <a:r>
              <a:rPr lang="en-US" altLang="zh-CN" sz="1400" dirty="0">
                <a:solidFill>
                  <a:srgbClr val="5D5E5C"/>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C1200</a:t>
            </a:r>
            <a:r>
              <a:rPr lang="zh-CN" altLang="en-US" sz="1400" dirty="0">
                <a:solidFill>
                  <a:srgbClr val="5D5E5C"/>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主打全面的计算类型的集成，面向多域融合跨域计算，以及单芯片覆盖高阶智能驾驶场景</a:t>
            </a:r>
          </a:p>
        </p:txBody>
      </p:sp>
      <p:grpSp>
        <p:nvGrpSpPr>
          <p:cNvPr id="8" name="组合 7"/>
          <p:cNvGrpSpPr/>
          <p:nvPr/>
        </p:nvGrpSpPr>
        <p:grpSpPr>
          <a:xfrm>
            <a:off x="10098025" y="1657807"/>
            <a:ext cx="1937562" cy="5072430"/>
            <a:chOff x="9916982" y="1669682"/>
            <a:chExt cx="1937562" cy="5072430"/>
          </a:xfrm>
        </p:grpSpPr>
        <p:sp>
          <p:nvSpPr>
            <p:cNvPr id="9" name="矩形 8"/>
            <p:cNvSpPr/>
            <p:nvPr/>
          </p:nvSpPr>
          <p:spPr>
            <a:xfrm>
              <a:off x="9916982" y="2139045"/>
              <a:ext cx="1937562" cy="4603067"/>
            </a:xfrm>
            <a:prstGeom prst="rect">
              <a:avLst/>
            </a:prstGeom>
            <a:noFill/>
            <a:ln>
              <a:solidFill>
                <a:srgbClr val="BCBCBC"/>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vert="horz" lIns="251999" rIns="251999" rtlCol="0" anchor="ctr"/>
            <a:lstStyle/>
            <a:p>
              <a:pPr algn="ctr">
                <a:lnSpc>
                  <a:spcPct val="120000"/>
                </a:lnSpc>
              </a:pPr>
              <a:endParaRPr lang="en-US" altLang="zh-CN" sz="1600" b="1" dirty="0">
                <a:solidFill>
                  <a:srgbClr val="0F548D"/>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endParaRPr>
            </a:p>
          </p:txBody>
        </p:sp>
        <p:sp>
          <p:nvSpPr>
            <p:cNvPr id="10" name="矩形 9"/>
            <p:cNvSpPr/>
            <p:nvPr/>
          </p:nvSpPr>
          <p:spPr>
            <a:xfrm>
              <a:off x="9916982" y="1669682"/>
              <a:ext cx="1937561" cy="430092"/>
            </a:xfrm>
            <a:prstGeom prst="rect">
              <a:avLst/>
            </a:prstGeom>
            <a:solidFill>
              <a:srgbClr val="C00000"/>
            </a:solidFill>
            <a:ln>
              <a:noFill/>
            </a:ln>
            <a:effectLst>
              <a:outerShdw blurRad="50800" dist="38100" dir="2700000" algn="tl" rotWithShape="0">
                <a:prstClr val="black">
                  <a:alpha val="40000"/>
                </a:prstClr>
              </a:outerShdw>
            </a:effectLst>
          </p:spPr>
          <p:style>
            <a:lnRef idx="3">
              <a:schemeClr val="lt1"/>
            </a:lnRef>
            <a:fillRef idx="1">
              <a:schemeClr val="accent3"/>
            </a:fillRef>
            <a:effectRef idx="1">
              <a:schemeClr val="accent3"/>
            </a:effectRef>
            <a:fontRef idx="minor">
              <a:schemeClr val="lt1"/>
            </a:fontRef>
          </p:style>
          <p:txBody>
            <a:bodyPr rtlCol="0" anchor="ctr"/>
            <a:lstStyle/>
            <a:p>
              <a:pPr algn="ctr"/>
              <a:r>
                <a:rPr lang="zh-CN" altLang="en-US" sz="1600" b="1" dirty="0">
                  <a:solidFill>
                    <a:schemeClr val="bg1"/>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专家点评</a:t>
              </a:r>
              <a:endParaRPr lang="en-US" altLang="zh-CN" sz="1600" b="1" dirty="0">
                <a:solidFill>
                  <a:schemeClr val="bg1"/>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endParaRPr>
            </a:p>
          </p:txBody>
        </p:sp>
      </p:grpSp>
      <p:sp>
        <p:nvSpPr>
          <p:cNvPr id="11" name="文本框 10"/>
          <p:cNvSpPr txBox="1"/>
          <p:nvPr/>
        </p:nvSpPr>
        <p:spPr>
          <a:xfrm>
            <a:off x="2486547" y="1706234"/>
            <a:ext cx="3526627" cy="2246769"/>
          </a:xfrm>
          <a:prstGeom prst="rect">
            <a:avLst/>
          </a:prstGeom>
          <a:noFill/>
        </p:spPr>
        <p:txBody>
          <a:bodyPr wrap="square" rtlCol="0">
            <a:spAutoFit/>
          </a:bodyPr>
          <a:lstStyle/>
          <a:p>
            <a:r>
              <a:rPr lang="zh-CN" altLang="en-US" sz="1400" b="1" spc="100" dirty="0">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行业首款 </a:t>
            </a:r>
            <a:r>
              <a:rPr lang="en-US" altLang="zh-CN" sz="1400" b="1" spc="100" dirty="0">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"All in one" </a:t>
            </a:r>
            <a:r>
              <a:rPr lang="zh-CN" altLang="en-US" sz="1400" b="1" spc="100" dirty="0">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的芯片</a:t>
            </a:r>
            <a:r>
              <a:rPr lang="zh-CN" altLang="en-US" sz="1400" spc="100" dirty="0">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，武当系列 </a:t>
            </a:r>
            <a:r>
              <a:rPr lang="en-US" altLang="zh-CN" sz="1400" spc="100" dirty="0">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C1200 </a:t>
            </a:r>
            <a:r>
              <a:rPr lang="zh-CN" altLang="en-US" sz="1400" spc="100" dirty="0">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主打多域融合和跨域计算，</a:t>
            </a:r>
            <a:r>
              <a:rPr lang="zh-CN" altLang="en-US" sz="1400" b="1" spc="100" dirty="0">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单芯片即可覆盖包括 </a:t>
            </a:r>
            <a:r>
              <a:rPr lang="en-US" altLang="zh-CN" sz="1400" b="1" spc="100" dirty="0">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CMS</a:t>
            </a:r>
            <a:r>
              <a:rPr lang="zh-CN" altLang="en-US" sz="1400" b="1" spc="100" dirty="0">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（电子后视镜）系统、行泊一体、整车计算、信息娱乐系统、智能大灯、舱内感知系统等多个智能汽车场景</a:t>
            </a:r>
            <a:r>
              <a:rPr lang="zh-CN" altLang="en-US" sz="1400" spc="100" dirty="0">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a:t>
            </a:r>
            <a:r>
              <a:rPr lang="en-US" altLang="zh-CN" sz="1400" spc="100" dirty="0">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C1200 </a:t>
            </a:r>
            <a:r>
              <a:rPr lang="zh-CN" altLang="en-US" sz="1400" spc="100" dirty="0">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将成为行业性价比最高的单芯片 </a:t>
            </a:r>
            <a:r>
              <a:rPr lang="en-US" altLang="zh-CN" sz="1400" spc="100" dirty="0">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NOA</a:t>
            </a:r>
            <a:r>
              <a:rPr lang="zh-CN" altLang="en-US" sz="1400" spc="100" dirty="0">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，为智能汽车行业带来极致性价比，通过跨域、多域架构的创新，系统性帮助客户优化成本，实现质变式降本</a:t>
            </a:r>
          </a:p>
        </p:txBody>
      </p:sp>
      <p:sp>
        <p:nvSpPr>
          <p:cNvPr id="12" name="TextBox 11"/>
          <p:cNvSpPr txBox="1">
            <a:spLocks noChangeArrowheads="1"/>
          </p:cNvSpPr>
          <p:nvPr/>
        </p:nvSpPr>
        <p:spPr bwMode="auto">
          <a:xfrm flipH="1">
            <a:off x="116716" y="4200427"/>
            <a:ext cx="5998997" cy="2408901"/>
          </a:xfrm>
          <a:prstGeom prst="rect">
            <a:avLst/>
          </a:prstGeom>
          <a:noFill/>
          <a:ln w="9525">
            <a:noFill/>
            <a:miter lim="800000"/>
            <a:headEnd/>
            <a:tailEnd/>
          </a:ln>
        </p:spPr>
        <p:txBody>
          <a:bodyPr wrap="square" lIns="93510" tIns="46754" rIns="93510" bIns="46754">
            <a:spAutoFit/>
          </a:bodyPr>
          <a:lstStyle/>
          <a:p>
            <a:pPr marL="285750" indent="-285750" defTabSz="493050">
              <a:lnSpc>
                <a:spcPct val="130000"/>
              </a:lnSpc>
              <a:spcBef>
                <a:spcPts val="317"/>
              </a:spcBef>
              <a:buClr>
                <a:srgbClr val="376092"/>
              </a:buClr>
              <a:buFont typeface="Wingdings" panose="05000000000000000000" pitchFamily="2" charset="2"/>
              <a:buChar char="n"/>
            </a:pPr>
            <a:r>
              <a:rPr lang="zh-CN" altLang="en-US" sz="1200" b="1" spc="100" dirty="0">
                <a:latin typeface="微软雅黑" panose="020B0503020204020204" pitchFamily="34" charset="-122"/>
                <a:ea typeface="微软雅黑" panose="020B0503020204020204" pitchFamily="34" charset="-122"/>
                <a:sym typeface="微软雅黑" panose="020B0503020204020204" pitchFamily="34" charset="-122"/>
              </a:rPr>
              <a:t>单</a:t>
            </a:r>
            <a:r>
              <a:rPr lang="zh-CN" altLang="en-US" sz="1200" b="1" spc="100" dirty="0">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芯片实现智能汽车跨域计算需要</a:t>
            </a:r>
            <a:r>
              <a:rPr lang="zh-CN" altLang="en-US" sz="1200" spc="100" dirty="0">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，提供智能汽车人机交互、行泊一体、数据交换能力</a:t>
            </a:r>
            <a:endParaRPr lang="en-US" altLang="zh-CN" sz="1200" spc="100" dirty="0">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a:p>
            <a:pPr marL="285750" indent="-285750" defTabSz="493050">
              <a:lnSpc>
                <a:spcPct val="130000"/>
              </a:lnSpc>
              <a:spcBef>
                <a:spcPts val="317"/>
              </a:spcBef>
              <a:buClr>
                <a:srgbClr val="376092"/>
              </a:buClr>
              <a:buFont typeface="Wingdings" panose="05000000000000000000" pitchFamily="2" charset="2"/>
              <a:buChar char="n"/>
            </a:pPr>
            <a:r>
              <a:rPr lang="zh-CN" altLang="en-US" sz="1200" spc="100" dirty="0">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单芯片完美覆盖座舱、智驾等智能汽车内部多个不同域的需求，</a:t>
            </a:r>
            <a:r>
              <a:rPr lang="zh-CN" altLang="en-US" sz="1200" b="1" spc="100" dirty="0">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具有多域融合的能力</a:t>
            </a:r>
            <a:endParaRPr lang="en-US" altLang="zh-CN" sz="1200" b="1" spc="100" dirty="0">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a:p>
            <a:pPr marL="285750" indent="-285750" defTabSz="493050">
              <a:lnSpc>
                <a:spcPct val="130000"/>
              </a:lnSpc>
              <a:spcBef>
                <a:spcPts val="317"/>
              </a:spcBef>
              <a:buClr>
                <a:srgbClr val="376092"/>
              </a:buClr>
              <a:buFont typeface="Wingdings" panose="05000000000000000000" pitchFamily="2" charset="2"/>
              <a:buChar char="n"/>
            </a:pPr>
            <a:r>
              <a:rPr lang="zh-CN" altLang="en-US" sz="1200" spc="100" dirty="0">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灵活</a:t>
            </a:r>
            <a:r>
              <a:rPr lang="zh-CN" altLang="en-US" sz="1200" b="1" spc="100" dirty="0">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支持行业现在和未来的各种架构组合</a:t>
            </a:r>
            <a:r>
              <a:rPr lang="zh-CN" altLang="en-US" sz="1200" spc="100" dirty="0">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，为客户带来高价值和极具成本优势的芯片方案</a:t>
            </a:r>
            <a:endParaRPr lang="en-US" altLang="zh-CN" sz="1200" spc="100" dirty="0">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a:p>
            <a:pPr marL="285750" indent="-285750" defTabSz="493050">
              <a:lnSpc>
                <a:spcPct val="130000"/>
              </a:lnSpc>
              <a:spcBef>
                <a:spcPts val="317"/>
              </a:spcBef>
              <a:buClr>
                <a:srgbClr val="376092"/>
              </a:buClr>
              <a:buFont typeface="Wingdings" panose="05000000000000000000" pitchFamily="2" charset="2"/>
              <a:buChar char="n"/>
            </a:pPr>
            <a:r>
              <a:rPr lang="zh-CN" altLang="en-US" sz="1200" spc="100" dirty="0">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行业首款发布的搭载 </a:t>
            </a:r>
            <a:r>
              <a:rPr lang="en-US" altLang="zh-CN" sz="1200" spc="100" dirty="0">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Arm Cortex-A78AE </a:t>
            </a:r>
            <a:r>
              <a:rPr lang="zh-CN" altLang="en-US" sz="1200" spc="100" dirty="0">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车规级高性能 </a:t>
            </a:r>
            <a:r>
              <a:rPr lang="en-US" altLang="zh-CN" sz="1200" spc="100" dirty="0">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CPU </a:t>
            </a:r>
            <a:r>
              <a:rPr lang="zh-CN" altLang="en-US" sz="1200" spc="100" dirty="0">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核和 </a:t>
            </a:r>
            <a:r>
              <a:rPr lang="en-US" altLang="zh-CN" sz="1200" spc="100" dirty="0">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Mali-G78AE </a:t>
            </a:r>
            <a:r>
              <a:rPr lang="zh-CN" altLang="en-US" sz="1200" spc="100" dirty="0">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车规级高性能 </a:t>
            </a:r>
            <a:r>
              <a:rPr lang="en-US" altLang="zh-CN" sz="1200" spc="100" dirty="0">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GPU </a:t>
            </a:r>
            <a:r>
              <a:rPr lang="zh-CN" altLang="en-US" sz="1200" spc="100" dirty="0">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核的</a:t>
            </a:r>
            <a:r>
              <a:rPr lang="zh-CN" altLang="en-US" sz="1200" b="1" spc="100" dirty="0">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车规级跨域计算芯</a:t>
            </a:r>
            <a:endParaRPr lang="en-US" altLang="zh-CN" sz="1200" b="1" spc="100" dirty="0">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a:p>
            <a:pPr marL="285750" indent="-285750" defTabSz="493050">
              <a:lnSpc>
                <a:spcPct val="130000"/>
              </a:lnSpc>
              <a:spcBef>
                <a:spcPts val="317"/>
              </a:spcBef>
              <a:buClr>
                <a:srgbClr val="376092"/>
              </a:buClr>
              <a:buFont typeface="Wingdings" panose="05000000000000000000" pitchFamily="2" charset="2"/>
              <a:buChar char="n"/>
            </a:pPr>
            <a:r>
              <a:rPr lang="zh-CN" altLang="en-US" sz="1200" spc="100" dirty="0">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业内首款</a:t>
            </a:r>
            <a:r>
              <a:rPr lang="zh-CN" altLang="en-US" sz="1200" b="1" spc="100" dirty="0">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通过 </a:t>
            </a:r>
            <a:r>
              <a:rPr lang="en-US" altLang="zh-CN" sz="1200" b="1" spc="100" dirty="0">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ISO 26262 ASIL-D </a:t>
            </a:r>
            <a:r>
              <a:rPr lang="zh-CN" altLang="en-US" sz="1200" b="1" spc="100" dirty="0">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产品认证</a:t>
            </a:r>
            <a:r>
              <a:rPr lang="zh-CN" altLang="en-US" sz="1200" spc="100" dirty="0">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的车规跨域计算芯片</a:t>
            </a:r>
          </a:p>
        </p:txBody>
      </p:sp>
      <p:cxnSp>
        <p:nvCxnSpPr>
          <p:cNvPr id="13" name="直接连接符 12"/>
          <p:cNvCxnSpPr/>
          <p:nvPr/>
        </p:nvCxnSpPr>
        <p:spPr bwMode="auto">
          <a:xfrm>
            <a:off x="333141" y="4091759"/>
            <a:ext cx="5610207" cy="11981"/>
          </a:xfrm>
          <a:prstGeom prst="line">
            <a:avLst/>
          </a:prstGeom>
          <a:solidFill>
            <a:srgbClr val="4F81BD"/>
          </a:solidFill>
          <a:ln w="31750" cap="flat" cmpd="sng" algn="ctr">
            <a:solidFill>
              <a:srgbClr val="FFFFFF">
                <a:lumMod val="65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 name="矩形 13"/>
          <p:cNvSpPr/>
          <p:nvPr/>
        </p:nvSpPr>
        <p:spPr>
          <a:xfrm>
            <a:off x="98689" y="1605332"/>
            <a:ext cx="9937251" cy="5111999"/>
          </a:xfrm>
          <a:prstGeom prst="rect">
            <a:avLst/>
          </a:prstGeom>
          <a:noFill/>
          <a:ln>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b="1" dirty="0">
              <a:solidFill>
                <a:schemeClr val="bg1"/>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endParaRPr>
          </a:p>
        </p:txBody>
      </p:sp>
      <p:sp>
        <p:nvSpPr>
          <p:cNvPr id="15" name="矩形 14"/>
          <p:cNvSpPr/>
          <p:nvPr/>
        </p:nvSpPr>
        <p:spPr>
          <a:xfrm>
            <a:off x="8312507" y="1635440"/>
            <a:ext cx="1736960" cy="975851"/>
          </a:xfrm>
          <a:prstGeom prst="rect">
            <a:avLst/>
          </a:prstGeom>
          <a:solidFill>
            <a:schemeClr val="tx1">
              <a:lumMod val="50000"/>
              <a:lumOff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marL="181428" indent="-181428">
              <a:buFont typeface="Arial" panose="020B0604020202020204" pitchFamily="34" charset="0"/>
              <a:buChar char="•"/>
            </a:pPr>
            <a:r>
              <a:rPr lang="zh-CN" altLang="en-US" sz="1400" b="1" dirty="0">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低廷迟、高吞吐</a:t>
            </a:r>
          </a:p>
        </p:txBody>
      </p:sp>
      <p:sp>
        <p:nvSpPr>
          <p:cNvPr id="16" name="矩形 15"/>
          <p:cNvSpPr/>
          <p:nvPr/>
        </p:nvSpPr>
        <p:spPr>
          <a:xfrm>
            <a:off x="8312507" y="2661852"/>
            <a:ext cx="1736960" cy="976274"/>
          </a:xfrm>
          <a:prstGeom prst="rect">
            <a:avLst/>
          </a:prstGeom>
          <a:solidFill>
            <a:schemeClr val="tx1">
              <a:lumMod val="50000"/>
              <a:lumOff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marL="181428" indent="-181428">
              <a:buFont typeface="Arial" panose="020B0604020202020204" pitchFamily="34" charset="0"/>
              <a:buChar char="•"/>
            </a:pPr>
            <a:r>
              <a:rPr lang="zh-CN" altLang="en-US" sz="1400" b="1" dirty="0">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高性能</a:t>
            </a:r>
            <a:r>
              <a:rPr lang="en-US" altLang="zh-CN" sz="1400" b="1" dirty="0">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GPU G78AE</a:t>
            </a:r>
            <a:endParaRPr lang="zh-CN" altLang="en-US" sz="1400" b="1" dirty="0">
              <a:latin typeface="微软雅黑" panose="020B0503020204020204" pitchFamily="34" charset="-122"/>
              <a:ea typeface="微软雅黑" panose="020B0503020204020204" pitchFamily="34" charset="-122"/>
              <a:cs typeface="Arial" pitchFamily="34" charset="0"/>
              <a:sym typeface="微软雅黑" panose="020B0503020204020204" pitchFamily="34" charset="-122"/>
            </a:endParaRPr>
          </a:p>
        </p:txBody>
      </p:sp>
      <p:sp>
        <p:nvSpPr>
          <p:cNvPr id="17" name="矩形 16"/>
          <p:cNvSpPr/>
          <p:nvPr/>
        </p:nvSpPr>
        <p:spPr>
          <a:xfrm>
            <a:off x="8312507" y="3688927"/>
            <a:ext cx="1736960" cy="975600"/>
          </a:xfrm>
          <a:prstGeom prst="rect">
            <a:avLst/>
          </a:prstGeom>
          <a:solidFill>
            <a:schemeClr val="tx1">
              <a:lumMod val="50000"/>
              <a:lumOff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marL="181428" indent="-181428">
              <a:buFont typeface="Arial" panose="020B0604020202020204" pitchFamily="34" charset="0"/>
              <a:buChar char="•"/>
            </a:pPr>
            <a:r>
              <a:rPr lang="zh-CN" altLang="en-US" sz="1400" b="1" dirty="0">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独立计算子系统硬隔离</a:t>
            </a:r>
          </a:p>
        </p:txBody>
      </p:sp>
      <p:sp>
        <p:nvSpPr>
          <p:cNvPr id="18" name="矩形 17"/>
          <p:cNvSpPr/>
          <p:nvPr/>
        </p:nvSpPr>
        <p:spPr>
          <a:xfrm>
            <a:off x="8312507" y="4715328"/>
            <a:ext cx="1736960" cy="975601"/>
          </a:xfrm>
          <a:prstGeom prst="rect">
            <a:avLst/>
          </a:prstGeom>
          <a:solidFill>
            <a:schemeClr val="tx1">
              <a:lumMod val="50000"/>
              <a:lumOff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marL="171450" indent="-171450">
              <a:buFont typeface="Arial" panose="020B0604020202020204" pitchFamily="34" charset="0"/>
              <a:buChar char="•"/>
            </a:pPr>
            <a:r>
              <a:rPr lang="zh-CN" altLang="en-US" sz="1400" b="1" dirty="0">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多屏输出多路</a:t>
            </a:r>
            <a:r>
              <a:rPr lang="en-US" altLang="zh-CN" sz="1400" b="1" dirty="0">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4K</a:t>
            </a:r>
            <a:r>
              <a:rPr lang="zh-CN" altLang="en-US" sz="1400" b="1" dirty="0">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全类型视频接口</a:t>
            </a:r>
          </a:p>
        </p:txBody>
      </p:sp>
      <p:sp>
        <p:nvSpPr>
          <p:cNvPr id="19" name="矩形 18"/>
          <p:cNvSpPr/>
          <p:nvPr/>
        </p:nvSpPr>
        <p:spPr>
          <a:xfrm>
            <a:off x="8312507" y="5741730"/>
            <a:ext cx="1736960" cy="975601"/>
          </a:xfrm>
          <a:prstGeom prst="rect">
            <a:avLst/>
          </a:prstGeom>
          <a:solidFill>
            <a:schemeClr val="tx1">
              <a:lumMod val="50000"/>
              <a:lumOff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marL="171450" indent="-171450">
              <a:buFont typeface="Arial" panose="020B0604020202020204" pitchFamily="34" charset="0"/>
              <a:buChar char="•"/>
            </a:pPr>
            <a:r>
              <a:rPr lang="en-US" altLang="zh-CN" sz="1400" b="1" dirty="0">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32KDIPMS </a:t>
            </a:r>
            <a:r>
              <a:rPr lang="zh-CN" altLang="en-US" sz="1400" b="1" dirty="0">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 </a:t>
            </a:r>
            <a:r>
              <a:rPr lang="en-US" altLang="zh-CN" sz="1400" b="1" dirty="0">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MCU </a:t>
            </a:r>
            <a:r>
              <a:rPr lang="zh-CN" altLang="en-US" sz="1400" b="1" dirty="0">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算力</a:t>
            </a:r>
          </a:p>
        </p:txBody>
      </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137" y="1728601"/>
            <a:ext cx="2219325" cy="2174240"/>
          </a:xfrm>
          <a:prstGeom prst="rect">
            <a:avLst/>
          </a:prstGeom>
        </p:spPr>
      </p:pic>
      <p:pic>
        <p:nvPicPr>
          <p:cNvPr id="21" name="图片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63907" y="1635440"/>
            <a:ext cx="2113613" cy="980388"/>
          </a:xfrm>
          <a:prstGeom prst="rect">
            <a:avLst/>
          </a:prstGeom>
        </p:spPr>
      </p:pic>
      <p:pic>
        <p:nvPicPr>
          <p:cNvPr id="22" name="图片 2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63907" y="2661852"/>
            <a:ext cx="2111829" cy="973123"/>
          </a:xfrm>
          <a:prstGeom prst="rect">
            <a:avLst/>
          </a:prstGeom>
        </p:spPr>
      </p:pic>
      <p:pic>
        <p:nvPicPr>
          <p:cNvPr id="23" name="图片 2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63907" y="3688927"/>
            <a:ext cx="2119745" cy="975360"/>
          </a:xfrm>
          <a:prstGeom prst="rect">
            <a:avLst/>
          </a:prstGeom>
        </p:spPr>
      </p:pic>
      <p:pic>
        <p:nvPicPr>
          <p:cNvPr id="24" name="图片 2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163907" y="4715328"/>
            <a:ext cx="2116476" cy="973667"/>
          </a:xfrm>
          <a:prstGeom prst="rect">
            <a:avLst/>
          </a:prstGeom>
        </p:spPr>
      </p:pic>
      <p:pic>
        <p:nvPicPr>
          <p:cNvPr id="25" name="图片 2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63907" y="5741730"/>
            <a:ext cx="2117558" cy="971550"/>
          </a:xfrm>
          <a:prstGeom prst="rect">
            <a:avLst/>
          </a:prstGeom>
        </p:spPr>
      </p:pic>
      <p:sp>
        <p:nvSpPr>
          <p:cNvPr id="26" name="文本框 25"/>
          <p:cNvSpPr txBox="1"/>
          <p:nvPr/>
        </p:nvSpPr>
        <p:spPr>
          <a:xfrm>
            <a:off x="10105007" y="2119528"/>
            <a:ext cx="1930579" cy="4379019"/>
          </a:xfrm>
          <a:prstGeom prst="rect">
            <a:avLst/>
          </a:prstGeom>
          <a:noFill/>
        </p:spPr>
        <p:txBody>
          <a:bodyPr wrap="square" rtlCol="0">
            <a:spAutoFit/>
          </a:bodyPr>
          <a:lstStyle/>
          <a:p>
            <a:pPr algn="just">
              <a:lnSpc>
                <a:spcPct val="150000"/>
              </a:lnSpc>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虽然舱驾一体成为行业共识的趋势，但支持跨域融合的芯片却属于真空期；海外供应商的产品预计要到</a:t>
            </a:r>
            <a:r>
              <a:rPr lang="en-US" altLang="zh-CN" sz="1100" dirty="0">
                <a:latin typeface="微软雅黑" panose="020B0503020204020204" pitchFamily="34" charset="-122"/>
                <a:ea typeface="微软雅黑" panose="020B0503020204020204" pitchFamily="34" charset="-122"/>
                <a:sym typeface="微软雅黑" panose="020B0503020204020204" pitchFamily="34" charset="-122"/>
              </a:rPr>
              <a:t>2025</a:t>
            </a: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年才能上市，且主打高性能高价格。这正是黑芝麻在这个时间点切入赛道的机会。融合芯片除了可节约上千美元的硬件成本，还大大降低了底层数据融合的软件开发成本。由于中国市场在</a:t>
            </a:r>
            <a:r>
              <a:rPr lang="en-US" altLang="zh-CN" sz="1100" dirty="0">
                <a:latin typeface="微软雅黑" panose="020B0503020204020204" pitchFamily="34" charset="-122"/>
                <a:ea typeface="微软雅黑" panose="020B0503020204020204" pitchFamily="34" charset="-122"/>
                <a:sym typeface="微软雅黑" panose="020B0503020204020204" pitchFamily="34" charset="-122"/>
              </a:rPr>
              <a:t>10~20</a:t>
            </a: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万车型都在打科技平权，智能驾驶，武当</a:t>
            </a:r>
            <a:r>
              <a:rPr lang="en-US" altLang="zh-CN" sz="1100" dirty="0">
                <a:latin typeface="微软雅黑" panose="020B0503020204020204" pitchFamily="34" charset="-122"/>
                <a:ea typeface="微软雅黑" panose="020B0503020204020204" pitchFamily="34" charset="-122"/>
                <a:sym typeface="微软雅黑" panose="020B0503020204020204" pitchFamily="34" charset="-122"/>
              </a:rPr>
              <a:t>C1200</a:t>
            </a: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在这个区间会有非常大的综合优势。接下来要看其上车数量和实际表现，以及竞对的对应策略。</a:t>
            </a:r>
            <a:endParaRPr lang="zh-CN" altLang="zh-CN" sz="1100" dirty="0">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0078750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67756" y="2919164"/>
            <a:ext cx="9806100" cy="3399147"/>
          </a:xfrm>
          <a:prstGeom prst="roundRect">
            <a:avLst>
              <a:gd name="adj" fmla="val 3076"/>
            </a:avLst>
          </a:prstGeom>
          <a:solidFill>
            <a:schemeClr val="accent1">
              <a:lumMod val="20000"/>
              <a:lumOff val="80000"/>
            </a:schemeClr>
          </a:solidFill>
          <a:ln w="28575">
            <a:solidFill>
              <a:srgbClr val="9DA9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endParaRPr lang="zh-CN" altLang="en-US" sz="1200" dirty="0">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4" name="直接连接符 3"/>
          <p:cNvCxnSpPr>
            <a:cxnSpLocks noChangeShapeType="1"/>
          </p:cNvCxnSpPr>
          <p:nvPr/>
        </p:nvCxnSpPr>
        <p:spPr bwMode="auto">
          <a:xfrm>
            <a:off x="1658938" y="361950"/>
            <a:ext cx="0" cy="361950"/>
          </a:xfrm>
          <a:prstGeom prst="line">
            <a:avLst/>
          </a:prstGeom>
          <a:noFill/>
          <a:ln w="38100" cmpd="sng">
            <a:solidFill>
              <a:srgbClr val="01AFEF"/>
            </a:solidFill>
            <a:round/>
            <a:headEnd/>
            <a:tailEnd/>
          </a:ln>
          <a:extLst>
            <a:ext uri="{909E8E84-426E-40DD-AFC4-6F175D3DCCD1}">
              <a14:hiddenFill xmlns:a14="http://schemas.microsoft.com/office/drawing/2010/main">
                <a:noFill/>
              </a14:hiddenFill>
            </a:ext>
          </a:extLst>
        </p:spPr>
      </p:cxnSp>
      <p:sp>
        <p:nvSpPr>
          <p:cNvPr id="5" name="文本框 11"/>
          <p:cNvSpPr txBox="1">
            <a:spLocks noChangeArrowheads="1"/>
          </p:cNvSpPr>
          <p:nvPr/>
        </p:nvSpPr>
        <p:spPr bwMode="auto">
          <a:xfrm>
            <a:off x="1828797" y="312738"/>
            <a:ext cx="92647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400" b="1" dirty="0">
                <a:solidFill>
                  <a:srgbClr val="1654BD"/>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大模型上车！智界</a:t>
            </a:r>
            <a:r>
              <a:rPr lang="en-US" altLang="zh-CN" sz="2400" b="1" dirty="0">
                <a:solidFill>
                  <a:srgbClr val="1654BD"/>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S7</a:t>
            </a:r>
            <a:r>
              <a:rPr lang="zh-CN" altLang="en-US" sz="2400" b="1" dirty="0">
                <a:solidFill>
                  <a:srgbClr val="1654BD"/>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上的车载小艺化身“海螺姑娘”</a:t>
            </a:r>
          </a:p>
        </p:txBody>
      </p:sp>
      <p:sp>
        <p:nvSpPr>
          <p:cNvPr id="6" name="文本框 5"/>
          <p:cNvSpPr txBox="1"/>
          <p:nvPr/>
        </p:nvSpPr>
        <p:spPr>
          <a:xfrm>
            <a:off x="300038" y="312738"/>
            <a:ext cx="1258306" cy="461665"/>
          </a:xfrm>
          <a:prstGeom prst="rect">
            <a:avLst/>
          </a:prstGeom>
          <a:noFill/>
        </p:spPr>
        <p:txBody>
          <a:bodyPr wrap="square" rtlCol="0">
            <a:spAutoFit/>
          </a:bodyPr>
          <a:lstStyle/>
          <a:p>
            <a:r>
              <a:rPr lang="zh-CN" altLang="en-US" sz="2400" b="1" dirty="0">
                <a:solidFill>
                  <a:srgbClr val="1654BD"/>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资讯篇</a:t>
            </a:r>
          </a:p>
        </p:txBody>
      </p:sp>
      <p:cxnSp>
        <p:nvCxnSpPr>
          <p:cNvPr id="7" name="直接连接符 6"/>
          <p:cNvCxnSpPr/>
          <p:nvPr/>
        </p:nvCxnSpPr>
        <p:spPr>
          <a:xfrm>
            <a:off x="299963" y="908050"/>
            <a:ext cx="11592000" cy="0"/>
          </a:xfrm>
          <a:prstGeom prst="line">
            <a:avLst/>
          </a:prstGeom>
          <a:ln w="28575">
            <a:solidFill>
              <a:srgbClr val="01AFEF"/>
            </a:solidFill>
          </a:ln>
        </p:spPr>
        <p:style>
          <a:lnRef idx="1">
            <a:schemeClr val="accent1"/>
          </a:lnRef>
          <a:fillRef idx="0">
            <a:schemeClr val="accent1"/>
          </a:fillRef>
          <a:effectRef idx="0">
            <a:schemeClr val="accent1"/>
          </a:effectRef>
          <a:fontRef idx="minor">
            <a:schemeClr val="tx1"/>
          </a:fontRef>
        </p:style>
      </p:cxnSp>
      <p:sp>
        <p:nvSpPr>
          <p:cNvPr id="8" name="内容占位符 43">
            <a:extLst>
              <a:ext uri="{FF2B5EF4-FFF2-40B4-BE49-F238E27FC236}">
                <a16:creationId xmlns:a16="http://schemas.microsoft.com/office/drawing/2014/main" id="{E98A1CEE-6CB1-BB40-B5CB-FFEA3DEB6927}"/>
              </a:ext>
            </a:extLst>
          </p:cNvPr>
          <p:cNvSpPr>
            <a:spLocks noGrp="1"/>
          </p:cNvSpPr>
          <p:nvPr>
            <p:ph sz="quarter" idx="12"/>
          </p:nvPr>
        </p:nvSpPr>
        <p:spPr>
          <a:xfrm>
            <a:off x="388636" y="919724"/>
            <a:ext cx="11646951" cy="626764"/>
          </a:xfrm>
        </p:spPr>
        <p:txBody>
          <a:bodyPr/>
          <a:lstStyle/>
          <a:p>
            <a:r>
              <a:rPr lang="zh-CN" altLang="en-US" sz="1400" dirty="0">
                <a:solidFill>
                  <a:srgbClr val="5D5E5C"/>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在</a:t>
            </a:r>
            <a:r>
              <a:rPr lang="en-US" altLang="zh-CN" sz="1400" dirty="0">
                <a:solidFill>
                  <a:srgbClr val="5D5E5C"/>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11</a:t>
            </a:r>
            <a:r>
              <a:rPr lang="zh-CN" altLang="en-US" sz="1400" dirty="0">
                <a:solidFill>
                  <a:srgbClr val="5D5E5C"/>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月</a:t>
            </a:r>
            <a:r>
              <a:rPr lang="en-US" altLang="zh-CN" sz="1400" dirty="0">
                <a:solidFill>
                  <a:srgbClr val="5D5E5C"/>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28</a:t>
            </a:r>
            <a:r>
              <a:rPr lang="zh-CN" altLang="en-US" sz="1400" dirty="0">
                <a:solidFill>
                  <a:srgbClr val="5D5E5C"/>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日的智界</a:t>
            </a:r>
            <a:r>
              <a:rPr lang="en-US" altLang="zh-CN" sz="1400" dirty="0">
                <a:solidFill>
                  <a:srgbClr val="5D5E5C"/>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S7</a:t>
            </a:r>
            <a:r>
              <a:rPr lang="zh-CN" altLang="en-US" sz="1400" dirty="0">
                <a:solidFill>
                  <a:srgbClr val="5D5E5C"/>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发布会上，余承东宣布，智界</a:t>
            </a:r>
            <a:r>
              <a:rPr lang="en-US" altLang="zh-CN" sz="1400" dirty="0">
                <a:solidFill>
                  <a:srgbClr val="5D5E5C"/>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S7</a:t>
            </a:r>
            <a:r>
              <a:rPr lang="zh-CN" altLang="en-US" sz="1400" dirty="0">
                <a:solidFill>
                  <a:srgbClr val="5D5E5C"/>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上的智慧助手小艺将接入盘古大模型</a:t>
            </a:r>
            <a:r>
              <a:rPr lang="en-US" altLang="zh-CN" sz="1400" dirty="0">
                <a:solidFill>
                  <a:srgbClr val="5D5E5C"/>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a:t>
            </a:r>
            <a:r>
              <a:rPr lang="zh-CN" altLang="en-US" sz="1400" dirty="0">
                <a:solidFill>
                  <a:srgbClr val="5D5E5C"/>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在盘古大模型的加持下，我们所感受到的人车交互体验究竟会有什么样的改观？</a:t>
            </a:r>
          </a:p>
        </p:txBody>
      </p:sp>
      <p:grpSp>
        <p:nvGrpSpPr>
          <p:cNvPr id="9" name="组合 8"/>
          <p:cNvGrpSpPr/>
          <p:nvPr/>
        </p:nvGrpSpPr>
        <p:grpSpPr>
          <a:xfrm>
            <a:off x="10098025" y="1657807"/>
            <a:ext cx="1937562" cy="5072430"/>
            <a:chOff x="9916982" y="1669682"/>
            <a:chExt cx="1937562" cy="5072430"/>
          </a:xfrm>
        </p:grpSpPr>
        <p:sp>
          <p:nvSpPr>
            <p:cNvPr id="10" name="矩形 9"/>
            <p:cNvSpPr/>
            <p:nvPr/>
          </p:nvSpPr>
          <p:spPr>
            <a:xfrm>
              <a:off x="9916982" y="2139045"/>
              <a:ext cx="1937562" cy="4603067"/>
            </a:xfrm>
            <a:prstGeom prst="rect">
              <a:avLst/>
            </a:prstGeom>
            <a:noFill/>
            <a:ln>
              <a:solidFill>
                <a:srgbClr val="BCBCBC"/>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vert="horz" lIns="251999" rIns="251999" rtlCol="0" anchor="ctr"/>
            <a:lstStyle/>
            <a:p>
              <a:pPr algn="ctr">
                <a:lnSpc>
                  <a:spcPct val="120000"/>
                </a:lnSpc>
              </a:pPr>
              <a:endParaRPr lang="en-US" altLang="zh-CN" sz="1600" b="1" dirty="0">
                <a:solidFill>
                  <a:srgbClr val="0F548D"/>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endParaRPr>
            </a:p>
          </p:txBody>
        </p:sp>
        <p:sp>
          <p:nvSpPr>
            <p:cNvPr id="11" name="矩形 10"/>
            <p:cNvSpPr/>
            <p:nvPr/>
          </p:nvSpPr>
          <p:spPr>
            <a:xfrm>
              <a:off x="9916982" y="1669682"/>
              <a:ext cx="1937561" cy="430092"/>
            </a:xfrm>
            <a:prstGeom prst="rect">
              <a:avLst/>
            </a:prstGeom>
            <a:solidFill>
              <a:srgbClr val="C00000"/>
            </a:solidFill>
            <a:ln>
              <a:noFill/>
            </a:ln>
            <a:effectLst>
              <a:outerShdw blurRad="50800" dist="38100" dir="2700000" algn="tl" rotWithShape="0">
                <a:prstClr val="black">
                  <a:alpha val="40000"/>
                </a:prstClr>
              </a:outerShdw>
            </a:effectLst>
          </p:spPr>
          <p:style>
            <a:lnRef idx="3">
              <a:schemeClr val="lt1"/>
            </a:lnRef>
            <a:fillRef idx="1">
              <a:schemeClr val="accent3"/>
            </a:fillRef>
            <a:effectRef idx="1">
              <a:schemeClr val="accent3"/>
            </a:effectRef>
            <a:fontRef idx="minor">
              <a:schemeClr val="lt1"/>
            </a:fontRef>
          </p:style>
          <p:txBody>
            <a:bodyPr rtlCol="0" anchor="ctr"/>
            <a:lstStyle/>
            <a:p>
              <a:pPr algn="ctr"/>
              <a:r>
                <a:rPr lang="zh-CN" altLang="en-US" sz="1600" b="1" dirty="0">
                  <a:solidFill>
                    <a:schemeClr val="bg1"/>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专家点评</a:t>
              </a:r>
              <a:endParaRPr lang="en-US" altLang="zh-CN" sz="1600" b="1" dirty="0">
                <a:solidFill>
                  <a:schemeClr val="bg1"/>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endParaRPr>
            </a:p>
          </p:txBody>
        </p:sp>
      </p:grpSp>
      <p:sp>
        <p:nvSpPr>
          <p:cNvPr id="12" name="圆角矩形 11"/>
          <p:cNvSpPr/>
          <p:nvPr/>
        </p:nvSpPr>
        <p:spPr>
          <a:xfrm>
            <a:off x="1458410" y="1663059"/>
            <a:ext cx="8515446" cy="1058713"/>
          </a:xfrm>
          <a:prstGeom prst="roundRect">
            <a:avLst>
              <a:gd name="adj" fmla="val 6822"/>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zh-CN" altLang="en-US" sz="1200" b="1" dirty="0">
                <a:solidFill>
                  <a:srgbClr val="05073B"/>
                </a:solidFill>
                <a:latin typeface="微软雅黑" panose="020B0503020204020204" pitchFamily="34" charset="-122"/>
                <a:ea typeface="微软雅黑" panose="020B0503020204020204" pitchFamily="34" charset="-122"/>
                <a:sym typeface="微软雅黑" panose="020B0503020204020204" pitchFamily="34" charset="-122"/>
              </a:rPr>
              <a:t>盘古大模型是智慧助手小艺的“大脑”或“思维”</a:t>
            </a:r>
            <a:r>
              <a:rPr lang="zh-CN" altLang="en-US" sz="1200" b="0" dirty="0">
                <a:solidFill>
                  <a:srgbClr val="05073B"/>
                </a:solidFill>
                <a:latin typeface="微软雅黑" panose="020B0503020204020204" pitchFamily="34" charset="-122"/>
                <a:ea typeface="微软雅黑" panose="020B0503020204020204" pitchFamily="34" charset="-122"/>
                <a:sym typeface="微软雅黑" panose="020B0503020204020204" pitchFamily="34" charset="-122"/>
              </a:rPr>
              <a:t>，旨在通过分析海量数据，帮助小艺变得更聪明，进而帮助用户完成更多工作。车载智慧助手小艺在智界</a:t>
            </a:r>
            <a:r>
              <a:rPr lang="en-US" altLang="zh-CN" sz="1200" b="0" dirty="0">
                <a:solidFill>
                  <a:srgbClr val="05073B"/>
                </a:solidFill>
                <a:latin typeface="微软雅黑" panose="020B0503020204020204" pitchFamily="34" charset="-122"/>
                <a:ea typeface="微软雅黑" panose="020B0503020204020204" pitchFamily="34" charset="-122"/>
                <a:sym typeface="微软雅黑" panose="020B0503020204020204" pitchFamily="34" charset="-122"/>
              </a:rPr>
              <a:t>S7</a:t>
            </a:r>
            <a:r>
              <a:rPr lang="zh-CN" altLang="en-US" sz="1200" b="0" dirty="0">
                <a:solidFill>
                  <a:srgbClr val="05073B"/>
                </a:solidFill>
                <a:latin typeface="微软雅黑" panose="020B0503020204020204" pitchFamily="34" charset="-122"/>
                <a:ea typeface="微软雅黑" panose="020B0503020204020204" pitchFamily="34" charset="-122"/>
                <a:sym typeface="微软雅黑" panose="020B0503020204020204" pitchFamily="34" charset="-122"/>
              </a:rPr>
              <a:t>上</a:t>
            </a:r>
            <a:r>
              <a:rPr lang="zh-CN" altLang="en-US" sz="1200" b="1" dirty="0">
                <a:solidFill>
                  <a:srgbClr val="05073B"/>
                </a:solidFill>
                <a:latin typeface="微软雅黑" panose="020B0503020204020204" pitchFamily="34" charset="-122"/>
                <a:ea typeface="微软雅黑" panose="020B0503020204020204" pitchFamily="34" charset="-122"/>
                <a:sym typeface="微软雅黑" panose="020B0503020204020204" pitchFamily="34" charset="-122"/>
              </a:rPr>
              <a:t>依托于盘古大模型，结合增强</a:t>
            </a:r>
            <a:r>
              <a:rPr lang="en-US" altLang="zh-CN" sz="1200" b="1" dirty="0">
                <a:solidFill>
                  <a:srgbClr val="05073B"/>
                </a:solidFill>
                <a:latin typeface="微软雅黑" panose="020B0503020204020204" pitchFamily="34" charset="-122"/>
                <a:ea typeface="微软雅黑" panose="020B0503020204020204" pitchFamily="34" charset="-122"/>
                <a:sym typeface="微软雅黑" panose="020B0503020204020204" pitchFamily="34" charset="-122"/>
              </a:rPr>
              <a:t>ASR</a:t>
            </a:r>
            <a:r>
              <a:rPr lang="zh-CN" altLang="en-US" sz="1200" b="1" dirty="0">
                <a:solidFill>
                  <a:srgbClr val="05073B"/>
                </a:solidFill>
                <a:latin typeface="微软雅黑" panose="020B0503020204020204" pitchFamily="34" charset="-122"/>
                <a:ea typeface="微软雅黑" panose="020B0503020204020204" pitchFamily="34" charset="-122"/>
                <a:sym typeface="微软雅黑" panose="020B0503020204020204" pitchFamily="34" charset="-122"/>
              </a:rPr>
              <a:t>、全双工等技术</a:t>
            </a:r>
            <a:r>
              <a:rPr lang="zh-CN" altLang="en-US" sz="1200" b="0" dirty="0">
                <a:solidFill>
                  <a:srgbClr val="05073B"/>
                </a:solidFill>
                <a:latin typeface="微软雅黑" panose="020B0503020204020204" pitchFamily="34" charset="-122"/>
                <a:ea typeface="微软雅黑" panose="020B0503020204020204" pitchFamily="34" charset="-122"/>
                <a:sym typeface="微软雅黑" panose="020B0503020204020204" pitchFamily="34" charset="-122"/>
              </a:rPr>
              <a:t>，具备强大的自然语言理解能力，能听懂并理解用户的自然语言，让对话交互体验变得更自然流畅。通过针对出行场景学习大量数据，小艺的理解能力也得到大幅度提升，</a:t>
            </a:r>
            <a:r>
              <a:rPr lang="zh-CN" altLang="en-US" sz="1200" b="1" dirty="0">
                <a:solidFill>
                  <a:srgbClr val="05073B"/>
                </a:solidFill>
                <a:latin typeface="微软雅黑" panose="020B0503020204020204" pitchFamily="34" charset="-122"/>
                <a:ea typeface="微软雅黑" panose="020B0503020204020204" pitchFamily="34" charset="-122"/>
                <a:sym typeface="微软雅黑" panose="020B0503020204020204" pitchFamily="34" charset="-122"/>
              </a:rPr>
              <a:t>解决“车机听不懂人话”、“人机沟通不流畅”的难题</a:t>
            </a:r>
            <a:endParaRPr lang="zh-CN" altLang="en-US" sz="1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12"/>
          <p:cNvSpPr/>
          <p:nvPr/>
        </p:nvSpPr>
        <p:spPr>
          <a:xfrm>
            <a:off x="157628" y="2462600"/>
            <a:ext cx="1338828" cy="338554"/>
          </a:xfrm>
          <a:prstGeom prst="rect">
            <a:avLst/>
          </a:prstGeom>
        </p:spPr>
        <p:txBody>
          <a:bodyPr wrap="square">
            <a:spAutoFit/>
          </a:bodyPr>
          <a:lstStyle/>
          <a:p>
            <a:r>
              <a:rPr lang="zh-CN" altLang="en-US" sz="1600" b="1" dirty="0">
                <a:solidFill>
                  <a:srgbClr val="05073B"/>
                </a:solidFill>
                <a:latin typeface="微软雅黑" panose="020B0503020204020204" pitchFamily="34" charset="-122"/>
                <a:ea typeface="微软雅黑" panose="020B0503020204020204" pitchFamily="34" charset="-122"/>
                <a:sym typeface="微软雅黑" panose="020B0503020204020204" pitchFamily="34" charset="-122"/>
              </a:rPr>
              <a:t>盘古大模型</a:t>
            </a:r>
            <a:endParaRPr lang="zh-CN" altLang="en-US" sz="16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1617296" y="3347288"/>
            <a:ext cx="3402820" cy="281028"/>
          </a:xfrm>
          <a:prstGeom prst="rect">
            <a:avLst/>
          </a:prstGeom>
          <a:solidFill>
            <a:schemeClr val="bg1"/>
          </a:solidFill>
          <a:ln>
            <a:solidFill>
              <a:srgbClr val="9DA9D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1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座舱温度偏高</a:t>
            </a:r>
          </a:p>
        </p:txBody>
      </p:sp>
      <p:sp>
        <p:nvSpPr>
          <p:cNvPr id="15" name="矩形 14"/>
          <p:cNvSpPr/>
          <p:nvPr/>
        </p:nvSpPr>
        <p:spPr>
          <a:xfrm>
            <a:off x="1616836" y="3867412"/>
            <a:ext cx="3403280" cy="318796"/>
          </a:xfrm>
          <a:prstGeom prst="rect">
            <a:avLst/>
          </a:prstGeom>
          <a:solidFill>
            <a:schemeClr val="bg1"/>
          </a:solidFill>
          <a:ln>
            <a:solidFill>
              <a:srgbClr val="9DA9D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1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小艺主动建议开启恒温自适应模式</a:t>
            </a:r>
          </a:p>
        </p:txBody>
      </p:sp>
      <p:sp>
        <p:nvSpPr>
          <p:cNvPr id="16" name="矩形 15"/>
          <p:cNvSpPr/>
          <p:nvPr/>
        </p:nvSpPr>
        <p:spPr>
          <a:xfrm>
            <a:off x="1609445" y="4425304"/>
            <a:ext cx="3410671" cy="355876"/>
          </a:xfrm>
          <a:prstGeom prst="rect">
            <a:avLst/>
          </a:prstGeom>
          <a:solidFill>
            <a:schemeClr val="bg1"/>
          </a:solidFill>
          <a:ln>
            <a:solidFill>
              <a:srgbClr val="9DA9D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1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小艺：“是否需要开启恒温自适应模式呢 “？</a:t>
            </a:r>
          </a:p>
        </p:txBody>
      </p:sp>
      <p:sp>
        <p:nvSpPr>
          <p:cNvPr id="17" name="矩形 16"/>
          <p:cNvSpPr/>
          <p:nvPr/>
        </p:nvSpPr>
        <p:spPr>
          <a:xfrm>
            <a:off x="1609445" y="5020277"/>
            <a:ext cx="3410671" cy="344920"/>
          </a:xfrm>
          <a:prstGeom prst="rect">
            <a:avLst/>
          </a:prstGeom>
          <a:solidFill>
            <a:schemeClr val="bg1"/>
          </a:solidFill>
          <a:ln>
            <a:solidFill>
              <a:srgbClr val="9DA9D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1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用户：“确认”</a:t>
            </a:r>
          </a:p>
        </p:txBody>
      </p:sp>
      <p:sp>
        <p:nvSpPr>
          <p:cNvPr id="18" name="矩形 17"/>
          <p:cNvSpPr/>
          <p:nvPr/>
        </p:nvSpPr>
        <p:spPr>
          <a:xfrm>
            <a:off x="1616836" y="5604294"/>
            <a:ext cx="3403280" cy="321422"/>
          </a:xfrm>
          <a:prstGeom prst="rect">
            <a:avLst/>
          </a:prstGeom>
          <a:solidFill>
            <a:schemeClr val="accent1">
              <a:lumMod val="50000"/>
            </a:schemeClr>
          </a:solidFill>
          <a:ln>
            <a:solidFill>
              <a:srgbClr val="9DA9D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1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小艺打开空调的自动制冷与座椅通风功能</a:t>
            </a:r>
          </a:p>
        </p:txBody>
      </p:sp>
      <p:sp>
        <p:nvSpPr>
          <p:cNvPr id="19" name="矩形 18"/>
          <p:cNvSpPr/>
          <p:nvPr/>
        </p:nvSpPr>
        <p:spPr>
          <a:xfrm>
            <a:off x="1849756" y="2862586"/>
            <a:ext cx="2937898" cy="457676"/>
          </a:xfrm>
          <a:prstGeom prst="rect">
            <a:avLst/>
          </a:prstGeom>
          <a:solidFill>
            <a:schemeClr val="bg1"/>
          </a:solidFill>
          <a:ln>
            <a:solidFill>
              <a:srgbClr val="9DA9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主动感知情绪，车载智慧助手小艺知冷暖</a:t>
            </a:r>
          </a:p>
        </p:txBody>
      </p:sp>
      <p:sp>
        <p:nvSpPr>
          <p:cNvPr id="20" name="矩形 19"/>
          <p:cNvSpPr/>
          <p:nvPr/>
        </p:nvSpPr>
        <p:spPr>
          <a:xfrm>
            <a:off x="6756304" y="2862585"/>
            <a:ext cx="2936276" cy="458017"/>
          </a:xfrm>
          <a:prstGeom prst="rect">
            <a:avLst/>
          </a:prstGeom>
          <a:solidFill>
            <a:schemeClr val="bg1"/>
          </a:solidFill>
          <a:ln>
            <a:solidFill>
              <a:srgbClr val="9DA9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车载智慧助手小艺，将化身“海螺姑娘”</a:t>
            </a:r>
          </a:p>
        </p:txBody>
      </p:sp>
      <p:sp>
        <p:nvSpPr>
          <p:cNvPr id="21" name="矩形 20"/>
          <p:cNvSpPr/>
          <p:nvPr/>
        </p:nvSpPr>
        <p:spPr>
          <a:xfrm>
            <a:off x="6643135" y="3347288"/>
            <a:ext cx="3230531" cy="281028"/>
          </a:xfrm>
          <a:prstGeom prst="rect">
            <a:avLst/>
          </a:prstGeom>
          <a:solidFill>
            <a:schemeClr val="bg1"/>
          </a:solidFill>
          <a:ln>
            <a:solidFill>
              <a:srgbClr val="9DA9D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1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仪表盘上亮起故障灯</a:t>
            </a:r>
          </a:p>
        </p:txBody>
      </p:sp>
      <p:sp>
        <p:nvSpPr>
          <p:cNvPr id="22" name="矩形 21"/>
          <p:cNvSpPr/>
          <p:nvPr/>
        </p:nvSpPr>
        <p:spPr>
          <a:xfrm>
            <a:off x="6643136" y="3825706"/>
            <a:ext cx="3230070" cy="281028"/>
          </a:xfrm>
          <a:prstGeom prst="rect">
            <a:avLst/>
          </a:prstGeom>
          <a:solidFill>
            <a:schemeClr val="bg1"/>
          </a:solidFill>
          <a:ln>
            <a:solidFill>
              <a:srgbClr val="9DA9D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1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用户：“小艺小艺，这个黄色图标是什么“？</a:t>
            </a:r>
          </a:p>
        </p:txBody>
      </p:sp>
      <p:sp>
        <p:nvSpPr>
          <p:cNvPr id="23" name="矩形 22"/>
          <p:cNvSpPr/>
          <p:nvPr/>
        </p:nvSpPr>
        <p:spPr>
          <a:xfrm>
            <a:off x="6643135" y="4304124"/>
            <a:ext cx="3206921" cy="281028"/>
          </a:xfrm>
          <a:prstGeom prst="rect">
            <a:avLst/>
          </a:prstGeom>
          <a:solidFill>
            <a:schemeClr val="bg1"/>
          </a:solidFill>
          <a:ln>
            <a:solidFill>
              <a:srgbClr val="9DA9D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1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小艺识别并反馈问题</a:t>
            </a:r>
          </a:p>
        </p:txBody>
      </p:sp>
      <p:sp>
        <p:nvSpPr>
          <p:cNvPr id="24" name="矩形 23"/>
          <p:cNvSpPr/>
          <p:nvPr/>
        </p:nvSpPr>
        <p:spPr>
          <a:xfrm>
            <a:off x="6643135" y="4782542"/>
            <a:ext cx="3230071" cy="366898"/>
          </a:xfrm>
          <a:prstGeom prst="rect">
            <a:avLst/>
          </a:prstGeom>
          <a:solidFill>
            <a:schemeClr val="bg1"/>
          </a:solidFill>
          <a:ln>
            <a:solidFill>
              <a:srgbClr val="9DA9D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1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小艺：“当前胎压报警指示灯点亮，右后轮胎压为</a:t>
            </a:r>
            <a:r>
              <a:rPr lang="en-US" altLang="zh-CN" sz="11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1.5bar</a:t>
            </a:r>
            <a:r>
              <a:rPr lang="zh-CN" altLang="en-US" sz="11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11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1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矩形 24"/>
          <p:cNvSpPr/>
          <p:nvPr/>
        </p:nvSpPr>
        <p:spPr>
          <a:xfrm>
            <a:off x="6643135" y="5346830"/>
            <a:ext cx="3230071" cy="281028"/>
          </a:xfrm>
          <a:prstGeom prst="rect">
            <a:avLst/>
          </a:prstGeom>
          <a:solidFill>
            <a:schemeClr val="bg1"/>
          </a:solidFill>
          <a:ln>
            <a:solidFill>
              <a:srgbClr val="9DA9D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1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根据小艺回答追问：“胎压过低了怎么办？”</a:t>
            </a:r>
          </a:p>
        </p:txBody>
      </p:sp>
      <p:sp>
        <p:nvSpPr>
          <p:cNvPr id="26" name="矩形 25"/>
          <p:cNvSpPr/>
          <p:nvPr/>
        </p:nvSpPr>
        <p:spPr>
          <a:xfrm>
            <a:off x="6643135" y="5825250"/>
            <a:ext cx="3237497" cy="426294"/>
          </a:xfrm>
          <a:prstGeom prst="rect">
            <a:avLst/>
          </a:prstGeom>
          <a:solidFill>
            <a:schemeClr val="accent1">
              <a:lumMod val="50000"/>
            </a:schemeClr>
          </a:solidFill>
          <a:ln>
            <a:solidFill>
              <a:srgbClr val="9DA9D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1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无需准确描述</a:t>
            </a:r>
            <a:r>
              <a:rPr lang="en-US" altLang="zh-CN" sz="11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1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小艺即可提供准确的回复以及操作安全事项</a:t>
            </a:r>
          </a:p>
        </p:txBody>
      </p:sp>
      <p:sp>
        <p:nvSpPr>
          <p:cNvPr id="27" name="燕尾形 26"/>
          <p:cNvSpPr/>
          <p:nvPr/>
        </p:nvSpPr>
        <p:spPr>
          <a:xfrm rot="5400000">
            <a:off x="3207239" y="3601834"/>
            <a:ext cx="222934" cy="292088"/>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圆角矩形 27"/>
          <p:cNvSpPr/>
          <p:nvPr/>
        </p:nvSpPr>
        <p:spPr>
          <a:xfrm>
            <a:off x="174707" y="3034052"/>
            <a:ext cx="1450690" cy="3169369"/>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lnSpc>
                <a:spcPct val="130000"/>
              </a:lnSpc>
              <a:buFont typeface="Wingdings" panose="05000000000000000000" pitchFamily="2" charset="2"/>
              <a:buChar char="p"/>
            </a:pPr>
            <a:r>
              <a:rPr lang="zh-CN" altLang="en-US" sz="12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以往，如果我们在车内觉得温度不合适，首先就是</a:t>
            </a:r>
            <a:r>
              <a:rPr lang="zh-CN" altLang="en-US" sz="1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手动调节温度或者开闭车窗</a:t>
            </a:r>
            <a:endParaRPr lang="en-US" altLang="zh-CN" sz="1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pPr marL="171450" indent="-171450">
              <a:lnSpc>
                <a:spcPct val="130000"/>
              </a:lnSpc>
              <a:buFont typeface="Wingdings" panose="05000000000000000000" pitchFamily="2" charset="2"/>
              <a:buChar char="p"/>
            </a:pPr>
            <a:endParaRPr lang="zh-CN" altLang="en-US" sz="12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pPr marL="171450" indent="-171450">
              <a:lnSpc>
                <a:spcPct val="130000"/>
              </a:lnSpc>
              <a:buFont typeface="Wingdings" panose="05000000000000000000" pitchFamily="2" charset="2"/>
              <a:buChar char="p"/>
            </a:pPr>
            <a:r>
              <a:rPr lang="zh-CN" altLang="en-US" sz="12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在盘古大模型的加持下，小艺，</a:t>
            </a:r>
            <a:r>
              <a:rPr lang="zh-CN" altLang="en-US" sz="1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却能够实现主动的感知</a:t>
            </a:r>
          </a:p>
        </p:txBody>
      </p:sp>
      <p:sp>
        <p:nvSpPr>
          <p:cNvPr id="29" name="圆角矩形 28"/>
          <p:cNvSpPr/>
          <p:nvPr/>
        </p:nvSpPr>
        <p:spPr>
          <a:xfrm>
            <a:off x="5244476" y="3034051"/>
            <a:ext cx="1414346" cy="3169369"/>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lnSpc>
                <a:spcPct val="130000"/>
              </a:lnSpc>
              <a:buFont typeface="Wingdings" panose="05000000000000000000" pitchFamily="2" charset="2"/>
              <a:buChar char="p"/>
            </a:pPr>
            <a:r>
              <a:rPr lang="zh-CN" altLang="en-US" sz="12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仅依靠</a:t>
            </a:r>
            <a:r>
              <a:rPr lang="zh-CN" altLang="en-US" sz="1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被动人机交互</a:t>
            </a:r>
            <a:r>
              <a:rPr lang="zh-CN" altLang="en-US" sz="12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，人车之间的沟通不够顺畅。例如，新手司机</a:t>
            </a:r>
            <a:r>
              <a:rPr lang="zh-CN" altLang="en-US" sz="1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看不懂车辆仪表盘的故障图标</a:t>
            </a:r>
            <a:endParaRPr lang="en-US" altLang="zh-CN" sz="1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pPr marL="171450" indent="-171450">
              <a:lnSpc>
                <a:spcPct val="130000"/>
              </a:lnSpc>
              <a:buFont typeface="Wingdings" panose="05000000000000000000" pitchFamily="2" charset="2"/>
              <a:buChar char="p"/>
            </a:pPr>
            <a:endParaRPr lang="en-US" altLang="zh-CN" sz="12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pPr marL="171450" indent="-171450">
              <a:lnSpc>
                <a:spcPct val="130000"/>
              </a:lnSpc>
              <a:buFont typeface="Wingdings" panose="05000000000000000000" pitchFamily="2" charset="2"/>
              <a:buChar char="p"/>
            </a:pPr>
            <a:r>
              <a:rPr lang="zh-CN" altLang="en-US" sz="12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而基于盘古大模型，</a:t>
            </a:r>
            <a:r>
              <a:rPr lang="zh-CN" altLang="en-US" sz="1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小艺化身专属行车顾问</a:t>
            </a:r>
          </a:p>
        </p:txBody>
      </p:sp>
      <p:sp>
        <p:nvSpPr>
          <p:cNvPr id="30" name="圆角矩形 29"/>
          <p:cNvSpPr/>
          <p:nvPr/>
        </p:nvSpPr>
        <p:spPr>
          <a:xfrm>
            <a:off x="1617296" y="2822757"/>
            <a:ext cx="3402820" cy="3495554"/>
          </a:xfrm>
          <a:prstGeom prst="roundRect">
            <a:avLst>
              <a:gd name="adj" fmla="val 4415"/>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圆角矩形 30"/>
          <p:cNvSpPr/>
          <p:nvPr/>
        </p:nvSpPr>
        <p:spPr>
          <a:xfrm>
            <a:off x="6650101" y="2822757"/>
            <a:ext cx="3223565" cy="3495554"/>
          </a:xfrm>
          <a:prstGeom prst="roundRect">
            <a:avLst>
              <a:gd name="adj" fmla="val 4415"/>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燕尾形 31"/>
          <p:cNvSpPr/>
          <p:nvPr/>
        </p:nvSpPr>
        <p:spPr>
          <a:xfrm rot="5400000">
            <a:off x="3207239" y="4151630"/>
            <a:ext cx="222934" cy="292088"/>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燕尾形 32"/>
          <p:cNvSpPr/>
          <p:nvPr/>
        </p:nvSpPr>
        <p:spPr>
          <a:xfrm rot="5400000">
            <a:off x="3207239" y="4746603"/>
            <a:ext cx="222934" cy="292088"/>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燕尾形 33"/>
          <p:cNvSpPr/>
          <p:nvPr/>
        </p:nvSpPr>
        <p:spPr>
          <a:xfrm rot="5400000">
            <a:off x="3207239" y="5323513"/>
            <a:ext cx="222934" cy="292088"/>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燕尾形 34"/>
          <p:cNvSpPr/>
          <p:nvPr/>
        </p:nvSpPr>
        <p:spPr>
          <a:xfrm rot="5400000">
            <a:off x="8150416" y="3562653"/>
            <a:ext cx="222934" cy="292088"/>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燕尾形 35"/>
          <p:cNvSpPr/>
          <p:nvPr/>
        </p:nvSpPr>
        <p:spPr>
          <a:xfrm rot="5400000">
            <a:off x="8135128" y="5130604"/>
            <a:ext cx="222934" cy="292088"/>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燕尾形 36"/>
          <p:cNvSpPr/>
          <p:nvPr/>
        </p:nvSpPr>
        <p:spPr>
          <a:xfrm rot="5400000">
            <a:off x="8150416" y="4069457"/>
            <a:ext cx="222934" cy="292088"/>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燕尾形 37"/>
          <p:cNvSpPr/>
          <p:nvPr/>
        </p:nvSpPr>
        <p:spPr>
          <a:xfrm rot="5400000">
            <a:off x="8150416" y="4556557"/>
            <a:ext cx="222934" cy="292088"/>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燕尾形 38"/>
          <p:cNvSpPr/>
          <p:nvPr/>
        </p:nvSpPr>
        <p:spPr>
          <a:xfrm rot="5400000">
            <a:off x="8150416" y="5588436"/>
            <a:ext cx="222934" cy="292088"/>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圆角矩形 39"/>
          <p:cNvSpPr/>
          <p:nvPr/>
        </p:nvSpPr>
        <p:spPr>
          <a:xfrm>
            <a:off x="167756" y="6390061"/>
            <a:ext cx="9806100" cy="467939"/>
          </a:xfrm>
          <a:prstGeom prst="roundRect">
            <a:avLst>
              <a:gd name="adj" fmla="val 6822"/>
            </a:avLst>
          </a:prstGeom>
          <a:noFill/>
          <a:ln w="28575">
            <a:solidFill>
              <a:schemeClr val="bg1">
                <a:lumMod val="85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lnSpc>
                <a:spcPct val="130000"/>
              </a:lnSpc>
              <a:buFont typeface="Arial" panose="020B0604020202020204" pitchFamily="34" charset="0"/>
              <a:buChar char="•"/>
            </a:pPr>
            <a:r>
              <a:rPr lang="zh-CN" altLang="en-US" sz="1100" b="1" dirty="0">
                <a:solidFill>
                  <a:schemeClr val="accent4">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盘古大模型加持下的相关功能支持中国大陆地区搭载</a:t>
            </a:r>
            <a:r>
              <a:rPr lang="en-US" altLang="zh-CN" sz="1100" b="1" dirty="0" err="1">
                <a:solidFill>
                  <a:schemeClr val="accent4">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HarmonyOS</a:t>
            </a:r>
            <a:r>
              <a:rPr lang="en-US" altLang="zh-CN" sz="1100" b="1" dirty="0">
                <a:solidFill>
                  <a:schemeClr val="accent4">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4.0</a:t>
            </a:r>
            <a:r>
              <a:rPr lang="zh-CN" altLang="en-US" sz="1100" b="1" dirty="0">
                <a:solidFill>
                  <a:schemeClr val="accent4">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版本的华为智选车全系车型。预计在</a:t>
            </a:r>
            <a:r>
              <a:rPr lang="en-US" altLang="zh-CN" sz="1100" b="1" dirty="0">
                <a:solidFill>
                  <a:schemeClr val="accent4">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2024</a:t>
            </a:r>
            <a:r>
              <a:rPr lang="zh-CN" altLang="en-US" sz="1100" b="1" dirty="0">
                <a:solidFill>
                  <a:schemeClr val="accent4">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年</a:t>
            </a:r>
            <a:r>
              <a:rPr lang="en-US" altLang="zh-CN" sz="1100" b="1" dirty="0">
                <a:solidFill>
                  <a:schemeClr val="accent4">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1100" b="1" dirty="0">
                <a:solidFill>
                  <a:schemeClr val="accent4">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月</a:t>
            </a:r>
            <a:r>
              <a:rPr lang="en-US" altLang="zh-CN" sz="1100" b="1" dirty="0">
                <a:solidFill>
                  <a:schemeClr val="accent4">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OTA</a:t>
            </a:r>
            <a:r>
              <a:rPr lang="zh-CN" altLang="en-US" sz="1100" b="1" dirty="0">
                <a:solidFill>
                  <a:schemeClr val="accent4">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版本升级后可体验</a:t>
            </a:r>
            <a:endParaRPr lang="en-US" altLang="zh-CN" sz="1100" b="1" dirty="0">
              <a:solidFill>
                <a:schemeClr val="accent4">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marL="171450" indent="-171450">
              <a:lnSpc>
                <a:spcPct val="130000"/>
              </a:lnSpc>
              <a:buFont typeface="Arial" panose="020B0604020202020204" pitchFamily="34" charset="0"/>
              <a:buChar char="•"/>
            </a:pPr>
            <a:r>
              <a:rPr lang="zh-CN" altLang="en-US" sz="1100" b="1" dirty="0">
                <a:solidFill>
                  <a:schemeClr val="accent4">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据中国汽车工程学会预测，</a:t>
            </a:r>
            <a:r>
              <a:rPr lang="en-US" altLang="zh-CN" sz="1100" b="1" dirty="0">
                <a:solidFill>
                  <a:schemeClr val="accent4">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2024</a:t>
            </a:r>
            <a:r>
              <a:rPr lang="zh-CN" altLang="en-US" sz="1100" b="1" dirty="0">
                <a:solidFill>
                  <a:schemeClr val="accent4">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年，百余款新车型将搭载大模型智能座舱量产上市</a:t>
            </a:r>
          </a:p>
        </p:txBody>
      </p:sp>
      <p:sp>
        <p:nvSpPr>
          <p:cNvPr id="41" name="文本框 40"/>
          <p:cNvSpPr txBox="1"/>
          <p:nvPr/>
        </p:nvSpPr>
        <p:spPr>
          <a:xfrm>
            <a:off x="10105007" y="2119528"/>
            <a:ext cx="1930579" cy="4662815"/>
          </a:xfrm>
          <a:prstGeom prst="rect">
            <a:avLst/>
          </a:prstGeom>
          <a:noFill/>
        </p:spPr>
        <p:txBody>
          <a:bodyPr wrap="square" rtlCol="0">
            <a:spAutoFit/>
          </a:bodyPr>
          <a:lstStyle/>
          <a:p>
            <a:pPr algn="just">
              <a:lnSpc>
                <a:spcPct val="150000"/>
              </a:lnSpc>
            </a:pPr>
            <a:r>
              <a:rPr lang="zh-CN" altLang="zh-CN" sz="1100" dirty="0">
                <a:latin typeface="微软雅黑" panose="020B0503020204020204" pitchFamily="34" charset="-122"/>
                <a:ea typeface="微软雅黑" panose="020B0503020204020204" pitchFamily="34" charset="-122"/>
                <a:sym typeface="微软雅黑" panose="020B0503020204020204" pitchFamily="34" charset="-122"/>
              </a:rPr>
              <a:t>大模型上车是当前热点，也是车企标榜高科技的标签。当前应用除了写诗画画外，主要落在用车助理上，本质上是一个升级的车辆操作手册。然而更有意义的</a:t>
            </a:r>
            <a:r>
              <a:rPr lang="en-US" altLang="zh-CN" sz="1100" dirty="0">
                <a:latin typeface="微软雅黑" panose="020B0503020204020204" pitchFamily="34" charset="-122"/>
                <a:ea typeface="微软雅黑" panose="020B0503020204020204" pitchFamily="34" charset="-122"/>
                <a:sym typeface="微软雅黑" panose="020B0503020204020204" pitchFamily="34" charset="-122"/>
              </a:rPr>
              <a:t>LLM</a:t>
            </a:r>
            <a:r>
              <a:rPr lang="zh-CN" altLang="zh-CN" sz="1100" dirty="0">
                <a:latin typeface="微软雅黑" panose="020B0503020204020204" pitchFamily="34" charset="-122"/>
                <a:ea typeface="微软雅黑" panose="020B0503020204020204" pitchFamily="34" charset="-122"/>
                <a:sym typeface="微软雅黑" panose="020B0503020204020204" pitchFamily="34" charset="-122"/>
              </a:rPr>
              <a:t>应用，是能够根据实时周边信息，结合车主需求，帮助车主设计出行计划。这将结合深度</a:t>
            </a:r>
            <a:r>
              <a:rPr lang="en-US" altLang="zh-CN" sz="1100" dirty="0">
                <a:latin typeface="微软雅黑" panose="020B0503020204020204" pitchFamily="34" charset="-122"/>
                <a:ea typeface="微软雅黑" panose="020B0503020204020204" pitchFamily="34" charset="-122"/>
                <a:sym typeface="微软雅黑" panose="020B0503020204020204" pitchFamily="34" charset="-122"/>
              </a:rPr>
              <a:t>POI</a:t>
            </a:r>
            <a:r>
              <a:rPr lang="zh-CN" altLang="zh-CN" sz="1100" dirty="0">
                <a:latin typeface="微软雅黑" panose="020B0503020204020204" pitchFamily="34" charset="-122"/>
                <a:ea typeface="微软雅黑" panose="020B0503020204020204" pitchFamily="34" charset="-122"/>
                <a:sym typeface="微软雅黑" panose="020B0503020204020204" pitchFamily="34" charset="-122"/>
              </a:rPr>
              <a:t>信息，当前车况</a:t>
            </a:r>
            <a:r>
              <a:rPr lang="en-US" altLang="zh-CN" sz="11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zh-CN" sz="1100" dirty="0">
                <a:latin typeface="微软雅黑" panose="020B0503020204020204" pitchFamily="34" charset="-122"/>
                <a:ea typeface="微软雅黑" panose="020B0503020204020204" pitchFamily="34" charset="-122"/>
                <a:sym typeface="微软雅黑" panose="020B0503020204020204" pitchFamily="34" charset="-122"/>
              </a:rPr>
              <a:t>路况</a:t>
            </a:r>
            <a:r>
              <a:rPr lang="en-US" altLang="zh-CN" sz="1100" dirty="0">
                <a:latin typeface="微软雅黑" panose="020B0503020204020204" pitchFamily="34" charset="-122"/>
                <a:ea typeface="微软雅黑" panose="020B0503020204020204" pitchFamily="34" charset="-122"/>
                <a:sym typeface="微软雅黑" panose="020B0503020204020204" pitchFamily="34" charset="-122"/>
              </a:rPr>
              <a:t>, </a:t>
            </a:r>
            <a:r>
              <a:rPr lang="zh-CN" altLang="zh-CN" sz="1100" dirty="0">
                <a:latin typeface="微软雅黑" panose="020B0503020204020204" pitchFamily="34" charset="-122"/>
                <a:ea typeface="微软雅黑" panose="020B0503020204020204" pitchFamily="34" charset="-122"/>
                <a:sym typeface="微软雅黑" panose="020B0503020204020204" pitchFamily="34" charset="-122"/>
              </a:rPr>
              <a:t>多模感知用户的状态和需求，对算力和数据都有很高的要求。预计在明年</a:t>
            </a:r>
            <a:r>
              <a:rPr lang="en-US" altLang="zh-CN" sz="1100" dirty="0">
                <a:latin typeface="微软雅黑" panose="020B0503020204020204" pitchFamily="34" charset="-122"/>
                <a:ea typeface="微软雅黑" panose="020B0503020204020204" pitchFamily="34" charset="-122"/>
                <a:sym typeface="微软雅黑" panose="020B0503020204020204" pitchFamily="34" charset="-122"/>
              </a:rPr>
              <a:t>1</a:t>
            </a:r>
            <a:r>
              <a:rPr lang="zh-CN" altLang="zh-CN" sz="1100" dirty="0">
                <a:latin typeface="微软雅黑" panose="020B0503020204020204" pitchFamily="34" charset="-122"/>
                <a:ea typeface="微软雅黑" panose="020B0503020204020204" pitchFamily="34" charset="-122"/>
                <a:sym typeface="微软雅黑" panose="020B0503020204020204" pitchFamily="34" charset="-122"/>
              </a:rPr>
              <a:t>季度后，各个品牌都会有类似的大模型应用上车，而用户的新鲜感将褪去，实用性将真正决定大模型上车是否可持久。</a:t>
            </a:r>
          </a:p>
        </p:txBody>
      </p:sp>
    </p:spTree>
    <p:extLst>
      <p:ext uri="{BB962C8B-B14F-4D97-AF65-F5344CB8AC3E}">
        <p14:creationId xmlns:p14="http://schemas.microsoft.com/office/powerpoint/2010/main" val="23774651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3"/>
          <p:cNvCxnSpPr>
            <a:cxnSpLocks noChangeShapeType="1"/>
          </p:cNvCxnSpPr>
          <p:nvPr/>
        </p:nvCxnSpPr>
        <p:spPr bwMode="auto">
          <a:xfrm>
            <a:off x="1658938" y="361950"/>
            <a:ext cx="0" cy="361950"/>
          </a:xfrm>
          <a:prstGeom prst="line">
            <a:avLst/>
          </a:prstGeom>
          <a:noFill/>
          <a:ln w="38100" cmpd="sng">
            <a:solidFill>
              <a:srgbClr val="01AFEF"/>
            </a:solidFill>
            <a:round/>
            <a:headEnd/>
            <a:tailEnd/>
          </a:ln>
          <a:extLst>
            <a:ext uri="{909E8E84-426E-40DD-AFC4-6F175D3DCCD1}">
              <a14:hiddenFill xmlns:a14="http://schemas.microsoft.com/office/drawing/2010/main">
                <a:noFill/>
              </a14:hiddenFill>
            </a:ext>
          </a:extLst>
        </p:spPr>
      </p:cxnSp>
      <p:sp>
        <p:nvSpPr>
          <p:cNvPr id="4" name="文本框 11"/>
          <p:cNvSpPr txBox="1">
            <a:spLocks noChangeArrowheads="1"/>
          </p:cNvSpPr>
          <p:nvPr/>
        </p:nvSpPr>
        <p:spPr bwMode="auto">
          <a:xfrm>
            <a:off x="1828797" y="312738"/>
            <a:ext cx="1006316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400" b="1" dirty="0">
                <a:solidFill>
                  <a:srgbClr val="1654BD"/>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魅族发布“手车互联”解决方案</a:t>
            </a:r>
            <a:r>
              <a:rPr lang="en-US" altLang="zh-CN" sz="2400" b="1" dirty="0" err="1">
                <a:solidFill>
                  <a:srgbClr val="1654BD"/>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Flyme</a:t>
            </a:r>
            <a:r>
              <a:rPr lang="en-US" altLang="zh-CN" sz="2400" b="1" dirty="0">
                <a:solidFill>
                  <a:srgbClr val="1654BD"/>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 Link</a:t>
            </a:r>
          </a:p>
          <a:p>
            <a:endParaRPr lang="en-US" altLang="zh-CN" sz="2400" b="1" dirty="0">
              <a:solidFill>
                <a:srgbClr val="1654BD"/>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endParaRPr>
          </a:p>
        </p:txBody>
      </p:sp>
      <p:sp>
        <p:nvSpPr>
          <p:cNvPr id="5" name="文本框 4"/>
          <p:cNvSpPr txBox="1"/>
          <p:nvPr/>
        </p:nvSpPr>
        <p:spPr>
          <a:xfrm>
            <a:off x="300038" y="312738"/>
            <a:ext cx="1258306" cy="461665"/>
          </a:xfrm>
          <a:prstGeom prst="rect">
            <a:avLst/>
          </a:prstGeom>
          <a:noFill/>
        </p:spPr>
        <p:txBody>
          <a:bodyPr wrap="square" rtlCol="0">
            <a:spAutoFit/>
          </a:bodyPr>
          <a:lstStyle/>
          <a:p>
            <a:r>
              <a:rPr lang="zh-CN" altLang="en-US" sz="2400" b="1" dirty="0">
                <a:solidFill>
                  <a:srgbClr val="1654BD"/>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资讯篇</a:t>
            </a:r>
          </a:p>
        </p:txBody>
      </p:sp>
      <p:cxnSp>
        <p:nvCxnSpPr>
          <p:cNvPr id="6" name="直接连接符 5"/>
          <p:cNvCxnSpPr/>
          <p:nvPr/>
        </p:nvCxnSpPr>
        <p:spPr>
          <a:xfrm>
            <a:off x="299963" y="908050"/>
            <a:ext cx="11592000" cy="0"/>
          </a:xfrm>
          <a:prstGeom prst="line">
            <a:avLst/>
          </a:prstGeom>
          <a:ln w="28575">
            <a:solidFill>
              <a:srgbClr val="01AFEF"/>
            </a:solidFill>
          </a:ln>
        </p:spPr>
        <p:style>
          <a:lnRef idx="1">
            <a:schemeClr val="accent1"/>
          </a:lnRef>
          <a:fillRef idx="0">
            <a:schemeClr val="accent1"/>
          </a:fillRef>
          <a:effectRef idx="0">
            <a:schemeClr val="accent1"/>
          </a:effectRef>
          <a:fontRef idx="minor">
            <a:schemeClr val="tx1"/>
          </a:fontRef>
        </p:style>
      </p:cxnSp>
      <p:sp>
        <p:nvSpPr>
          <p:cNvPr id="7" name="内容占位符 43">
            <a:extLst>
              <a:ext uri="{FF2B5EF4-FFF2-40B4-BE49-F238E27FC236}">
                <a16:creationId xmlns:a16="http://schemas.microsoft.com/office/drawing/2014/main" id="{E98A1CEE-6CB1-BB40-B5CB-FFEA3DEB6927}"/>
              </a:ext>
            </a:extLst>
          </p:cNvPr>
          <p:cNvSpPr>
            <a:spLocks noGrp="1"/>
          </p:cNvSpPr>
          <p:nvPr>
            <p:ph sz="quarter" idx="12"/>
          </p:nvPr>
        </p:nvSpPr>
        <p:spPr>
          <a:xfrm>
            <a:off x="388636" y="919724"/>
            <a:ext cx="11646951" cy="626764"/>
          </a:xfrm>
        </p:spPr>
        <p:txBody>
          <a:bodyPr/>
          <a:lstStyle/>
          <a:p>
            <a:r>
              <a:rPr lang="en-US" altLang="zh-CN" sz="1400" dirty="0">
                <a:solidFill>
                  <a:srgbClr val="5D5E5C"/>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11</a:t>
            </a:r>
            <a:r>
              <a:rPr lang="zh-CN" altLang="en-US" sz="1400" dirty="0">
                <a:solidFill>
                  <a:srgbClr val="5D5E5C"/>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月</a:t>
            </a:r>
            <a:r>
              <a:rPr lang="en-US" altLang="zh-CN" sz="1400" dirty="0">
                <a:solidFill>
                  <a:srgbClr val="5D5E5C"/>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30</a:t>
            </a:r>
            <a:r>
              <a:rPr lang="zh-CN" altLang="en-US" sz="1400" dirty="0">
                <a:solidFill>
                  <a:srgbClr val="5D5E5C"/>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日，</a:t>
            </a:r>
            <a:r>
              <a:rPr lang="en-US" altLang="zh-CN" sz="1400" dirty="0">
                <a:solidFill>
                  <a:srgbClr val="5D5E5C"/>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2023</a:t>
            </a:r>
            <a:r>
              <a:rPr lang="zh-CN" altLang="en-US" sz="1400" dirty="0">
                <a:solidFill>
                  <a:srgbClr val="5D5E5C"/>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魅族秋季无界生态发布会上，魅族发布了全新</a:t>
            </a:r>
            <a:r>
              <a:rPr lang="en-US" altLang="zh-CN" sz="1400" dirty="0" err="1">
                <a:solidFill>
                  <a:srgbClr val="5D5E5C"/>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lyme</a:t>
            </a:r>
            <a:r>
              <a:rPr lang="en-US" altLang="zh-CN" sz="1400" dirty="0">
                <a:solidFill>
                  <a:srgbClr val="5D5E5C"/>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 Link</a:t>
            </a:r>
            <a:r>
              <a:rPr lang="zh-CN" altLang="en-US" sz="1400" dirty="0">
                <a:solidFill>
                  <a:srgbClr val="5D5E5C"/>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。可实现手机与车机的无缝连接、生态共享和能力共享，在手机连接车辆之后可以为汽车提供硬件和算力支持。银河</a:t>
            </a:r>
            <a:r>
              <a:rPr lang="en-US" altLang="zh-CN" sz="1400" dirty="0">
                <a:solidFill>
                  <a:srgbClr val="5D5E5C"/>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E8</a:t>
            </a:r>
            <a:r>
              <a:rPr lang="zh-CN" altLang="en-US" sz="1400" dirty="0">
                <a:solidFill>
                  <a:srgbClr val="5D5E5C"/>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将成为首台接入</a:t>
            </a:r>
            <a:r>
              <a:rPr lang="en-US" altLang="zh-CN" sz="1400" dirty="0" err="1">
                <a:solidFill>
                  <a:srgbClr val="5D5E5C"/>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Flyme</a:t>
            </a:r>
            <a:r>
              <a:rPr lang="en-US" altLang="zh-CN" sz="1400" dirty="0">
                <a:solidFill>
                  <a:srgbClr val="5D5E5C"/>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 Link</a:t>
            </a:r>
            <a:r>
              <a:rPr lang="zh-CN" altLang="en-US" sz="1400" dirty="0">
                <a:solidFill>
                  <a:srgbClr val="5D5E5C"/>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的车型</a:t>
            </a:r>
          </a:p>
        </p:txBody>
      </p:sp>
      <p:grpSp>
        <p:nvGrpSpPr>
          <p:cNvPr id="8" name="组合 7"/>
          <p:cNvGrpSpPr/>
          <p:nvPr/>
        </p:nvGrpSpPr>
        <p:grpSpPr>
          <a:xfrm>
            <a:off x="10098025" y="1657807"/>
            <a:ext cx="1937562" cy="5072430"/>
            <a:chOff x="9916982" y="1669682"/>
            <a:chExt cx="1937562" cy="5072430"/>
          </a:xfrm>
        </p:grpSpPr>
        <p:sp>
          <p:nvSpPr>
            <p:cNvPr id="9" name="矩形 8"/>
            <p:cNvSpPr/>
            <p:nvPr/>
          </p:nvSpPr>
          <p:spPr>
            <a:xfrm>
              <a:off x="9916982" y="2139045"/>
              <a:ext cx="1937562" cy="4603067"/>
            </a:xfrm>
            <a:prstGeom prst="rect">
              <a:avLst/>
            </a:prstGeom>
            <a:noFill/>
            <a:ln>
              <a:solidFill>
                <a:srgbClr val="BCBCBC"/>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vert="horz" lIns="251999" rIns="251999" rtlCol="0" anchor="ctr"/>
            <a:lstStyle/>
            <a:p>
              <a:pPr algn="ctr">
                <a:lnSpc>
                  <a:spcPct val="120000"/>
                </a:lnSpc>
              </a:pPr>
              <a:endParaRPr lang="en-US" altLang="zh-CN" sz="1600" b="1" dirty="0">
                <a:solidFill>
                  <a:srgbClr val="0F548D"/>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endParaRPr>
            </a:p>
          </p:txBody>
        </p:sp>
        <p:sp>
          <p:nvSpPr>
            <p:cNvPr id="10" name="矩形 9"/>
            <p:cNvSpPr/>
            <p:nvPr/>
          </p:nvSpPr>
          <p:spPr>
            <a:xfrm>
              <a:off x="9916982" y="1669682"/>
              <a:ext cx="1937561" cy="430092"/>
            </a:xfrm>
            <a:prstGeom prst="rect">
              <a:avLst/>
            </a:prstGeom>
            <a:solidFill>
              <a:srgbClr val="C00000"/>
            </a:solidFill>
            <a:ln>
              <a:noFill/>
            </a:ln>
            <a:effectLst>
              <a:outerShdw blurRad="50800" dist="38100" dir="2700000" algn="tl" rotWithShape="0">
                <a:prstClr val="black">
                  <a:alpha val="40000"/>
                </a:prstClr>
              </a:outerShdw>
            </a:effectLst>
          </p:spPr>
          <p:style>
            <a:lnRef idx="3">
              <a:schemeClr val="lt1"/>
            </a:lnRef>
            <a:fillRef idx="1">
              <a:schemeClr val="accent3"/>
            </a:fillRef>
            <a:effectRef idx="1">
              <a:schemeClr val="accent3"/>
            </a:effectRef>
            <a:fontRef idx="minor">
              <a:schemeClr val="lt1"/>
            </a:fontRef>
          </p:style>
          <p:txBody>
            <a:bodyPr rtlCol="0" anchor="ctr"/>
            <a:lstStyle/>
            <a:p>
              <a:pPr algn="ctr"/>
              <a:r>
                <a:rPr lang="zh-CN" altLang="en-US" sz="1600" b="1" dirty="0">
                  <a:solidFill>
                    <a:schemeClr val="bg1"/>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专家点评</a:t>
              </a:r>
              <a:endParaRPr lang="en-US" altLang="zh-CN" sz="1600" b="1" dirty="0">
                <a:solidFill>
                  <a:schemeClr val="bg1"/>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endParaRPr>
            </a:p>
          </p:txBody>
        </p:sp>
      </p:grpSp>
      <p:sp>
        <p:nvSpPr>
          <p:cNvPr id="11" name="矩形 10"/>
          <p:cNvSpPr/>
          <p:nvPr/>
        </p:nvSpPr>
        <p:spPr>
          <a:xfrm>
            <a:off x="98689" y="1605332"/>
            <a:ext cx="9937251" cy="5111999"/>
          </a:xfrm>
          <a:prstGeom prst="rect">
            <a:avLst/>
          </a:prstGeom>
          <a:noFill/>
          <a:ln>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b="1" dirty="0">
              <a:solidFill>
                <a:schemeClr val="bg1"/>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endParaRPr>
          </a:p>
        </p:txBody>
      </p:sp>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689" y="1650371"/>
            <a:ext cx="9937251" cy="5157875"/>
          </a:xfrm>
          <a:prstGeom prst="rect">
            <a:avLst/>
          </a:prstGeom>
        </p:spPr>
      </p:pic>
      <p:sp>
        <p:nvSpPr>
          <p:cNvPr id="13" name="文本框 12"/>
          <p:cNvSpPr txBox="1"/>
          <p:nvPr/>
        </p:nvSpPr>
        <p:spPr>
          <a:xfrm>
            <a:off x="1480930" y="2822712"/>
            <a:ext cx="8555010" cy="3985533"/>
          </a:xfrm>
          <a:prstGeom prst="rect">
            <a:avLst/>
          </a:prstGeom>
          <a:gradFill>
            <a:gsLst>
              <a:gs pos="50000">
                <a:srgbClr val="4E504F">
                  <a:alpha val="80000"/>
                </a:srgbClr>
              </a:gs>
              <a:gs pos="0">
                <a:srgbClr val="4E504F">
                  <a:alpha val="69804"/>
                </a:srgbClr>
              </a:gs>
              <a:gs pos="100000">
                <a:srgbClr val="4E504F">
                  <a:alpha val="95000"/>
                </a:srgbClr>
              </a:gs>
            </a:gsLst>
            <a:lin ang="10800000" scaled="1"/>
          </a:grad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Rectangle 64"/>
          <p:cNvSpPr>
            <a:spLocks noChangeArrowheads="1"/>
          </p:cNvSpPr>
          <p:nvPr/>
        </p:nvSpPr>
        <p:spPr bwMode="gray">
          <a:xfrm>
            <a:off x="660596" y="1978787"/>
            <a:ext cx="3848281" cy="2005979"/>
          </a:xfrm>
          <a:prstGeom prst="roundRect">
            <a:avLst>
              <a:gd name="adj" fmla="val 10226"/>
            </a:avLst>
          </a:prstGeom>
          <a:solidFill>
            <a:srgbClr val="C4CBDB"/>
          </a:solidFill>
          <a:ln w="38100" cmpd="dbl" algn="ctr">
            <a:noFill/>
            <a:miter lim="800000"/>
            <a:headEnd/>
            <a:tailEnd/>
          </a:ln>
        </p:spPr>
        <p:txBody>
          <a:bodyPr lIns="16610" tIns="43188" rIns="16610" bIns="43188" anchor="ctr"/>
          <a:lstStyle/>
          <a:p>
            <a:pPr algn="ctr"/>
            <a:endParaRPr lang="en-US" altLang="zh-CN" sz="1847"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15" name="直接连接符 14"/>
          <p:cNvCxnSpPr/>
          <p:nvPr/>
        </p:nvCxnSpPr>
        <p:spPr>
          <a:xfrm>
            <a:off x="2153022" y="2398301"/>
            <a:ext cx="0" cy="1368879"/>
          </a:xfrm>
          <a:prstGeom prst="line">
            <a:avLst/>
          </a:prstGeom>
          <a:noFill/>
          <a:ln w="9525" cap="flat" cmpd="sng" algn="ctr">
            <a:solidFill>
              <a:sysClr val="windowText" lastClr="000000"/>
            </a:solidFill>
            <a:prstDash val="solid"/>
          </a:ln>
          <a:effectLst/>
        </p:spPr>
      </p:cxnSp>
      <p:sp>
        <p:nvSpPr>
          <p:cNvPr id="16" name="TextBox 1"/>
          <p:cNvSpPr txBox="1">
            <a:spLocks noChangeArrowheads="1"/>
          </p:cNvSpPr>
          <p:nvPr/>
        </p:nvSpPr>
        <p:spPr bwMode="auto">
          <a:xfrm>
            <a:off x="669935" y="2076445"/>
            <a:ext cx="945057" cy="516091"/>
          </a:xfrm>
          <a:prstGeom prst="rect">
            <a:avLst/>
          </a:prstGeom>
          <a:noFill/>
          <a:ln w="9525">
            <a:noFill/>
            <a:miter lim="800000"/>
            <a:headEnd/>
            <a:tailEnd/>
          </a:ln>
        </p:spPr>
        <p:txBody>
          <a:bodyPr wrap="square" lIns="84384" tIns="42190" rIns="84384" bIns="42190">
            <a:spAutoFit/>
          </a:bodyPr>
          <a:lstStyle/>
          <a:p>
            <a:pPr algn="ctr"/>
            <a:r>
              <a:rPr lang="zh-CN" altLang="en-US" sz="1400" b="1" dirty="0">
                <a:solidFill>
                  <a:srgbClr val="7030A0"/>
                </a:solidFill>
                <a:latin typeface="微软雅黑" panose="020B0503020204020204" pitchFamily="34" charset="-122"/>
                <a:ea typeface="微软雅黑" panose="020B0503020204020204" pitchFamily="34" charset="-122"/>
                <a:cs typeface="微软雅黑"/>
                <a:sym typeface="微软雅黑" panose="020B0503020204020204" pitchFamily="34" charset="-122"/>
              </a:rPr>
              <a:t>旗舰双芯跨界互联</a:t>
            </a:r>
            <a:endParaRPr lang="en-US" altLang="zh-CN" sz="1400" b="1" dirty="0">
              <a:solidFill>
                <a:srgbClr val="7030A0"/>
              </a:solidFill>
              <a:latin typeface="微软雅黑" panose="020B0503020204020204" pitchFamily="34" charset="-122"/>
              <a:ea typeface="微软雅黑" panose="020B0503020204020204" pitchFamily="34" charset="-122"/>
              <a:cs typeface="微软雅黑"/>
              <a:sym typeface="微软雅黑" panose="020B0503020204020204" pitchFamily="34" charset="-122"/>
            </a:endParaRPr>
          </a:p>
        </p:txBody>
      </p:sp>
      <p:sp>
        <p:nvSpPr>
          <p:cNvPr id="17" name="文本框 16"/>
          <p:cNvSpPr txBox="1"/>
          <p:nvPr/>
        </p:nvSpPr>
        <p:spPr>
          <a:xfrm>
            <a:off x="2346367" y="2478113"/>
            <a:ext cx="2176827" cy="1200329"/>
          </a:xfrm>
          <a:prstGeom prst="rect">
            <a:avLst/>
          </a:prstGeom>
          <a:noFill/>
        </p:spPr>
        <p:txBody>
          <a:bodyPr wrap="square" rtlCol="0">
            <a:spAutoFit/>
          </a:bodyPr>
          <a:lstStyle/>
          <a:p>
            <a:pPr marL="285750" indent="-285750">
              <a:buFont typeface="Arial" panose="020B0604020202020204" pitchFamily="34" charset="0"/>
              <a:buChar char="•"/>
            </a:pPr>
            <a:r>
              <a:rPr lang="zh-CN" altLang="en-US" sz="1200" spc="100" dirty="0">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旗舰级车机芯片 </a:t>
            </a:r>
            <a:r>
              <a:rPr lang="en-US" altLang="zh-CN" sz="1200" spc="100" dirty="0">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8295 </a:t>
            </a:r>
            <a:r>
              <a:rPr lang="zh-CN" altLang="en-US" sz="1200" spc="100" dirty="0">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可以与魅族 </a:t>
            </a:r>
            <a:r>
              <a:rPr lang="en-US" altLang="zh-CN" sz="1200" spc="100" dirty="0">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21 </a:t>
            </a:r>
            <a:r>
              <a:rPr lang="zh-CN" altLang="en-US" sz="1200" spc="100" dirty="0">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搭载的骁龙 </a:t>
            </a:r>
            <a:r>
              <a:rPr lang="en-US" altLang="zh-CN" sz="1200" spc="100" dirty="0">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8 Gen 3 </a:t>
            </a:r>
            <a:r>
              <a:rPr lang="zh-CN" altLang="en-US" sz="1200" spc="100" dirty="0">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实现跨平台的无界互联，二者将实现算力、数据、硬件、生态的共享</a:t>
            </a:r>
          </a:p>
        </p:txBody>
      </p:sp>
      <p:cxnSp>
        <p:nvCxnSpPr>
          <p:cNvPr id="18" name="直接连接符 17"/>
          <p:cNvCxnSpPr/>
          <p:nvPr/>
        </p:nvCxnSpPr>
        <p:spPr>
          <a:xfrm>
            <a:off x="2305422" y="2550701"/>
            <a:ext cx="0" cy="1368879"/>
          </a:xfrm>
          <a:prstGeom prst="line">
            <a:avLst/>
          </a:prstGeom>
          <a:noFill/>
          <a:ln w="9525" cap="flat" cmpd="sng" algn="ctr">
            <a:solidFill>
              <a:sysClr val="windowText" lastClr="000000"/>
            </a:solidFill>
            <a:prstDash val="solid"/>
          </a:ln>
          <a:effectLst/>
        </p:spPr>
      </p:cxnSp>
      <p:pic>
        <p:nvPicPr>
          <p:cNvPr id="19" name="图片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7372" y="2752866"/>
            <a:ext cx="1389888" cy="829056"/>
          </a:xfrm>
          <a:prstGeom prst="roundRect">
            <a:avLst>
              <a:gd name="adj" fmla="val 10673"/>
            </a:avLst>
          </a:prstGeom>
          <a:ln>
            <a:noFill/>
          </a:ln>
          <a:effectLst>
            <a:outerShdw blurRad="50800" dist="38100" dir="2700000" algn="tl" rotWithShape="0">
              <a:prstClr val="black">
                <a:alpha val="40000"/>
              </a:prstClr>
            </a:outerShdw>
          </a:effectLst>
        </p:spPr>
      </p:pic>
      <p:sp>
        <p:nvSpPr>
          <p:cNvPr id="20" name="Rectangle 64"/>
          <p:cNvSpPr>
            <a:spLocks noChangeArrowheads="1"/>
          </p:cNvSpPr>
          <p:nvPr/>
        </p:nvSpPr>
        <p:spPr bwMode="gray">
          <a:xfrm>
            <a:off x="660596" y="4473850"/>
            <a:ext cx="3848281" cy="2005979"/>
          </a:xfrm>
          <a:prstGeom prst="roundRect">
            <a:avLst>
              <a:gd name="adj" fmla="val 12208"/>
            </a:avLst>
          </a:prstGeom>
          <a:solidFill>
            <a:srgbClr val="8D95A9"/>
          </a:solidFill>
          <a:ln w="38100" cmpd="dbl" algn="ctr">
            <a:noFill/>
            <a:miter lim="800000"/>
            <a:headEnd/>
            <a:tailEnd/>
          </a:ln>
        </p:spPr>
        <p:txBody>
          <a:bodyPr lIns="16610" tIns="43188" rIns="16610" bIns="43188" anchor="ctr"/>
          <a:lstStyle/>
          <a:p>
            <a:pPr algn="ctr"/>
            <a:endParaRPr lang="en-US" altLang="zh-CN" sz="1847"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Rectangle 64"/>
          <p:cNvSpPr>
            <a:spLocks noChangeArrowheads="1"/>
          </p:cNvSpPr>
          <p:nvPr/>
        </p:nvSpPr>
        <p:spPr bwMode="gray">
          <a:xfrm>
            <a:off x="5577511" y="1978787"/>
            <a:ext cx="3848281" cy="2005979"/>
          </a:xfrm>
          <a:prstGeom prst="roundRect">
            <a:avLst>
              <a:gd name="adj" fmla="val 11712"/>
            </a:avLst>
          </a:prstGeom>
          <a:solidFill>
            <a:srgbClr val="B2B2B4"/>
          </a:solidFill>
          <a:ln w="38100" cmpd="dbl" algn="ctr">
            <a:noFill/>
            <a:miter lim="800000"/>
            <a:headEnd/>
            <a:tailEnd/>
          </a:ln>
        </p:spPr>
        <p:txBody>
          <a:bodyPr lIns="16610" tIns="43188" rIns="16610" bIns="43188" anchor="ctr"/>
          <a:lstStyle/>
          <a:p>
            <a:pPr algn="ctr"/>
            <a:endParaRPr lang="en-US" altLang="zh-CN" sz="1847"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Rectangle 64"/>
          <p:cNvSpPr>
            <a:spLocks noChangeArrowheads="1"/>
          </p:cNvSpPr>
          <p:nvPr/>
        </p:nvSpPr>
        <p:spPr bwMode="gray">
          <a:xfrm>
            <a:off x="5577511" y="4473850"/>
            <a:ext cx="3848281" cy="2005979"/>
          </a:xfrm>
          <a:prstGeom prst="roundRect">
            <a:avLst>
              <a:gd name="adj" fmla="val 13694"/>
            </a:avLst>
          </a:prstGeom>
          <a:solidFill>
            <a:srgbClr val="A0ABBC"/>
          </a:solidFill>
          <a:ln w="38100" cmpd="dbl" algn="ctr">
            <a:noFill/>
            <a:miter lim="800000"/>
            <a:headEnd/>
            <a:tailEnd/>
          </a:ln>
        </p:spPr>
        <p:txBody>
          <a:bodyPr lIns="16610" tIns="43188" rIns="16610" bIns="43188" anchor="ctr"/>
          <a:lstStyle/>
          <a:p>
            <a:pPr algn="ctr"/>
            <a:endParaRPr lang="en-US" altLang="zh-CN" sz="1847"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TextBox 1"/>
          <p:cNvSpPr txBox="1">
            <a:spLocks noChangeArrowheads="1"/>
          </p:cNvSpPr>
          <p:nvPr/>
        </p:nvSpPr>
        <p:spPr bwMode="auto">
          <a:xfrm>
            <a:off x="669935" y="4864955"/>
            <a:ext cx="864967" cy="516091"/>
          </a:xfrm>
          <a:prstGeom prst="rect">
            <a:avLst/>
          </a:prstGeom>
          <a:noFill/>
          <a:ln w="9525">
            <a:noFill/>
            <a:miter lim="800000"/>
            <a:headEnd/>
            <a:tailEnd/>
          </a:ln>
        </p:spPr>
        <p:txBody>
          <a:bodyPr wrap="square" lIns="84384" tIns="42190" rIns="84384" bIns="42190">
            <a:spAutoFit/>
          </a:bodyPr>
          <a:lstStyle/>
          <a:p>
            <a:pPr algn="ctr"/>
            <a:r>
              <a:rPr lang="zh-CN" altLang="en-US" sz="1400" b="1" dirty="0">
                <a:solidFill>
                  <a:srgbClr val="7030A0"/>
                </a:solidFill>
                <a:latin typeface="微软雅黑" panose="020B0503020204020204" pitchFamily="34" charset="-122"/>
                <a:ea typeface="微软雅黑" panose="020B0503020204020204" pitchFamily="34" charset="-122"/>
                <a:cs typeface="微软雅黑"/>
                <a:sym typeface="微软雅黑" panose="020B0503020204020204" pitchFamily="34" charset="-122"/>
              </a:rPr>
              <a:t>三指任务流转</a:t>
            </a:r>
            <a:endParaRPr lang="en-US" altLang="zh-CN" sz="1400" b="1" dirty="0">
              <a:solidFill>
                <a:srgbClr val="7030A0"/>
              </a:solidFill>
              <a:latin typeface="微软雅黑" panose="020B0503020204020204" pitchFamily="34" charset="-122"/>
              <a:ea typeface="微软雅黑" panose="020B0503020204020204" pitchFamily="34" charset="-122"/>
              <a:cs typeface="微软雅黑"/>
              <a:sym typeface="微软雅黑" panose="020B0503020204020204" pitchFamily="34" charset="-122"/>
            </a:endParaRPr>
          </a:p>
        </p:txBody>
      </p:sp>
      <p:sp>
        <p:nvSpPr>
          <p:cNvPr id="24" name="TextBox 1"/>
          <p:cNvSpPr txBox="1">
            <a:spLocks noChangeArrowheads="1"/>
          </p:cNvSpPr>
          <p:nvPr/>
        </p:nvSpPr>
        <p:spPr bwMode="auto">
          <a:xfrm>
            <a:off x="5748253" y="2076445"/>
            <a:ext cx="808337" cy="516091"/>
          </a:xfrm>
          <a:prstGeom prst="rect">
            <a:avLst/>
          </a:prstGeom>
          <a:noFill/>
          <a:ln w="9525">
            <a:noFill/>
            <a:miter lim="800000"/>
            <a:headEnd/>
            <a:tailEnd/>
          </a:ln>
        </p:spPr>
        <p:txBody>
          <a:bodyPr wrap="square" lIns="84384" tIns="42190" rIns="84384" bIns="42190">
            <a:spAutoFit/>
          </a:bodyPr>
          <a:lstStyle/>
          <a:p>
            <a:pPr algn="ctr"/>
            <a:r>
              <a:rPr lang="zh-CN" altLang="en-US" sz="1400" b="1" dirty="0">
                <a:solidFill>
                  <a:srgbClr val="7030A0"/>
                </a:solidFill>
                <a:latin typeface="微软雅黑" panose="020B0503020204020204" pitchFamily="34" charset="-122"/>
                <a:ea typeface="微软雅黑" panose="020B0503020204020204" pitchFamily="34" charset="-122"/>
                <a:cs typeface="微软雅黑"/>
                <a:sym typeface="微软雅黑" panose="020B0503020204020204" pitchFamily="34" charset="-122"/>
              </a:rPr>
              <a:t>地址流转上车</a:t>
            </a:r>
            <a:endParaRPr lang="en-US" altLang="zh-CN" sz="1400" b="1" dirty="0">
              <a:solidFill>
                <a:srgbClr val="7030A0"/>
              </a:solidFill>
              <a:latin typeface="微软雅黑" panose="020B0503020204020204" pitchFamily="34" charset="-122"/>
              <a:ea typeface="微软雅黑" panose="020B0503020204020204" pitchFamily="34" charset="-122"/>
              <a:cs typeface="微软雅黑"/>
              <a:sym typeface="微软雅黑" panose="020B0503020204020204" pitchFamily="34" charset="-122"/>
            </a:endParaRPr>
          </a:p>
        </p:txBody>
      </p:sp>
      <p:sp>
        <p:nvSpPr>
          <p:cNvPr id="25" name="TextBox 1"/>
          <p:cNvSpPr txBox="1">
            <a:spLocks noChangeArrowheads="1"/>
          </p:cNvSpPr>
          <p:nvPr/>
        </p:nvSpPr>
        <p:spPr bwMode="auto">
          <a:xfrm>
            <a:off x="5748253" y="4864955"/>
            <a:ext cx="808337" cy="516091"/>
          </a:xfrm>
          <a:prstGeom prst="rect">
            <a:avLst/>
          </a:prstGeom>
          <a:noFill/>
          <a:ln w="9525">
            <a:noFill/>
            <a:miter lim="800000"/>
            <a:headEnd/>
            <a:tailEnd/>
          </a:ln>
        </p:spPr>
        <p:txBody>
          <a:bodyPr wrap="square" lIns="84384" tIns="42190" rIns="84384" bIns="42190">
            <a:spAutoFit/>
          </a:bodyPr>
          <a:lstStyle/>
          <a:p>
            <a:pPr algn="ctr"/>
            <a:r>
              <a:rPr lang="zh-CN" altLang="en-US" sz="1400" b="1" dirty="0">
                <a:solidFill>
                  <a:srgbClr val="7030A0"/>
                </a:solidFill>
                <a:latin typeface="微软雅黑" panose="020B0503020204020204" pitchFamily="34" charset="-122"/>
                <a:ea typeface="微软雅黑" panose="020B0503020204020204" pitchFamily="34" charset="-122"/>
                <a:cs typeface="微软雅黑"/>
                <a:sym typeface="微软雅黑" panose="020B0503020204020204" pitchFamily="34" charset="-122"/>
              </a:rPr>
              <a:t>车机同步登录</a:t>
            </a:r>
            <a:endParaRPr lang="en-US" altLang="zh-CN" sz="1400" b="1" dirty="0">
              <a:solidFill>
                <a:srgbClr val="7030A0"/>
              </a:solidFill>
              <a:latin typeface="微软雅黑" panose="020B0503020204020204" pitchFamily="34" charset="-122"/>
              <a:ea typeface="微软雅黑" panose="020B0503020204020204" pitchFamily="34" charset="-122"/>
              <a:cs typeface="微软雅黑"/>
              <a:sym typeface="微软雅黑" panose="020B0503020204020204" pitchFamily="34" charset="-122"/>
            </a:endParaRPr>
          </a:p>
        </p:txBody>
      </p:sp>
      <p:cxnSp>
        <p:nvCxnSpPr>
          <p:cNvPr id="26" name="直接连接符 25"/>
          <p:cNvCxnSpPr/>
          <p:nvPr/>
        </p:nvCxnSpPr>
        <p:spPr>
          <a:xfrm>
            <a:off x="2176416" y="4825686"/>
            <a:ext cx="0" cy="1368879"/>
          </a:xfrm>
          <a:prstGeom prst="line">
            <a:avLst/>
          </a:prstGeom>
          <a:noFill/>
          <a:ln w="9525" cap="flat" cmpd="sng" algn="ctr">
            <a:solidFill>
              <a:sysClr val="windowText" lastClr="000000"/>
            </a:solidFill>
            <a:prstDash val="solid"/>
          </a:ln>
          <a:effectLst/>
        </p:spPr>
      </p:cxnSp>
      <p:cxnSp>
        <p:nvCxnSpPr>
          <p:cNvPr id="27" name="直接连接符 26"/>
          <p:cNvCxnSpPr/>
          <p:nvPr/>
        </p:nvCxnSpPr>
        <p:spPr>
          <a:xfrm>
            <a:off x="7188883" y="2301506"/>
            <a:ext cx="0" cy="1368879"/>
          </a:xfrm>
          <a:prstGeom prst="line">
            <a:avLst/>
          </a:prstGeom>
          <a:noFill/>
          <a:ln w="9525" cap="flat" cmpd="sng" algn="ctr">
            <a:solidFill>
              <a:sysClr val="windowText" lastClr="000000"/>
            </a:solidFill>
            <a:prstDash val="solid"/>
          </a:ln>
          <a:effectLst/>
        </p:spPr>
      </p:cxnSp>
      <p:cxnSp>
        <p:nvCxnSpPr>
          <p:cNvPr id="28" name="直接连接符 27"/>
          <p:cNvCxnSpPr/>
          <p:nvPr/>
        </p:nvCxnSpPr>
        <p:spPr>
          <a:xfrm>
            <a:off x="7188883" y="4864955"/>
            <a:ext cx="0" cy="1368879"/>
          </a:xfrm>
          <a:prstGeom prst="line">
            <a:avLst/>
          </a:prstGeom>
          <a:noFill/>
          <a:ln w="9525" cap="flat" cmpd="sng" algn="ctr">
            <a:solidFill>
              <a:sysClr val="windowText" lastClr="000000"/>
            </a:solidFill>
            <a:prstDash val="solid"/>
          </a:ln>
          <a:effectLst/>
        </p:spPr>
      </p:cxnSp>
      <p:sp>
        <p:nvSpPr>
          <p:cNvPr id="29" name="文本框 28"/>
          <p:cNvSpPr txBox="1"/>
          <p:nvPr/>
        </p:nvSpPr>
        <p:spPr>
          <a:xfrm>
            <a:off x="2279004" y="5068686"/>
            <a:ext cx="1850912" cy="830997"/>
          </a:xfrm>
          <a:prstGeom prst="rect">
            <a:avLst/>
          </a:prstGeom>
          <a:noFill/>
        </p:spPr>
        <p:txBody>
          <a:bodyPr wrap="square" rtlCol="0">
            <a:spAutoFit/>
          </a:bodyPr>
          <a:lstStyle/>
          <a:p>
            <a:pPr marL="285750" indent="-285750">
              <a:buFont typeface="Arial" panose="020B0604020202020204" pitchFamily="34" charset="0"/>
              <a:buChar char="•"/>
            </a:pPr>
            <a:r>
              <a:rPr lang="zh-CN" altLang="en-US" sz="1200" spc="100" dirty="0">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任何一款手机应用只需要三指往上一滑，就能让</a:t>
            </a:r>
            <a:r>
              <a:rPr lang="en-US" altLang="zh-CN" sz="1200" spc="100" dirty="0">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App</a:t>
            </a:r>
            <a:r>
              <a:rPr lang="zh-CN" altLang="en-US" sz="1200" spc="100" dirty="0">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流转到车机屏幕上</a:t>
            </a:r>
            <a:endParaRPr lang="zh-CN" altLang="en-US" sz="1200" spc="1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30" name="文本框 29"/>
          <p:cNvSpPr txBox="1"/>
          <p:nvPr/>
        </p:nvSpPr>
        <p:spPr>
          <a:xfrm>
            <a:off x="7393702" y="2478113"/>
            <a:ext cx="1807224" cy="1015663"/>
          </a:xfrm>
          <a:prstGeom prst="rect">
            <a:avLst/>
          </a:prstGeom>
          <a:noFill/>
        </p:spPr>
        <p:txBody>
          <a:bodyPr wrap="square" rtlCol="0">
            <a:spAutoFit/>
          </a:bodyPr>
          <a:lstStyle/>
          <a:p>
            <a:pPr marL="285750" indent="-285750">
              <a:buFont typeface="Arial" panose="020B0604020202020204" pitchFamily="34" charset="0"/>
              <a:buChar char="•"/>
            </a:pPr>
            <a:r>
              <a:rPr lang="zh-CN" altLang="en-US" sz="1200" spc="100" dirty="0">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当手机与汽车互联时，手机上复制的地址也能直接流转到车机，最大限度简化操作流程</a:t>
            </a:r>
            <a:endParaRPr lang="zh-CN" altLang="en-US" sz="1200" spc="1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31" name="文本框 30"/>
          <p:cNvSpPr txBox="1"/>
          <p:nvPr/>
        </p:nvSpPr>
        <p:spPr>
          <a:xfrm>
            <a:off x="7336224" y="5068686"/>
            <a:ext cx="1964892" cy="1200329"/>
          </a:xfrm>
          <a:prstGeom prst="rect">
            <a:avLst/>
          </a:prstGeom>
          <a:noFill/>
        </p:spPr>
        <p:txBody>
          <a:bodyPr wrap="square" rtlCol="0">
            <a:spAutoFit/>
          </a:bodyPr>
          <a:lstStyle/>
          <a:p>
            <a:pPr marL="285750" indent="-285750">
              <a:buFont typeface="Arial" panose="020B0604020202020204" pitchFamily="34" charset="0"/>
              <a:buChar char="•"/>
            </a:pPr>
            <a:r>
              <a:rPr lang="zh-CN" altLang="en-US" sz="1200" spc="100" dirty="0">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可以为汽车提供硬件和算力支持，实现应用流转、应用接力、快速链接、数据互通的可能性，做到手机与车机的无缝协同</a:t>
            </a:r>
            <a:endParaRPr lang="zh-CN" altLang="en-US" sz="1200" spc="1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cxnSp>
        <p:nvCxnSpPr>
          <p:cNvPr id="32" name="直接连接符 31"/>
          <p:cNvCxnSpPr/>
          <p:nvPr/>
        </p:nvCxnSpPr>
        <p:spPr>
          <a:xfrm>
            <a:off x="7341283" y="5017355"/>
            <a:ext cx="0" cy="1368879"/>
          </a:xfrm>
          <a:prstGeom prst="line">
            <a:avLst/>
          </a:prstGeom>
          <a:noFill/>
          <a:ln w="9525" cap="flat" cmpd="sng" algn="ctr">
            <a:solidFill>
              <a:sysClr val="windowText" lastClr="000000"/>
            </a:solidFill>
            <a:prstDash val="solid"/>
          </a:ln>
          <a:effectLst/>
        </p:spPr>
      </p:cxnSp>
      <p:cxnSp>
        <p:nvCxnSpPr>
          <p:cNvPr id="33" name="直接连接符 32"/>
          <p:cNvCxnSpPr/>
          <p:nvPr/>
        </p:nvCxnSpPr>
        <p:spPr>
          <a:xfrm>
            <a:off x="7341283" y="2453906"/>
            <a:ext cx="0" cy="1368879"/>
          </a:xfrm>
          <a:prstGeom prst="line">
            <a:avLst/>
          </a:prstGeom>
          <a:noFill/>
          <a:ln w="9525" cap="flat" cmpd="sng" algn="ctr">
            <a:solidFill>
              <a:sysClr val="windowText" lastClr="000000"/>
            </a:solidFill>
            <a:prstDash val="solid"/>
          </a:ln>
          <a:effectLst/>
        </p:spPr>
      </p:cxnSp>
      <p:cxnSp>
        <p:nvCxnSpPr>
          <p:cNvPr id="34" name="直接连接符 33"/>
          <p:cNvCxnSpPr/>
          <p:nvPr/>
        </p:nvCxnSpPr>
        <p:spPr>
          <a:xfrm>
            <a:off x="2328816" y="4978086"/>
            <a:ext cx="0" cy="1368879"/>
          </a:xfrm>
          <a:prstGeom prst="line">
            <a:avLst/>
          </a:prstGeom>
          <a:noFill/>
          <a:ln w="9525" cap="flat" cmpd="sng" algn="ctr">
            <a:solidFill>
              <a:sysClr val="windowText" lastClr="000000"/>
            </a:solidFill>
            <a:prstDash val="solid"/>
          </a:ln>
          <a:effectLst/>
        </p:spPr>
      </p:cxnSp>
      <p:pic>
        <p:nvPicPr>
          <p:cNvPr id="35" name="图片 3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7372" y="5420761"/>
            <a:ext cx="1389888" cy="835152"/>
          </a:xfrm>
          <a:prstGeom prst="roundRect">
            <a:avLst>
              <a:gd name="adj" fmla="val 10673"/>
            </a:avLst>
          </a:prstGeom>
          <a:ln>
            <a:noFill/>
          </a:ln>
          <a:effectLst>
            <a:outerShdw blurRad="50800" dist="38100" dir="2700000" algn="tl" rotWithShape="0">
              <a:prstClr val="black">
                <a:alpha val="40000"/>
              </a:prstClr>
            </a:outerShdw>
          </a:effectLst>
        </p:spPr>
      </p:pic>
      <p:pic>
        <p:nvPicPr>
          <p:cNvPr id="36" name="图片 3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649955" y="2752866"/>
            <a:ext cx="1395984" cy="829056"/>
          </a:xfrm>
          <a:prstGeom prst="roundRect">
            <a:avLst>
              <a:gd name="adj" fmla="val 10673"/>
            </a:avLst>
          </a:prstGeom>
          <a:ln>
            <a:noFill/>
          </a:ln>
          <a:effectLst>
            <a:outerShdw blurRad="50800" dist="38100" dir="2700000" algn="tl" rotWithShape="0">
              <a:prstClr val="black">
                <a:alpha val="40000"/>
              </a:prstClr>
            </a:outerShdw>
          </a:effectLst>
        </p:spPr>
      </p:pic>
      <p:pic>
        <p:nvPicPr>
          <p:cNvPr id="37" name="图片 3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49955" y="5420761"/>
            <a:ext cx="1420368" cy="829056"/>
          </a:xfrm>
          <a:prstGeom prst="roundRect">
            <a:avLst>
              <a:gd name="adj" fmla="val 10673"/>
            </a:avLst>
          </a:prstGeom>
          <a:ln>
            <a:noFill/>
          </a:ln>
          <a:effectLst>
            <a:outerShdw blurRad="50800" dist="38100" dir="2700000" algn="tl" rotWithShape="0">
              <a:prstClr val="black">
                <a:alpha val="40000"/>
              </a:prstClr>
            </a:outerShdw>
          </a:effectLst>
        </p:spPr>
      </p:pic>
      <p:pic>
        <p:nvPicPr>
          <p:cNvPr id="38" name="图片 37"/>
          <p:cNvPicPr>
            <a:picLocks noChangeAspect="1"/>
          </p:cNvPicPr>
          <p:nvPr/>
        </p:nvPicPr>
        <p:blipFill>
          <a:blip r:embed="rId8"/>
          <a:stretch>
            <a:fillRect/>
          </a:stretch>
        </p:blipFill>
        <p:spPr>
          <a:xfrm>
            <a:off x="3823866" y="3715832"/>
            <a:ext cx="2486896" cy="110985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9" name="文本框 38"/>
          <p:cNvSpPr txBox="1"/>
          <p:nvPr/>
        </p:nvSpPr>
        <p:spPr>
          <a:xfrm>
            <a:off x="10105007" y="2119528"/>
            <a:ext cx="1930579" cy="4379019"/>
          </a:xfrm>
          <a:prstGeom prst="rect">
            <a:avLst/>
          </a:prstGeom>
          <a:noFill/>
        </p:spPr>
        <p:txBody>
          <a:bodyPr wrap="square" rtlCol="0">
            <a:spAutoFit/>
          </a:bodyPr>
          <a:lstStyle/>
          <a:p>
            <a:pPr algn="just">
              <a:lnSpc>
                <a:spcPct val="150000"/>
              </a:lnSpc>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自今年</a:t>
            </a:r>
            <a:r>
              <a:rPr lang="en-US" altLang="zh-CN" sz="1100" dirty="0">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月份发布</a:t>
            </a:r>
            <a:r>
              <a:rPr lang="en-US" altLang="zh-CN" sz="1100" dirty="0" err="1">
                <a:latin typeface="微软雅黑" panose="020B0503020204020204" pitchFamily="34" charset="-122"/>
                <a:ea typeface="微软雅黑" panose="020B0503020204020204" pitchFamily="34" charset="-122"/>
                <a:sym typeface="微软雅黑" panose="020B0503020204020204" pitchFamily="34" charset="-122"/>
              </a:rPr>
              <a:t>flyme</a:t>
            </a:r>
            <a:r>
              <a:rPr lang="en-US" altLang="zh-CN" sz="1100" dirty="0">
                <a:latin typeface="微软雅黑" panose="020B0503020204020204" pitchFamily="34" charset="-122"/>
                <a:ea typeface="微软雅黑" panose="020B0503020204020204" pitchFamily="34" charset="-122"/>
                <a:sym typeface="微软雅黑" panose="020B0503020204020204" pitchFamily="34" charset="-122"/>
              </a:rPr>
              <a:t> link</a:t>
            </a: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，魅族提供了一个出色的手车互联方案，甚至可以成为车机硬件升级的替代方案，可看成是吉利系车型的</a:t>
            </a:r>
            <a:r>
              <a:rPr lang="en-US" altLang="zh-CN" sz="1100" dirty="0">
                <a:latin typeface="微软雅黑" panose="020B0503020204020204" pitchFamily="34" charset="-122"/>
                <a:ea typeface="微软雅黑" panose="020B0503020204020204" pitchFamily="34" charset="-122"/>
                <a:sym typeface="微软雅黑" panose="020B0503020204020204" pitchFamily="34" charset="-122"/>
              </a:rPr>
              <a:t>NIO PHONE</a:t>
            </a: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。在领克之外，接下来还要为银河助力。但是，由于魅族手机市占率太低，在华为，小米，</a:t>
            </a:r>
            <a:r>
              <a:rPr lang="en-US" altLang="zh-CN" sz="1100" dirty="0">
                <a:latin typeface="微软雅黑" panose="020B0503020204020204" pitchFamily="34" charset="-122"/>
                <a:ea typeface="微软雅黑" panose="020B0503020204020204" pitchFamily="34" charset="-122"/>
                <a:sym typeface="微软雅黑" panose="020B0503020204020204" pitchFamily="34" charset="-122"/>
              </a:rPr>
              <a:t>OV</a:t>
            </a: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都入局汽车市场的当下，车企不仅要看车机与手机的互联，还要看汽车用户和手机用户的重合度。魅族手车互联技术方案越成功，其整体定位反而更模糊。 魅族下一步计划直接造车，这大概率会进一步加剧吉利体系的内卷。</a:t>
            </a:r>
            <a:endParaRPr lang="zh-CN" altLang="zh-CN" sz="1100" dirty="0">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13064883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3"/>
          <p:cNvCxnSpPr>
            <a:cxnSpLocks noChangeShapeType="1"/>
          </p:cNvCxnSpPr>
          <p:nvPr/>
        </p:nvCxnSpPr>
        <p:spPr bwMode="auto">
          <a:xfrm>
            <a:off x="1658938" y="361950"/>
            <a:ext cx="0" cy="361950"/>
          </a:xfrm>
          <a:prstGeom prst="line">
            <a:avLst/>
          </a:prstGeom>
          <a:noFill/>
          <a:ln w="38100" cmpd="sng">
            <a:solidFill>
              <a:srgbClr val="01AFEF"/>
            </a:solidFill>
            <a:round/>
            <a:headEnd/>
            <a:tailEnd/>
          </a:ln>
          <a:extLst>
            <a:ext uri="{909E8E84-426E-40DD-AFC4-6F175D3DCCD1}">
              <a14:hiddenFill xmlns:a14="http://schemas.microsoft.com/office/drawing/2010/main">
                <a:noFill/>
              </a14:hiddenFill>
            </a:ext>
          </a:extLst>
        </p:spPr>
      </p:cxnSp>
      <p:sp>
        <p:nvSpPr>
          <p:cNvPr id="4" name="文本框 11"/>
          <p:cNvSpPr txBox="1">
            <a:spLocks noChangeArrowheads="1"/>
          </p:cNvSpPr>
          <p:nvPr/>
        </p:nvSpPr>
        <p:spPr bwMode="auto">
          <a:xfrm>
            <a:off x="1828797" y="312738"/>
            <a:ext cx="1006316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400" b="1" dirty="0">
                <a:solidFill>
                  <a:srgbClr val="1654BD"/>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超高转速电机：驱动未来的高效动力</a:t>
            </a:r>
            <a:endParaRPr lang="en-US" altLang="zh-CN" sz="2400" b="1" dirty="0">
              <a:solidFill>
                <a:srgbClr val="1654BD"/>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endParaRPr>
          </a:p>
          <a:p>
            <a:endParaRPr lang="en-US" altLang="zh-CN" sz="2400" b="1" dirty="0">
              <a:solidFill>
                <a:srgbClr val="1654BD"/>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endParaRPr>
          </a:p>
        </p:txBody>
      </p:sp>
      <p:sp>
        <p:nvSpPr>
          <p:cNvPr id="5" name="文本框 4"/>
          <p:cNvSpPr txBox="1"/>
          <p:nvPr/>
        </p:nvSpPr>
        <p:spPr>
          <a:xfrm>
            <a:off x="300038" y="312738"/>
            <a:ext cx="1258306" cy="461665"/>
          </a:xfrm>
          <a:prstGeom prst="rect">
            <a:avLst/>
          </a:prstGeom>
          <a:noFill/>
        </p:spPr>
        <p:txBody>
          <a:bodyPr wrap="square" rtlCol="0">
            <a:spAutoFit/>
          </a:bodyPr>
          <a:lstStyle/>
          <a:p>
            <a:r>
              <a:rPr lang="zh-CN" altLang="en-US" sz="2400" b="1" dirty="0">
                <a:solidFill>
                  <a:srgbClr val="1654BD"/>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资讯篇</a:t>
            </a:r>
          </a:p>
        </p:txBody>
      </p:sp>
      <p:cxnSp>
        <p:nvCxnSpPr>
          <p:cNvPr id="6" name="直接连接符 5"/>
          <p:cNvCxnSpPr/>
          <p:nvPr/>
        </p:nvCxnSpPr>
        <p:spPr>
          <a:xfrm>
            <a:off x="299963" y="908050"/>
            <a:ext cx="11592000" cy="0"/>
          </a:xfrm>
          <a:prstGeom prst="line">
            <a:avLst/>
          </a:prstGeom>
          <a:ln w="28575">
            <a:solidFill>
              <a:srgbClr val="01AFEF"/>
            </a:solidFill>
          </a:ln>
        </p:spPr>
        <p:style>
          <a:lnRef idx="1">
            <a:schemeClr val="accent1"/>
          </a:lnRef>
          <a:fillRef idx="0">
            <a:schemeClr val="accent1"/>
          </a:fillRef>
          <a:effectRef idx="0">
            <a:schemeClr val="accent1"/>
          </a:effectRef>
          <a:fontRef idx="minor">
            <a:schemeClr val="tx1"/>
          </a:fontRef>
        </p:style>
      </p:cxnSp>
      <p:sp>
        <p:nvSpPr>
          <p:cNvPr id="7" name="内容占位符 43">
            <a:extLst>
              <a:ext uri="{FF2B5EF4-FFF2-40B4-BE49-F238E27FC236}">
                <a16:creationId xmlns:a16="http://schemas.microsoft.com/office/drawing/2014/main" id="{E98A1CEE-6CB1-BB40-B5CB-FFEA3DEB6927}"/>
              </a:ext>
            </a:extLst>
          </p:cNvPr>
          <p:cNvSpPr>
            <a:spLocks noGrp="1"/>
          </p:cNvSpPr>
          <p:nvPr>
            <p:ph sz="quarter" idx="12"/>
          </p:nvPr>
        </p:nvSpPr>
        <p:spPr>
          <a:xfrm>
            <a:off x="388636" y="919724"/>
            <a:ext cx="11646951" cy="626764"/>
          </a:xfrm>
        </p:spPr>
        <p:txBody>
          <a:bodyPr/>
          <a:lstStyle/>
          <a:p>
            <a:r>
              <a:rPr lang="zh-CN" altLang="en-US" sz="1400" dirty="0">
                <a:solidFill>
                  <a:srgbClr val="5D5E5C"/>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特斯拉把转速做到了</a:t>
            </a:r>
            <a:r>
              <a:rPr lang="en-US" altLang="zh-CN" sz="1400" dirty="0">
                <a:solidFill>
                  <a:srgbClr val="5D5E5C"/>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19000rpm</a:t>
            </a:r>
            <a:r>
              <a:rPr lang="zh-CN" altLang="en-US" sz="1400" dirty="0">
                <a:solidFill>
                  <a:srgbClr val="5D5E5C"/>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，极氪</a:t>
            </a:r>
            <a:r>
              <a:rPr lang="en-US" altLang="zh-CN" sz="1400" dirty="0">
                <a:solidFill>
                  <a:srgbClr val="5D5E5C"/>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001 FR</a:t>
            </a:r>
            <a:r>
              <a:rPr lang="zh-CN" altLang="en-US" sz="1400" dirty="0">
                <a:solidFill>
                  <a:srgbClr val="5D5E5C"/>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把转速做到了</a:t>
            </a:r>
            <a:r>
              <a:rPr lang="en-US" altLang="zh-CN" sz="1400" dirty="0">
                <a:solidFill>
                  <a:srgbClr val="5D5E5C"/>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20620rpm</a:t>
            </a:r>
            <a:r>
              <a:rPr lang="zh-CN" altLang="en-US" sz="1400" dirty="0">
                <a:solidFill>
                  <a:srgbClr val="5D5E5C"/>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，华为电驱动系统</a:t>
            </a:r>
            <a:r>
              <a:rPr lang="en-US" altLang="zh-CN" sz="1400" dirty="0" err="1">
                <a:solidFill>
                  <a:srgbClr val="5D5E5C"/>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DriveONE</a:t>
            </a:r>
            <a:r>
              <a:rPr lang="zh-CN" altLang="en-US" sz="1400" dirty="0">
                <a:solidFill>
                  <a:srgbClr val="5D5E5C"/>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，最高转速甚至达每分钟</a:t>
            </a:r>
            <a:r>
              <a:rPr lang="en-US" altLang="zh-CN" sz="1400" dirty="0">
                <a:solidFill>
                  <a:srgbClr val="5D5E5C"/>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22000</a:t>
            </a:r>
            <a:r>
              <a:rPr lang="zh-CN" altLang="en-US" sz="1400" dirty="0">
                <a:solidFill>
                  <a:srgbClr val="5D5E5C"/>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转，为何新能源电机转速越来越高</a:t>
            </a:r>
            <a:r>
              <a:rPr lang="en-US" altLang="zh-CN" sz="1400" dirty="0">
                <a:solidFill>
                  <a:srgbClr val="5D5E5C"/>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a:t>
            </a:r>
            <a:endParaRPr lang="zh-CN" altLang="en-US" sz="1400" dirty="0">
              <a:solidFill>
                <a:srgbClr val="5D5E5C"/>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endParaRPr>
          </a:p>
        </p:txBody>
      </p:sp>
      <p:grpSp>
        <p:nvGrpSpPr>
          <p:cNvPr id="8" name="组合 7"/>
          <p:cNvGrpSpPr/>
          <p:nvPr/>
        </p:nvGrpSpPr>
        <p:grpSpPr>
          <a:xfrm>
            <a:off x="10098025" y="1657807"/>
            <a:ext cx="1937562" cy="5072430"/>
            <a:chOff x="9916982" y="1669682"/>
            <a:chExt cx="1937562" cy="5072430"/>
          </a:xfrm>
        </p:grpSpPr>
        <p:sp>
          <p:nvSpPr>
            <p:cNvPr id="9" name="矩形 8"/>
            <p:cNvSpPr/>
            <p:nvPr/>
          </p:nvSpPr>
          <p:spPr>
            <a:xfrm>
              <a:off x="9916982" y="2139045"/>
              <a:ext cx="1937562" cy="4603067"/>
            </a:xfrm>
            <a:prstGeom prst="rect">
              <a:avLst/>
            </a:prstGeom>
            <a:noFill/>
            <a:ln>
              <a:solidFill>
                <a:srgbClr val="BCBCBC"/>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vert="horz" lIns="251999" rIns="251999" rtlCol="0" anchor="ctr"/>
            <a:lstStyle/>
            <a:p>
              <a:pPr algn="ctr">
                <a:lnSpc>
                  <a:spcPct val="120000"/>
                </a:lnSpc>
              </a:pPr>
              <a:endParaRPr lang="en-US" altLang="zh-CN" sz="1600" b="1" dirty="0">
                <a:solidFill>
                  <a:srgbClr val="0F548D"/>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endParaRPr>
            </a:p>
          </p:txBody>
        </p:sp>
        <p:sp>
          <p:nvSpPr>
            <p:cNvPr id="10" name="矩形 9"/>
            <p:cNvSpPr/>
            <p:nvPr/>
          </p:nvSpPr>
          <p:spPr>
            <a:xfrm>
              <a:off x="9916982" y="1669682"/>
              <a:ext cx="1937561" cy="430092"/>
            </a:xfrm>
            <a:prstGeom prst="rect">
              <a:avLst/>
            </a:prstGeom>
            <a:solidFill>
              <a:srgbClr val="C00000"/>
            </a:solidFill>
            <a:ln>
              <a:noFill/>
            </a:ln>
            <a:effectLst>
              <a:outerShdw blurRad="50800" dist="38100" dir="2700000" algn="tl" rotWithShape="0">
                <a:prstClr val="black">
                  <a:alpha val="40000"/>
                </a:prstClr>
              </a:outerShdw>
            </a:effectLst>
          </p:spPr>
          <p:style>
            <a:lnRef idx="3">
              <a:schemeClr val="lt1"/>
            </a:lnRef>
            <a:fillRef idx="1">
              <a:schemeClr val="accent3"/>
            </a:fillRef>
            <a:effectRef idx="1">
              <a:schemeClr val="accent3"/>
            </a:effectRef>
            <a:fontRef idx="minor">
              <a:schemeClr val="lt1"/>
            </a:fontRef>
          </p:style>
          <p:txBody>
            <a:bodyPr rtlCol="0" anchor="ctr"/>
            <a:lstStyle/>
            <a:p>
              <a:pPr algn="ctr"/>
              <a:r>
                <a:rPr lang="zh-CN" altLang="en-US" sz="1600" b="1" dirty="0">
                  <a:solidFill>
                    <a:schemeClr val="bg1"/>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rPr>
                <a:t>专家点评</a:t>
              </a:r>
              <a:endParaRPr lang="en-US" altLang="zh-CN" sz="1600" b="1" dirty="0">
                <a:solidFill>
                  <a:schemeClr val="bg1"/>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endParaRPr>
            </a:p>
          </p:txBody>
        </p:sp>
      </p:grpSp>
      <p:sp>
        <p:nvSpPr>
          <p:cNvPr id="11" name="圆角矩形 10"/>
          <p:cNvSpPr/>
          <p:nvPr/>
        </p:nvSpPr>
        <p:spPr>
          <a:xfrm>
            <a:off x="174397" y="1657806"/>
            <a:ext cx="2791300" cy="5072431"/>
          </a:xfrm>
          <a:prstGeom prst="roundRect">
            <a:avLst>
              <a:gd name="adj" fmla="val 6244"/>
            </a:avLst>
          </a:prstGeom>
          <a:solidFill>
            <a:srgbClr val="EBE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zh-CN" altLang="en-US" sz="1400" b="1"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解决电动车高速行驶问题方法</a:t>
            </a:r>
            <a:endParaRPr lang="en-US" altLang="zh-CN" sz="1400" b="1"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57000"/>
              </a:lnSpc>
              <a:buFont typeface="Arial" panose="020B0604020202020204" pitchFamily="34" charset="0"/>
              <a:buChar char="•"/>
            </a:pPr>
            <a:endParaRPr lang="zh-CN" altLang="en-US" sz="1200" dirty="0">
              <a:solidFill>
                <a:srgbClr val="4860C9"/>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50000"/>
              </a:lnSpc>
              <a:buFont typeface="Arial" panose="020B0604020202020204" pitchFamily="34" charset="0"/>
              <a:buChar char="•"/>
            </a:pPr>
            <a:r>
              <a:rPr lang="zh-CN" altLang="en-US" sz="1200" dirty="0">
                <a:solidFill>
                  <a:srgbClr val="4860C9"/>
                </a:solidFill>
                <a:latin typeface="微软雅黑" panose="020B0503020204020204" pitchFamily="34" charset="-122"/>
                <a:ea typeface="微软雅黑" panose="020B0503020204020204" pitchFamily="34" charset="-122"/>
                <a:sym typeface="微软雅黑" panose="020B0503020204020204" pitchFamily="34" charset="-122"/>
              </a:rPr>
              <a:t>一是像保时捷</a:t>
            </a:r>
            <a:r>
              <a:rPr lang="en-US" altLang="zh-CN" sz="1200" dirty="0" err="1">
                <a:solidFill>
                  <a:srgbClr val="4860C9"/>
                </a:solidFill>
                <a:latin typeface="微软雅黑" panose="020B0503020204020204" pitchFamily="34" charset="-122"/>
                <a:ea typeface="微软雅黑" panose="020B0503020204020204" pitchFamily="34" charset="-122"/>
                <a:sym typeface="微软雅黑" panose="020B0503020204020204" pitchFamily="34" charset="-122"/>
              </a:rPr>
              <a:t>Taycan</a:t>
            </a:r>
            <a:r>
              <a:rPr lang="zh-CN" altLang="en-US" sz="1200" dirty="0">
                <a:solidFill>
                  <a:srgbClr val="4860C9"/>
                </a:solidFill>
                <a:latin typeface="微软雅黑" panose="020B0503020204020204" pitchFamily="34" charset="-122"/>
                <a:ea typeface="微软雅黑" panose="020B0503020204020204" pitchFamily="34" charset="-122"/>
                <a:sym typeface="微软雅黑" panose="020B0503020204020204" pitchFamily="34" charset="-122"/>
              </a:rPr>
              <a:t>用一</a:t>
            </a:r>
            <a:r>
              <a:rPr lang="zh-CN" altLang="en-US" sz="1200" b="1" dirty="0">
                <a:solidFill>
                  <a:srgbClr val="4860C9"/>
                </a:solidFill>
                <a:latin typeface="微软雅黑" panose="020B0503020204020204" pitchFamily="34" charset="-122"/>
                <a:ea typeface="微软雅黑" panose="020B0503020204020204" pitchFamily="34" charset="-122"/>
                <a:sym typeface="微软雅黑" panose="020B0503020204020204" pitchFamily="34" charset="-122"/>
              </a:rPr>
              <a:t>个低转速电机，加两档变速箱</a:t>
            </a:r>
            <a:r>
              <a:rPr lang="zh-CN" altLang="en-US" sz="1200" dirty="0">
                <a:solidFill>
                  <a:srgbClr val="4860C9"/>
                </a:solidFill>
                <a:latin typeface="微软雅黑" panose="020B0503020204020204" pitchFamily="34" charset="-122"/>
                <a:ea typeface="微软雅黑" panose="020B0503020204020204" pitchFamily="34" charset="-122"/>
                <a:sym typeface="微软雅黑" panose="020B0503020204020204" pitchFamily="34" charset="-122"/>
              </a:rPr>
              <a:t>带来不同齿比解决高速问题（齿比分别是</a:t>
            </a:r>
            <a:r>
              <a:rPr lang="en-US" altLang="zh-CN" sz="1200" dirty="0">
                <a:solidFill>
                  <a:srgbClr val="4860C9"/>
                </a:solidFill>
                <a:latin typeface="微软雅黑" panose="020B0503020204020204" pitchFamily="34" charset="-122"/>
                <a:ea typeface="微软雅黑" panose="020B0503020204020204" pitchFamily="34" charset="-122"/>
                <a:sym typeface="微软雅黑" panose="020B0503020204020204" pitchFamily="34" charset="-122"/>
              </a:rPr>
              <a:t>15:1</a:t>
            </a:r>
            <a:r>
              <a:rPr lang="zh-CN" altLang="en-US" sz="1200" dirty="0">
                <a:solidFill>
                  <a:srgbClr val="4860C9"/>
                </a:solidFill>
                <a:latin typeface="微软雅黑" panose="020B0503020204020204" pitchFamily="34" charset="-122"/>
                <a:ea typeface="微软雅黑" panose="020B0503020204020204" pitchFamily="34" charset="-122"/>
                <a:sym typeface="微软雅黑" panose="020B0503020204020204" pitchFamily="34" charset="-122"/>
              </a:rPr>
              <a:t>和</a:t>
            </a:r>
            <a:r>
              <a:rPr lang="en-US" altLang="zh-CN" sz="1200" dirty="0">
                <a:solidFill>
                  <a:srgbClr val="4860C9"/>
                </a:solidFill>
                <a:latin typeface="微软雅黑" panose="020B0503020204020204" pitchFamily="34" charset="-122"/>
                <a:ea typeface="微软雅黑" panose="020B0503020204020204" pitchFamily="34" charset="-122"/>
                <a:sym typeface="微软雅黑" panose="020B0503020204020204" pitchFamily="34" charset="-122"/>
              </a:rPr>
              <a:t>8:1</a:t>
            </a:r>
            <a:r>
              <a:rPr lang="zh-CN" altLang="en-US" sz="1200" dirty="0">
                <a:solidFill>
                  <a:srgbClr val="4860C9"/>
                </a:solidFill>
                <a:latin typeface="微软雅黑" panose="020B0503020204020204" pitchFamily="34" charset="-122"/>
                <a:ea typeface="微软雅黑" panose="020B0503020204020204" pitchFamily="34" charset="-122"/>
                <a:sym typeface="微软雅黑" panose="020B0503020204020204" pitchFamily="34" charset="-122"/>
              </a:rPr>
              <a:t>，一挡控制</a:t>
            </a:r>
            <a:r>
              <a:rPr lang="en-US" altLang="zh-CN" sz="1200" dirty="0">
                <a:solidFill>
                  <a:srgbClr val="4860C9"/>
                </a:solidFill>
                <a:latin typeface="微软雅黑" panose="020B0503020204020204" pitchFamily="34" charset="-122"/>
                <a:ea typeface="微软雅黑" panose="020B0503020204020204" pitchFamily="34" charset="-122"/>
                <a:sym typeface="微软雅黑" panose="020B0503020204020204" pitchFamily="34" charset="-122"/>
              </a:rPr>
              <a:t>2s</a:t>
            </a:r>
            <a:r>
              <a:rPr lang="zh-CN" altLang="en-US" sz="1200" dirty="0">
                <a:solidFill>
                  <a:srgbClr val="4860C9"/>
                </a:solidFill>
                <a:latin typeface="微软雅黑" panose="020B0503020204020204" pitchFamily="34" charset="-122"/>
                <a:ea typeface="微软雅黑" panose="020B0503020204020204" pitchFamily="34" charset="-122"/>
                <a:sym typeface="微软雅黑" panose="020B0503020204020204" pitchFamily="34" charset="-122"/>
              </a:rPr>
              <a:t>左右的百公里加速，二挡实现</a:t>
            </a:r>
            <a:r>
              <a:rPr lang="en-US" altLang="zh-CN" sz="1200" dirty="0">
                <a:solidFill>
                  <a:srgbClr val="4860C9"/>
                </a:solidFill>
                <a:latin typeface="微软雅黑" panose="020B0503020204020204" pitchFamily="34" charset="-122"/>
                <a:ea typeface="微软雅黑" panose="020B0503020204020204" pitchFamily="34" charset="-122"/>
                <a:sym typeface="微软雅黑" panose="020B0503020204020204" pitchFamily="34" charset="-122"/>
              </a:rPr>
              <a:t>250km/h</a:t>
            </a:r>
            <a:r>
              <a:rPr lang="zh-CN" altLang="en-US" sz="1200" dirty="0">
                <a:solidFill>
                  <a:srgbClr val="4860C9"/>
                </a:solidFill>
                <a:latin typeface="微软雅黑" panose="020B0503020204020204" pitchFamily="34" charset="-122"/>
                <a:ea typeface="微软雅黑" panose="020B0503020204020204" pitchFamily="34" charset="-122"/>
                <a:sym typeface="微软雅黑" panose="020B0503020204020204" pitchFamily="34" charset="-122"/>
              </a:rPr>
              <a:t>以上最高车速）</a:t>
            </a:r>
          </a:p>
          <a:p>
            <a:pPr>
              <a:lnSpc>
                <a:spcPct val="150000"/>
              </a:lnSpc>
            </a:pPr>
            <a:endParaRPr lang="en-US" altLang="zh-CN" sz="1200" dirty="0">
              <a:solidFill>
                <a:srgbClr val="4860C9"/>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endParaRPr lang="en-US" altLang="zh-CN" sz="1200" dirty="0">
              <a:solidFill>
                <a:srgbClr val="4860C9"/>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endParaRPr lang="en-US" altLang="zh-CN" sz="1200" dirty="0">
              <a:solidFill>
                <a:srgbClr val="4860C9"/>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endParaRPr lang="en-US" altLang="zh-CN" sz="1200" dirty="0">
              <a:solidFill>
                <a:srgbClr val="4860C9"/>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endParaRPr lang="en-US" altLang="zh-CN" sz="1200" dirty="0">
              <a:solidFill>
                <a:srgbClr val="4860C9"/>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endParaRPr lang="en-US" altLang="zh-CN" sz="1200" dirty="0">
              <a:solidFill>
                <a:srgbClr val="4860C9"/>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50000"/>
              </a:lnSpc>
              <a:buFont typeface="Arial" panose="020B0604020202020204" pitchFamily="34" charset="0"/>
              <a:buChar char="•"/>
            </a:pPr>
            <a:r>
              <a:rPr lang="zh-CN" altLang="en-US" sz="12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二是像特斯拉</a:t>
            </a:r>
            <a:r>
              <a:rPr lang="en-US" altLang="zh-CN" sz="12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Model S Plaid</a:t>
            </a:r>
            <a:r>
              <a:rPr lang="zh-CN" altLang="en-US" sz="12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和极氪</a:t>
            </a:r>
            <a:r>
              <a:rPr lang="en-US" altLang="zh-CN" sz="12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001 FR</a:t>
            </a:r>
            <a:r>
              <a:rPr lang="zh-CN" altLang="en-US" sz="12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，用的是超过</a:t>
            </a:r>
            <a:r>
              <a:rPr lang="en-US" altLang="zh-CN" sz="12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20000rpm</a:t>
            </a:r>
            <a:r>
              <a:rPr lang="zh-CN" altLang="en-US" sz="12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的</a:t>
            </a:r>
            <a:r>
              <a:rPr lang="zh-CN" altLang="en-US" sz="12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超高转速电机，确保了自己能加速，也能跑高速</a:t>
            </a:r>
            <a:endParaRPr lang="zh-CN" altLang="en-US" sz="12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zh-CN" altLang="en-US" sz="1200" dirty="0">
              <a:solidFill>
                <a:srgbClr val="4860C9"/>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buFont typeface="Arial" panose="020B0604020202020204" pitchFamily="34" charset="0"/>
              <a:buChar char="•"/>
            </a:pPr>
            <a:endParaRPr lang="zh-CN" altLang="en-US" sz="1200" dirty="0">
              <a:solidFill>
                <a:srgbClr val="4860C9"/>
              </a:solidFill>
              <a:latin typeface="微软雅黑" panose="020B0503020204020204" pitchFamily="34" charset="-122"/>
              <a:ea typeface="微软雅黑" panose="020B0503020204020204" pitchFamily="34" charset="-122"/>
              <a:sym typeface="微软雅黑" panose="020B0503020204020204" pitchFamily="34" charset="-122"/>
            </a:endParaRPr>
          </a:p>
          <a:p>
            <a:pPr algn="ctr"/>
            <a:endParaRPr lang="en-US" altLang="zh-CN" dirty="0">
              <a:latin typeface="微软雅黑" panose="020B0503020204020204" pitchFamily="34" charset="-122"/>
              <a:ea typeface="微软雅黑" panose="020B0503020204020204" pitchFamily="34" charset="-122"/>
              <a:sym typeface="微软雅黑" panose="020B0503020204020204" pitchFamily="34" charset="-122"/>
            </a:endParaRPr>
          </a:p>
          <a:p>
            <a:pPr algn="ctr"/>
            <a:endParaRPr lang="en-US" altLang="zh-CN"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圆角矩形 11"/>
          <p:cNvSpPr/>
          <p:nvPr/>
        </p:nvSpPr>
        <p:spPr>
          <a:xfrm>
            <a:off x="6860380" y="1657807"/>
            <a:ext cx="3156456" cy="5072430"/>
          </a:xfrm>
          <a:prstGeom prst="roundRect">
            <a:avLst>
              <a:gd name="adj" fmla="val 5015"/>
            </a:avLst>
          </a:prstGeom>
          <a:solidFill>
            <a:srgbClr val="EBE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zh-CN" altLang="en-US" sz="1400" b="1"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高转速和低成本的内在联系</a:t>
            </a:r>
            <a:endParaRPr lang="en-US" altLang="zh-CN" sz="1400" b="1"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endParaRPr lang="en-US" altLang="zh-CN" sz="1400" b="1"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endParaRPr lang="en-US" altLang="zh-CN" sz="1400" b="1"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endParaRPr lang="en-US" altLang="zh-CN" sz="1400" b="1"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endParaRPr lang="en-US" altLang="zh-CN" sz="1400" b="1"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endParaRPr lang="en-US" altLang="zh-CN" sz="1400" b="1"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endParaRPr lang="en-US" altLang="zh-CN" sz="1400" b="1"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endParaRPr lang="en-US" altLang="zh-CN" sz="1000" b="1"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marL="171450" indent="-171450">
              <a:lnSpc>
                <a:spcPct val="130000"/>
              </a:lnSpc>
              <a:buFont typeface="Arial" panose="020B0604020202020204" pitchFamily="34" charset="0"/>
              <a:buChar char="•"/>
            </a:pPr>
            <a:endParaRPr lang="en-US" altLang="zh-CN" sz="1200" dirty="0">
              <a:solidFill>
                <a:srgbClr val="4860C9"/>
              </a:solidFill>
              <a:latin typeface="微软雅黑" panose="020B0503020204020204" pitchFamily="34" charset="-122"/>
              <a:ea typeface="微软雅黑" panose="020B0503020204020204" pitchFamily="34" charset="-122"/>
              <a:sym typeface="微软雅黑" panose="020B0503020204020204" pitchFamily="34" charset="-122"/>
            </a:endParaRPr>
          </a:p>
          <a:p>
            <a:pPr marL="171450" indent="-171450">
              <a:lnSpc>
                <a:spcPct val="130000"/>
              </a:lnSpc>
              <a:buFont typeface="Arial" panose="020B0604020202020204" pitchFamily="34" charset="0"/>
              <a:buChar char="•"/>
            </a:pPr>
            <a:r>
              <a:rPr lang="zh-CN" altLang="en-US" sz="1200" dirty="0">
                <a:solidFill>
                  <a:srgbClr val="4860C9"/>
                </a:solidFill>
                <a:latin typeface="微软雅黑" panose="020B0503020204020204" pitchFamily="34" charset="-122"/>
                <a:ea typeface="微软雅黑" panose="020B0503020204020204" pitchFamily="34" charset="-122"/>
                <a:sym typeface="微软雅黑" panose="020B0503020204020204" pitchFamily="34" charset="-122"/>
              </a:rPr>
              <a:t>因为电机输出的转矩与其体积正相关。当降低电机输出转矩需求时，可以减少电机的体积，</a:t>
            </a:r>
            <a:r>
              <a:rPr lang="zh-CN" altLang="en-US" sz="1200" b="1" dirty="0">
                <a:solidFill>
                  <a:srgbClr val="4860C9"/>
                </a:solidFill>
                <a:latin typeface="微软雅黑" panose="020B0503020204020204" pitchFamily="34" charset="-122"/>
                <a:ea typeface="微软雅黑" panose="020B0503020204020204" pitchFamily="34" charset="-122"/>
                <a:sym typeface="微软雅黑" panose="020B0503020204020204" pitchFamily="34" charset="-122"/>
              </a:rPr>
              <a:t>进而减少电机的电磁材料用量（铁心、磁钢、定子绕组），从而降低电机的成本</a:t>
            </a:r>
            <a:endParaRPr lang="en-US" altLang="zh-CN" sz="1200" b="1" dirty="0">
              <a:solidFill>
                <a:srgbClr val="4860C9"/>
              </a:solidFill>
              <a:latin typeface="微软雅黑" panose="020B0503020204020204" pitchFamily="34" charset="-122"/>
              <a:ea typeface="微软雅黑" panose="020B0503020204020204" pitchFamily="34" charset="-122"/>
              <a:sym typeface="微软雅黑" panose="020B0503020204020204" pitchFamily="34" charset="-122"/>
            </a:endParaRPr>
          </a:p>
          <a:p>
            <a:pPr marL="171450" indent="-171450">
              <a:lnSpc>
                <a:spcPct val="130000"/>
              </a:lnSpc>
              <a:buFont typeface="Arial" panose="020B0604020202020204" pitchFamily="34" charset="0"/>
              <a:buChar char="•"/>
            </a:pPr>
            <a:endParaRPr lang="en-US" altLang="zh-CN" sz="1200" dirty="0">
              <a:solidFill>
                <a:srgbClr val="4860C9"/>
              </a:solidFill>
              <a:latin typeface="微软雅黑" panose="020B0503020204020204" pitchFamily="34" charset="-122"/>
              <a:ea typeface="微软雅黑" panose="020B0503020204020204" pitchFamily="34" charset="-122"/>
              <a:sym typeface="微软雅黑" panose="020B0503020204020204" pitchFamily="34" charset="-122"/>
            </a:endParaRPr>
          </a:p>
          <a:p>
            <a:pPr marL="171450" indent="-171450">
              <a:lnSpc>
                <a:spcPct val="130000"/>
              </a:lnSpc>
              <a:buFont typeface="Arial" panose="020B0604020202020204" pitchFamily="34" charset="0"/>
              <a:buChar char="•"/>
            </a:pPr>
            <a:r>
              <a:rPr lang="zh-CN" altLang="en-US" sz="1200" dirty="0">
                <a:solidFill>
                  <a:srgbClr val="4860C9"/>
                </a:solidFill>
                <a:latin typeface="微软雅黑" panose="020B0503020204020204" pitchFamily="34" charset="-122"/>
                <a:ea typeface="微软雅黑" panose="020B0503020204020204" pitchFamily="34" charset="-122"/>
                <a:sym typeface="微软雅黑" panose="020B0503020204020204" pitchFamily="34" charset="-122"/>
              </a:rPr>
              <a:t>新能源车对轮端转矩需求固定，降低电机输出扭矩，就要提高减速箱的速比来确保车轮端的扭矩。然而会降低车辆最高车速，所以需要通过提高电机转速来补偿。因此，</a:t>
            </a:r>
            <a:r>
              <a:rPr lang="zh-CN" altLang="en-US" sz="1200" b="1" dirty="0">
                <a:solidFill>
                  <a:srgbClr val="4860C9"/>
                </a:solidFill>
                <a:latin typeface="微软雅黑" panose="020B0503020204020204" pitchFamily="34" charset="-122"/>
                <a:ea typeface="微软雅黑" panose="020B0503020204020204" pitchFamily="34" charset="-122"/>
                <a:sym typeface="微软雅黑" panose="020B0503020204020204" pitchFamily="34" charset="-122"/>
              </a:rPr>
              <a:t>电机降扭增速后，可以在保证车辆动力需求的同时，降低电机的成本</a:t>
            </a:r>
          </a:p>
        </p:txBody>
      </p:sp>
      <p:sp>
        <p:nvSpPr>
          <p:cNvPr id="13" name="任意多边形 12"/>
          <p:cNvSpPr/>
          <p:nvPr/>
        </p:nvSpPr>
        <p:spPr>
          <a:xfrm flipH="1">
            <a:off x="6643913" y="2928226"/>
            <a:ext cx="247082" cy="216310"/>
          </a:xfrm>
          <a:custGeom>
            <a:avLst/>
            <a:gdLst>
              <a:gd name="connsiteX0" fmla="*/ 128457 w 247082"/>
              <a:gd name="connsiteY0" fmla="*/ 0 h 216310"/>
              <a:gd name="connsiteX1" fmla="*/ 187770 w 247082"/>
              <a:gd name="connsiteY1" fmla="*/ 0 h 216310"/>
              <a:gd name="connsiteX2" fmla="*/ 247082 w 247082"/>
              <a:gd name="connsiteY2" fmla="*/ 108155 h 216310"/>
              <a:gd name="connsiteX3" fmla="*/ 187770 w 247082"/>
              <a:gd name="connsiteY3" fmla="*/ 216310 h 216310"/>
              <a:gd name="connsiteX4" fmla="*/ 128457 w 247082"/>
              <a:gd name="connsiteY4" fmla="*/ 216310 h 216310"/>
              <a:gd name="connsiteX5" fmla="*/ 187770 w 247082"/>
              <a:gd name="connsiteY5" fmla="*/ 108155 h 216310"/>
              <a:gd name="connsiteX6" fmla="*/ 0 w 247082"/>
              <a:gd name="connsiteY6" fmla="*/ 0 h 216310"/>
              <a:gd name="connsiteX7" fmla="*/ 59313 w 247082"/>
              <a:gd name="connsiteY7" fmla="*/ 0 h 216310"/>
              <a:gd name="connsiteX8" fmla="*/ 118625 w 247082"/>
              <a:gd name="connsiteY8" fmla="*/ 108155 h 216310"/>
              <a:gd name="connsiteX9" fmla="*/ 59313 w 247082"/>
              <a:gd name="connsiteY9" fmla="*/ 216310 h 216310"/>
              <a:gd name="connsiteX10" fmla="*/ 0 w 247082"/>
              <a:gd name="connsiteY10" fmla="*/ 216310 h 216310"/>
              <a:gd name="connsiteX11" fmla="*/ 59313 w 247082"/>
              <a:gd name="connsiteY11" fmla="*/ 108155 h 216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7082" h="216310">
                <a:moveTo>
                  <a:pt x="128457" y="0"/>
                </a:moveTo>
                <a:lnTo>
                  <a:pt x="187770" y="0"/>
                </a:lnTo>
                <a:lnTo>
                  <a:pt x="247082" y="108155"/>
                </a:lnTo>
                <a:lnTo>
                  <a:pt x="187770" y="216310"/>
                </a:lnTo>
                <a:lnTo>
                  <a:pt x="128457" y="216310"/>
                </a:lnTo>
                <a:lnTo>
                  <a:pt x="187770" y="108155"/>
                </a:lnTo>
                <a:close/>
                <a:moveTo>
                  <a:pt x="0" y="0"/>
                </a:moveTo>
                <a:lnTo>
                  <a:pt x="59313" y="0"/>
                </a:lnTo>
                <a:lnTo>
                  <a:pt x="118625" y="108155"/>
                </a:lnTo>
                <a:lnTo>
                  <a:pt x="59313" y="216310"/>
                </a:lnTo>
                <a:lnTo>
                  <a:pt x="0" y="216310"/>
                </a:lnTo>
                <a:lnTo>
                  <a:pt x="59313" y="108155"/>
                </a:lnTo>
                <a:close/>
              </a:path>
            </a:pathLst>
          </a:custGeom>
          <a:solidFill>
            <a:srgbClr val="5349C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6118071" y="2620449"/>
            <a:ext cx="902811" cy="307777"/>
          </a:xfrm>
          <a:prstGeom prst="rect">
            <a:avLst/>
          </a:prstGeom>
        </p:spPr>
        <p:txBody>
          <a:bodyPr wrap="none">
            <a:spAutoFit/>
          </a:bodyPr>
          <a:lstStyle/>
          <a:p>
            <a:r>
              <a:rPr lang="zh-CN" altLang="en-US" sz="1400" b="1" dirty="0">
                <a:latin typeface="微软雅黑" panose="020B0503020204020204" pitchFamily="34" charset="-122"/>
                <a:ea typeface="微软雅黑" panose="020B0503020204020204" pitchFamily="34" charset="-122"/>
                <a:sym typeface="微软雅黑" panose="020B0503020204020204" pitchFamily="34" charset="-122"/>
              </a:rPr>
              <a:t>成本驱动</a:t>
            </a:r>
            <a:endParaRPr lang="zh-CN" altLang="en-US" sz="1400" dirty="0">
              <a:latin typeface="微软雅黑" panose="020B0503020204020204" pitchFamily="34" charset="-122"/>
              <a:ea typeface="微软雅黑" panose="020B0503020204020204" pitchFamily="34" charset="-122"/>
              <a:sym typeface="微软雅黑" panose="020B0503020204020204" pitchFamily="34" charset="-122"/>
            </a:endParaRPr>
          </a:p>
        </p:txBody>
      </p:sp>
      <p:graphicFrame>
        <p:nvGraphicFramePr>
          <p:cNvPr id="15" name="图表 14"/>
          <p:cNvGraphicFramePr/>
          <p:nvPr/>
        </p:nvGraphicFramePr>
        <p:xfrm>
          <a:off x="7607466" y="2083583"/>
          <a:ext cx="2841382" cy="1393056"/>
        </p:xfrm>
        <a:graphic>
          <a:graphicData uri="http://schemas.openxmlformats.org/drawingml/2006/chart">
            <c:chart xmlns:c="http://schemas.openxmlformats.org/drawingml/2006/chart" xmlns:r="http://schemas.openxmlformats.org/officeDocument/2006/relationships" r:id="rId3"/>
          </a:graphicData>
        </a:graphic>
      </p:graphicFrame>
      <p:sp>
        <p:nvSpPr>
          <p:cNvPr id="16" name="矩形 15"/>
          <p:cNvSpPr/>
          <p:nvPr/>
        </p:nvSpPr>
        <p:spPr>
          <a:xfrm>
            <a:off x="6921609" y="2299854"/>
            <a:ext cx="1462438" cy="923330"/>
          </a:xfrm>
          <a:prstGeom prst="rect">
            <a:avLst/>
          </a:prstGeom>
        </p:spPr>
        <p:txBody>
          <a:bodyPr wrap="square">
            <a:spAutoFit/>
          </a:bodyPr>
          <a:lstStyle/>
          <a:p>
            <a:r>
              <a:rPr lang="zh-CN" altLang="en-US" sz="900" b="1" dirty="0">
                <a:latin typeface="微软雅黑" panose="020B0503020204020204" pitchFamily="34" charset="-122"/>
                <a:ea typeface="微软雅黑" panose="020B0503020204020204" pitchFamily="34" charset="-122"/>
                <a:sym typeface="微软雅黑" panose="020B0503020204020204" pitchFamily="34" charset="-122"/>
              </a:rPr>
              <a:t>电机转矩公式 </a:t>
            </a:r>
            <a:r>
              <a:rPr lang="en-US" altLang="zh-CN" sz="900" b="1" dirty="0">
                <a:latin typeface="微软雅黑" panose="020B0503020204020204" pitchFamily="34" charset="-122"/>
                <a:ea typeface="微软雅黑" panose="020B0503020204020204" pitchFamily="34" charset="-122"/>
                <a:sym typeface="微软雅黑" panose="020B0503020204020204" pitchFamily="34" charset="-122"/>
              </a:rPr>
              <a:t>T2=N*I*B*R*L</a:t>
            </a:r>
          </a:p>
          <a:p>
            <a:r>
              <a:rPr lang="en-US" altLang="zh-CN" sz="9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[N</a:t>
            </a: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为定子匝数，</a:t>
            </a:r>
            <a:r>
              <a:rPr lang="en-US" altLang="zh-CN" sz="9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I</a:t>
            </a: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为定子输入电流，</a:t>
            </a:r>
            <a:r>
              <a:rPr lang="en-US" altLang="zh-CN" sz="9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B</a:t>
            </a: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为气息磁密，</a:t>
            </a:r>
            <a:r>
              <a:rPr lang="en-US" altLang="zh-CN" sz="9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R</a:t>
            </a: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为转子铁心半径，</a:t>
            </a:r>
            <a:r>
              <a:rPr lang="en-US" altLang="zh-CN" sz="9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a:t>
            </a: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为电机铁心长度</a:t>
            </a:r>
            <a:r>
              <a:rPr lang="en-US" altLang="zh-CN" sz="9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17" name="圆角矩形 16"/>
          <p:cNvSpPr/>
          <p:nvPr/>
        </p:nvSpPr>
        <p:spPr>
          <a:xfrm>
            <a:off x="6952224" y="2087506"/>
            <a:ext cx="2923508" cy="1393056"/>
          </a:xfrm>
          <a:prstGeom prst="roundRect">
            <a:avLst>
              <a:gd name="adj" fmla="val 4415"/>
            </a:avLst>
          </a:prstGeom>
          <a:noFill/>
          <a:ln w="285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8" name="图片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6270" y="3681829"/>
            <a:ext cx="2692266" cy="1496369"/>
          </a:xfrm>
          <a:prstGeom prst="roundRect">
            <a:avLst>
              <a:gd name="adj" fmla="val 4862"/>
            </a:avLst>
          </a:prstGeom>
          <a:effectLst>
            <a:outerShdw blurRad="50800" dist="38100" dir="2700000" algn="tl" rotWithShape="0">
              <a:prstClr val="black">
                <a:alpha val="40000"/>
              </a:prstClr>
            </a:outerShdw>
          </a:effectLst>
        </p:spPr>
      </p:pic>
      <p:graphicFrame>
        <p:nvGraphicFramePr>
          <p:cNvPr id="19" name="图表 18"/>
          <p:cNvGraphicFramePr/>
          <p:nvPr/>
        </p:nvGraphicFramePr>
        <p:xfrm>
          <a:off x="3203960" y="2152405"/>
          <a:ext cx="3117115" cy="1838047"/>
        </p:xfrm>
        <a:graphic>
          <a:graphicData uri="http://schemas.openxmlformats.org/drawingml/2006/chart">
            <c:chart xmlns:c="http://schemas.openxmlformats.org/drawingml/2006/chart" xmlns:r="http://schemas.openxmlformats.org/officeDocument/2006/relationships" r:id="rId5"/>
          </a:graphicData>
        </a:graphic>
      </p:graphicFrame>
      <p:sp>
        <p:nvSpPr>
          <p:cNvPr id="20" name="矩形 19"/>
          <p:cNvSpPr/>
          <p:nvPr/>
        </p:nvSpPr>
        <p:spPr>
          <a:xfrm>
            <a:off x="3026926" y="1652893"/>
            <a:ext cx="3696432" cy="549061"/>
          </a:xfrm>
          <a:prstGeom prst="rect">
            <a:avLst/>
          </a:prstGeom>
        </p:spPr>
        <p:txBody>
          <a:bodyPr wrap="square">
            <a:spAutoFit/>
          </a:bodyPr>
          <a:lstStyle/>
          <a:p>
            <a:pPr marL="171450" indent="-171450">
              <a:lnSpc>
                <a:spcPct val="130000"/>
              </a:lnSpc>
              <a:buFont typeface="Wingdings" panose="05000000000000000000" pitchFamily="2" charset="2"/>
              <a:buChar char="n"/>
            </a:pPr>
            <a:r>
              <a:rPr lang="en-US" altLang="zh-CN" sz="1200" b="0" i="0" dirty="0">
                <a:solidFill>
                  <a:srgbClr val="7C8B71"/>
                </a:solidFill>
                <a:effectLst/>
                <a:latin typeface="微软雅黑" panose="020B0503020204020204" pitchFamily="34" charset="-122"/>
                <a:ea typeface="微软雅黑" panose="020B0503020204020204" pitchFamily="34" charset="-122"/>
                <a:sym typeface="微软雅黑" panose="020B0503020204020204" pitchFamily="34" charset="-122"/>
              </a:rPr>
              <a:t>2024</a:t>
            </a:r>
            <a:r>
              <a:rPr lang="zh-CN" altLang="en-US" sz="1200" b="0" i="0" dirty="0">
                <a:solidFill>
                  <a:srgbClr val="7C8B71"/>
                </a:solidFill>
                <a:effectLst/>
                <a:latin typeface="微软雅黑" panose="020B0503020204020204" pitchFamily="34" charset="-122"/>
                <a:ea typeface="微软雅黑" panose="020B0503020204020204" pitchFamily="34" charset="-122"/>
                <a:sym typeface="微软雅黑" panose="020B0503020204020204" pitchFamily="34" charset="-122"/>
              </a:rPr>
              <a:t>年，最高转速超过</a:t>
            </a:r>
            <a:r>
              <a:rPr lang="en-US" altLang="zh-CN" sz="1200" b="0" i="0" dirty="0">
                <a:solidFill>
                  <a:srgbClr val="7C8B71"/>
                </a:solidFill>
                <a:effectLst/>
                <a:latin typeface="微软雅黑" panose="020B0503020204020204" pitchFamily="34" charset="-122"/>
                <a:ea typeface="微软雅黑" panose="020B0503020204020204" pitchFamily="34" charset="-122"/>
                <a:sym typeface="微软雅黑" panose="020B0503020204020204" pitchFamily="34" charset="-122"/>
              </a:rPr>
              <a:t>20000rpm</a:t>
            </a:r>
            <a:r>
              <a:rPr lang="zh-CN" altLang="en-US" sz="1200" b="0" i="0" dirty="0">
                <a:solidFill>
                  <a:srgbClr val="7C8B71"/>
                </a:solidFill>
                <a:effectLst/>
                <a:latin typeface="微软雅黑" panose="020B0503020204020204" pitchFamily="34" charset="-122"/>
                <a:ea typeface="微软雅黑" panose="020B0503020204020204" pitchFamily="34" charset="-122"/>
                <a:sym typeface="微软雅黑" panose="020B0503020204020204" pitchFamily="34" charset="-122"/>
              </a:rPr>
              <a:t>的高效率高密度电驱动总成率先实现量产应用</a:t>
            </a:r>
            <a:endParaRPr lang="zh-CN" altLang="en-US" sz="1200" dirty="0">
              <a:solidFill>
                <a:srgbClr val="7C8B7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矩形 20"/>
          <p:cNvSpPr/>
          <p:nvPr/>
        </p:nvSpPr>
        <p:spPr>
          <a:xfrm>
            <a:off x="3503290" y="2555424"/>
            <a:ext cx="722513" cy="276999"/>
          </a:xfrm>
          <a:prstGeom prst="rect">
            <a:avLst/>
          </a:prstGeom>
        </p:spPr>
        <p:txBody>
          <a:bodyPr wrap="square">
            <a:spAutoFit/>
          </a:bodyPr>
          <a:lstStyle/>
          <a:p>
            <a:r>
              <a:rPr lang="en-US" altLang="zh-CN" sz="1200" b="1" dirty="0">
                <a:solidFill>
                  <a:srgbClr val="05073B"/>
                </a:solidFill>
                <a:latin typeface="微软雅黑" panose="020B0503020204020204" pitchFamily="34" charset="-122"/>
                <a:ea typeface="微软雅黑" panose="020B0503020204020204" pitchFamily="34" charset="-122"/>
                <a:sym typeface="微软雅黑" panose="020B0503020204020204" pitchFamily="34" charset="-122"/>
              </a:rPr>
              <a:t>16000</a:t>
            </a:r>
            <a:endParaRPr lang="zh-CN" altLang="en-US" sz="1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矩形 21"/>
          <p:cNvSpPr/>
          <p:nvPr/>
        </p:nvSpPr>
        <p:spPr>
          <a:xfrm>
            <a:off x="4466856" y="2455674"/>
            <a:ext cx="722513" cy="276999"/>
          </a:xfrm>
          <a:prstGeom prst="rect">
            <a:avLst/>
          </a:prstGeom>
        </p:spPr>
        <p:txBody>
          <a:bodyPr wrap="square">
            <a:spAutoFit/>
          </a:bodyPr>
          <a:lstStyle/>
          <a:p>
            <a:r>
              <a:rPr lang="en-US" altLang="zh-CN" sz="1200" b="1" dirty="0">
                <a:solidFill>
                  <a:srgbClr val="05073B"/>
                </a:solidFill>
                <a:latin typeface="微软雅黑" panose="020B0503020204020204" pitchFamily="34" charset="-122"/>
                <a:ea typeface="微软雅黑" panose="020B0503020204020204" pitchFamily="34" charset="-122"/>
                <a:sym typeface="微软雅黑" panose="020B0503020204020204" pitchFamily="34" charset="-122"/>
              </a:rPr>
              <a:t>18000</a:t>
            </a:r>
            <a:endParaRPr lang="zh-CN" altLang="en-US" sz="1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矩形 22"/>
          <p:cNvSpPr/>
          <p:nvPr/>
        </p:nvSpPr>
        <p:spPr>
          <a:xfrm>
            <a:off x="5314369" y="2348944"/>
            <a:ext cx="722513" cy="461665"/>
          </a:xfrm>
          <a:prstGeom prst="rect">
            <a:avLst/>
          </a:prstGeom>
        </p:spPr>
        <p:txBody>
          <a:bodyPr wrap="square">
            <a:spAutoFit/>
          </a:bodyPr>
          <a:lstStyle/>
          <a:p>
            <a:r>
              <a:rPr lang="zh-CN" altLang="en-US" sz="12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12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20000</a:t>
            </a:r>
            <a:endParaRPr lang="zh-CN" altLang="en-US" sz="12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4" name="图片 23"/>
          <p:cNvPicPr>
            <a:picLocks noChangeAspect="1"/>
          </p:cNvPicPr>
          <p:nvPr/>
        </p:nvPicPr>
        <p:blipFill>
          <a:blip r:embed="rId6">
            <a:clrChange>
              <a:clrFrom>
                <a:srgbClr val="FFFFFF"/>
              </a:clrFrom>
              <a:clrTo>
                <a:srgbClr val="FFFFFF">
                  <a:alpha val="0"/>
                </a:srgbClr>
              </a:clrTo>
            </a:clrChange>
          </a:blip>
          <a:stretch>
            <a:fillRect/>
          </a:stretch>
        </p:blipFill>
        <p:spPr>
          <a:xfrm>
            <a:off x="4096576" y="2381603"/>
            <a:ext cx="333635" cy="398508"/>
          </a:xfrm>
          <a:prstGeom prst="rect">
            <a:avLst/>
          </a:prstGeom>
        </p:spPr>
      </p:pic>
      <p:pic>
        <p:nvPicPr>
          <p:cNvPr id="25" name="图片 24"/>
          <p:cNvPicPr>
            <a:picLocks noChangeAspect="1"/>
          </p:cNvPicPr>
          <p:nvPr/>
        </p:nvPicPr>
        <p:blipFill>
          <a:blip r:embed="rId6">
            <a:clrChange>
              <a:clrFrom>
                <a:srgbClr val="FFFFFF"/>
              </a:clrFrom>
              <a:clrTo>
                <a:srgbClr val="FFFFFF">
                  <a:alpha val="0"/>
                </a:srgbClr>
              </a:clrTo>
            </a:clrChange>
          </a:blip>
          <a:stretch>
            <a:fillRect/>
          </a:stretch>
        </p:blipFill>
        <p:spPr>
          <a:xfrm>
            <a:off x="5064369" y="2283656"/>
            <a:ext cx="333635" cy="398508"/>
          </a:xfrm>
          <a:prstGeom prst="rect">
            <a:avLst/>
          </a:prstGeom>
        </p:spPr>
      </p:pic>
      <p:sp>
        <p:nvSpPr>
          <p:cNvPr id="26" name="矩形 25"/>
          <p:cNvSpPr/>
          <p:nvPr/>
        </p:nvSpPr>
        <p:spPr>
          <a:xfrm>
            <a:off x="3828189" y="2115650"/>
            <a:ext cx="1733167" cy="246221"/>
          </a:xfrm>
          <a:prstGeom prst="rect">
            <a:avLst/>
          </a:prstGeom>
        </p:spPr>
        <p:txBody>
          <a:bodyPr wrap="none">
            <a:spAutoFit/>
          </a:bodyPr>
          <a:lstStyle/>
          <a:p>
            <a:r>
              <a:rPr lang="zh-CN" altLang="en-US" sz="1000" b="1" dirty="0">
                <a:latin typeface="微软雅黑" panose="020B0503020204020204" pitchFamily="34" charset="-122"/>
                <a:ea typeface="微软雅黑" panose="020B0503020204020204" pitchFamily="34" charset="-122"/>
                <a:sym typeface="微软雅黑" panose="020B0503020204020204" pitchFamily="34" charset="-122"/>
              </a:rPr>
              <a:t>最高转速（</a:t>
            </a:r>
            <a:r>
              <a:rPr lang="en-US" altLang="zh-CN" sz="1000" b="1" dirty="0">
                <a:latin typeface="微软雅黑" panose="020B0503020204020204" pitchFamily="34" charset="-122"/>
                <a:ea typeface="微软雅黑" panose="020B0503020204020204" pitchFamily="34" charset="-122"/>
                <a:sym typeface="微软雅黑" panose="020B0503020204020204" pitchFamily="34" charset="-122"/>
              </a:rPr>
              <a:t>rpm</a:t>
            </a:r>
            <a:r>
              <a:rPr lang="zh-CN" altLang="en-US" sz="1000" b="1" dirty="0">
                <a:latin typeface="微软雅黑" panose="020B0503020204020204" pitchFamily="34" charset="-122"/>
                <a:ea typeface="微软雅黑" panose="020B0503020204020204" pitchFamily="34" charset="-122"/>
                <a:sym typeface="微软雅黑" panose="020B0503020204020204" pitchFamily="34" charset="-122"/>
              </a:rPr>
              <a:t>）发展趋势</a:t>
            </a:r>
            <a:endParaRPr lang="zh-CN" altLang="en-US" sz="10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矩形 26"/>
          <p:cNvSpPr/>
          <p:nvPr/>
        </p:nvSpPr>
        <p:spPr>
          <a:xfrm>
            <a:off x="3299097" y="3579974"/>
            <a:ext cx="1184940" cy="184666"/>
          </a:xfrm>
          <a:prstGeom prst="rect">
            <a:avLst/>
          </a:prstGeom>
        </p:spPr>
        <p:txBody>
          <a:bodyPr wrap="none">
            <a:spAutoFit/>
          </a:bodyPr>
          <a:lstStyle/>
          <a:p>
            <a:r>
              <a:rPr lang="zh-CN" altLang="en-US" sz="600" i="1" dirty="0">
                <a:latin typeface="微软雅黑" panose="020B0503020204020204" pitchFamily="34" charset="-122"/>
                <a:ea typeface="微软雅黑" panose="020B0503020204020204" pitchFamily="34" charset="-122"/>
                <a:sym typeface="微软雅黑" panose="020B0503020204020204" pitchFamily="34" charset="-122"/>
              </a:rPr>
              <a:t>数据来源：中国汽车工程学会</a:t>
            </a:r>
          </a:p>
        </p:txBody>
      </p:sp>
      <p:sp>
        <p:nvSpPr>
          <p:cNvPr id="28" name="矩形 27"/>
          <p:cNvSpPr/>
          <p:nvPr/>
        </p:nvSpPr>
        <p:spPr>
          <a:xfrm>
            <a:off x="3396464" y="3984069"/>
            <a:ext cx="3033148" cy="2733056"/>
          </a:xfrm>
          <a:prstGeom prst="rect">
            <a:avLst/>
          </a:prstGeom>
        </p:spPr>
        <p:txBody>
          <a:bodyPr wrap="square">
            <a:spAutoFit/>
          </a:bodyPr>
          <a:lstStyle/>
          <a:p>
            <a:pPr marL="171450" indent="-171450">
              <a:lnSpc>
                <a:spcPct val="130000"/>
              </a:lnSpc>
              <a:buFont typeface="Wingdings" panose="05000000000000000000" pitchFamily="2" charset="2"/>
              <a:buChar char="Ø"/>
            </a:pPr>
            <a:r>
              <a:rPr lang="zh-CN" altLang="en-US" sz="1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上汽智己</a:t>
            </a:r>
            <a:r>
              <a:rPr lang="en-US" altLang="zh-CN" sz="1200"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LS6</a:t>
            </a:r>
            <a:r>
              <a:rPr lang="zh-CN" altLang="en-US" sz="1200"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搭载“飓风电机”，采用行业首创的定制超耐压陶瓷轴承，峰值转速</a:t>
            </a:r>
            <a:r>
              <a:rPr lang="en-US" altLang="zh-CN" sz="1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21,000rpm</a:t>
            </a:r>
          </a:p>
          <a:p>
            <a:pPr marL="171450" indent="-171450">
              <a:lnSpc>
                <a:spcPct val="130000"/>
              </a:lnSpc>
              <a:buFont typeface="Wingdings" panose="05000000000000000000" pitchFamily="2" charset="2"/>
              <a:buChar char="Ø"/>
            </a:pPr>
            <a:endParaRPr lang="en-US" altLang="zh-CN" sz="1200"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marL="171450" indent="-171450">
              <a:lnSpc>
                <a:spcPct val="130000"/>
              </a:lnSpc>
              <a:buFont typeface="Wingdings" panose="05000000000000000000" pitchFamily="2" charset="2"/>
              <a:buChar char="Ø"/>
            </a:pPr>
            <a:r>
              <a:rPr lang="zh-CN" altLang="en-US" sz="1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一汽红旗</a:t>
            </a:r>
            <a:r>
              <a:rPr lang="zh-CN" altLang="en-US" sz="1200"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新一代高性能</a:t>
            </a:r>
            <a:r>
              <a:rPr lang="en-US" altLang="zh-CN" sz="1200"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M220</a:t>
            </a:r>
            <a:r>
              <a:rPr lang="zh-CN" altLang="en-US" sz="1200"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模块化电驱动系统，电机最高转速突破</a:t>
            </a:r>
            <a:r>
              <a:rPr lang="en-US" altLang="zh-CN" sz="1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22,000r/min</a:t>
            </a:r>
            <a:r>
              <a:rPr lang="zh-CN" altLang="en-US" sz="1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1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2024</a:t>
            </a:r>
            <a:r>
              <a:rPr lang="zh-CN" altLang="en-US" sz="1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年量产</a:t>
            </a:r>
          </a:p>
          <a:p>
            <a:pPr marL="171450" indent="-171450">
              <a:lnSpc>
                <a:spcPct val="130000"/>
              </a:lnSpc>
              <a:buFont typeface="Wingdings" panose="05000000000000000000" pitchFamily="2" charset="2"/>
              <a:buChar char="Ø"/>
            </a:pPr>
            <a:endParaRPr lang="en-US" altLang="zh-CN" sz="1200"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marL="171450" indent="-171450">
              <a:lnSpc>
                <a:spcPct val="130000"/>
              </a:lnSpc>
              <a:buFont typeface="Wingdings" panose="05000000000000000000" pitchFamily="2" charset="2"/>
              <a:buChar char="Ø"/>
            </a:pPr>
            <a:r>
              <a:rPr lang="zh-CN" altLang="en-US" sz="1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华为</a:t>
            </a:r>
            <a:r>
              <a:rPr lang="zh-CN" altLang="en-US" sz="1200"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正在开发最高转速达</a:t>
            </a:r>
            <a:r>
              <a:rPr lang="en-US" altLang="zh-CN" sz="1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25000rpm</a:t>
            </a:r>
            <a:r>
              <a:rPr lang="zh-CN" altLang="en-US" sz="1200"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的高速扁线电机，集成高速扁线电机的多合一电驱即将在</a:t>
            </a:r>
            <a:r>
              <a:rPr lang="en-US" altLang="zh-CN" sz="1200"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2024</a:t>
            </a:r>
            <a:r>
              <a:rPr lang="zh-CN" altLang="en-US" sz="1200"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年量产</a:t>
            </a:r>
          </a:p>
        </p:txBody>
      </p:sp>
      <p:sp>
        <p:nvSpPr>
          <p:cNvPr id="29" name="任意多边形 28"/>
          <p:cNvSpPr/>
          <p:nvPr/>
        </p:nvSpPr>
        <p:spPr>
          <a:xfrm>
            <a:off x="2944458" y="5822943"/>
            <a:ext cx="247082" cy="216310"/>
          </a:xfrm>
          <a:custGeom>
            <a:avLst/>
            <a:gdLst>
              <a:gd name="connsiteX0" fmla="*/ 128457 w 247082"/>
              <a:gd name="connsiteY0" fmla="*/ 0 h 216310"/>
              <a:gd name="connsiteX1" fmla="*/ 187770 w 247082"/>
              <a:gd name="connsiteY1" fmla="*/ 0 h 216310"/>
              <a:gd name="connsiteX2" fmla="*/ 247082 w 247082"/>
              <a:gd name="connsiteY2" fmla="*/ 108155 h 216310"/>
              <a:gd name="connsiteX3" fmla="*/ 187770 w 247082"/>
              <a:gd name="connsiteY3" fmla="*/ 216310 h 216310"/>
              <a:gd name="connsiteX4" fmla="*/ 128457 w 247082"/>
              <a:gd name="connsiteY4" fmla="*/ 216310 h 216310"/>
              <a:gd name="connsiteX5" fmla="*/ 187770 w 247082"/>
              <a:gd name="connsiteY5" fmla="*/ 108155 h 216310"/>
              <a:gd name="connsiteX6" fmla="*/ 0 w 247082"/>
              <a:gd name="connsiteY6" fmla="*/ 0 h 216310"/>
              <a:gd name="connsiteX7" fmla="*/ 59313 w 247082"/>
              <a:gd name="connsiteY7" fmla="*/ 0 h 216310"/>
              <a:gd name="connsiteX8" fmla="*/ 118625 w 247082"/>
              <a:gd name="connsiteY8" fmla="*/ 108155 h 216310"/>
              <a:gd name="connsiteX9" fmla="*/ 59313 w 247082"/>
              <a:gd name="connsiteY9" fmla="*/ 216310 h 216310"/>
              <a:gd name="connsiteX10" fmla="*/ 0 w 247082"/>
              <a:gd name="connsiteY10" fmla="*/ 216310 h 216310"/>
              <a:gd name="connsiteX11" fmla="*/ 59313 w 247082"/>
              <a:gd name="connsiteY11" fmla="*/ 108155 h 216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7082" h="216310">
                <a:moveTo>
                  <a:pt x="128457" y="0"/>
                </a:moveTo>
                <a:lnTo>
                  <a:pt x="187770" y="0"/>
                </a:lnTo>
                <a:lnTo>
                  <a:pt x="247082" y="108155"/>
                </a:lnTo>
                <a:lnTo>
                  <a:pt x="187770" y="216310"/>
                </a:lnTo>
                <a:lnTo>
                  <a:pt x="128457" y="216310"/>
                </a:lnTo>
                <a:lnTo>
                  <a:pt x="187770" y="108155"/>
                </a:lnTo>
                <a:close/>
                <a:moveTo>
                  <a:pt x="0" y="0"/>
                </a:moveTo>
                <a:lnTo>
                  <a:pt x="59313" y="0"/>
                </a:lnTo>
                <a:lnTo>
                  <a:pt x="118625" y="108155"/>
                </a:lnTo>
                <a:lnTo>
                  <a:pt x="59313" y="216310"/>
                </a:lnTo>
                <a:lnTo>
                  <a:pt x="0" y="216310"/>
                </a:lnTo>
                <a:lnTo>
                  <a:pt x="59313" y="108155"/>
                </a:lnTo>
                <a:close/>
              </a:path>
            </a:pathLst>
          </a:custGeom>
          <a:solidFill>
            <a:srgbClr val="5349C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矩形 29"/>
          <p:cNvSpPr/>
          <p:nvPr/>
        </p:nvSpPr>
        <p:spPr>
          <a:xfrm>
            <a:off x="2805195" y="5530714"/>
            <a:ext cx="902811" cy="307777"/>
          </a:xfrm>
          <a:prstGeom prst="rect">
            <a:avLst/>
          </a:prstGeom>
        </p:spPr>
        <p:txBody>
          <a:bodyPr wrap="none">
            <a:spAutoFit/>
          </a:bodyPr>
          <a:lstStyle/>
          <a:p>
            <a:r>
              <a:rPr lang="zh-CN" altLang="en-US" sz="1400" b="1" dirty="0">
                <a:latin typeface="微软雅黑" panose="020B0503020204020204" pitchFamily="34" charset="-122"/>
                <a:ea typeface="微软雅黑" panose="020B0503020204020204" pitchFamily="34" charset="-122"/>
                <a:sym typeface="微软雅黑" panose="020B0503020204020204" pitchFamily="34" charset="-122"/>
              </a:rPr>
              <a:t>路线选择</a:t>
            </a:r>
            <a:endParaRPr lang="zh-CN" altLang="en-US" sz="14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30"/>
          <p:cNvSpPr/>
          <p:nvPr/>
        </p:nvSpPr>
        <p:spPr>
          <a:xfrm>
            <a:off x="98689" y="1605332"/>
            <a:ext cx="9937251" cy="5111999"/>
          </a:xfrm>
          <a:prstGeom prst="rect">
            <a:avLst/>
          </a:prstGeom>
          <a:noFill/>
          <a:ln>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b="1" dirty="0">
              <a:solidFill>
                <a:schemeClr val="bg1"/>
              </a:solidFill>
              <a:latin typeface="微软雅黑" panose="020B0503020204020204" pitchFamily="34" charset="-122"/>
              <a:ea typeface="微软雅黑" panose="020B0503020204020204" pitchFamily="34" charset="-122"/>
              <a:cs typeface="阿里巴巴普惠体 2.0 55 Regular" panose="00020600040101010101" pitchFamily="18" charset="-122"/>
              <a:sym typeface="微软雅黑" panose="020B0503020204020204" pitchFamily="34" charset="-122"/>
            </a:endParaRPr>
          </a:p>
        </p:txBody>
      </p:sp>
      <p:sp>
        <p:nvSpPr>
          <p:cNvPr id="32" name="文本框 31"/>
          <p:cNvSpPr txBox="1"/>
          <p:nvPr/>
        </p:nvSpPr>
        <p:spPr>
          <a:xfrm>
            <a:off x="10105007" y="2119528"/>
            <a:ext cx="1930579" cy="4493538"/>
          </a:xfrm>
          <a:prstGeom prst="rect">
            <a:avLst/>
          </a:prstGeom>
          <a:noFill/>
        </p:spPr>
        <p:txBody>
          <a:bodyPr wrap="square" rtlCol="0">
            <a:spAutoFit/>
          </a:bodyPr>
          <a:lstStyle/>
          <a:p>
            <a:r>
              <a:rPr lang="zh-CN" altLang="en-US" sz="1300" dirty="0">
                <a:latin typeface="微软雅黑" panose="020B0503020204020204" pitchFamily="34" charset="-122"/>
                <a:ea typeface="微软雅黑" panose="020B0503020204020204" pitchFamily="34" charset="-122"/>
                <a:sym typeface="微软雅黑" panose="020B0503020204020204" pitchFamily="34" charset="-122"/>
              </a:rPr>
              <a:t>高转速可以带来一系列优势，如动力性能好、提速快等。在高速行驶时，如果保持恒功率输出，电机的声音就会比较大，而高速旋转时会产生较低的重心，有利于延长操控距离和提高稳定性。然而，高转速也可能带来一些问题，如增加车身振动和噪声、增加电池能耗、对轴承要求更高以及散热需求更大等。因此，实际应用中，也要结合车辆产品定位来综合选择。</a:t>
            </a:r>
            <a:r>
              <a:rPr lang="zh-CN" altLang="zh-CN" sz="1300" dirty="0">
                <a:latin typeface="微软雅黑" panose="020B0503020204020204" pitchFamily="34" charset="-122"/>
                <a:ea typeface="微软雅黑" panose="020B0503020204020204" pitchFamily="34" charset="-122"/>
                <a:sym typeface="微软雅黑" panose="020B0503020204020204" pitchFamily="34" charset="-122"/>
              </a:rPr>
              <a:t>华为如果能稳定可靠交付，则为华为系新能源车打造了又一个技术强点。新能源市场竞争的白热化，推动了基础技术的大幅提升。</a:t>
            </a:r>
          </a:p>
        </p:txBody>
      </p:sp>
    </p:spTree>
    <p:extLst>
      <p:ext uri="{BB962C8B-B14F-4D97-AF65-F5344CB8AC3E}">
        <p14:creationId xmlns:p14="http://schemas.microsoft.com/office/powerpoint/2010/main" val="3826698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剪去对角的矩形 24">
            <a:extLst>
              <a:ext uri="{FF2B5EF4-FFF2-40B4-BE49-F238E27FC236}">
                <a16:creationId xmlns:a16="http://schemas.microsoft.com/office/drawing/2014/main" id="{BC598D49-AC4B-A64A-A856-C2F63C8FBF18}"/>
              </a:ext>
            </a:extLst>
          </p:cNvPr>
          <p:cNvSpPr/>
          <p:nvPr/>
        </p:nvSpPr>
        <p:spPr>
          <a:xfrm>
            <a:off x="1249180" y="1485139"/>
            <a:ext cx="9693640" cy="4916774"/>
          </a:xfrm>
          <a:prstGeom prst="snip2DiagRect">
            <a:avLst>
              <a:gd name="adj1" fmla="val 0"/>
              <a:gd name="adj2" fmla="val 1118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FFFFF"/>
              </a:solidFill>
            </a:endParaRPr>
          </a:p>
        </p:txBody>
      </p:sp>
      <p:grpSp>
        <p:nvGrpSpPr>
          <p:cNvPr id="13" name="图形 159">
            <a:extLst>
              <a:ext uri="{FF2B5EF4-FFF2-40B4-BE49-F238E27FC236}">
                <a16:creationId xmlns:a16="http://schemas.microsoft.com/office/drawing/2014/main" id="{83FFB4FD-3191-0B4C-9304-C46C79F5C67E}"/>
              </a:ext>
            </a:extLst>
          </p:cNvPr>
          <p:cNvGrpSpPr/>
          <p:nvPr/>
        </p:nvGrpSpPr>
        <p:grpSpPr>
          <a:xfrm>
            <a:off x="10451903" y="272740"/>
            <a:ext cx="1165392" cy="326751"/>
            <a:chOff x="829341" y="3964226"/>
            <a:chExt cx="1990574" cy="558112"/>
          </a:xfrm>
          <a:solidFill>
            <a:schemeClr val="bg1"/>
          </a:solidFill>
        </p:grpSpPr>
        <p:sp>
          <p:nvSpPr>
            <p:cNvPr id="14" name="任意形状 161">
              <a:extLst>
                <a:ext uri="{FF2B5EF4-FFF2-40B4-BE49-F238E27FC236}">
                  <a16:creationId xmlns:a16="http://schemas.microsoft.com/office/drawing/2014/main" id="{97DFBB16-44BF-9248-B7A3-00916646B49F}"/>
                </a:ext>
              </a:extLst>
            </p:cNvPr>
            <p:cNvSpPr/>
            <p:nvPr/>
          </p:nvSpPr>
          <p:spPr>
            <a:xfrm>
              <a:off x="829341" y="4084287"/>
              <a:ext cx="560020" cy="438051"/>
            </a:xfrm>
            <a:custGeom>
              <a:avLst/>
              <a:gdLst>
                <a:gd name="connsiteX0" fmla="*/ 161379 w 560020"/>
                <a:gd name="connsiteY0" fmla="*/ 274425 h 438051"/>
                <a:gd name="connsiteX1" fmla="*/ 100261 w 560020"/>
                <a:gd name="connsiteY1" fmla="*/ 268937 h 438051"/>
                <a:gd name="connsiteX2" fmla="*/ 0 w 560020"/>
                <a:gd name="connsiteY2" fmla="*/ 438051 h 438051"/>
                <a:gd name="connsiteX3" fmla="*/ 4120 w 560020"/>
                <a:gd name="connsiteY3" fmla="*/ 438051 h 438051"/>
                <a:gd name="connsiteX4" fmla="*/ 560021 w 560020"/>
                <a:gd name="connsiteY4" fmla="*/ 0 h 438051"/>
                <a:gd name="connsiteX5" fmla="*/ 161379 w 560020"/>
                <a:gd name="connsiteY5" fmla="*/ 274425 h 438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0020" h="438051">
                  <a:moveTo>
                    <a:pt x="161379" y="274425"/>
                  </a:moveTo>
                  <a:cubicBezTo>
                    <a:pt x="130477" y="274082"/>
                    <a:pt x="108845" y="270652"/>
                    <a:pt x="100261" y="268937"/>
                  </a:cubicBezTo>
                  <a:lnTo>
                    <a:pt x="0" y="438051"/>
                  </a:lnTo>
                  <a:cubicBezTo>
                    <a:pt x="1373" y="438051"/>
                    <a:pt x="2747" y="438051"/>
                    <a:pt x="4120" y="438051"/>
                  </a:cubicBezTo>
                  <a:cubicBezTo>
                    <a:pt x="71762" y="438051"/>
                    <a:pt x="420273" y="408207"/>
                    <a:pt x="560021" y="0"/>
                  </a:cubicBezTo>
                  <a:cubicBezTo>
                    <a:pt x="446369" y="225372"/>
                    <a:pt x="265418" y="276140"/>
                    <a:pt x="161379" y="274425"/>
                  </a:cubicBezTo>
                  <a:close/>
                </a:path>
              </a:pathLst>
            </a:custGeom>
            <a:grpFill/>
            <a:ln w="3430" cap="flat">
              <a:noFill/>
              <a:prstDash val="solid"/>
              <a:miter/>
            </a:ln>
          </p:spPr>
          <p:txBody>
            <a:bodyPr rtlCol="0" anchor="ctr"/>
            <a:lstStyle/>
            <a:p>
              <a:endParaRPr lang="zh-CN" altLang="en-US"/>
            </a:p>
          </p:txBody>
        </p:sp>
        <p:sp>
          <p:nvSpPr>
            <p:cNvPr id="15" name="任意形状 162">
              <a:extLst>
                <a:ext uri="{FF2B5EF4-FFF2-40B4-BE49-F238E27FC236}">
                  <a16:creationId xmlns:a16="http://schemas.microsoft.com/office/drawing/2014/main" id="{E78577DD-B0BF-1642-83D1-456CA730E7EE}"/>
                </a:ext>
              </a:extLst>
            </p:cNvPr>
            <p:cNvSpPr/>
            <p:nvPr/>
          </p:nvSpPr>
          <p:spPr>
            <a:xfrm>
              <a:off x="1941486" y="4136085"/>
              <a:ext cx="403448" cy="384195"/>
            </a:xfrm>
            <a:custGeom>
              <a:avLst/>
              <a:gdLst>
                <a:gd name="connsiteX0" fmla="*/ 150049 w 403448"/>
                <a:gd name="connsiteY0" fmla="*/ 0 h 384195"/>
                <a:gd name="connsiteX1" fmla="*/ 0 w 403448"/>
                <a:gd name="connsiteY1" fmla="*/ 384195 h 384195"/>
                <a:gd name="connsiteX2" fmla="*/ 85840 w 403448"/>
                <a:gd name="connsiteY2" fmla="*/ 384195 h 384195"/>
                <a:gd name="connsiteX3" fmla="*/ 111249 w 403448"/>
                <a:gd name="connsiteY3" fmla="*/ 315932 h 384195"/>
                <a:gd name="connsiteX4" fmla="*/ 116743 w 403448"/>
                <a:gd name="connsiteY4" fmla="*/ 311816 h 384195"/>
                <a:gd name="connsiteX5" fmla="*/ 287393 w 403448"/>
                <a:gd name="connsiteY5" fmla="*/ 311816 h 384195"/>
                <a:gd name="connsiteX6" fmla="*/ 292886 w 403448"/>
                <a:gd name="connsiteY6" fmla="*/ 315932 h 384195"/>
                <a:gd name="connsiteX7" fmla="*/ 318638 w 403448"/>
                <a:gd name="connsiteY7" fmla="*/ 384195 h 384195"/>
                <a:gd name="connsiteX8" fmla="*/ 403449 w 403448"/>
                <a:gd name="connsiteY8" fmla="*/ 384195 h 384195"/>
                <a:gd name="connsiteX9" fmla="*/ 253743 w 403448"/>
                <a:gd name="connsiteY9" fmla="*/ 0 h 384195"/>
                <a:gd name="connsiteX10" fmla="*/ 150049 w 403448"/>
                <a:gd name="connsiteY10" fmla="*/ 0 h 384195"/>
                <a:gd name="connsiteX11" fmla="*/ 266104 w 403448"/>
                <a:gd name="connsiteY11" fmla="*/ 243895 h 384195"/>
                <a:gd name="connsiteX12" fmla="*/ 261297 w 403448"/>
                <a:gd name="connsiteY12" fmla="*/ 246297 h 384195"/>
                <a:gd name="connsiteX13" fmla="*/ 142151 w 403448"/>
                <a:gd name="connsiteY13" fmla="*/ 246297 h 384195"/>
                <a:gd name="connsiteX14" fmla="*/ 137344 w 403448"/>
                <a:gd name="connsiteY14" fmla="*/ 243552 h 384195"/>
                <a:gd name="connsiteX15" fmla="*/ 136657 w 403448"/>
                <a:gd name="connsiteY15" fmla="*/ 238407 h 384195"/>
                <a:gd name="connsiteX16" fmla="*/ 196402 w 403448"/>
                <a:gd name="connsiteY16" fmla="*/ 76839 h 384195"/>
                <a:gd name="connsiteX17" fmla="*/ 201896 w 403448"/>
                <a:gd name="connsiteY17" fmla="*/ 73066 h 384195"/>
                <a:gd name="connsiteX18" fmla="*/ 207390 w 403448"/>
                <a:gd name="connsiteY18" fmla="*/ 76839 h 384195"/>
                <a:gd name="connsiteX19" fmla="*/ 266791 w 403448"/>
                <a:gd name="connsiteY19" fmla="*/ 238407 h 384195"/>
                <a:gd name="connsiteX20" fmla="*/ 266104 w 403448"/>
                <a:gd name="connsiteY20" fmla="*/ 243895 h 384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3448" h="384195">
                  <a:moveTo>
                    <a:pt x="150049" y="0"/>
                  </a:moveTo>
                  <a:lnTo>
                    <a:pt x="0" y="384195"/>
                  </a:lnTo>
                  <a:lnTo>
                    <a:pt x="85840" y="384195"/>
                  </a:lnTo>
                  <a:lnTo>
                    <a:pt x="111249" y="315932"/>
                  </a:lnTo>
                  <a:cubicBezTo>
                    <a:pt x="111936" y="313531"/>
                    <a:pt x="114339" y="311816"/>
                    <a:pt x="116743" y="311816"/>
                  </a:cubicBezTo>
                  <a:lnTo>
                    <a:pt x="287393" y="311816"/>
                  </a:lnTo>
                  <a:cubicBezTo>
                    <a:pt x="289796" y="311816"/>
                    <a:pt x="292200" y="313531"/>
                    <a:pt x="292886" y="315932"/>
                  </a:cubicBezTo>
                  <a:lnTo>
                    <a:pt x="318638" y="384195"/>
                  </a:lnTo>
                  <a:lnTo>
                    <a:pt x="403449" y="384195"/>
                  </a:lnTo>
                  <a:lnTo>
                    <a:pt x="253743" y="0"/>
                  </a:lnTo>
                  <a:lnTo>
                    <a:pt x="150049" y="0"/>
                  </a:lnTo>
                  <a:close/>
                  <a:moveTo>
                    <a:pt x="266104" y="243895"/>
                  </a:moveTo>
                  <a:cubicBezTo>
                    <a:pt x="265074" y="245611"/>
                    <a:pt x="263357" y="246297"/>
                    <a:pt x="261297" y="246297"/>
                  </a:cubicBezTo>
                  <a:lnTo>
                    <a:pt x="142151" y="246297"/>
                  </a:lnTo>
                  <a:cubicBezTo>
                    <a:pt x="140434" y="246297"/>
                    <a:pt x="138374" y="245267"/>
                    <a:pt x="137344" y="243552"/>
                  </a:cubicBezTo>
                  <a:cubicBezTo>
                    <a:pt x="136314" y="242180"/>
                    <a:pt x="135971" y="240122"/>
                    <a:pt x="136657" y="238407"/>
                  </a:cubicBezTo>
                  <a:lnTo>
                    <a:pt x="196402" y="76839"/>
                  </a:lnTo>
                  <a:cubicBezTo>
                    <a:pt x="197089" y="74438"/>
                    <a:pt x="199492" y="73066"/>
                    <a:pt x="201896" y="73066"/>
                  </a:cubicBezTo>
                  <a:cubicBezTo>
                    <a:pt x="204299" y="73066"/>
                    <a:pt x="206703" y="74781"/>
                    <a:pt x="207390" y="76839"/>
                  </a:cubicBezTo>
                  <a:lnTo>
                    <a:pt x="266791" y="238407"/>
                  </a:lnTo>
                  <a:cubicBezTo>
                    <a:pt x="267478" y="240122"/>
                    <a:pt x="267134" y="242180"/>
                    <a:pt x="266104" y="243895"/>
                  </a:cubicBezTo>
                  <a:close/>
                </a:path>
              </a:pathLst>
            </a:custGeom>
            <a:grpFill/>
            <a:ln w="3430" cap="flat">
              <a:noFill/>
              <a:prstDash val="solid"/>
              <a:miter/>
            </a:ln>
          </p:spPr>
          <p:txBody>
            <a:bodyPr rtlCol="0" anchor="ctr"/>
            <a:lstStyle/>
            <a:p>
              <a:endParaRPr lang="zh-CN" altLang="en-US"/>
            </a:p>
          </p:txBody>
        </p:sp>
        <p:sp>
          <p:nvSpPr>
            <p:cNvPr id="16" name="任意形状 163">
              <a:extLst>
                <a:ext uri="{FF2B5EF4-FFF2-40B4-BE49-F238E27FC236}">
                  <a16:creationId xmlns:a16="http://schemas.microsoft.com/office/drawing/2014/main" id="{BB3BBB7A-9E3B-D746-9006-B5ECE396CB46}"/>
                </a:ext>
              </a:extLst>
            </p:cNvPr>
            <p:cNvSpPr/>
            <p:nvPr/>
          </p:nvSpPr>
          <p:spPr>
            <a:xfrm>
              <a:off x="1478636" y="4135742"/>
              <a:ext cx="541822" cy="384538"/>
            </a:xfrm>
            <a:custGeom>
              <a:avLst/>
              <a:gdLst>
                <a:gd name="connsiteX0" fmla="*/ 351944 w 541822"/>
                <a:gd name="connsiteY0" fmla="*/ 246983 h 384538"/>
                <a:gd name="connsiteX1" fmla="*/ 346794 w 541822"/>
                <a:gd name="connsiteY1" fmla="*/ 242180 h 384538"/>
                <a:gd name="connsiteX2" fmla="*/ 313488 w 541822"/>
                <a:gd name="connsiteY2" fmla="*/ 686 h 384538"/>
                <a:gd name="connsiteX3" fmla="*/ 211510 w 541822"/>
                <a:gd name="connsiteY3" fmla="*/ 686 h 384538"/>
                <a:gd name="connsiteX4" fmla="*/ 104038 w 541822"/>
                <a:gd name="connsiteY4" fmla="*/ 244581 h 384538"/>
                <a:gd name="connsiteX5" fmla="*/ 97858 w 541822"/>
                <a:gd name="connsiteY5" fmla="*/ 248012 h 384538"/>
                <a:gd name="connsiteX6" fmla="*/ 93051 w 541822"/>
                <a:gd name="connsiteY6" fmla="*/ 242523 h 384538"/>
                <a:gd name="connsiteX7" fmla="*/ 76569 w 541822"/>
                <a:gd name="connsiteY7" fmla="*/ 343 h 384538"/>
                <a:gd name="connsiteX8" fmla="*/ 0 w 541822"/>
                <a:gd name="connsiteY8" fmla="*/ 343 h 384538"/>
                <a:gd name="connsiteX9" fmla="*/ 29186 w 541822"/>
                <a:gd name="connsiteY9" fmla="*/ 384538 h 384538"/>
                <a:gd name="connsiteX10" fmla="*/ 124296 w 541822"/>
                <a:gd name="connsiteY10" fmla="*/ 384538 h 384538"/>
                <a:gd name="connsiteX11" fmla="*/ 243443 w 541822"/>
                <a:gd name="connsiteY11" fmla="*/ 114916 h 384538"/>
                <a:gd name="connsiteX12" fmla="*/ 249623 w 541822"/>
                <a:gd name="connsiteY12" fmla="*/ 111485 h 384538"/>
                <a:gd name="connsiteX13" fmla="*/ 254430 w 541822"/>
                <a:gd name="connsiteY13" fmla="*/ 116288 h 384538"/>
                <a:gd name="connsiteX14" fmla="*/ 292200 w 541822"/>
                <a:gd name="connsiteY14" fmla="*/ 384195 h 384538"/>
                <a:gd name="connsiteX15" fmla="*/ 383877 w 541822"/>
                <a:gd name="connsiteY15" fmla="*/ 384195 h 384538"/>
                <a:gd name="connsiteX16" fmla="*/ 541823 w 541822"/>
                <a:gd name="connsiteY16" fmla="*/ 0 h 384538"/>
                <a:gd name="connsiteX17" fmla="*/ 457699 w 541822"/>
                <a:gd name="connsiteY17" fmla="*/ 0 h 384538"/>
                <a:gd name="connsiteX18" fmla="*/ 358125 w 541822"/>
                <a:gd name="connsiteY18" fmla="*/ 242866 h 384538"/>
                <a:gd name="connsiteX19" fmla="*/ 351944 w 541822"/>
                <a:gd name="connsiteY19" fmla="*/ 246983 h 38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41822" h="384538">
                  <a:moveTo>
                    <a:pt x="351944" y="246983"/>
                  </a:moveTo>
                  <a:cubicBezTo>
                    <a:pt x="349198" y="246640"/>
                    <a:pt x="347137" y="244581"/>
                    <a:pt x="346794" y="242180"/>
                  </a:cubicBezTo>
                  <a:lnTo>
                    <a:pt x="313488" y="686"/>
                  </a:lnTo>
                  <a:lnTo>
                    <a:pt x="211510" y="686"/>
                  </a:lnTo>
                  <a:lnTo>
                    <a:pt x="104038" y="244581"/>
                  </a:lnTo>
                  <a:cubicBezTo>
                    <a:pt x="103008" y="246983"/>
                    <a:pt x="100261" y="248355"/>
                    <a:pt x="97858" y="248012"/>
                  </a:cubicBezTo>
                  <a:cubicBezTo>
                    <a:pt x="95111" y="247669"/>
                    <a:pt x="93051" y="245268"/>
                    <a:pt x="93051" y="242523"/>
                  </a:cubicBezTo>
                  <a:lnTo>
                    <a:pt x="76569" y="343"/>
                  </a:lnTo>
                  <a:lnTo>
                    <a:pt x="0" y="343"/>
                  </a:lnTo>
                  <a:lnTo>
                    <a:pt x="29186" y="384538"/>
                  </a:lnTo>
                  <a:lnTo>
                    <a:pt x="124296" y="384538"/>
                  </a:lnTo>
                  <a:lnTo>
                    <a:pt x="243443" y="114916"/>
                  </a:lnTo>
                  <a:cubicBezTo>
                    <a:pt x="244473" y="112514"/>
                    <a:pt x="246876" y="111142"/>
                    <a:pt x="249623" y="111485"/>
                  </a:cubicBezTo>
                  <a:cubicBezTo>
                    <a:pt x="252027" y="111828"/>
                    <a:pt x="254087" y="113886"/>
                    <a:pt x="254430" y="116288"/>
                  </a:cubicBezTo>
                  <a:lnTo>
                    <a:pt x="292200" y="384195"/>
                  </a:lnTo>
                  <a:lnTo>
                    <a:pt x="383877" y="384195"/>
                  </a:lnTo>
                  <a:lnTo>
                    <a:pt x="541823" y="0"/>
                  </a:lnTo>
                  <a:lnTo>
                    <a:pt x="457699" y="0"/>
                  </a:lnTo>
                  <a:lnTo>
                    <a:pt x="358125" y="242866"/>
                  </a:lnTo>
                  <a:cubicBezTo>
                    <a:pt x="357095" y="245954"/>
                    <a:pt x="354691" y="247326"/>
                    <a:pt x="351944" y="246983"/>
                  </a:cubicBezTo>
                  <a:close/>
                </a:path>
              </a:pathLst>
            </a:custGeom>
            <a:grpFill/>
            <a:ln w="3430" cap="flat">
              <a:noFill/>
              <a:prstDash val="solid"/>
              <a:miter/>
            </a:ln>
          </p:spPr>
          <p:txBody>
            <a:bodyPr rtlCol="0" anchor="ctr"/>
            <a:lstStyle/>
            <a:p>
              <a:endParaRPr lang="zh-CN" altLang="en-US"/>
            </a:p>
          </p:txBody>
        </p:sp>
        <p:sp>
          <p:nvSpPr>
            <p:cNvPr id="18" name="任意形状 164">
              <a:extLst>
                <a:ext uri="{FF2B5EF4-FFF2-40B4-BE49-F238E27FC236}">
                  <a16:creationId xmlns:a16="http://schemas.microsoft.com/office/drawing/2014/main" id="{85B35F84-EF5E-DE4A-9D45-C1CA35CB6AD9}"/>
                </a:ext>
              </a:extLst>
            </p:cNvPr>
            <p:cNvSpPr/>
            <p:nvPr/>
          </p:nvSpPr>
          <p:spPr>
            <a:xfrm>
              <a:off x="1110897" y="3964226"/>
              <a:ext cx="222497" cy="174603"/>
            </a:xfrm>
            <a:custGeom>
              <a:avLst/>
              <a:gdLst>
                <a:gd name="connsiteX0" fmla="*/ 77943 w 222497"/>
                <a:gd name="connsiteY0" fmla="*/ 43565 h 174603"/>
                <a:gd name="connsiteX1" fmla="*/ 0 w 222497"/>
                <a:gd name="connsiteY1" fmla="*/ 174603 h 174603"/>
                <a:gd name="connsiteX2" fmla="*/ 222498 w 222497"/>
                <a:gd name="connsiteY2" fmla="*/ 0 h 174603"/>
                <a:gd name="connsiteX3" fmla="*/ 77943 w 222497"/>
                <a:gd name="connsiteY3" fmla="*/ 43565 h 174603"/>
              </a:gdLst>
              <a:ahLst/>
              <a:cxnLst>
                <a:cxn ang="0">
                  <a:pos x="connsiteX0" y="connsiteY0"/>
                </a:cxn>
                <a:cxn ang="0">
                  <a:pos x="connsiteX1" y="connsiteY1"/>
                </a:cxn>
                <a:cxn ang="0">
                  <a:pos x="connsiteX2" y="connsiteY2"/>
                </a:cxn>
                <a:cxn ang="0">
                  <a:pos x="connsiteX3" y="connsiteY3"/>
                </a:cxn>
              </a:cxnLst>
              <a:rect l="l" t="t" r="r" b="b"/>
              <a:pathLst>
                <a:path w="222497" h="174603">
                  <a:moveTo>
                    <a:pt x="77943" y="43565"/>
                  </a:moveTo>
                  <a:lnTo>
                    <a:pt x="0" y="174603"/>
                  </a:lnTo>
                  <a:cubicBezTo>
                    <a:pt x="147645" y="170487"/>
                    <a:pt x="205329" y="49053"/>
                    <a:pt x="222498" y="0"/>
                  </a:cubicBezTo>
                  <a:cubicBezTo>
                    <a:pt x="180951" y="39449"/>
                    <a:pt x="94081" y="43222"/>
                    <a:pt x="77943" y="43565"/>
                  </a:cubicBezTo>
                  <a:close/>
                </a:path>
              </a:pathLst>
            </a:custGeom>
            <a:grpFill/>
            <a:ln w="3430" cap="flat">
              <a:noFill/>
              <a:prstDash val="solid"/>
              <a:miter/>
            </a:ln>
          </p:spPr>
          <p:txBody>
            <a:bodyPr rtlCol="0" anchor="ctr"/>
            <a:lstStyle/>
            <a:p>
              <a:endParaRPr lang="zh-CN" altLang="en-US"/>
            </a:p>
          </p:txBody>
        </p:sp>
        <p:sp>
          <p:nvSpPr>
            <p:cNvPr id="19" name="任意形状 165">
              <a:extLst>
                <a:ext uri="{FF2B5EF4-FFF2-40B4-BE49-F238E27FC236}">
                  <a16:creationId xmlns:a16="http://schemas.microsoft.com/office/drawing/2014/main" id="{7D7E22A1-8B72-B843-A07E-3186F41303CF}"/>
                </a:ext>
              </a:extLst>
            </p:cNvPr>
            <p:cNvSpPr/>
            <p:nvPr/>
          </p:nvSpPr>
          <p:spPr>
            <a:xfrm>
              <a:off x="939217" y="4088060"/>
              <a:ext cx="434350" cy="253843"/>
            </a:xfrm>
            <a:custGeom>
              <a:avLst/>
              <a:gdLst>
                <a:gd name="connsiteX0" fmla="*/ 54938 w 434350"/>
                <a:gd name="connsiteY0" fmla="*/ 253843 h 253843"/>
                <a:gd name="connsiteX1" fmla="*/ 434351 w 434350"/>
                <a:gd name="connsiteY1" fmla="*/ 0 h 253843"/>
                <a:gd name="connsiteX2" fmla="*/ 86870 w 434350"/>
                <a:gd name="connsiteY2" fmla="*/ 102909 h 253843"/>
                <a:gd name="connsiteX3" fmla="*/ 0 w 434350"/>
                <a:gd name="connsiteY3" fmla="*/ 249384 h 253843"/>
                <a:gd name="connsiteX4" fmla="*/ 54938 w 434350"/>
                <a:gd name="connsiteY4" fmla="*/ 253843 h 2538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350" h="253843">
                  <a:moveTo>
                    <a:pt x="54938" y="253843"/>
                  </a:moveTo>
                  <a:cubicBezTo>
                    <a:pt x="146615" y="253843"/>
                    <a:pt x="312458" y="219540"/>
                    <a:pt x="434351" y="0"/>
                  </a:cubicBezTo>
                  <a:cubicBezTo>
                    <a:pt x="331686" y="95363"/>
                    <a:pt x="117086" y="102223"/>
                    <a:pt x="86870" y="102909"/>
                  </a:cubicBezTo>
                  <a:lnTo>
                    <a:pt x="0" y="249384"/>
                  </a:lnTo>
                  <a:cubicBezTo>
                    <a:pt x="9614" y="251099"/>
                    <a:pt x="29186" y="253843"/>
                    <a:pt x="54938" y="253843"/>
                  </a:cubicBezTo>
                  <a:close/>
                </a:path>
              </a:pathLst>
            </a:custGeom>
            <a:grpFill/>
            <a:ln w="3430" cap="flat">
              <a:noFill/>
              <a:prstDash val="solid"/>
              <a:miter/>
            </a:ln>
          </p:spPr>
          <p:txBody>
            <a:bodyPr rtlCol="0" anchor="ctr"/>
            <a:lstStyle/>
            <a:p>
              <a:endParaRPr lang="zh-CN" altLang="en-US"/>
            </a:p>
          </p:txBody>
        </p:sp>
        <p:sp>
          <p:nvSpPr>
            <p:cNvPr id="20" name="任意形状 166">
              <a:extLst>
                <a:ext uri="{FF2B5EF4-FFF2-40B4-BE49-F238E27FC236}">
                  <a16:creationId xmlns:a16="http://schemas.microsoft.com/office/drawing/2014/main" id="{906A87F9-26F7-144B-955A-600C62B21719}"/>
                </a:ext>
              </a:extLst>
            </p:cNvPr>
            <p:cNvSpPr/>
            <p:nvPr/>
          </p:nvSpPr>
          <p:spPr>
            <a:xfrm>
              <a:off x="2272829" y="4135742"/>
              <a:ext cx="310741" cy="384881"/>
            </a:xfrm>
            <a:custGeom>
              <a:avLst/>
              <a:gdLst>
                <a:gd name="connsiteX0" fmla="*/ 195715 w 310741"/>
                <a:gd name="connsiteY0" fmla="*/ 384538 h 384881"/>
                <a:gd name="connsiteX1" fmla="*/ 195715 w 310741"/>
                <a:gd name="connsiteY1" fmla="*/ 249727 h 384881"/>
                <a:gd name="connsiteX2" fmla="*/ 196402 w 310741"/>
                <a:gd name="connsiteY2" fmla="*/ 246983 h 384881"/>
                <a:gd name="connsiteX3" fmla="*/ 310741 w 310741"/>
                <a:gd name="connsiteY3" fmla="*/ 0 h 384881"/>
                <a:gd name="connsiteX4" fmla="*/ 225588 w 310741"/>
                <a:gd name="connsiteY4" fmla="*/ 0 h 384881"/>
                <a:gd name="connsiteX5" fmla="*/ 160349 w 310741"/>
                <a:gd name="connsiteY5" fmla="*/ 145788 h 384881"/>
                <a:gd name="connsiteX6" fmla="*/ 155199 w 310741"/>
                <a:gd name="connsiteY6" fmla="*/ 149219 h 384881"/>
                <a:gd name="connsiteX7" fmla="*/ 150049 w 310741"/>
                <a:gd name="connsiteY7" fmla="*/ 145788 h 384881"/>
                <a:gd name="connsiteX8" fmla="*/ 85153 w 310741"/>
                <a:gd name="connsiteY8" fmla="*/ 343 h 384881"/>
                <a:gd name="connsiteX9" fmla="*/ 0 w 310741"/>
                <a:gd name="connsiteY9" fmla="*/ 343 h 384881"/>
                <a:gd name="connsiteX10" fmla="*/ 114339 w 310741"/>
                <a:gd name="connsiteY10" fmla="*/ 247326 h 384881"/>
                <a:gd name="connsiteX11" fmla="*/ 115026 w 310741"/>
                <a:gd name="connsiteY11" fmla="*/ 250070 h 384881"/>
                <a:gd name="connsiteX12" fmla="*/ 115026 w 310741"/>
                <a:gd name="connsiteY12" fmla="*/ 384881 h 384881"/>
                <a:gd name="connsiteX13" fmla="*/ 195715 w 310741"/>
                <a:gd name="connsiteY13" fmla="*/ 384881 h 384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0741" h="384881">
                  <a:moveTo>
                    <a:pt x="195715" y="384538"/>
                  </a:moveTo>
                  <a:lnTo>
                    <a:pt x="195715" y="249727"/>
                  </a:lnTo>
                  <a:cubicBezTo>
                    <a:pt x="195715" y="248698"/>
                    <a:pt x="196059" y="248012"/>
                    <a:pt x="196402" y="246983"/>
                  </a:cubicBezTo>
                  <a:lnTo>
                    <a:pt x="310741" y="0"/>
                  </a:lnTo>
                  <a:lnTo>
                    <a:pt x="225588" y="0"/>
                  </a:lnTo>
                  <a:lnTo>
                    <a:pt x="160349" y="145788"/>
                  </a:lnTo>
                  <a:cubicBezTo>
                    <a:pt x="159319" y="147847"/>
                    <a:pt x="157259" y="149219"/>
                    <a:pt x="155199" y="149219"/>
                  </a:cubicBezTo>
                  <a:cubicBezTo>
                    <a:pt x="153139" y="149219"/>
                    <a:pt x="151079" y="147847"/>
                    <a:pt x="150049" y="145788"/>
                  </a:cubicBezTo>
                  <a:lnTo>
                    <a:pt x="85153" y="343"/>
                  </a:lnTo>
                  <a:lnTo>
                    <a:pt x="0" y="343"/>
                  </a:lnTo>
                  <a:lnTo>
                    <a:pt x="114339" y="247326"/>
                  </a:lnTo>
                  <a:cubicBezTo>
                    <a:pt x="114682" y="248012"/>
                    <a:pt x="115026" y="249041"/>
                    <a:pt x="115026" y="250070"/>
                  </a:cubicBezTo>
                  <a:lnTo>
                    <a:pt x="115026" y="384881"/>
                  </a:lnTo>
                  <a:lnTo>
                    <a:pt x="195715" y="384881"/>
                  </a:lnTo>
                  <a:close/>
                </a:path>
              </a:pathLst>
            </a:custGeom>
            <a:grpFill/>
            <a:ln w="3430" cap="flat">
              <a:noFill/>
              <a:prstDash val="solid"/>
              <a:miter/>
            </a:ln>
          </p:spPr>
          <p:txBody>
            <a:bodyPr rtlCol="0" anchor="ctr"/>
            <a:lstStyle/>
            <a:p>
              <a:endParaRPr lang="zh-CN" altLang="en-US"/>
            </a:p>
          </p:txBody>
        </p:sp>
        <p:sp>
          <p:nvSpPr>
            <p:cNvPr id="24" name="任意形状 167">
              <a:extLst>
                <a:ext uri="{FF2B5EF4-FFF2-40B4-BE49-F238E27FC236}">
                  <a16:creationId xmlns:a16="http://schemas.microsoft.com/office/drawing/2014/main" id="{56D7741B-E52E-7D43-A9EA-741F465D1A15}"/>
                </a:ext>
              </a:extLst>
            </p:cNvPr>
            <p:cNvSpPr/>
            <p:nvPr/>
          </p:nvSpPr>
          <p:spPr>
            <a:xfrm>
              <a:off x="2561595" y="4135592"/>
              <a:ext cx="258321" cy="383790"/>
            </a:xfrm>
            <a:custGeom>
              <a:avLst/>
              <a:gdLst>
                <a:gd name="connsiteX0" fmla="*/ 170994 w 258321"/>
                <a:gd name="connsiteY0" fmla="*/ 156229 h 383790"/>
                <a:gd name="connsiteX1" fmla="*/ 166187 w 258321"/>
                <a:gd name="connsiteY1" fmla="*/ 153828 h 383790"/>
                <a:gd name="connsiteX2" fmla="*/ 112966 w 258321"/>
                <a:gd name="connsiteY2" fmla="*/ 101344 h 383790"/>
                <a:gd name="connsiteX3" fmla="*/ 124983 w 258321"/>
                <a:gd name="connsiteY3" fmla="*/ 76989 h 383790"/>
                <a:gd name="connsiteX4" fmla="*/ 173054 w 258321"/>
                <a:gd name="connsiteY4" fmla="*/ 66012 h 383790"/>
                <a:gd name="connsiteX5" fmla="*/ 247906 w 258321"/>
                <a:gd name="connsiteY5" fmla="*/ 88995 h 383790"/>
                <a:gd name="connsiteX6" fmla="*/ 247906 w 258321"/>
                <a:gd name="connsiteY6" fmla="*/ 18330 h 383790"/>
                <a:gd name="connsiteX7" fmla="*/ 178891 w 258321"/>
                <a:gd name="connsiteY7" fmla="*/ 1522 h 383790"/>
                <a:gd name="connsiteX8" fmla="*/ 177174 w 258321"/>
                <a:gd name="connsiteY8" fmla="*/ 1179 h 383790"/>
                <a:gd name="connsiteX9" fmla="*/ 74509 w 258321"/>
                <a:gd name="connsiteY9" fmla="*/ 25191 h 383790"/>
                <a:gd name="connsiteX10" fmla="*/ 40860 w 258321"/>
                <a:gd name="connsiteY10" fmla="*/ 93454 h 383790"/>
                <a:gd name="connsiteX11" fmla="*/ 59402 w 258321"/>
                <a:gd name="connsiteY11" fmla="*/ 156572 h 383790"/>
                <a:gd name="connsiteX12" fmla="*/ 125670 w 258321"/>
                <a:gd name="connsiteY12" fmla="*/ 204254 h 383790"/>
                <a:gd name="connsiteX13" fmla="*/ 131507 w 258321"/>
                <a:gd name="connsiteY13" fmla="*/ 207341 h 383790"/>
                <a:gd name="connsiteX14" fmla="*/ 181981 w 258321"/>
                <a:gd name="connsiteY14" fmla="*/ 284523 h 383790"/>
                <a:gd name="connsiteX15" fmla="*/ 110906 w 258321"/>
                <a:gd name="connsiteY15" fmla="*/ 315053 h 383790"/>
                <a:gd name="connsiteX16" fmla="*/ 0 w 258321"/>
                <a:gd name="connsiteY16" fmla="*/ 281779 h 383790"/>
                <a:gd name="connsiteX17" fmla="*/ 0 w 258321"/>
                <a:gd name="connsiteY17" fmla="*/ 352443 h 383790"/>
                <a:gd name="connsiteX18" fmla="*/ 110906 w 258321"/>
                <a:gd name="connsiteY18" fmla="*/ 383659 h 383790"/>
                <a:gd name="connsiteX19" fmla="*/ 256834 w 258321"/>
                <a:gd name="connsiteY19" fmla="*/ 287953 h 383790"/>
                <a:gd name="connsiteX20" fmla="*/ 170994 w 258321"/>
                <a:gd name="connsiteY20" fmla="*/ 156229 h 38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58321" h="383790">
                  <a:moveTo>
                    <a:pt x="170994" y="156229"/>
                  </a:moveTo>
                  <a:cubicBezTo>
                    <a:pt x="168933" y="155200"/>
                    <a:pt x="167560" y="154514"/>
                    <a:pt x="166187" y="153828"/>
                  </a:cubicBezTo>
                  <a:cubicBezTo>
                    <a:pt x="153139" y="147653"/>
                    <a:pt x="110219" y="130845"/>
                    <a:pt x="112966" y="101344"/>
                  </a:cubicBezTo>
                  <a:cubicBezTo>
                    <a:pt x="113996" y="91053"/>
                    <a:pt x="118116" y="82820"/>
                    <a:pt x="124983" y="76989"/>
                  </a:cubicBezTo>
                  <a:cubicBezTo>
                    <a:pt x="138374" y="66355"/>
                    <a:pt x="164813" y="65669"/>
                    <a:pt x="173054" y="66012"/>
                  </a:cubicBezTo>
                  <a:cubicBezTo>
                    <a:pt x="207733" y="68756"/>
                    <a:pt x="238979" y="82477"/>
                    <a:pt x="247906" y="88995"/>
                  </a:cubicBezTo>
                  <a:lnTo>
                    <a:pt x="247906" y="18330"/>
                  </a:lnTo>
                  <a:cubicBezTo>
                    <a:pt x="219064" y="7353"/>
                    <a:pt x="190909" y="2551"/>
                    <a:pt x="178891" y="1522"/>
                  </a:cubicBezTo>
                  <a:lnTo>
                    <a:pt x="177174" y="1179"/>
                  </a:lnTo>
                  <a:cubicBezTo>
                    <a:pt x="135284" y="-3281"/>
                    <a:pt x="98888" y="4952"/>
                    <a:pt x="74509" y="25191"/>
                  </a:cubicBezTo>
                  <a:cubicBezTo>
                    <a:pt x="54938" y="41314"/>
                    <a:pt x="43607" y="64297"/>
                    <a:pt x="40860" y="93454"/>
                  </a:cubicBezTo>
                  <a:cubicBezTo>
                    <a:pt x="38800" y="116094"/>
                    <a:pt x="44637" y="135990"/>
                    <a:pt x="59402" y="156572"/>
                  </a:cubicBezTo>
                  <a:cubicBezTo>
                    <a:pt x="73136" y="175782"/>
                    <a:pt x="99918" y="190189"/>
                    <a:pt x="125670" y="204254"/>
                  </a:cubicBezTo>
                  <a:lnTo>
                    <a:pt x="131507" y="207341"/>
                  </a:lnTo>
                  <a:cubicBezTo>
                    <a:pt x="169277" y="227580"/>
                    <a:pt x="195372" y="248505"/>
                    <a:pt x="181981" y="284523"/>
                  </a:cubicBezTo>
                  <a:cubicBezTo>
                    <a:pt x="173741" y="306820"/>
                    <a:pt x="150049" y="315053"/>
                    <a:pt x="110906" y="315053"/>
                  </a:cubicBezTo>
                  <a:cubicBezTo>
                    <a:pt x="61805" y="315053"/>
                    <a:pt x="0" y="281779"/>
                    <a:pt x="0" y="281779"/>
                  </a:cubicBezTo>
                  <a:lnTo>
                    <a:pt x="0" y="352443"/>
                  </a:lnTo>
                  <a:cubicBezTo>
                    <a:pt x="0" y="352443"/>
                    <a:pt x="34680" y="380915"/>
                    <a:pt x="110906" y="383659"/>
                  </a:cubicBezTo>
                  <a:cubicBezTo>
                    <a:pt x="190222" y="386403"/>
                    <a:pt x="248936" y="345926"/>
                    <a:pt x="256834" y="287953"/>
                  </a:cubicBezTo>
                  <a:cubicBezTo>
                    <a:pt x="265761" y="224835"/>
                    <a:pt x="234172" y="186759"/>
                    <a:pt x="170994" y="156229"/>
                  </a:cubicBezTo>
                  <a:close/>
                </a:path>
              </a:pathLst>
            </a:custGeom>
            <a:grpFill/>
            <a:ln w="3430" cap="flat">
              <a:noFill/>
              <a:prstDash val="solid"/>
              <a:miter/>
            </a:ln>
          </p:spPr>
          <p:txBody>
            <a:bodyPr rtlCol="0" anchor="ctr"/>
            <a:lstStyle/>
            <a:p>
              <a:endParaRPr lang="zh-CN" altLang="en-US"/>
            </a:p>
          </p:txBody>
        </p:sp>
      </p:grpSp>
      <p:pic>
        <p:nvPicPr>
          <p:cNvPr id="27" name="图片 26" descr="logo-3.png">
            <a:extLst>
              <a:ext uri="{FF2B5EF4-FFF2-40B4-BE49-F238E27FC236}">
                <a16:creationId xmlns:a16="http://schemas.microsoft.com/office/drawing/2014/main" id="{41C35705-0F54-A3ED-11FB-915C8B2D6E96}"/>
              </a:ext>
            </a:extLst>
          </p:cNvPr>
          <p:cNvPicPr>
            <a:picLocks noChangeAspect="1"/>
          </p:cNvPicPr>
          <p:nvPr/>
        </p:nvPicPr>
        <p:blipFill>
          <a:blip r:embed="rId3" cstate="screen">
            <a:extLst>
              <a:ext uri="{28A0092B-C50C-407E-A947-70E740481C1C}">
                <a14:useLocalDpi xmlns:a14="http://schemas.microsoft.com/office/drawing/2010/main" val="0"/>
              </a:ext>
            </a:extLst>
          </a:blip>
          <a:srcRect l="12173" t="30799" r="40527" b="13320"/>
          <a:stretch>
            <a:fillRect/>
          </a:stretch>
        </p:blipFill>
        <p:spPr>
          <a:xfrm>
            <a:off x="9021488" y="217834"/>
            <a:ext cx="1222955" cy="484673"/>
          </a:xfrm>
          <a:prstGeom prst="rect">
            <a:avLst/>
          </a:prstGeom>
        </p:spPr>
      </p:pic>
      <p:cxnSp>
        <p:nvCxnSpPr>
          <p:cNvPr id="28" name="直接连接符 27">
            <a:extLst>
              <a:ext uri="{FF2B5EF4-FFF2-40B4-BE49-F238E27FC236}">
                <a16:creationId xmlns:a16="http://schemas.microsoft.com/office/drawing/2014/main" id="{51027D34-B6DA-F03F-2BAB-1A9CE49731A7}"/>
              </a:ext>
            </a:extLst>
          </p:cNvPr>
          <p:cNvCxnSpPr>
            <a:cxnSpLocks/>
          </p:cNvCxnSpPr>
          <p:nvPr/>
        </p:nvCxnSpPr>
        <p:spPr>
          <a:xfrm>
            <a:off x="10317099" y="272740"/>
            <a:ext cx="0" cy="346572"/>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剪去对角的矩形 28">
            <a:extLst>
              <a:ext uri="{FF2B5EF4-FFF2-40B4-BE49-F238E27FC236}">
                <a16:creationId xmlns:a16="http://schemas.microsoft.com/office/drawing/2014/main" id="{BC598D49-AC4B-A64A-A856-C2F63C8FBF18}"/>
              </a:ext>
            </a:extLst>
          </p:cNvPr>
          <p:cNvSpPr/>
          <p:nvPr/>
        </p:nvSpPr>
        <p:spPr>
          <a:xfrm>
            <a:off x="1249180" y="1485139"/>
            <a:ext cx="9693640" cy="4916774"/>
          </a:xfrm>
          <a:prstGeom prst="snip2DiagRect">
            <a:avLst>
              <a:gd name="adj1" fmla="val 0"/>
              <a:gd name="adj2" fmla="val 1118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FFFFF"/>
              </a:solidFill>
            </a:endParaRPr>
          </a:p>
        </p:txBody>
      </p:sp>
      <p:sp>
        <p:nvSpPr>
          <p:cNvPr id="30" name="Untertitel 27">
            <a:extLst>
              <a:ext uri="{FF2B5EF4-FFF2-40B4-BE49-F238E27FC236}">
                <a16:creationId xmlns:a16="http://schemas.microsoft.com/office/drawing/2014/main" id="{BE9BB2CC-D4DB-5D4A-A609-598AC2ADA135}"/>
              </a:ext>
            </a:extLst>
          </p:cNvPr>
          <p:cNvSpPr txBox="1">
            <a:spLocks/>
          </p:cNvSpPr>
          <p:nvPr/>
        </p:nvSpPr>
        <p:spPr>
          <a:xfrm>
            <a:off x="1900418" y="726092"/>
            <a:ext cx="1283639" cy="276999"/>
          </a:xfrm>
          <a:prstGeom prst="rect">
            <a:avLst/>
          </a:prstGeom>
        </p:spPr>
        <p:txBody>
          <a:bodyPr wrap="square" lIns="0" tIns="0" rIns="0" bIns="0" anchor="ctr">
            <a:spAutoFit/>
          </a:bodyPr>
          <a:lstStyle/>
          <a:p>
            <a:pPr algn="ctr">
              <a:lnSpc>
                <a:spcPct val="90000"/>
              </a:lnSpc>
              <a:spcBef>
                <a:spcPts val="1000"/>
              </a:spcBef>
              <a:defRPr/>
            </a:pPr>
            <a:r>
              <a:rPr lang="zh-CN" altLang="en-US" sz="2000" b="1" spc="600" dirty="0">
                <a:solidFill>
                  <a:srgbClr val="3E58ED"/>
                </a:solidFill>
                <a:latin typeface="Arial" panose="020B0604020202020204" pitchFamily="34" charset="0"/>
                <a:cs typeface="Arial" panose="020B0604020202020204" pitchFamily="34" charset="0"/>
              </a:rPr>
              <a:t>目录</a:t>
            </a:r>
            <a:endParaRPr lang="en-US" altLang="zh-CN" sz="2000" b="1" spc="600" dirty="0">
              <a:solidFill>
                <a:srgbClr val="3E58ED"/>
              </a:solidFill>
              <a:latin typeface="Arial" panose="020B0604020202020204" pitchFamily="34" charset="0"/>
              <a:cs typeface="Arial" panose="020B0604020202020204" pitchFamily="34" charset="0"/>
            </a:endParaRPr>
          </a:p>
        </p:txBody>
      </p:sp>
      <p:sp>
        <p:nvSpPr>
          <p:cNvPr id="31" name="Untertitel 27">
            <a:extLst>
              <a:ext uri="{FF2B5EF4-FFF2-40B4-BE49-F238E27FC236}">
                <a16:creationId xmlns:a16="http://schemas.microsoft.com/office/drawing/2014/main" id="{F9453E7C-9F2B-5045-8299-5C47C2154FFE}"/>
              </a:ext>
            </a:extLst>
          </p:cNvPr>
          <p:cNvSpPr txBox="1">
            <a:spLocks/>
          </p:cNvSpPr>
          <p:nvPr/>
        </p:nvSpPr>
        <p:spPr>
          <a:xfrm>
            <a:off x="1542156" y="692120"/>
            <a:ext cx="2000164" cy="276999"/>
          </a:xfrm>
          <a:prstGeom prst="rect">
            <a:avLst/>
          </a:prstGeom>
        </p:spPr>
        <p:txBody>
          <a:bodyPr wrap="square" lIns="0" tIns="0" rIns="0" bIns="0" anchor="ctr">
            <a:spAutoFit/>
          </a:bodyPr>
          <a:lstStyle/>
          <a:p>
            <a:pPr algn="ctr">
              <a:lnSpc>
                <a:spcPct val="90000"/>
              </a:lnSpc>
              <a:spcBef>
                <a:spcPts val="1000"/>
              </a:spcBef>
              <a:defRPr/>
            </a:pPr>
            <a:r>
              <a:rPr lang="zh-CN" altLang="en-US" sz="2000" b="1" spc="600" dirty="0">
                <a:solidFill>
                  <a:srgbClr val="FFFFFF"/>
                </a:solidFill>
                <a:latin typeface="Arial" panose="020B0604020202020204" pitchFamily="34" charset="0"/>
                <a:cs typeface="Arial" panose="020B0604020202020204" pitchFamily="34" charset="0"/>
              </a:rPr>
              <a:t>目录</a:t>
            </a:r>
            <a:endParaRPr lang="en-US" altLang="zh-CN" sz="2000" b="1" spc="600" dirty="0">
              <a:solidFill>
                <a:srgbClr val="FFFFFF"/>
              </a:solidFill>
              <a:latin typeface="Arial" panose="020B0604020202020204" pitchFamily="34" charset="0"/>
              <a:cs typeface="Arial" panose="020B0604020202020204" pitchFamily="34" charset="0"/>
            </a:endParaRPr>
          </a:p>
        </p:txBody>
      </p:sp>
      <p:pic>
        <p:nvPicPr>
          <p:cNvPr id="32" name="图片 31">
            <a:extLst>
              <a:ext uri="{FF2B5EF4-FFF2-40B4-BE49-F238E27FC236}">
                <a16:creationId xmlns:a16="http://schemas.microsoft.com/office/drawing/2014/main" id="{8A60A660-0D43-C04A-BDD2-E04B3AD6A79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66550" y="3522982"/>
            <a:ext cx="843010" cy="828000"/>
          </a:xfrm>
          <a:prstGeom prst="rect">
            <a:avLst/>
          </a:prstGeom>
        </p:spPr>
      </p:pic>
      <p:sp>
        <p:nvSpPr>
          <p:cNvPr id="33" name="文本框 32">
            <a:extLst>
              <a:ext uri="{FF2B5EF4-FFF2-40B4-BE49-F238E27FC236}">
                <a16:creationId xmlns:a16="http://schemas.microsoft.com/office/drawing/2014/main" id="{E8EAFD74-3A4A-6942-AA18-2E8A618D8656}"/>
              </a:ext>
            </a:extLst>
          </p:cNvPr>
          <p:cNvSpPr txBox="1"/>
          <p:nvPr/>
        </p:nvSpPr>
        <p:spPr>
          <a:xfrm>
            <a:off x="2272826" y="3243281"/>
            <a:ext cx="370367" cy="1200329"/>
          </a:xfrm>
          <a:prstGeom prst="rect">
            <a:avLst/>
          </a:prstGeom>
          <a:noFill/>
        </p:spPr>
        <p:txBody>
          <a:bodyPr wrap="square" rtlCol="0">
            <a:spAutoFit/>
          </a:bodyPr>
          <a:lstStyle/>
          <a:p>
            <a:r>
              <a:rPr kumimoji="1" lang="en-US" altLang="zh-CN" sz="7200" b="1" i="1" dirty="0">
                <a:solidFill>
                  <a:srgbClr val="FFFFFF"/>
                </a:solidFill>
                <a:effectLst>
                  <a:outerShdw dist="63500" dir="19680000" algn="tl" rotWithShape="0">
                    <a:srgbClr val="3150B1">
                      <a:alpha val="40000"/>
                    </a:srgbClr>
                  </a:outerShdw>
                </a:effectLst>
                <a:latin typeface="Arial" panose="020B0604020202020204" pitchFamily="34" charset="0"/>
                <a:cs typeface="Arial" panose="020B0604020202020204" pitchFamily="34" charset="0"/>
              </a:rPr>
              <a:t>1</a:t>
            </a:r>
            <a:endParaRPr kumimoji="1" lang="zh-CN" altLang="en-US" sz="7200" b="1" i="1" dirty="0">
              <a:solidFill>
                <a:srgbClr val="FFFFFF"/>
              </a:solidFill>
              <a:effectLst>
                <a:outerShdw dist="63500" dir="19680000" algn="tl" rotWithShape="0">
                  <a:srgbClr val="3150B1">
                    <a:alpha val="40000"/>
                  </a:srgbClr>
                </a:outerShdw>
              </a:effectLst>
              <a:latin typeface="Arial" panose="020B0604020202020204" pitchFamily="34" charset="0"/>
              <a:cs typeface="Arial" panose="020B0604020202020204" pitchFamily="34" charset="0"/>
            </a:endParaRPr>
          </a:p>
        </p:txBody>
      </p:sp>
      <p:sp>
        <p:nvSpPr>
          <p:cNvPr id="34" name="文本框 33">
            <a:extLst>
              <a:ext uri="{FF2B5EF4-FFF2-40B4-BE49-F238E27FC236}">
                <a16:creationId xmlns:a16="http://schemas.microsoft.com/office/drawing/2014/main" id="{ECD67F47-4C78-1849-8F00-4C0B8DF9FAF8}"/>
              </a:ext>
            </a:extLst>
          </p:cNvPr>
          <p:cNvSpPr txBox="1"/>
          <p:nvPr/>
        </p:nvSpPr>
        <p:spPr>
          <a:xfrm>
            <a:off x="4070957" y="3435695"/>
            <a:ext cx="5953726" cy="1015663"/>
          </a:xfrm>
          <a:prstGeom prst="rect">
            <a:avLst/>
          </a:prstGeom>
          <a:noFill/>
        </p:spPr>
        <p:txBody>
          <a:bodyPr wrap="square" rtlCol="0">
            <a:spAutoFit/>
          </a:bodyPr>
          <a:lstStyle/>
          <a:p>
            <a:pPr>
              <a:spcBef>
                <a:spcPts val="600"/>
              </a:spcBef>
              <a:spcAft>
                <a:spcPts val="1200"/>
              </a:spcAft>
              <a:buClr>
                <a:srgbClr val="FFFFFF">
                  <a:lumMod val="65000"/>
                </a:srgbClr>
              </a:buClr>
            </a:pPr>
            <a:r>
              <a:rPr lang="zh-CN" altLang="en-US" sz="6000" b="1" dirty="0">
                <a:solidFill>
                  <a:srgbClr val="0E0D10"/>
                </a:solidFill>
                <a:latin typeface="微软雅黑"/>
              </a:rPr>
              <a:t>行业总览</a:t>
            </a:r>
            <a:endParaRPr lang="en-US" altLang="zh-CN" sz="6000" b="1" dirty="0">
              <a:solidFill>
                <a:srgbClr val="0E0D10"/>
              </a:solidFill>
              <a:latin typeface="微软雅黑"/>
            </a:endParaRPr>
          </a:p>
        </p:txBody>
      </p:sp>
      <p:pic>
        <p:nvPicPr>
          <p:cNvPr id="21" name="图片 20">
            <a:extLst>
              <a:ext uri="{FF2B5EF4-FFF2-40B4-BE49-F238E27FC236}">
                <a16:creationId xmlns:a16="http://schemas.microsoft.com/office/drawing/2014/main" id="{EA718393-3914-F945-B6C5-C652B698CCF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51132" y="383236"/>
            <a:ext cx="3382212" cy="894765"/>
          </a:xfrm>
          <a:prstGeom prst="rect">
            <a:avLst/>
          </a:prstGeom>
        </p:spPr>
      </p:pic>
    </p:spTree>
    <p:extLst>
      <p:ext uri="{BB962C8B-B14F-4D97-AF65-F5344CB8AC3E}">
        <p14:creationId xmlns:p14="http://schemas.microsoft.com/office/powerpoint/2010/main" val="336998595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ICON" val="#85328;"/>
</p:tagLst>
</file>

<file path=ppt/theme/theme1.xml><?xml version="1.0" encoding="utf-8"?>
<a:theme xmlns:a="http://schemas.openxmlformats.org/drawingml/2006/main" name="威尔森智联产品">
  <a:themeElements>
    <a:clrScheme name="自定义 6">
      <a:dk1>
        <a:srgbClr val="0E0D10"/>
      </a:dk1>
      <a:lt1>
        <a:srgbClr val="FFFFFF"/>
      </a:lt1>
      <a:dk2>
        <a:srgbClr val="41CEDF"/>
      </a:dk2>
      <a:lt2>
        <a:srgbClr val="DBEFF6"/>
      </a:lt2>
      <a:accent1>
        <a:srgbClr val="0AE9E8"/>
      </a:accent1>
      <a:accent2>
        <a:srgbClr val="6CC6E6"/>
      </a:accent2>
      <a:accent3>
        <a:srgbClr val="01AFEF"/>
      </a:accent3>
      <a:accent4>
        <a:srgbClr val="2676AA"/>
      </a:accent4>
      <a:accent5>
        <a:srgbClr val="678B9D"/>
      </a:accent5>
      <a:accent6>
        <a:srgbClr val="5D5E5C"/>
      </a:accent6>
      <a:hlink>
        <a:srgbClr val="25FEC5"/>
      </a:hlink>
      <a:folHlink>
        <a:srgbClr val="1A987A"/>
      </a:folHlink>
    </a:clrScheme>
    <a:fontScheme name="自定义 1">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w="9525">
          <a:solidFill>
            <a:schemeClr val="bg1">
              <a:lumMod val="75000"/>
            </a:schemeClr>
          </a:solidFill>
        </a:ln>
      </a:spPr>
      <a:bodyPr wrap="square" rtlCol="0" anchor="ctr"/>
      <a:lstStyle>
        <a:defPPr algn="ctr">
          <a:defRPr sz="1200" b="1">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ts val="1500"/>
          </a:lnSpc>
          <a:defRPr sz="1050" b="1" dirty="0" smtClean="0">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互联新出行分会月报" id="{AF0CCF07-084E-47D4-8A76-299C66DA3271}" vid="{F20B5DA2-7A21-4B84-ABF3-A8AD60EBFDC4}"/>
    </a:ext>
  </a:extLst>
</a:theme>
</file>

<file path=ppt/theme/theme2.xml><?xml version="1.0" encoding="utf-8"?>
<a:theme xmlns:a="http://schemas.openxmlformats.org/drawingml/2006/main" name="1_威尔森智联产品">
  <a:themeElements>
    <a:clrScheme name="自定义 6">
      <a:dk1>
        <a:srgbClr val="0E0D10"/>
      </a:dk1>
      <a:lt1>
        <a:srgbClr val="FFFFFF"/>
      </a:lt1>
      <a:dk2>
        <a:srgbClr val="41CEDF"/>
      </a:dk2>
      <a:lt2>
        <a:srgbClr val="DBEFF6"/>
      </a:lt2>
      <a:accent1>
        <a:srgbClr val="0AE9E8"/>
      </a:accent1>
      <a:accent2>
        <a:srgbClr val="6CC6E6"/>
      </a:accent2>
      <a:accent3>
        <a:srgbClr val="01AFEF"/>
      </a:accent3>
      <a:accent4>
        <a:srgbClr val="2676AA"/>
      </a:accent4>
      <a:accent5>
        <a:srgbClr val="678B9D"/>
      </a:accent5>
      <a:accent6>
        <a:srgbClr val="5D5E5C"/>
      </a:accent6>
      <a:hlink>
        <a:srgbClr val="25FEC5"/>
      </a:hlink>
      <a:folHlink>
        <a:srgbClr val="1A987A"/>
      </a:folHlink>
    </a:clrScheme>
    <a:fontScheme name="自定义 1">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4">
            <a:lumMod val="20000"/>
            <a:lumOff val="80000"/>
            <a:alpha val="97000"/>
          </a:schemeClr>
        </a:solidFill>
        <a:ln>
          <a:noFill/>
        </a:ln>
      </a:spPr>
      <a:bodyPr wrap="none" rtlCol="0" anchor="ctr"/>
      <a:lstStyle>
        <a:defPPr algn="ctr">
          <a:defRPr sz="1200" b="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ts val="1600"/>
          </a:lnSpc>
          <a:defRPr sz="1200" b="1" dirty="0" smtClean="0">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互联新出行分会月报" id="{AF0CCF07-084E-47D4-8A76-299C66DA3271}" vid="{F20B5DA2-7A21-4B84-ABF3-A8AD60EBFDC4}"/>
    </a:ext>
  </a:extLst>
</a:theme>
</file>

<file path=ppt/theme/theme3.xml><?xml version="1.0" encoding="utf-8"?>
<a:theme xmlns:a="http://schemas.openxmlformats.org/drawingml/2006/main" name="2_威尔森智联产品">
  <a:themeElements>
    <a:clrScheme name="自定义 6">
      <a:dk1>
        <a:srgbClr val="0E0D10"/>
      </a:dk1>
      <a:lt1>
        <a:srgbClr val="FFFFFF"/>
      </a:lt1>
      <a:dk2>
        <a:srgbClr val="41CEDF"/>
      </a:dk2>
      <a:lt2>
        <a:srgbClr val="DBEFF6"/>
      </a:lt2>
      <a:accent1>
        <a:srgbClr val="0AE9E8"/>
      </a:accent1>
      <a:accent2>
        <a:srgbClr val="6CC6E6"/>
      </a:accent2>
      <a:accent3>
        <a:srgbClr val="01AFEF"/>
      </a:accent3>
      <a:accent4>
        <a:srgbClr val="2676AA"/>
      </a:accent4>
      <a:accent5>
        <a:srgbClr val="678B9D"/>
      </a:accent5>
      <a:accent6>
        <a:srgbClr val="5D5E5C"/>
      </a:accent6>
      <a:hlink>
        <a:srgbClr val="25FEC5"/>
      </a:hlink>
      <a:folHlink>
        <a:srgbClr val="1A987A"/>
      </a:folHlink>
    </a:clrScheme>
    <a:fontScheme name="自定义 1">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4">
            <a:lumMod val="20000"/>
            <a:lumOff val="80000"/>
            <a:alpha val="97000"/>
          </a:schemeClr>
        </a:solidFill>
        <a:ln>
          <a:noFill/>
        </a:ln>
      </a:spPr>
      <a:bodyPr wrap="none" rtlCol="0" anchor="ctr"/>
      <a:lstStyle>
        <a:defPPr algn="ctr">
          <a:defRPr sz="1200" b="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ts val="1600"/>
          </a:lnSpc>
          <a:defRPr sz="1200" b="1" dirty="0" smtClean="0">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互联新出行分会月报" id="{AF0CCF07-084E-47D4-8A76-299C66DA3271}" vid="{F20B5DA2-7A21-4B84-ABF3-A8AD60EBFDC4}"/>
    </a:ext>
  </a:extLst>
</a:theme>
</file>

<file path=ppt/theme/theme4.xml><?xml version="1.0" encoding="utf-8"?>
<a:theme xmlns:a="http://schemas.openxmlformats.org/drawingml/2006/main" name="3_威尔森智联产品">
  <a:themeElements>
    <a:clrScheme name="自定义 6">
      <a:dk1>
        <a:srgbClr val="0E0D10"/>
      </a:dk1>
      <a:lt1>
        <a:srgbClr val="FFFFFF"/>
      </a:lt1>
      <a:dk2>
        <a:srgbClr val="41CEDF"/>
      </a:dk2>
      <a:lt2>
        <a:srgbClr val="DBEFF6"/>
      </a:lt2>
      <a:accent1>
        <a:srgbClr val="0AE9E8"/>
      </a:accent1>
      <a:accent2>
        <a:srgbClr val="6CC6E6"/>
      </a:accent2>
      <a:accent3>
        <a:srgbClr val="01AFEF"/>
      </a:accent3>
      <a:accent4>
        <a:srgbClr val="2676AA"/>
      </a:accent4>
      <a:accent5>
        <a:srgbClr val="678B9D"/>
      </a:accent5>
      <a:accent6>
        <a:srgbClr val="5D5E5C"/>
      </a:accent6>
      <a:hlink>
        <a:srgbClr val="25FEC5"/>
      </a:hlink>
      <a:folHlink>
        <a:srgbClr val="1A987A"/>
      </a:folHlink>
    </a:clrScheme>
    <a:fontScheme name="自定义 1">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4">
            <a:lumMod val="20000"/>
            <a:lumOff val="80000"/>
            <a:alpha val="97000"/>
          </a:schemeClr>
        </a:solidFill>
        <a:ln>
          <a:noFill/>
        </a:ln>
      </a:spPr>
      <a:bodyPr wrap="none" rtlCol="0" anchor="ctr"/>
      <a:lstStyle>
        <a:defPPr algn="ctr">
          <a:defRPr sz="1200" b="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ts val="1600"/>
          </a:lnSpc>
          <a:defRPr sz="1200" b="1" dirty="0" smtClean="0">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互联新出行分会月报" id="{AF0CCF07-084E-47D4-8A76-299C66DA3271}" vid="{F20B5DA2-7A21-4B84-ABF3-A8AD60EBFDC4}"/>
    </a:ext>
  </a:extLst>
</a:theme>
</file>

<file path=ppt/theme/theme5.xml><?xml version="1.0" encoding="utf-8"?>
<a:theme xmlns:a="http://schemas.openxmlformats.org/drawingml/2006/main" name="4_威尔森智联产品">
  <a:themeElements>
    <a:clrScheme name="自定义 6">
      <a:dk1>
        <a:srgbClr val="0E0D10"/>
      </a:dk1>
      <a:lt1>
        <a:srgbClr val="FFFFFF"/>
      </a:lt1>
      <a:dk2>
        <a:srgbClr val="41CEDF"/>
      </a:dk2>
      <a:lt2>
        <a:srgbClr val="DBEFF6"/>
      </a:lt2>
      <a:accent1>
        <a:srgbClr val="0AE9E8"/>
      </a:accent1>
      <a:accent2>
        <a:srgbClr val="6CC6E6"/>
      </a:accent2>
      <a:accent3>
        <a:srgbClr val="01AFEF"/>
      </a:accent3>
      <a:accent4>
        <a:srgbClr val="2676AA"/>
      </a:accent4>
      <a:accent5>
        <a:srgbClr val="678B9D"/>
      </a:accent5>
      <a:accent6>
        <a:srgbClr val="5D5E5C"/>
      </a:accent6>
      <a:hlink>
        <a:srgbClr val="25FEC5"/>
      </a:hlink>
      <a:folHlink>
        <a:srgbClr val="1A987A"/>
      </a:folHlink>
    </a:clrScheme>
    <a:fontScheme name="自定义 1">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4">
            <a:lumMod val="20000"/>
            <a:lumOff val="80000"/>
            <a:alpha val="97000"/>
          </a:schemeClr>
        </a:solidFill>
        <a:ln>
          <a:noFill/>
        </a:ln>
      </a:spPr>
      <a:bodyPr wrap="none" rtlCol="0" anchor="ctr"/>
      <a:lstStyle>
        <a:defPPr algn="ctr">
          <a:defRPr sz="1200" b="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ts val="1600"/>
          </a:lnSpc>
          <a:defRPr sz="1200" b="1" dirty="0" smtClean="0">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互联新出行分会月报" id="{AF0CCF07-084E-47D4-8A76-299C66DA3271}" vid="{F20B5DA2-7A21-4B84-ABF3-A8AD60EBFDC4}"/>
    </a:ext>
  </a:extLst>
</a:theme>
</file>

<file path=ppt/theme/theme6.xml><?xml version="1.0" encoding="utf-8"?>
<a:theme xmlns:a="http://schemas.openxmlformats.org/drawingml/2006/main" name="5_威尔森智联产品">
  <a:themeElements>
    <a:clrScheme name="自定义 6">
      <a:dk1>
        <a:srgbClr val="0E0D10"/>
      </a:dk1>
      <a:lt1>
        <a:srgbClr val="FFFFFF"/>
      </a:lt1>
      <a:dk2>
        <a:srgbClr val="41CEDF"/>
      </a:dk2>
      <a:lt2>
        <a:srgbClr val="DBEFF6"/>
      </a:lt2>
      <a:accent1>
        <a:srgbClr val="0AE9E8"/>
      </a:accent1>
      <a:accent2>
        <a:srgbClr val="6CC6E6"/>
      </a:accent2>
      <a:accent3>
        <a:srgbClr val="01AFEF"/>
      </a:accent3>
      <a:accent4>
        <a:srgbClr val="2676AA"/>
      </a:accent4>
      <a:accent5>
        <a:srgbClr val="678B9D"/>
      </a:accent5>
      <a:accent6>
        <a:srgbClr val="5D5E5C"/>
      </a:accent6>
      <a:hlink>
        <a:srgbClr val="25FEC5"/>
      </a:hlink>
      <a:folHlink>
        <a:srgbClr val="1A987A"/>
      </a:folHlink>
    </a:clrScheme>
    <a:fontScheme name="自定义 1">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4">
            <a:lumMod val="20000"/>
            <a:lumOff val="80000"/>
            <a:alpha val="97000"/>
          </a:schemeClr>
        </a:solidFill>
        <a:ln>
          <a:noFill/>
        </a:ln>
      </a:spPr>
      <a:bodyPr wrap="none" rtlCol="0" anchor="ctr"/>
      <a:lstStyle>
        <a:defPPr algn="ctr">
          <a:defRPr sz="1200" b="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ts val="1600"/>
          </a:lnSpc>
          <a:defRPr sz="1200" b="1" dirty="0" smtClean="0">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互联新出行分会月报" id="{AF0CCF07-084E-47D4-8A76-299C66DA3271}" vid="{F20B5DA2-7A21-4B84-ABF3-A8AD60EBFDC4}"/>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103817</TotalTime>
  <Words>4693</Words>
  <Application>Microsoft Office PowerPoint</Application>
  <PresentationFormat>宽屏</PresentationFormat>
  <Paragraphs>667</Paragraphs>
  <Slides>21</Slides>
  <Notes>20</Notes>
  <HiddenSlides>0</HiddenSlides>
  <MMClips>0</MMClips>
  <ScaleCrop>false</ScaleCrop>
  <HeadingPairs>
    <vt:vector size="6" baseType="variant">
      <vt:variant>
        <vt:lpstr>已用的字体</vt:lpstr>
      </vt:variant>
      <vt:variant>
        <vt:i4>9</vt:i4>
      </vt:variant>
      <vt:variant>
        <vt:lpstr>主题</vt:lpstr>
      </vt:variant>
      <vt:variant>
        <vt:i4>6</vt:i4>
      </vt:variant>
      <vt:variant>
        <vt:lpstr>幻灯片标题</vt:lpstr>
      </vt:variant>
      <vt:variant>
        <vt:i4>21</vt:i4>
      </vt:variant>
    </vt:vector>
  </HeadingPairs>
  <TitlesOfParts>
    <vt:vector size="36" baseType="lpstr">
      <vt:lpstr>阿里巴巴普惠体 2.0 55 Regular</vt:lpstr>
      <vt:lpstr>等线</vt:lpstr>
      <vt:lpstr>微软雅黑</vt:lpstr>
      <vt:lpstr>系统字体</vt:lpstr>
      <vt:lpstr>Arial</vt:lpstr>
      <vt:lpstr>Calibri</vt:lpstr>
      <vt:lpstr>Calibri Light</vt:lpstr>
      <vt:lpstr>Lato Light</vt:lpstr>
      <vt:lpstr>Wingdings</vt:lpstr>
      <vt:lpstr>威尔森智联产品</vt:lpstr>
      <vt:lpstr>1_威尔森智联产品</vt:lpstr>
      <vt:lpstr>2_威尔森智联产品</vt:lpstr>
      <vt:lpstr>3_威尔森智联产品</vt:lpstr>
      <vt:lpstr>4_威尔森智联产品</vt:lpstr>
      <vt:lpstr>5_威尔森智联产品</vt:lpstr>
      <vt:lpstr>OTA研究月报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OTA数据概览：行业整体</vt:lpstr>
      <vt:lpstr>OTA数据概览：新势力品牌</vt:lpstr>
      <vt:lpstr>OTA数据概览：自主品牌</vt:lpstr>
      <vt:lpstr>OTA数据概览：合资&amp;豪华品牌</vt:lpstr>
      <vt:lpstr>行业整体：OTA迭代速度</vt:lpstr>
      <vt:lpstr>行业整体：OTA迭代速度</vt:lpstr>
      <vt:lpstr>PowerPoint 演示文稿</vt:lpstr>
      <vt:lpstr>PowerPoint 演示文稿</vt:lpstr>
      <vt:lpstr>PowerPoint 演示文稿</vt:lpstr>
      <vt:lpstr>PowerPoint 演示文稿</vt:lpstr>
      <vt:lpstr>PowerPoint 演示文稿</vt:lpstr>
      <vt:lpstr>谢谢！</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威尔森【智联观察】OTA专题报告精华版</dc:title>
  <dc:creator>WAYS</dc:creator>
  <cp:lastModifiedBy>承桉 李</cp:lastModifiedBy>
  <cp:revision>12937</cp:revision>
  <dcterms:created xsi:type="dcterms:W3CDTF">2018-02-24T04:11:59Z</dcterms:created>
  <dcterms:modified xsi:type="dcterms:W3CDTF">2023-12-18T05:18:21Z</dcterms:modified>
</cp:coreProperties>
</file>