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sldIdLst>
    <p:sldId id="257" r:id="rId3"/>
    <p:sldId id="293" r:id="rId4"/>
    <p:sldId id="398" r:id="rId5"/>
    <p:sldId id="405" r:id="rId6"/>
    <p:sldId id="406" r:id="rId7"/>
    <p:sldId id="397" r:id="rId8"/>
    <p:sldId id="404" r:id="rId9"/>
    <p:sldId id="399" r:id="rId10"/>
    <p:sldId id="408" r:id="rId11"/>
    <p:sldId id="400" r:id="rId12"/>
    <p:sldId id="409" r:id="rId13"/>
    <p:sldId id="388" r:id="rId14"/>
    <p:sldId id="401" r:id="rId15"/>
    <p:sldId id="402" r:id="rId16"/>
    <p:sldId id="410" r:id="rId17"/>
    <p:sldId id="311" r:id="rId18"/>
  </p:sldIdLst>
  <p:sldSz cx="9144000" cy="5143500" type="screen16x9"/>
  <p:notesSz cx="6858000" cy="9144000"/>
  <p:custDataLst>
    <p:tags r:id="rId2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cstate="print"/>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cstate="print"/>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cstate="print"/>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2024/1/19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2024/1/19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2024</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年国家汽车相关政策取向分析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锂离子电池综合标准化体系建设指南（</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版）（征求意见稿）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日，工信部科技司公开征求对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锂离子电池综合标准化体系建设指南（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（征求意见稿）的意见。征求意见截止日期为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意见稿的主要内容包括：一、产业发展概述，二、总体思路和工作目标，三、综合标准化技术体系，四、保障措施。共四个方面。锂离子电池综合标准化技术体系主要包括基础通用、材料与部件、制造与检测、电池产品、回收利用、绿色低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大类、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个小类。意见稿确定的工作目标是：到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锂离子电池标准的技术水平达到国际先进水平，基本实现产业基础通用标准和重点产品标准全覆盖。推动锂离子电池领域的标准供给由政府主导向政府与市场并重转变，标准化工作由国内驱动向国内国际相互促进转变，标准应用由产业与贸易为主向经济社会全域转变，标准化发展由数量规模型向质量效益型转变。完善全产业链标准化建设，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标准的制修订工作。充分发挥标准在促进技术创新和转型升级中的引领性和规范性作用，进一步满足锂离子电池产业高质量发展需求。发展以锂离子电池为代表的新型蓄能电池，对加快实现双碳目标，助力发展新能源汽车，促进经济社会发展全面绿色低碳转型具有重要意义。</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新能源汽车动力电池综合利用管理办法（征求意见稿）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日，工业和信息化部节能与综合利用司对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新能源汽车动力电池综合利用管理办法（征求意见稿）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）进行公示。公示时间截至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旨在加大废旧新能源汽车动力电池综合利用管理力度，促进资源循环利用，推动新能源汽车产业高质量发展。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共八章四十三条。在我国境内进行的动力电池研发、设计、生产、装机、使用、维修、更换、报废、回收、处理、贮存及运输等各环节产生的废旧动力电池综合利用相关管理，适用于本办法。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汽车生产企业、电池生产企业、梯次利用企业在动力电池综合利用过程中应承担的责任做出安排。原则上汽车生产企业应承担装机的动力电池回收主体责任，电池生产企业承担直接销售至市场的动力电池回收责任，梯次利用企业承担生产的梯次利用产品回收责任；电池租赁运营机构、机动车维修经营者、报废机动车回收拆解企业、回收服务网点、回收经营者、综合利用企业及其他产生废旧动力电池的单位应在各环节履行相应责任。同时，鼓励电池生产企业优先使用再生原材料，鼓励有条件的地方在政府投资工程、重点工程、市政公用工程中使用获证梯次利用产品。</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继续实施促进汽车消费的政策，推动汽车消费由购买管理向使用管理转变</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年中央经济工作会议提出，要着力扩大国内需求。稳定和扩大传统消费，提振新能源汽车、电子产品等大宗消费。工信部等七部门发布的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汽车行业稳增长工作方案（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支持扩大新能源汽车消费，稳定燃油汽车消费，促进老旧汽车报废、更新和二手车消费等项举措，以及落实现有新能源汽车车船税、车辆购置税等优惠政策，开展公共领域车辆全面电动化先行区城市试点和新能源汽车下乡，各地不得新增汽车限购措施等项具体政策。近期工信部提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年深入实施十大行业稳增长工作方案，其中包括汽车行业稳增长工作方案。另外，电动汽车换电模式发展有关支持政策研究工作持续推进，将促进换电模式高质量发展。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年上述政策将继续推进。</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关于推动汽车后市场高质量发展的指导意见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保障措施中提出，完善制度建设。加快汽车后市场相关法规标准体系、质量认证体系建设，提高依法行政和标准化水平。加强规划引导，优化产业布局，积极打造特色鲜明的汽车后市场项目。研究建立汽车后市场重点企业联系制度，畅通政企沟通交流渠道，着力解决企业发展中面临的突出问题</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年汽车</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后市场发展将有效带动汽车消费。</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继续大力推广新能源汽车，推动智能网联汽车道路测试与示范应用</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财政部将落实好结构性减税降费政策，提高政策精准性和针对性，重点支持科技创新和制造业发展。预计在促进新能源汽车消费、鼓励报废更新、促进二手车消费、完善基础设施建设等领域，将进一步出台相关政策。这将为汽车消费增长和产业平稳发展注入信心，助力汽车市场稳中向好发展。另外，据悉，商务部等有关部门将出台促进新能源汽车产品出口的专项政策措施，在多方面加大指导和支持力度，为企业开拓海外市场提供指引和综合服务，持续推动汽车贸易高质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年我国将强化创新驱动、持续优化政策供给，加快智能网联汽车产业化进程。自动驾驶方面，工信部、公安部等部门将组织开展智能网联汽车准入和上路通行试点工作，拓宽产业发展路径，一批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L3/L4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自动驾驶汽车产品将量产上市，在限定区域和范围内开启商业化运行。驾驶辅助方面，组合驾驶辅助汽车产品市场渗透率快速上升，多家企业计划推出具备路径规划的高级驾驶辅助功能，由此带来较大安全风险。预计主管部门将加严组合驾驶辅助汽车产品安全管理，从细化数据安全保护和加快推动汽车数据要素应用等方面出台政策，</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规范智能网联汽车行业</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健康有序发展。</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继续推动汽车产业结构优化和引导产业合理布局，助力汽车产业高质量发展</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日，国家发展改革委令第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产业结构调整指导目录（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由鼓励、限制和淘汰三类目录组成，其中，鼓励类目录主要是对经济社会发展有重要促进作用的技术、装备及产品。汽车产业中的七大条目被列入鼓励类目录，包括：汽车关键零部件，轻量化材料应用，新能源汽车关键零部件，车用充电设备，汽车电子控制系统，新能源汽车、智能汽车及关键零部件、高效车用内燃机研发试验能力建设，智能汽车关键零部件及技术。此外，在电力、机械、公路及道路运输、信息产业、环境保护与资源节约综合利用等产业的鼓励类目录中，也有多项涉及汽车产品、技术。同时，三轮汽车、低速电动车等</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产品</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列入</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限制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规定，对限制类项目，禁止新建，现有生产能力允许在一定期限内改造升级。结构调整一直是汽车产业政策的中心任务。预计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相关政策法规将以高质量发展为指引，继续推动产业结构优化和引导产业合理布局。引导优势企业加快提升核心竞争力，传统燃油车企业加快转型，支持合资企业加快导入新能源产品，支持骨干新能源汽车企业不断扩大发展优势。</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年国家汽车相关政策的取向</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关于开展智能网联汽车“车路云一体化”应用试点工作的通知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的有关事项包括：总体要求、试点内容、申报条件、组织实施，共四个方面。试点期为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2024—2026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应用试点以“政府引导、市场驱动、统筹谋划、循序建设”为基本原则，聚焦智能网联汽车“车路云一体化”协同发展，推动建成一批架构相同、标准统一、业务互通、安全可靠的城市级应用试点项目，具体包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方面内容。本次应用试点则是在技术、产品逐渐成熟的基础上，从“车路云一体化”技术落地和智能网联汽车规模应用两个维度开展更加深入的探索。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智能网联汽车准入和上路通行试点与应用试点均以道路测试与示范应用相关工作为基础，是推动智能网联汽车产业化规模化发展的深入探索，但二者在申请主体、试点目标、试点要求等方面有所不同。应用试点以城市为主体自愿申报，首批应用试点集中受理申报材料的截止时间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日，此后仍将常态化受理试点申报材料。总体来说，本次应用试点进一步深化了道路测试与示范应用的发展内涵、拓展了实践范围，将在进一步推动我国智能网联汽车产业化规模化发展方面发挥积极作用。</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前言</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99247"/>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月召开的中央经济工作会议要求，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要坚持稳中求进、以进促稳、先立后破，多出有利于稳预期、稳增长、稳就业的政策，在转方式、调结构、提质量、增效益上积极进取，不断巩固稳中向好的基础。要强化宏观政策逆周期和跨周期调节，继续实施积极的财政政策和稳健的货币政策，加强政策工具创新和协调配合。会议明确提出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年九项重点工作，其中在着力扩大国内需求方面提出，稳定和扩大传统消费，提振新能源汽车、电子产品等大宗消费。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从近期出台的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关于推动汽车后市场高质量发展的指导意见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关于调整减免车辆购置税新能源汽车产品技术要求的公告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国家汽车芯片标准体系建设指南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等政策法规，以及工信部等部委召开的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年工作会议分析，预测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主要有以下几个方面。一是继续实施促进汽车消费的政策，推动汽车消费由购买管理向使用管理转变。二是继续大力推广新能源汽车，推动智能网联汽车道路测试与示范应用。三是继续推动汽车产业结构优化和引导产业合理布局，助力汽车产业高质量发展。因此，有必要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年国家汽车相关政策取向进行认真分析，为汽车企业提前做好工作提供参考。</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年度</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双积分管理办法</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的新要求</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年度乘用车企业平均燃料消耗量与新能源汽车积分管理有关事项的通知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有关事项如下：一、</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年度的新能源汽车积分比例要求分别为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。二、对核算年度生产量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辆以下并且生产、研发和运营保持独立的境内乘用车生产企业，进口量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辆以下的获境外乘用车生产企业授权的进口乘用车供应企业，企业平均燃料消耗量较上一年度下降达到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以上的，其达标值在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27999《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规定的企业平均燃料消耗量要求基础上放宽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以上不满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的，其达标值放宽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。三、乘用车企业核算新能源汽车积分达标值时，低油耗乘用车生产量或者进口量按照其数量的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0.2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倍计算。四、在企业平均燃料消耗量积分核算中，对标准配置制动能量回收系统、高效空调等循环外技术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装置且具有循环外节能效果的车型，其燃料消耗量可相应减免一定额度（可累加）。企业可按附件规定进行申报。附件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关于循环外技术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装置纳入积分核算的相关规定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包括：一、制动能量回收燃料消耗量减免额度；二、汽车空调燃料消耗量减免额度；三、其他减免额度将另行制定。</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汽车行业稳增长工作方案（</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2023—2024</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日，工信部等七部门发布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关于印发汽车行业稳增长工作方案（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七项工作举措。一是支持扩大新能源汽车消费，二是稳定燃油汽车消费，三是推动汽车出口提质增效，四是促进老旧汽车报废、更新和二手车消费，五是提升产品供给质量水平，六是保障产业链供应链稳定畅通，七是完善基础设施建设与运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统筹支持新能源汽车和燃油汽车消费。在新能源汽车消费方面，落实现有新能源汽车车船税、车辆购置税等优惠政策，开展公共领域车辆全面电动化先行区城市试点和新能源汽车下乡。鼓励开展新能源汽车换电模式应用，推动与能源深度融合发展。稳步提升燃料电池汽车应用规模。主要目标是，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年，汽车行业运行保持稳中向好发展态势，力争实现全年汽车销量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万辆左右，同比增长约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，其中新能源汽车销量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万辆左右，同比增长约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；汽车制造业增加值同比增长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左右。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年，汽车行业运行保持在合理区间，产业发展质量效益进一步提升。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年汽车产销量分别达到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3016.1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3009.4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万辆，新能源汽车销量达到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949.5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万辆，超额完成了确定的目标。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将继续推进实施。</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全面电动化先行区试点和智能网联汽车准入及上路通行试点同时推进</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日，工信部等八部委联合印发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。主要目标包括以下三个方面：一是车辆电动化水平大幅提高。试点领域新增及更新车辆中新能源汽车比例显著提高；二是充换电服务体系保障有力；三是新技术新模式创新应用。试点期为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年，试点区域分为三类，三年推广新能源汽车目标为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日，工业和信息化部等四部委联合发布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总体要求提出，在智能网联汽车道路测试与示范应用工作基础上，遴选具备量产条件的智能网联汽车产品，开展准入试点。对取得准入的产品，在限定区域内开展上路通行试点，用于运输经营的需满足有关运营资质和运营管理要求。工作目标是，引导智能网联汽车生产企业和使用主体加强能力建设，在保障安全的前提下，促进产品的功能、性能提升和产业生态的迭代优化。基于试点实证积累管理经验，支撑相关法律法规、技术标准制修订，加快健全完善智能网联汽车生产准入管理和道路交通安全管理体系。试点分五个阶段进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年将全面推进。</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关于延续和优化新能源汽车免征车辆购置税政策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等部委发布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关于延续和优化新能源汽车车辆购置税减免政策的公告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年后新能源汽车减免车辆购置税政策适用的技术要求、过渡期政策，并更新了相关标准和企业要求。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年仍实施免税政策，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年调整为减半征收（税率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日，工信部等三部委发布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关于调整减免车辆购置税新能源汽车产品技术要求的公告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产品技术要求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新能源乘用车技术要求、新能源客车技术要求、新能源货车和专用车技术要求、燃料电池汽车技术要求。主要修改了以下内容：一是适当提高了现有技术指标要求。纯电动乘用车加严三项指标要求。续驶里程调整为“不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200km”</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；百公里耗电量目标值提高至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年补贴政策技术要求，并参考双积分政策对整备质量高于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1600kg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的车型略有放松；动力电池系统的质量能量密度提高至“不低于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125Wh/kg”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插电式混合动力乘用车能耗要求进一步加严。新能源客车重点提升纯电动车型技术要求。新能源客车重点提升纯电动车型技术要求。燃料电池汽车技术要求依据示范政策更新和完善。二是新增低温里程衰减技术指标要求。三是明确了换电模式车型相关要求。</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年施行或继续实施的政策</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国家汽车芯片标准体系建设指南</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日，工业和信息化部科技司公开征求对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国家汽车芯片标准体系建设指南（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日，工业和信息化部办公厅发布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关于印发国家汽车芯片标准体系建设指南的通知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内容包括：总体要求、建设思路、建设内容、组织实施共四个方面。指南明确，将根据汽车芯片技术现状、产业应用需要及未来发展趋势，分阶段建立健全标准体系，加大力量优先制定基础、共性及重点产品等急需标准，再根据技术成熟度，逐步推进产品应用和匹配试验标准制定。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项以上汽车芯片重点标准，明确环境及可靠性、电磁兼容、功能安全及信息安全等基础性要求；到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年，制定</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以上汽车芯片相关标准，进一步完善基础通用、产品与技术应用及匹配试验的通用性要求，实现对于前瞻性、融合性汽车芯片技术与产品研发的有效支撑。汽车芯片是汽车电子系统的核心元器件，是汽车产业实现转型升级的重要基础。与消费类及工业类芯片相比，汽车芯片的应用场景更为特殊，对环境适应性、可靠性和安全性的要求更为严苛。有效开展汽车芯片标准化工作，将更好满足汽车技术和产业发展需要。</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智能电动汽车用高压连接系统（征求意见稿）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日，全国汽车标准化技术委员会电动车辆分委会公布“汽车推荐性国家标准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电动汽车用高压连接系统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征求意见的函”。该意见稿是对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37133-2018《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电动汽车用高压大电流线束和连接器技术要求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的修订，其主要内容除前言外包括：范围、规范性引用文件、术语和定义、一般要求、技术要求、试验方法、检验规则，共七章，以及附录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（规范性附录）高压连接器的要求；附录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（规范性附录）高压电缆的要求；附录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（资料性附录）高压连接系统电磁屏蔽效能测量方法；附录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D</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（资料性附录）典型连接器固定端安装尺寸；附录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E</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（资料性附录）典型连接器界面结构尺寸；附录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F</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（资料性附录）高压连接系统中铜软连接的要求，共六个附录。本文件规定了电动汽车用高压连接系统的技术要求、试验方法和检验规则。本文件适用于符合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18384—2020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级电压电路的电动汽车用连接系统。连接系统中用于传导</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电压电路的部分可参考使用本文件。本文件不适用于电动汽车传导充电连接装置。此次标准修订，主要是结合产品实际使用场景，提出影响产品使用安全与可靠的项目，以技术要求为主，不限制技术方案，并考虑了一些行业使用新方向。</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年征求意见</a:t>
            </a:r>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年有望正式发布实施的政策法规</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客车车内噪声限值及测量方法（征求意见稿）</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日，全国汽车标准化技术委员会客车分会公布“汽车推荐性国家标准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客车车内噪声限值及测量方法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征求意见的函”。征求意见截止日期：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客车车内噪声限值及测量方法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（征求意见）的主要内容除前言外包括：范围、规范性、引用文件、术语和定义、噪声限值、测量仪器、测量条件、动力系统、测量方法、试验报告，共九章，以及附录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（规范性）测量点及传声器位置；附录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（规范性）响度和尖锐度评价指标的计算；附录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（资料性）测量记录表，共三个附录。本文件规定了客车车内噪声的限值和测量方法。本文件适用于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M3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类车辆。为了适应客车技术电动化发展的需要，在日益激烈的环境中占据产品竞争力优势</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，必须</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GB/T25982-2010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行修订。通过该标准的修订，补充完善了新能源客车车内噪声测量方法及限值，修订后的标准可更好地适应市场需求和技术发展，促进产业技术升级，能够为企业提供科学、准确、统一的客车车内噪声测量与评价方法，对企业研究采用降低车内噪声的新技术，促进公平竞争，推动客车行业技术进步，提高行业整体水平，具有较大的意义。</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1811</TotalTime>
  <Words>4476</Words>
  <Application>Microsoft Office PowerPoint</Application>
  <PresentationFormat>全屏显示(16:9)</PresentationFormat>
  <Paragraphs>96</Paragraphs>
  <Slides>16</Slides>
  <Notes>16</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ruilin</cp:lastModifiedBy>
  <cp:revision>400</cp:revision>
  <dcterms:created xsi:type="dcterms:W3CDTF">2017-08-15T01:04:00Z</dcterms:created>
  <dcterms:modified xsi:type="dcterms:W3CDTF">2024-01-19T03:53:34Z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