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7" r:id="rId1"/>
  </p:sldMasterIdLst>
  <p:notesMasterIdLst>
    <p:notesMasterId r:id="rId17"/>
  </p:notesMasterIdLst>
  <p:handoutMasterIdLst>
    <p:handoutMasterId r:id="rId18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B1F1D"/>
    <a:srgbClr val="AF1F27"/>
    <a:srgbClr val="C7AFAF"/>
    <a:srgbClr val="CE8A8A"/>
    <a:srgbClr val="1E8E8E"/>
    <a:srgbClr val="207A8C"/>
    <a:srgbClr val="259F9F"/>
    <a:srgbClr val="52C29F"/>
    <a:srgbClr val="64D2A0"/>
    <a:srgbClr val="84DC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7" autoAdjust="0"/>
    <p:restoredTop sz="94607" autoAdjust="0"/>
  </p:normalViewPr>
  <p:slideViewPr>
    <p:cSldViewPr snapToGrid="0">
      <p:cViewPr varScale="1">
        <p:scale>
          <a:sx n="77" d="100"/>
          <a:sy n="77" d="100"/>
        </p:scale>
        <p:origin x="117" y="4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8" d="100"/>
          <a:sy n="58" d="100"/>
        </p:scale>
        <p:origin x="3274" y="8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0E7C4246-AC4A-D6A4-CEB1-EF1BC697A46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D1BEA58-5EAF-B3A1-FC33-D8D004023F1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6E510F-28C7-4658-97BC-555EAE1DEF52}" type="datetimeFigureOut">
              <a:rPr lang="zh-CN" altLang="en-US" smtClean="0"/>
              <a:t>2024/3/5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474C1EB-F7C6-EF0A-D469-D526D44812A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67B51E6-8548-2F17-271A-D494B9C7D26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09A32F-C68F-4A0B-84FF-376DB0B0C3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4581721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AF7DCD-AC25-4927-8A3D-80A2B62FD50B}" type="datetimeFigureOut">
              <a:rPr lang="zh-CN" altLang="en-US" smtClean="0"/>
              <a:t>2024/3/5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8D0E33-C5AC-45F6-9AC2-BD0FCB0F41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769562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8D0E33-C5AC-45F6-9AC2-BD0FCB0F41D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04542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8D0E33-C5AC-45F6-9AC2-BD0FCB0F41D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99006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10498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9952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7305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5286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5630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23121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72995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97401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4997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1465421B-5DE6-1670-BDFA-1BEFC052B5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75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4799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33412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2837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5257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32CBC5B1-B0E5-2213-1E40-AC7779069D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22358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3341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67766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1638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745522"/>
      </p:ext>
    </p:extLst>
  </p:cSld>
  <p:clrMapOvr>
    <a:masterClrMapping/>
  </p:clrMapOvr>
</p:sld>
</file>

<file path=ppt/theme/theme1.xml><?xml version="1.0" encoding="utf-8"?>
<a:theme xmlns:a="http://schemas.openxmlformats.org/drawingml/2006/main" name="自定义设计方案">
  <a:themeElements>
    <a:clrScheme name="2023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8B1F1D"/>
      </a:accent1>
      <a:accent2>
        <a:srgbClr val="D06C6B"/>
      </a:accent2>
      <a:accent3>
        <a:srgbClr val="7D94C3"/>
      </a:accent3>
      <a:accent4>
        <a:srgbClr val="576C9D"/>
      </a:accent4>
      <a:accent5>
        <a:srgbClr val="354684"/>
      </a:accent5>
      <a:accent6>
        <a:srgbClr val="8AB3E6"/>
      </a:accent6>
      <a:hlink>
        <a:srgbClr val="2041B3"/>
      </a:hlink>
      <a:folHlink>
        <a:srgbClr val="C00000"/>
      </a:folHlink>
    </a:clrScheme>
    <a:fontScheme name="20210106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4402</TotalTime>
  <Words>2</Words>
  <Application>Microsoft Office PowerPoint</Application>
  <PresentationFormat>宽屏</PresentationFormat>
  <Paragraphs>2</Paragraphs>
  <Slides>15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8" baseType="lpstr">
      <vt:lpstr>等线</vt:lpstr>
      <vt:lpstr>Arial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linqingqing</dc:creator>
  <cp:lastModifiedBy>Administrator</cp:lastModifiedBy>
  <cp:revision>216</cp:revision>
  <dcterms:created xsi:type="dcterms:W3CDTF">2022-11-26T15:35:22Z</dcterms:created>
  <dcterms:modified xsi:type="dcterms:W3CDTF">2024-03-05T02:10:55Z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2052-3.7.0.5920</vt:lpwstr>
  </property>
</Properties>
</file>