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0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1F1D"/>
    <a:srgbClr val="AF1F27"/>
    <a:srgbClr val="C7AFAF"/>
    <a:srgbClr val="CE8A8A"/>
    <a:srgbClr val="1E8E8E"/>
    <a:srgbClr val="207A8C"/>
    <a:srgbClr val="259F9F"/>
    <a:srgbClr val="52C29F"/>
    <a:srgbClr val="64D2A0"/>
    <a:srgbClr val="84D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7" autoAdjust="0"/>
    <p:restoredTop sz="94607" autoAdjust="0"/>
  </p:normalViewPr>
  <p:slideViewPr>
    <p:cSldViewPr snapToGrid="0">
      <p:cViewPr varScale="1">
        <p:scale>
          <a:sx n="42" d="100"/>
          <a:sy n="42" d="100"/>
        </p:scale>
        <p:origin x="60" y="1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3274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E7C4246-AC4A-D6A4-CEB1-EF1BC697A4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D1BEA58-5EAF-B3A1-FC33-D8D004023F1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E510F-28C7-4658-97BC-555EAE1DEF52}" type="datetimeFigureOut">
              <a:rPr lang="zh-CN" altLang="en-US" smtClean="0"/>
              <a:t>2024/4/3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474C1EB-F7C6-EF0A-D469-D526D44812A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67B51E6-8548-2F17-271A-D494B9C7D2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9A32F-C68F-4A0B-84FF-376DB0B0C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58172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AF7DCD-AC25-4927-8A3D-80A2B62FD50B}" type="datetimeFigureOut">
              <a:rPr lang="zh-CN" altLang="en-US" smtClean="0"/>
              <a:t>2024/4/3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8D0E33-C5AC-45F6-9AC2-BD0FCB0F4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76956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379649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关于科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363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3931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9009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Semibold" panose="020B0702040204020203" charset="-122"/>
                <a:ea typeface="微软雅黑 Semibold" panose="020B0702040204020203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Semibold" panose="020B0702040204020203" charset="-122"/>
                <a:ea typeface="微软雅黑 Semibold" panose="020B0702040204020203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Semibold" panose="020B0702040204020203" charset="-122"/>
                <a:ea typeface="微软雅黑 Semibold" panose="020B0702040204020203" charset="-122"/>
              </a:defRPr>
            </a:lvl1pPr>
          </a:lstStyle>
          <a:p>
            <a:fld id="{77ADDC0B-8A12-41AE-B90D-98E8A577A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63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3617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939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580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2957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6010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7436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486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38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910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954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717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63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57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421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782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自定义 中重卡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8B1F1D"/>
      </a:accent1>
      <a:accent2>
        <a:srgbClr val="E9CFA6"/>
      </a:accent2>
      <a:accent3>
        <a:srgbClr val="2F3652"/>
      </a:accent3>
      <a:accent4>
        <a:srgbClr val="B8BFD9"/>
      </a:accent4>
      <a:accent5>
        <a:srgbClr val="CCC9C3"/>
      </a:accent5>
      <a:accent6>
        <a:srgbClr val="ED7978"/>
      </a:accent6>
      <a:hlink>
        <a:srgbClr val="D0AF82"/>
      </a:hlink>
      <a:folHlink>
        <a:srgbClr val="88ABDA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4425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等线</vt:lpstr>
      <vt:lpstr>微软雅黑 Semibold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linqingqing</dc:creator>
  <cp:lastModifiedBy>微软用户</cp:lastModifiedBy>
  <cp:revision>221</cp:revision>
  <dcterms:created xsi:type="dcterms:W3CDTF">2022-11-26T15:35:22Z</dcterms:created>
  <dcterms:modified xsi:type="dcterms:W3CDTF">2024-04-03T03:51:19Z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2052-3.7.0.5920</vt:lpwstr>
  </property>
</Properties>
</file>