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A3BC"/>
    <a:srgbClr val="8B1F1C"/>
    <a:srgbClr val="8B1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38" autoAdjust="0"/>
    <p:restoredTop sz="96220" autoAdjust="0"/>
  </p:normalViewPr>
  <p:slideViewPr>
    <p:cSldViewPr snapToGrid="0">
      <p:cViewPr varScale="1">
        <p:scale>
          <a:sx n="67" d="100"/>
          <a:sy n="67" d="100"/>
        </p:scale>
        <p:origin x="90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EE41A-F6C4-4186-8E9F-F6D480D5857C}" type="datetimeFigureOut">
              <a:rPr lang="zh-CN" altLang="en-US" smtClean="0"/>
              <a:t>2024/6/3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3B363-EB9E-4506-B2AE-E86CD4A2F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542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420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953526-865F-F006-15FC-1F751BF3A97D}"/>
              </a:ext>
            </a:extLst>
          </p:cNvPr>
          <p:cNvGrpSpPr/>
          <p:nvPr userDrawn="1"/>
        </p:nvGrpSpPr>
        <p:grpSpPr>
          <a:xfrm>
            <a:off x="8033683" y="98778"/>
            <a:ext cx="4042413" cy="2359577"/>
            <a:chOff x="10768084" y="813974"/>
            <a:chExt cx="7287904" cy="4253985"/>
          </a:xfrm>
        </p:grpSpPr>
        <p:pic>
          <p:nvPicPr>
            <p:cNvPr id="8" name="图片 3">
              <a:extLst>
                <a:ext uri="{FF2B5EF4-FFF2-40B4-BE49-F238E27FC236}">
                  <a16:creationId xmlns:a16="http://schemas.microsoft.com/office/drawing/2014/main" id="{604B6F1A-C0DD-DA02-FCBD-0B3C75F6C4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16787" y="870195"/>
              <a:ext cx="6313827" cy="3685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4">
              <a:extLst>
                <a:ext uri="{FF2B5EF4-FFF2-40B4-BE49-F238E27FC236}">
                  <a16:creationId xmlns:a16="http://schemas.microsoft.com/office/drawing/2014/main" id="{57168ADA-F94D-BA5C-99AD-C1D6E1270C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68084" y="813974"/>
              <a:ext cx="7287904" cy="4253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C04D8AF4-3F62-58CC-D2CE-D645C859B4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05" y="406964"/>
            <a:ext cx="1302126" cy="50522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4C60F34-3D13-C08D-8A6D-D4C9408CBEBA}"/>
              </a:ext>
            </a:extLst>
          </p:cNvPr>
          <p:cNvSpPr txBox="1"/>
          <p:nvPr userDrawn="1"/>
        </p:nvSpPr>
        <p:spPr>
          <a:xfrm>
            <a:off x="355727" y="2858081"/>
            <a:ext cx="296819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4000" b="1" spc="-200" dirty="0">
                <a:solidFill>
                  <a:srgbClr val="BF84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4000" b="1" spc="-200" dirty="0">
              <a:solidFill>
                <a:srgbClr val="BF848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97AEE5-BB51-19B2-C60F-03CC8E79865B}"/>
              </a:ext>
            </a:extLst>
          </p:cNvPr>
          <p:cNvSpPr txBox="1"/>
          <p:nvPr userDrawn="1"/>
        </p:nvSpPr>
        <p:spPr>
          <a:xfrm>
            <a:off x="1732156" y="1782995"/>
            <a:ext cx="1688283" cy="99501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5866" b="1" dirty="0">
                <a:solidFill>
                  <a:srgbClr val="8B1F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EF6ED2E-27F1-6D01-AF5D-F9A4DE6E3C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21" y="3711618"/>
            <a:ext cx="1479814" cy="1581171"/>
          </a:xfrm>
          <a:prstGeom prst="rect">
            <a:avLst/>
          </a:prstGeom>
        </p:spPr>
      </p:pic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B196737-317A-161B-4915-94D5478E70BD}"/>
              </a:ext>
            </a:extLst>
          </p:cNvPr>
          <p:cNvCxnSpPr/>
          <p:nvPr userDrawn="1"/>
        </p:nvCxnSpPr>
        <p:spPr>
          <a:xfrm>
            <a:off x="3858112" y="1120959"/>
            <a:ext cx="0" cy="4836946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485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023216E-E470-FE4D-51B1-CCAD17B0DB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" y="1059"/>
            <a:ext cx="12190119" cy="68569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5E01661-3716-25A8-C138-D5C6336D8F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05" y="406964"/>
            <a:ext cx="1302126" cy="5052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BCD0D48-A3AB-0968-C8EF-F452CFF667B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757" y="3511483"/>
            <a:ext cx="1590495" cy="1699432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D6982E6-7829-D6B7-9873-E9492E7331BA}"/>
              </a:ext>
            </a:extLst>
          </p:cNvPr>
          <p:cNvCxnSpPr/>
          <p:nvPr userDrawn="1"/>
        </p:nvCxnSpPr>
        <p:spPr>
          <a:xfrm>
            <a:off x="3858112" y="1120959"/>
            <a:ext cx="0" cy="4836946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633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812BC6A-B171-FF8F-7270-5F2E429B37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" y="0"/>
            <a:ext cx="12190119" cy="685694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E866EF-A3E3-60E8-66C8-E3FB2EDF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190" y="4603135"/>
            <a:ext cx="2270918" cy="212953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C20B211-2FD0-BEAC-C03A-31519421F9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153" y="167528"/>
            <a:ext cx="2036838" cy="228965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1329FA4-7DE6-7C58-6AED-F19D6A2E70D0}"/>
              </a:ext>
            </a:extLst>
          </p:cNvPr>
          <p:cNvCxnSpPr/>
          <p:nvPr userDrawn="1"/>
        </p:nvCxnSpPr>
        <p:spPr>
          <a:xfrm>
            <a:off x="941" y="509437"/>
            <a:ext cx="12190119" cy="0"/>
          </a:xfrm>
          <a:prstGeom prst="line">
            <a:avLst/>
          </a:prstGeom>
          <a:ln>
            <a:solidFill>
              <a:srgbClr val="8B1F1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流程图: 接点 12">
            <a:extLst>
              <a:ext uri="{FF2B5EF4-FFF2-40B4-BE49-F238E27FC236}">
                <a16:creationId xmlns:a16="http://schemas.microsoft.com/office/drawing/2014/main" id="{A6BD8B20-B9C8-D89F-FDD3-E50951562606}"/>
              </a:ext>
            </a:extLst>
          </p:cNvPr>
          <p:cNvSpPr/>
          <p:nvPr userDrawn="1"/>
        </p:nvSpPr>
        <p:spPr>
          <a:xfrm>
            <a:off x="300347" y="220993"/>
            <a:ext cx="111058" cy="111058"/>
          </a:xfrm>
          <a:prstGeom prst="flowChartConnector">
            <a:avLst/>
          </a:prstGeom>
          <a:solidFill>
            <a:srgbClr val="8B1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F2816E0-FBCB-2570-38F4-EA65AF6F13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9" r="27791" b="34787"/>
          <a:stretch/>
        </p:blipFill>
        <p:spPr>
          <a:xfrm>
            <a:off x="257204" y="1169544"/>
            <a:ext cx="11677591" cy="4947125"/>
          </a:xfrm>
          <a:prstGeom prst="rect">
            <a:avLst/>
          </a:prstGeom>
        </p:spPr>
      </p:pic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4C5D17-7786-7D16-42B2-E5000866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900" y="6356350"/>
            <a:ext cx="2743200" cy="365125"/>
          </a:xfrm>
        </p:spPr>
        <p:txBody>
          <a:bodyPr/>
          <a:lstStyle/>
          <a:p>
            <a:fld id="{95646D7E-6051-4DE4-AF20-E4E91B5876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5237F1C-0103-3051-FEE6-1AB69E3D84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116534"/>
            <a:ext cx="4597400" cy="341313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87481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28AB4142-5CD9-632C-D0EF-D2A96503BD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" y="529"/>
            <a:ext cx="12190119" cy="685694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5E2A50E-AF3E-928B-B73B-226868DCC8DF}"/>
              </a:ext>
            </a:extLst>
          </p:cNvPr>
          <p:cNvSpPr/>
          <p:nvPr userDrawn="1"/>
        </p:nvSpPr>
        <p:spPr>
          <a:xfrm>
            <a:off x="709928" y="4452389"/>
            <a:ext cx="7039830" cy="8764"/>
          </a:xfrm>
          <a:prstGeom prst="rect">
            <a:avLst/>
          </a:prstGeom>
          <a:solidFill>
            <a:srgbClr val="8B1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B7F5256-4838-61C1-C349-2E9BFB1468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37" y="472172"/>
            <a:ext cx="1327802" cy="51518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1914876-137F-6C04-3330-EF281FED5B49}"/>
              </a:ext>
            </a:extLst>
          </p:cNvPr>
          <p:cNvSpPr txBox="1"/>
          <p:nvPr userDrawn="1"/>
        </p:nvSpPr>
        <p:spPr>
          <a:xfrm>
            <a:off x="1672306" y="4598886"/>
            <a:ext cx="3617657" cy="543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933" b="1" spc="-100" dirty="0">
                <a:solidFill>
                  <a:srgbClr val="8B1F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KERUICONSULTING</a:t>
            </a:r>
            <a:endParaRPr lang="zh-CN" altLang="en-US" sz="2933" b="1" spc="-100" dirty="0">
              <a:solidFill>
                <a:srgbClr val="8B1F1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32DB8CE-159B-8A97-CBC9-76A7770377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43" y="4559068"/>
            <a:ext cx="933495" cy="933495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19E912FF-1EDF-6B34-DD26-55D9C433422F}"/>
              </a:ext>
            </a:extLst>
          </p:cNvPr>
          <p:cNvGrpSpPr/>
          <p:nvPr userDrawn="1"/>
        </p:nvGrpSpPr>
        <p:grpSpPr>
          <a:xfrm>
            <a:off x="1776788" y="5174530"/>
            <a:ext cx="2351490" cy="276999"/>
            <a:chOff x="9212487" y="6204930"/>
            <a:chExt cx="3527779" cy="415563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5FB3587-A90C-CAD8-E42E-0CF371877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487" y="6239279"/>
              <a:ext cx="298867" cy="289226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1125C8E-5C6A-E279-FED0-C1BE06D91D6F}"/>
                </a:ext>
              </a:extLst>
            </p:cNvPr>
            <p:cNvSpPr txBox="1"/>
            <p:nvPr/>
          </p:nvSpPr>
          <p:spPr>
            <a:xfrm>
              <a:off x="9514847" y="6204930"/>
              <a:ext cx="3225419" cy="4155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科瑞卓信</a:t>
              </a: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咨询有限公司</a:t>
              </a:r>
            </a:p>
          </p:txBody>
        </p:sp>
      </p:grpSp>
      <p:sp>
        <p:nvSpPr>
          <p:cNvPr id="18" name="圆角矩形 3">
            <a:extLst>
              <a:ext uri="{FF2B5EF4-FFF2-40B4-BE49-F238E27FC236}">
                <a16:creationId xmlns:a16="http://schemas.microsoft.com/office/drawing/2014/main" id="{26B61CE5-1392-85EB-23E8-57069CFF21F9}"/>
              </a:ext>
            </a:extLst>
          </p:cNvPr>
          <p:cNvSpPr/>
          <p:nvPr userDrawn="1"/>
        </p:nvSpPr>
        <p:spPr>
          <a:xfrm>
            <a:off x="5231777" y="4681029"/>
            <a:ext cx="2046847" cy="330400"/>
          </a:xfrm>
          <a:prstGeom prst="roundRect">
            <a:avLst>
              <a:gd name="adj" fmla="val 50000"/>
            </a:avLst>
          </a:prstGeom>
          <a:solidFill>
            <a:srgbClr val="8B1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5C1531-15BB-C7F4-275A-2AFA9AF5C9E2}"/>
              </a:ext>
            </a:extLst>
          </p:cNvPr>
          <p:cNvSpPr txBox="1"/>
          <p:nvPr userDrawn="1"/>
        </p:nvSpPr>
        <p:spPr>
          <a:xfrm>
            <a:off x="5657120" y="4695508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C5A7D7B-6E9B-E69F-506E-FB64FAD077E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375" y="4452389"/>
            <a:ext cx="1914301" cy="204541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0126C23-E78B-5C5D-261A-D56638346B28}"/>
              </a:ext>
            </a:extLst>
          </p:cNvPr>
          <p:cNvSpPr txBox="1"/>
          <p:nvPr userDrawn="1"/>
        </p:nvSpPr>
        <p:spPr>
          <a:xfrm>
            <a:off x="568991" y="1312641"/>
            <a:ext cx="10248406" cy="3169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98" b="1" spc="-100" dirty="0">
                <a:solidFill>
                  <a:srgbClr val="EDEDE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DBDCBBF-3247-0A7E-6B79-5D36B8CEB6BC}"/>
              </a:ext>
            </a:extLst>
          </p:cNvPr>
          <p:cNvSpPr txBox="1"/>
          <p:nvPr userDrawn="1"/>
        </p:nvSpPr>
        <p:spPr>
          <a:xfrm>
            <a:off x="638743" y="3432633"/>
            <a:ext cx="3397084" cy="99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866" b="1" spc="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517249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A171B-4CE2-79A1-073E-3DBB58042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4B4FC48-DF92-0238-60C8-C103C9497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A098B0-A239-2315-EE58-4B71E812A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236BDE1-679B-FB91-B9D8-CC6E940EA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6D7E-6051-4DE4-AF20-E4E91B587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81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9E8AE14-D786-EBAE-1145-AD2B8BDDA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411936-D865-95AB-A059-35EC1CB64A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596AB-C40B-A543-60B1-04F995743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8F579E-C21D-9F2A-8ED0-810CE9BC2A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AC3EFF-C27C-77ED-4892-B8C8F1B38C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46D7E-6051-4DE4-AF20-E4E91B587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736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694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203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45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28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069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13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44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92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278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365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26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388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94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0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85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00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531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报告使用">
      <a:dk1>
        <a:srgbClr val="474747"/>
      </a:dk1>
      <a:lt1>
        <a:sysClr val="window" lastClr="FFFFFF"/>
      </a:lt1>
      <a:dk2>
        <a:srgbClr val="B5D3E3"/>
      </a:dk2>
      <a:lt2>
        <a:srgbClr val="DDDDDD"/>
      </a:lt2>
      <a:accent1>
        <a:srgbClr val="89B9D4"/>
      </a:accent1>
      <a:accent2>
        <a:srgbClr val="A6B727"/>
      </a:accent2>
      <a:accent3>
        <a:srgbClr val="F59E00"/>
      </a:accent3>
      <a:accent4>
        <a:srgbClr val="B4B4B4"/>
      </a:accent4>
      <a:accent5>
        <a:srgbClr val="B77600"/>
      </a:accent5>
      <a:accent6>
        <a:srgbClr val="418AB3"/>
      </a:accent6>
      <a:hlink>
        <a:srgbClr val="306786"/>
      </a:hlink>
      <a:folHlink>
        <a:srgbClr val="6E6E6E"/>
      </a:folHlink>
    </a:clrScheme>
    <a:fontScheme name="报告使用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等线</vt:lpstr>
      <vt:lpstr>微软雅黑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514</cp:revision>
  <dcterms:created xsi:type="dcterms:W3CDTF">2024-04-07T11:46:32Z</dcterms:created>
  <dcterms:modified xsi:type="dcterms:W3CDTF">2024-06-03T01:13:17Z</dcterms:modified>
</cp:coreProperties>
</file>