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3BC"/>
    <a:srgbClr val="8B1F1C"/>
    <a:srgbClr val="8B1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220" autoAdjust="0"/>
  </p:normalViewPr>
  <p:slideViewPr>
    <p:cSldViewPr snapToGrid="0">
      <p:cViewPr varScale="1">
        <p:scale>
          <a:sx n="58" d="100"/>
          <a:sy n="58" d="100"/>
        </p:scale>
        <p:origin x="96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E41A-F6C4-4186-8E9F-F6D480D5857C}" type="datetimeFigureOut">
              <a:rPr lang="zh-CN" altLang="en-US" smtClean="0"/>
              <a:t>2024/7/2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3B363-EB9E-4506-B2AE-E86CD4A2F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4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28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9E8AE14-D786-EBAE-1145-AD2B8BDDA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411936-D865-95AB-A059-35EC1CB64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1596AB-C40B-A543-60B1-04F995743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F579E-C21D-9F2A-8ED0-810CE9BC2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AC3EFF-C27C-77ED-4892-B8C8F1B38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46D7E-6051-4DE4-AF20-E4E91B587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3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71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65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57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11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36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91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1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20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32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4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70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18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83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62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4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报告使用">
      <a:dk1>
        <a:srgbClr val="474747"/>
      </a:dk1>
      <a:lt1>
        <a:sysClr val="window" lastClr="FFFFFF"/>
      </a:lt1>
      <a:dk2>
        <a:srgbClr val="B5D3E3"/>
      </a:dk2>
      <a:lt2>
        <a:srgbClr val="DDDDDD"/>
      </a:lt2>
      <a:accent1>
        <a:srgbClr val="89B9D4"/>
      </a:accent1>
      <a:accent2>
        <a:srgbClr val="A6B727"/>
      </a:accent2>
      <a:accent3>
        <a:srgbClr val="F59E00"/>
      </a:accent3>
      <a:accent4>
        <a:srgbClr val="B4B4B4"/>
      </a:accent4>
      <a:accent5>
        <a:srgbClr val="B77600"/>
      </a:accent5>
      <a:accent6>
        <a:srgbClr val="418AB3"/>
      </a:accent6>
      <a:hlink>
        <a:srgbClr val="306786"/>
      </a:hlink>
      <a:folHlink>
        <a:srgbClr val="6E6E6E"/>
      </a:folHlink>
    </a:clrScheme>
    <a:fontScheme name="报告使用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等线</vt:lpstr>
      <vt:lpstr>微软雅黑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520</cp:revision>
  <dcterms:created xsi:type="dcterms:W3CDTF">2024-04-07T11:46:32Z</dcterms:created>
  <dcterms:modified xsi:type="dcterms:W3CDTF">2024-07-02T05:45:30Z</dcterms:modified>
</cp:coreProperties>
</file>