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ags/tag5.xml" ContentType="application/vnd.openxmlformats-officedocument.presentationml.tags+xml"/>
  <Override PartName="/ppt/tags/tag6.xml" ContentType="application/vnd.openxmlformats-officedocument.presentationml.tags+xml"/>
  <Override PartName="/ppt/theme/theme3.xml" ContentType="application/vnd.openxmlformats-officedocument.theme+xml"/>
  <Override PartName="/ppt/tags/tag7.xml" ContentType="application/vnd.openxmlformats-officedocument.presentationml.tags+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notesSlides/notesSlide2.xml" ContentType="application/vnd.openxmlformats-officedocument.presentationml.notesSlide+xml"/>
  <Override PartName="/ppt/tags/tag10.xml" ContentType="application/vnd.openxmlformats-officedocument.presentationml.tags+xml"/>
  <Override PartName="/ppt/notesSlides/notesSlide3.xml" ContentType="application/vnd.openxmlformats-officedocument.presentationml.notesSlide+xml"/>
  <Override PartName="/ppt/tags/tag11.xml" ContentType="application/vnd.openxmlformats-officedocument.presentationml.tags+xml"/>
  <Override PartName="/ppt/notesSlides/notesSlide4.xml" ContentType="application/vnd.openxmlformats-officedocument.presentationml.notesSlide+xml"/>
  <Override PartName="/ppt/tags/tag12.xml" ContentType="application/vnd.openxmlformats-officedocument.presentationml.tags+xml"/>
  <Override PartName="/ppt/notesSlides/notesSlide5.xml" ContentType="application/vnd.openxmlformats-officedocument.presentationml.notesSlide+xml"/>
  <Override PartName="/ppt/tags/tag13.xml" ContentType="application/vnd.openxmlformats-officedocument.presentationml.tags+xml"/>
  <Override PartName="/ppt/notesSlides/notesSlide6.xml" ContentType="application/vnd.openxmlformats-officedocument.presentationml.notesSlide+xml"/>
  <Override PartName="/ppt/tags/tag14.xml" ContentType="application/vnd.openxmlformats-officedocument.presentationml.tags+xml"/>
  <Override PartName="/ppt/notesSlides/notesSlide7.xml" ContentType="application/vnd.openxmlformats-officedocument.presentationml.notesSlide+xml"/>
  <Override PartName="/ppt/tags/tag15.xml" ContentType="application/vnd.openxmlformats-officedocument.presentationml.tags+xml"/>
  <Override PartName="/ppt/notesSlides/notesSlide8.xml" ContentType="application/vnd.openxmlformats-officedocument.presentationml.notesSlide+xml"/>
  <Override PartName="/ppt/tags/tag16.xml" ContentType="application/vnd.openxmlformats-officedocument.presentationml.tags+xml"/>
  <Override PartName="/ppt/notesSlides/notesSlide9.xml" ContentType="application/vnd.openxmlformats-officedocument.presentationml.notesSlide+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2"/>
  </p:sldMasterIdLst>
  <p:notesMasterIdLst>
    <p:notesMasterId r:id="rId16"/>
  </p:notesMasterIdLst>
  <p:sldIdLst>
    <p:sldId id="257" r:id="rId3"/>
    <p:sldId id="293" r:id="rId4"/>
    <p:sldId id="331" r:id="rId5"/>
    <p:sldId id="394" r:id="rId6"/>
    <p:sldId id="392" r:id="rId7"/>
    <p:sldId id="387" r:id="rId8"/>
    <p:sldId id="393" r:id="rId9"/>
    <p:sldId id="388" r:id="rId10"/>
    <p:sldId id="386" r:id="rId11"/>
    <p:sldId id="389" r:id="rId12"/>
    <p:sldId id="390" r:id="rId13"/>
    <p:sldId id="395" r:id="rId14"/>
    <p:sldId id="311" r:id="rId15"/>
  </p:sldIdLst>
  <p:sldSz cx="9144000" cy="5143500" type="screen16x9"/>
  <p:notesSz cx="6858000" cy="9144000"/>
  <p:custDataLst>
    <p:tags r:id="rId17"/>
  </p:custDataLst>
  <p:defaultTextStyle>
    <a:defPPr>
      <a:defRPr lang="zh-CN"/>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441">
          <p15:clr>
            <a:srgbClr val="A4A3A4"/>
          </p15:clr>
        </p15:guide>
        <p15:guide id="2" pos="2657">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59EBE"/>
    <a:srgbClr val="8CC345"/>
    <a:srgbClr val="EAEFF7"/>
    <a:srgbClr val="D2DEEF"/>
    <a:srgbClr val="92D050"/>
    <a:srgbClr val="0F6F85"/>
    <a:srgbClr val="939BA7"/>
    <a:srgbClr val="1EA185"/>
    <a:srgbClr val="727272"/>
    <a:srgbClr val="004C4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AF5C73A-D944-4225-9E7D-896A89B31774}" v="89" dt="2024-12-20T01:44:18.084"/>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121" d="100"/>
          <a:sy n="121" d="100"/>
        </p:scale>
        <p:origin x="168" y="54"/>
      </p:cViewPr>
      <p:guideLst>
        <p:guide orient="horz" pos="1441"/>
        <p:guide pos="2657"/>
      </p:guideLst>
    </p:cSldViewPr>
  </p:slid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gs" Target="tags/tag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microsoft.com/office/2015/10/relationships/revisionInfo" Target="revisionInfo.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瑞林 闫" userId="776338639e64bde4" providerId="LiveId" clId="{FAF5C73A-D944-4225-9E7D-896A89B31774}"/>
    <pc:docChg chg="undo redo custSel addSld delSld modSld sldOrd">
      <pc:chgData name="瑞林 闫" userId="776338639e64bde4" providerId="LiveId" clId="{FAF5C73A-D944-4225-9E7D-896A89B31774}" dt="2024-12-20T01:52:04.133" v="3174" actId="20577"/>
      <pc:docMkLst>
        <pc:docMk/>
      </pc:docMkLst>
      <pc:sldChg chg="modSp mod">
        <pc:chgData name="瑞林 闫" userId="776338639e64bde4" providerId="LiveId" clId="{FAF5C73A-D944-4225-9E7D-896A89B31774}" dt="2024-12-15T02:24:21.268" v="1826" actId="20577"/>
        <pc:sldMkLst>
          <pc:docMk/>
          <pc:sldMk cId="0" sldId="331"/>
        </pc:sldMkLst>
        <pc:spChg chg="mod">
          <ac:chgData name="瑞林 闫" userId="776338639e64bde4" providerId="LiveId" clId="{FAF5C73A-D944-4225-9E7D-896A89B31774}" dt="2024-12-15T02:24:21.268" v="1826" actId="20577"/>
          <ac:spMkLst>
            <pc:docMk/>
            <pc:sldMk cId="0" sldId="331"/>
            <ac:spMk id="4" creationId="{00000000-0000-0000-0000-000000000000}"/>
          </ac:spMkLst>
        </pc:spChg>
      </pc:sldChg>
      <pc:sldChg chg="del">
        <pc:chgData name="瑞林 闫" userId="776338639e64bde4" providerId="LiveId" clId="{FAF5C73A-D944-4225-9E7D-896A89B31774}" dt="2024-12-15T06:56:54.458" v="1831" actId="2696"/>
        <pc:sldMkLst>
          <pc:docMk/>
          <pc:sldMk cId="0" sldId="385"/>
        </pc:sldMkLst>
      </pc:sldChg>
      <pc:sldChg chg="modSp mod">
        <pc:chgData name="瑞林 闫" userId="776338639e64bde4" providerId="LiveId" clId="{FAF5C73A-D944-4225-9E7D-896A89B31774}" dt="2024-12-10T08:00:23.320" v="199" actId="20577"/>
        <pc:sldMkLst>
          <pc:docMk/>
          <pc:sldMk cId="3778979461" sldId="386"/>
        </pc:sldMkLst>
        <pc:spChg chg="mod">
          <ac:chgData name="瑞林 闫" userId="776338639e64bde4" providerId="LiveId" clId="{FAF5C73A-D944-4225-9E7D-896A89B31774}" dt="2024-12-10T08:00:23.320" v="199" actId="20577"/>
          <ac:spMkLst>
            <pc:docMk/>
            <pc:sldMk cId="3778979461" sldId="386"/>
            <ac:spMk id="4" creationId="{C4FB8A8F-C141-C7B7-C9C0-E175EF16004A}"/>
          </ac:spMkLst>
        </pc:spChg>
      </pc:sldChg>
      <pc:sldChg chg="modSp mod">
        <pc:chgData name="瑞林 闫" userId="776338639e64bde4" providerId="LiveId" clId="{FAF5C73A-D944-4225-9E7D-896A89B31774}" dt="2024-12-10T07:26:30.871" v="177" actId="20577"/>
        <pc:sldMkLst>
          <pc:docMk/>
          <pc:sldMk cId="3034414019" sldId="387"/>
        </pc:sldMkLst>
        <pc:spChg chg="mod">
          <ac:chgData name="瑞林 闫" userId="776338639e64bde4" providerId="LiveId" clId="{FAF5C73A-D944-4225-9E7D-896A89B31774}" dt="2024-12-10T07:26:30.871" v="177" actId="20577"/>
          <ac:spMkLst>
            <pc:docMk/>
            <pc:sldMk cId="3034414019" sldId="387"/>
            <ac:spMk id="4" creationId="{4C671A1A-F58F-F118-19B4-837BE820D9A4}"/>
          </ac:spMkLst>
        </pc:spChg>
      </pc:sldChg>
      <pc:sldChg chg="modSp mod ord">
        <pc:chgData name="瑞林 闫" userId="776338639e64bde4" providerId="LiveId" clId="{FAF5C73A-D944-4225-9E7D-896A89B31774}" dt="2024-12-20T01:31:16.440" v="3115" actId="20577"/>
        <pc:sldMkLst>
          <pc:docMk/>
          <pc:sldMk cId="188920204" sldId="388"/>
        </pc:sldMkLst>
        <pc:spChg chg="mod">
          <ac:chgData name="瑞林 闫" userId="776338639e64bde4" providerId="LiveId" clId="{FAF5C73A-D944-4225-9E7D-896A89B31774}" dt="2024-12-20T01:31:16.440" v="3115" actId="20577"/>
          <ac:spMkLst>
            <pc:docMk/>
            <pc:sldMk cId="188920204" sldId="388"/>
            <ac:spMk id="4" creationId="{03EAB3EC-65E7-DB77-19B9-BC7908938B7B}"/>
          </ac:spMkLst>
        </pc:spChg>
      </pc:sldChg>
      <pc:sldChg chg="modSp mod">
        <pc:chgData name="瑞林 闫" userId="776338639e64bde4" providerId="LiveId" clId="{FAF5C73A-D944-4225-9E7D-896A89B31774}" dt="2024-12-13T03:46:16.607" v="1595" actId="20577"/>
        <pc:sldMkLst>
          <pc:docMk/>
          <pc:sldMk cId="2088402828" sldId="389"/>
        </pc:sldMkLst>
        <pc:spChg chg="mod">
          <ac:chgData name="瑞林 闫" userId="776338639e64bde4" providerId="LiveId" clId="{FAF5C73A-D944-4225-9E7D-896A89B31774}" dt="2024-12-13T03:46:16.607" v="1595" actId="20577"/>
          <ac:spMkLst>
            <pc:docMk/>
            <pc:sldMk cId="2088402828" sldId="389"/>
            <ac:spMk id="4" creationId="{2803D2B3-C29C-380A-36E4-3084FCADA113}"/>
          </ac:spMkLst>
        </pc:spChg>
      </pc:sldChg>
      <pc:sldChg chg="modSp add del mod">
        <pc:chgData name="瑞林 闫" userId="776338639e64bde4" providerId="LiveId" clId="{FAF5C73A-D944-4225-9E7D-896A89B31774}" dt="2024-12-20T01:52:04.133" v="3174" actId="20577"/>
        <pc:sldMkLst>
          <pc:docMk/>
          <pc:sldMk cId="1411756666" sldId="390"/>
        </pc:sldMkLst>
        <pc:spChg chg="mod">
          <ac:chgData name="瑞林 闫" userId="776338639e64bde4" providerId="LiveId" clId="{FAF5C73A-D944-4225-9E7D-896A89B31774}" dt="2024-12-20T01:52:04.133" v="3174" actId="20577"/>
          <ac:spMkLst>
            <pc:docMk/>
            <pc:sldMk cId="1411756666" sldId="390"/>
            <ac:spMk id="4" creationId="{19D2F422-3E37-E918-3C40-0B043B6EBA6F}"/>
          </ac:spMkLst>
        </pc:spChg>
      </pc:sldChg>
      <pc:sldChg chg="del">
        <pc:chgData name="瑞林 闫" userId="776338639e64bde4" providerId="LiveId" clId="{FAF5C73A-D944-4225-9E7D-896A89B31774}" dt="2024-12-15T06:56:42.880" v="1829" actId="2696"/>
        <pc:sldMkLst>
          <pc:docMk/>
          <pc:sldMk cId="1965072409" sldId="391"/>
        </pc:sldMkLst>
      </pc:sldChg>
      <pc:sldChg chg="modSp add mod">
        <pc:chgData name="瑞林 闫" userId="776338639e64bde4" providerId="LiveId" clId="{FAF5C73A-D944-4225-9E7D-896A89B31774}" dt="2024-12-11T08:03:05.365" v="595" actId="20577"/>
        <pc:sldMkLst>
          <pc:docMk/>
          <pc:sldMk cId="1104297688" sldId="392"/>
        </pc:sldMkLst>
        <pc:spChg chg="mod">
          <ac:chgData name="瑞林 闫" userId="776338639e64bde4" providerId="LiveId" clId="{FAF5C73A-D944-4225-9E7D-896A89B31774}" dt="2024-12-11T08:03:05.365" v="595" actId="20577"/>
          <ac:spMkLst>
            <pc:docMk/>
            <pc:sldMk cId="1104297688" sldId="392"/>
            <ac:spMk id="4" creationId="{52771450-63DF-7C12-289F-2D19F90B0694}"/>
          </ac:spMkLst>
        </pc:spChg>
      </pc:sldChg>
      <pc:sldChg chg="modSp add mod">
        <pc:chgData name="瑞林 闫" userId="776338639e64bde4" providerId="LiveId" clId="{FAF5C73A-D944-4225-9E7D-896A89B31774}" dt="2024-12-13T03:20:26.772" v="1435" actId="20577"/>
        <pc:sldMkLst>
          <pc:docMk/>
          <pc:sldMk cId="1370986618" sldId="393"/>
        </pc:sldMkLst>
        <pc:spChg chg="mod">
          <ac:chgData name="瑞林 闫" userId="776338639e64bde4" providerId="LiveId" clId="{FAF5C73A-D944-4225-9E7D-896A89B31774}" dt="2024-12-13T03:20:26.772" v="1435" actId="20577"/>
          <ac:spMkLst>
            <pc:docMk/>
            <pc:sldMk cId="1370986618" sldId="393"/>
            <ac:spMk id="4" creationId="{A5DBCBDF-8826-2E23-658F-F7DF732472A9}"/>
          </ac:spMkLst>
        </pc:spChg>
      </pc:sldChg>
      <pc:sldChg chg="modSp add mod">
        <pc:chgData name="瑞林 闫" userId="776338639e64bde4" providerId="LiveId" clId="{FAF5C73A-D944-4225-9E7D-896A89B31774}" dt="2024-12-20T01:22:19.534" v="3112" actId="20577"/>
        <pc:sldMkLst>
          <pc:docMk/>
          <pc:sldMk cId="2811105742" sldId="394"/>
        </pc:sldMkLst>
        <pc:spChg chg="mod">
          <ac:chgData name="瑞林 闫" userId="776338639e64bde4" providerId="LiveId" clId="{FAF5C73A-D944-4225-9E7D-896A89B31774}" dt="2024-12-20T01:22:19.534" v="3112" actId="20577"/>
          <ac:spMkLst>
            <pc:docMk/>
            <pc:sldMk cId="2811105742" sldId="394"/>
            <ac:spMk id="4" creationId="{6E446873-412A-491B-34CE-FA74FD1A5619}"/>
          </ac:spMkLst>
        </pc:spChg>
      </pc:sldChg>
      <pc:sldChg chg="addSp delSp modSp add mod">
        <pc:chgData name="瑞林 闫" userId="776338639e64bde4" providerId="LiveId" clId="{FAF5C73A-D944-4225-9E7D-896A89B31774}" dt="2024-12-16T07:08:41.255" v="3102" actId="20577"/>
        <pc:sldMkLst>
          <pc:docMk/>
          <pc:sldMk cId="2351808377" sldId="395"/>
        </pc:sldMkLst>
        <pc:spChg chg="mod">
          <ac:chgData name="瑞林 闫" userId="776338639e64bde4" providerId="LiveId" clId="{FAF5C73A-D944-4225-9E7D-896A89B31774}" dt="2024-12-16T07:08:41.255" v="3102" actId="20577"/>
          <ac:spMkLst>
            <pc:docMk/>
            <pc:sldMk cId="2351808377" sldId="395"/>
            <ac:spMk id="4" creationId="{CFE7559B-6D88-587C-C1E0-DA744117F42D}"/>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21E4B3-EC4C-453A-9EA7-43FCD1B5DA28}" type="datetimeFigureOut">
              <a:rPr lang="zh-CN" altLang="en-US" smtClean="0"/>
              <a:pPr/>
              <a:t>2024-12-20</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B12A2F4-AB12-47ED-9A6B-E61F9EF43DC8}"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1</a:t>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A9670D-2A1C-AE22-F1DD-A67FFCE7452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99170ABB-8521-5958-673C-7A4F58436326}"/>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15852ED6-E6AB-90B4-A578-9A5057C9E4E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9DBE659-576D-85E4-A162-F0B6AA1A0A94}"/>
              </a:ext>
            </a:extLst>
          </p:cNvPr>
          <p:cNvSpPr>
            <a:spLocks noGrp="1"/>
          </p:cNvSpPr>
          <p:nvPr>
            <p:ph type="sldNum" sz="quarter" idx="10"/>
          </p:nvPr>
        </p:nvSpPr>
        <p:spPr/>
        <p:txBody>
          <a:bodyPr/>
          <a:lstStyle/>
          <a:p>
            <a:fld id="{DA6B9D0F-9225-4952-8434-38C29095FB54}" type="slidenum">
              <a:rPr lang="zh-CN" altLang="en-US" smtClean="0"/>
              <a:pPr/>
              <a:t>10</a:t>
            </a:fld>
            <a:endParaRPr lang="zh-CN" altLang="en-US"/>
          </a:p>
        </p:txBody>
      </p:sp>
    </p:spTree>
    <p:extLst>
      <p:ext uri="{BB962C8B-B14F-4D97-AF65-F5344CB8AC3E}">
        <p14:creationId xmlns:p14="http://schemas.microsoft.com/office/powerpoint/2010/main" val="9805502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928A1F-01BC-7669-9BF0-48E1E20ECDB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30CFACD-7B73-D35F-2F54-D4BAA7EF7B1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634743F-B152-29AF-EB44-E6FF5842CD32}"/>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F5CBCE87-68E6-E87A-E5E9-BB17793A5B2F}"/>
              </a:ext>
            </a:extLst>
          </p:cNvPr>
          <p:cNvSpPr>
            <a:spLocks noGrp="1"/>
          </p:cNvSpPr>
          <p:nvPr>
            <p:ph type="sldNum" sz="quarter" idx="10"/>
          </p:nvPr>
        </p:nvSpPr>
        <p:spPr/>
        <p:txBody>
          <a:bodyPr/>
          <a:lstStyle/>
          <a:p>
            <a:fld id="{DA6B9D0F-9225-4952-8434-38C29095FB54}" type="slidenum">
              <a:rPr lang="zh-CN" altLang="en-US" smtClean="0"/>
              <a:pPr/>
              <a:t>11</a:t>
            </a:fld>
            <a:endParaRPr lang="zh-CN" altLang="en-US"/>
          </a:p>
        </p:txBody>
      </p:sp>
    </p:spTree>
    <p:extLst>
      <p:ext uri="{BB962C8B-B14F-4D97-AF65-F5344CB8AC3E}">
        <p14:creationId xmlns:p14="http://schemas.microsoft.com/office/powerpoint/2010/main" val="13747766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3B95BEA-C76D-7F94-430C-6F69889A465F}"/>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E7323983-56BA-1715-DC03-207EB9BAB0E0}"/>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DC7E0759-E9A9-CAA5-F857-2B454630C3E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C2293105-974D-1E49-F36F-9C1155BB5C4D}"/>
              </a:ext>
            </a:extLst>
          </p:cNvPr>
          <p:cNvSpPr>
            <a:spLocks noGrp="1"/>
          </p:cNvSpPr>
          <p:nvPr>
            <p:ph type="sldNum" sz="quarter" idx="10"/>
          </p:nvPr>
        </p:nvSpPr>
        <p:spPr/>
        <p:txBody>
          <a:bodyPr/>
          <a:lstStyle/>
          <a:p>
            <a:fld id="{DA6B9D0F-9225-4952-8434-38C29095FB54}" type="slidenum">
              <a:rPr lang="zh-CN" altLang="en-US" smtClean="0"/>
              <a:pPr/>
              <a:t>12</a:t>
            </a:fld>
            <a:endParaRPr lang="zh-CN" altLang="en-US"/>
          </a:p>
        </p:txBody>
      </p:sp>
    </p:spTree>
    <p:extLst>
      <p:ext uri="{BB962C8B-B14F-4D97-AF65-F5344CB8AC3E}">
        <p14:creationId xmlns:p14="http://schemas.microsoft.com/office/powerpoint/2010/main" val="325297192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lstStyle/>
          <a:p>
            <a:pPr eaLnBrk="1" hangingPunct="1">
              <a:spcBef>
                <a:spcPct val="0"/>
              </a:spcBef>
            </a:pPr>
            <a:endParaRPr lang="zh-CN" altLang="en-US" dirty="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13</a:t>
            </a:fld>
            <a:endParaRPr lang="zh-CN" altLang="en-US">
              <a:solidFill>
                <a:prstClr val="black"/>
              </a:solidFill>
              <a:latin typeface="Calibri" panose="020F0502020204030204" pitchFamily="34" charset="0"/>
              <a:ea typeface="宋体" panose="02010600030101010101" pitchFamily="2" charset="-122"/>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2</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DA6B9D0F-9225-4952-8434-38C29095FB54}" type="slidenum">
              <a:rPr lang="zh-CN" altLang="en-US" smtClean="0"/>
              <a:pPr/>
              <a:t>3</a:t>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118C27-A94B-02F7-E6B3-F215332C8F17}"/>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8B262C3C-D8DA-C7FB-EE4C-529CEF4B652E}"/>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A9BF54E7-D0A2-4AAF-994B-AE127236F98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3B3EF157-0915-ABFD-4DB4-5E99DB757625}"/>
              </a:ext>
            </a:extLst>
          </p:cNvPr>
          <p:cNvSpPr>
            <a:spLocks noGrp="1"/>
          </p:cNvSpPr>
          <p:nvPr>
            <p:ph type="sldNum" sz="quarter" idx="10"/>
          </p:nvPr>
        </p:nvSpPr>
        <p:spPr/>
        <p:txBody>
          <a:bodyPr/>
          <a:lstStyle/>
          <a:p>
            <a:fld id="{DA6B9D0F-9225-4952-8434-38C29095FB54}" type="slidenum">
              <a:rPr lang="zh-CN" altLang="en-US" smtClean="0"/>
              <a:pPr/>
              <a:t>4</a:t>
            </a:fld>
            <a:endParaRPr lang="zh-CN" altLang="en-US"/>
          </a:p>
        </p:txBody>
      </p:sp>
    </p:spTree>
    <p:extLst>
      <p:ext uri="{BB962C8B-B14F-4D97-AF65-F5344CB8AC3E}">
        <p14:creationId xmlns:p14="http://schemas.microsoft.com/office/powerpoint/2010/main" val="31196994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149F53F-6113-C359-E753-2AD385737D6C}"/>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CD8BDD52-5FCD-B808-6846-58B4F69E9B18}"/>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4A1E7B88-F85A-1BB7-2C26-07566795CDD6}"/>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88BC07CA-3ED2-E65F-24C1-9A0AA550E423}"/>
              </a:ext>
            </a:extLst>
          </p:cNvPr>
          <p:cNvSpPr>
            <a:spLocks noGrp="1"/>
          </p:cNvSpPr>
          <p:nvPr>
            <p:ph type="sldNum" sz="quarter" idx="10"/>
          </p:nvPr>
        </p:nvSpPr>
        <p:spPr/>
        <p:txBody>
          <a:bodyPr/>
          <a:lstStyle/>
          <a:p>
            <a:fld id="{DA6B9D0F-9225-4952-8434-38C29095FB54}" type="slidenum">
              <a:rPr lang="zh-CN" altLang="en-US" smtClean="0"/>
              <a:pPr/>
              <a:t>5</a:t>
            </a:fld>
            <a:endParaRPr lang="zh-CN" altLang="en-US"/>
          </a:p>
        </p:txBody>
      </p:sp>
    </p:spTree>
    <p:extLst>
      <p:ext uri="{BB962C8B-B14F-4D97-AF65-F5344CB8AC3E}">
        <p14:creationId xmlns:p14="http://schemas.microsoft.com/office/powerpoint/2010/main" val="15626859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0AF422B-2644-E974-E171-E3CF7D012CE1}"/>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F314C09B-9D20-D74B-BAA2-6DF686277084}"/>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51C13A32-1660-E5C4-F076-59ECE576A9A0}"/>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BC01112E-38EE-B977-3DCB-C26DC60476BA}"/>
              </a:ext>
            </a:extLst>
          </p:cNvPr>
          <p:cNvSpPr>
            <a:spLocks noGrp="1"/>
          </p:cNvSpPr>
          <p:nvPr>
            <p:ph type="sldNum" sz="quarter" idx="10"/>
          </p:nvPr>
        </p:nvSpPr>
        <p:spPr/>
        <p:txBody>
          <a:bodyPr/>
          <a:lstStyle/>
          <a:p>
            <a:fld id="{DA6B9D0F-9225-4952-8434-38C29095FB54}" type="slidenum">
              <a:rPr lang="zh-CN" altLang="en-US" smtClean="0"/>
              <a:pPr/>
              <a:t>6</a:t>
            </a:fld>
            <a:endParaRPr lang="zh-CN" altLang="en-US"/>
          </a:p>
        </p:txBody>
      </p:sp>
    </p:spTree>
    <p:extLst>
      <p:ext uri="{BB962C8B-B14F-4D97-AF65-F5344CB8AC3E}">
        <p14:creationId xmlns:p14="http://schemas.microsoft.com/office/powerpoint/2010/main" val="12586775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6BD160D-681D-ECC8-BC28-431AF028DA48}"/>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6AEE679F-55D0-5261-BD38-7DC094623EB9}"/>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2D6EAC4F-BDDF-4235-57C8-CA6B047C2941}"/>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EC6AB647-F8E3-2ED2-7B1C-B9367D622FCD}"/>
              </a:ext>
            </a:extLst>
          </p:cNvPr>
          <p:cNvSpPr>
            <a:spLocks noGrp="1"/>
          </p:cNvSpPr>
          <p:nvPr>
            <p:ph type="sldNum" sz="quarter" idx="10"/>
          </p:nvPr>
        </p:nvSpPr>
        <p:spPr/>
        <p:txBody>
          <a:bodyPr/>
          <a:lstStyle/>
          <a:p>
            <a:fld id="{DA6B9D0F-9225-4952-8434-38C29095FB54}" type="slidenum">
              <a:rPr lang="zh-CN" altLang="en-US" smtClean="0"/>
              <a:pPr/>
              <a:t>7</a:t>
            </a:fld>
            <a:endParaRPr lang="zh-CN" altLang="en-US"/>
          </a:p>
        </p:txBody>
      </p:sp>
    </p:spTree>
    <p:extLst>
      <p:ext uri="{BB962C8B-B14F-4D97-AF65-F5344CB8AC3E}">
        <p14:creationId xmlns:p14="http://schemas.microsoft.com/office/powerpoint/2010/main" val="250873752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71744-5D0C-D27C-D132-2621C0AC802A}"/>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2331D244-0753-7FDA-B317-13CAE013F171}"/>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3F723A35-7A43-300E-1DB7-A20958DDDCF7}"/>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2299563A-9C3C-C325-840A-6C95F58B25A6}"/>
              </a:ext>
            </a:extLst>
          </p:cNvPr>
          <p:cNvSpPr>
            <a:spLocks noGrp="1"/>
          </p:cNvSpPr>
          <p:nvPr>
            <p:ph type="sldNum" sz="quarter" idx="10"/>
          </p:nvPr>
        </p:nvSpPr>
        <p:spPr/>
        <p:txBody>
          <a:bodyPr/>
          <a:lstStyle/>
          <a:p>
            <a:fld id="{DA6B9D0F-9225-4952-8434-38C29095FB54}" type="slidenum">
              <a:rPr lang="zh-CN" altLang="en-US" smtClean="0"/>
              <a:pPr/>
              <a:t>8</a:t>
            </a:fld>
            <a:endParaRPr lang="zh-CN" altLang="en-US"/>
          </a:p>
        </p:txBody>
      </p:sp>
    </p:spTree>
    <p:extLst>
      <p:ext uri="{BB962C8B-B14F-4D97-AF65-F5344CB8AC3E}">
        <p14:creationId xmlns:p14="http://schemas.microsoft.com/office/powerpoint/2010/main" val="23469197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8710FF-D885-FD20-D647-1F036CA37704}"/>
            </a:ext>
          </a:extLst>
        </p:cNvPr>
        <p:cNvGrpSpPr/>
        <p:nvPr/>
      </p:nvGrpSpPr>
      <p:grpSpPr>
        <a:xfrm>
          <a:off x="0" y="0"/>
          <a:ext cx="0" cy="0"/>
          <a:chOff x="0" y="0"/>
          <a:chExt cx="0" cy="0"/>
        </a:xfrm>
      </p:grpSpPr>
      <p:sp>
        <p:nvSpPr>
          <p:cNvPr id="2" name="幻灯片图像占位符 1">
            <a:extLst>
              <a:ext uri="{FF2B5EF4-FFF2-40B4-BE49-F238E27FC236}">
                <a16:creationId xmlns:a16="http://schemas.microsoft.com/office/drawing/2014/main" id="{74D3F47F-297B-2ED2-D311-03C11F3EA845}"/>
              </a:ext>
            </a:extLst>
          </p:cNvPr>
          <p:cNvSpPr>
            <a:spLocks noGrp="1" noRot="1" noChangeAspect="1"/>
          </p:cNvSpPr>
          <p:nvPr>
            <p:ph type="sldImg"/>
          </p:nvPr>
        </p:nvSpPr>
        <p:spPr/>
      </p:sp>
      <p:sp>
        <p:nvSpPr>
          <p:cNvPr id="3" name="备注占位符 2">
            <a:extLst>
              <a:ext uri="{FF2B5EF4-FFF2-40B4-BE49-F238E27FC236}">
                <a16:creationId xmlns:a16="http://schemas.microsoft.com/office/drawing/2014/main" id="{F3F6B9A7-5613-E152-3644-15ADDD3184A3}"/>
              </a:ext>
            </a:extLst>
          </p:cNvPr>
          <p:cNvSpPr>
            <a:spLocks noGrp="1"/>
          </p:cNvSpPr>
          <p:nvPr>
            <p:ph type="body" idx="1"/>
          </p:nvPr>
        </p:nvSpPr>
        <p:spPr/>
        <p:txBody>
          <a:bodyPr/>
          <a:lstStyle/>
          <a:p>
            <a:endParaRPr lang="zh-CN" altLang="en-US"/>
          </a:p>
        </p:txBody>
      </p:sp>
      <p:sp>
        <p:nvSpPr>
          <p:cNvPr id="4" name="灯片编号占位符 3">
            <a:extLst>
              <a:ext uri="{FF2B5EF4-FFF2-40B4-BE49-F238E27FC236}">
                <a16:creationId xmlns:a16="http://schemas.microsoft.com/office/drawing/2014/main" id="{E1ED73B0-6EED-1064-60E7-00594907DB01}"/>
              </a:ext>
            </a:extLst>
          </p:cNvPr>
          <p:cNvSpPr>
            <a:spLocks noGrp="1"/>
          </p:cNvSpPr>
          <p:nvPr>
            <p:ph type="sldNum" sz="quarter" idx="10"/>
          </p:nvPr>
        </p:nvSpPr>
        <p:spPr/>
        <p:txBody>
          <a:bodyPr/>
          <a:lstStyle/>
          <a:p>
            <a:fld id="{DA6B9D0F-9225-4952-8434-38C29095FB54}" type="slidenum">
              <a:rPr lang="zh-CN" altLang="en-US" smtClean="0"/>
              <a:pPr/>
              <a:t>9</a:t>
            </a:fld>
            <a:endParaRPr lang="zh-CN" altLang="en-US"/>
          </a:p>
        </p:txBody>
      </p:sp>
    </p:spTree>
    <p:extLst>
      <p:ext uri="{BB962C8B-B14F-4D97-AF65-F5344CB8AC3E}">
        <p14:creationId xmlns:p14="http://schemas.microsoft.com/office/powerpoint/2010/main" val="341051962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slideMaster" Target="../slideMasters/slideMaster1.xml"/><Relationship Id="rId2" Type="http://schemas.openxmlformats.org/officeDocument/2006/relationships/tags" Target="../tags/tag4.xml"/><Relationship Id="rId1" Type="http://schemas.openxmlformats.org/officeDocument/2006/relationships/tags" Target="../tags/tag3.xml"/><Relationship Id="rId5" Type="http://schemas.openxmlformats.org/officeDocument/2006/relationships/image" Target="../media/image3.png"/><Relationship Id="rId4"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slideMaster" Target="../slideMasters/slideMaster2.xml"/><Relationship Id="rId1" Type="http://schemas.openxmlformats.org/officeDocument/2006/relationships/tags" Target="../tags/tag6.xml"/><Relationship Id="rId5" Type="http://schemas.openxmlformats.org/officeDocument/2006/relationships/image" Target="../media/image7.png"/><Relationship Id="rId4" Type="http://schemas.openxmlformats.org/officeDocument/2006/relationships/image" Target="../media/image6.sv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2.png"/><Relationship Id="rId1" Type="http://schemas.openxmlformats.org/officeDocument/2006/relationships/slideMaster" Target="../slideMasters/slideMaster1.xml"/><Relationship Id="rId4" Type="http://schemas.microsoft.com/office/2007/relationships/hdphoto" Target="../media/hdphoto1.wdp"/></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hasCustomPrompt="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单击以编辑母版副标题样式</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35" name="6"/>
          <p:cNvSpPr/>
          <p:nvPr userDrawn="1"/>
        </p:nvSpPr>
        <p:spPr bwMode="auto">
          <a:xfrm>
            <a:off x="-18236" y="-13064"/>
            <a:ext cx="3275488" cy="3802152"/>
          </a:xfrm>
          <a:custGeom>
            <a:avLst/>
            <a:gdLst>
              <a:gd name="connsiteX0" fmla="*/ 3873521 w 4367317"/>
              <a:gd name="connsiteY0" fmla="*/ 0 h 5069536"/>
              <a:gd name="connsiteX1" fmla="*/ 4367317 w 4367317"/>
              <a:gd name="connsiteY1" fmla="*/ 0 h 5069536"/>
              <a:gd name="connsiteX2" fmla="*/ 0 w 4367317"/>
              <a:gd name="connsiteY2" fmla="*/ 5069536 h 5069536"/>
              <a:gd name="connsiteX3" fmla="*/ 0 w 4367317"/>
              <a:gd name="connsiteY3" fmla="*/ 1974215 h 5069536"/>
            </a:gdLst>
            <a:ahLst/>
            <a:cxnLst>
              <a:cxn ang="0">
                <a:pos x="connsiteX0" y="connsiteY0"/>
              </a:cxn>
              <a:cxn ang="0">
                <a:pos x="connsiteX1" y="connsiteY1"/>
              </a:cxn>
              <a:cxn ang="0">
                <a:pos x="connsiteX2" y="connsiteY2"/>
              </a:cxn>
              <a:cxn ang="0">
                <a:pos x="connsiteX3" y="connsiteY3"/>
              </a:cxn>
            </a:cxnLst>
            <a:rect l="l" t="t" r="r" b="b"/>
            <a:pathLst>
              <a:path w="4367317" h="5069536">
                <a:moveTo>
                  <a:pt x="3873521" y="0"/>
                </a:moveTo>
                <a:lnTo>
                  <a:pt x="4367317" y="0"/>
                </a:lnTo>
                <a:lnTo>
                  <a:pt x="0" y="5069536"/>
                </a:lnTo>
                <a:lnTo>
                  <a:pt x="0" y="197421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7" name="5"/>
          <p:cNvSpPr/>
          <p:nvPr userDrawn="1"/>
        </p:nvSpPr>
        <p:spPr bwMode="auto">
          <a:xfrm>
            <a:off x="-18237" y="-32659"/>
            <a:ext cx="2966363" cy="1735930"/>
          </a:xfrm>
          <a:custGeom>
            <a:avLst/>
            <a:gdLst>
              <a:gd name="connsiteX0" fmla="*/ 0 w 3955151"/>
              <a:gd name="connsiteY0" fmla="*/ 0 h 2314573"/>
              <a:gd name="connsiteX1" fmla="*/ 3541893 w 3955151"/>
              <a:gd name="connsiteY1" fmla="*/ 0 h 2314573"/>
              <a:gd name="connsiteX2" fmla="*/ 3955151 w 3955151"/>
              <a:gd name="connsiteY2" fmla="*/ 10116 h 2314573"/>
              <a:gd name="connsiteX3" fmla="*/ 0 w 3955151"/>
              <a:gd name="connsiteY3" fmla="*/ 2314573 h 2314573"/>
            </a:gdLst>
            <a:ahLst/>
            <a:cxnLst>
              <a:cxn ang="0">
                <a:pos x="connsiteX0" y="connsiteY0"/>
              </a:cxn>
              <a:cxn ang="0">
                <a:pos x="connsiteX1" y="connsiteY1"/>
              </a:cxn>
              <a:cxn ang="0">
                <a:pos x="connsiteX2" y="connsiteY2"/>
              </a:cxn>
              <a:cxn ang="0">
                <a:pos x="connsiteX3" y="connsiteY3"/>
              </a:cxn>
            </a:cxnLst>
            <a:rect l="l" t="t" r="r" b="b"/>
            <a:pathLst>
              <a:path w="3955151" h="2314573">
                <a:moveTo>
                  <a:pt x="0" y="0"/>
                </a:moveTo>
                <a:lnTo>
                  <a:pt x="3541893" y="0"/>
                </a:lnTo>
                <a:lnTo>
                  <a:pt x="3955151" y="10116"/>
                </a:lnTo>
                <a:lnTo>
                  <a:pt x="0" y="2314573"/>
                </a:lnTo>
                <a:close/>
              </a:path>
            </a:pathLst>
          </a:custGeom>
          <a:solidFill>
            <a:srgbClr val="159EBE"/>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36" name="4"/>
          <p:cNvSpPr/>
          <p:nvPr userDrawn="1"/>
        </p:nvSpPr>
        <p:spPr bwMode="auto">
          <a:xfrm>
            <a:off x="-18237" y="-13063"/>
            <a:ext cx="2986517" cy="2303852"/>
          </a:xfrm>
          <a:custGeom>
            <a:avLst/>
            <a:gdLst>
              <a:gd name="connsiteX0" fmla="*/ 3934942 w 3982022"/>
              <a:gd name="connsiteY0" fmla="*/ 0 h 3071803"/>
              <a:gd name="connsiteX1" fmla="*/ 3982022 w 3982022"/>
              <a:gd name="connsiteY1" fmla="*/ 0 h 3071803"/>
              <a:gd name="connsiteX2" fmla="*/ 0 w 3982022"/>
              <a:gd name="connsiteY2" fmla="*/ 3071803 h 3071803"/>
              <a:gd name="connsiteX3" fmla="*/ 0 w 3982022"/>
              <a:gd name="connsiteY3" fmla="*/ 1848528 h 3071803"/>
            </a:gdLst>
            <a:ahLst/>
            <a:cxnLst>
              <a:cxn ang="0">
                <a:pos x="connsiteX0" y="connsiteY0"/>
              </a:cxn>
              <a:cxn ang="0">
                <a:pos x="connsiteX1" y="connsiteY1"/>
              </a:cxn>
              <a:cxn ang="0">
                <a:pos x="connsiteX2" y="connsiteY2"/>
              </a:cxn>
              <a:cxn ang="0">
                <a:pos x="connsiteX3" y="connsiteY3"/>
              </a:cxn>
            </a:cxnLst>
            <a:rect l="l" t="t" r="r" b="b"/>
            <a:pathLst>
              <a:path w="3982022" h="3071803">
                <a:moveTo>
                  <a:pt x="3934942" y="0"/>
                </a:moveTo>
                <a:lnTo>
                  <a:pt x="3982022" y="0"/>
                </a:lnTo>
                <a:lnTo>
                  <a:pt x="0" y="3071803"/>
                </a:lnTo>
                <a:lnTo>
                  <a:pt x="0" y="1848528"/>
                </a:lnTo>
                <a:close/>
              </a:path>
            </a:pathLst>
          </a:custGeom>
          <a:solidFill>
            <a:srgbClr val="8CC345"/>
          </a:solidFill>
          <a:ln>
            <a:noFill/>
          </a:ln>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4" name="3"/>
          <p:cNvSpPr/>
          <p:nvPr userDrawn="1"/>
        </p:nvSpPr>
        <p:spPr bwMode="auto">
          <a:xfrm>
            <a:off x="6967698" y="2015967"/>
            <a:ext cx="2193928" cy="2607469"/>
          </a:xfrm>
          <a:custGeom>
            <a:avLst/>
            <a:gdLst>
              <a:gd name="connsiteX0" fmla="*/ 2919413 w 2925237"/>
              <a:gd name="connsiteY0" fmla="*/ 0 h 3476625"/>
              <a:gd name="connsiteX1" fmla="*/ 2925237 w 2925237"/>
              <a:gd name="connsiteY1" fmla="*/ 163915 h 3476625"/>
              <a:gd name="connsiteX2" fmla="*/ 2925237 w 2925237"/>
              <a:gd name="connsiteY2" fmla="*/ 3398721 h 3476625"/>
              <a:gd name="connsiteX3" fmla="*/ 0 w 2925237"/>
              <a:gd name="connsiteY3" fmla="*/ 3476625 h 3476625"/>
            </a:gdLst>
            <a:ahLst/>
            <a:cxnLst>
              <a:cxn ang="0">
                <a:pos x="connsiteX0" y="connsiteY0"/>
              </a:cxn>
              <a:cxn ang="0">
                <a:pos x="connsiteX1" y="connsiteY1"/>
              </a:cxn>
              <a:cxn ang="0">
                <a:pos x="connsiteX2" y="connsiteY2"/>
              </a:cxn>
              <a:cxn ang="0">
                <a:pos x="connsiteX3" y="connsiteY3"/>
              </a:cxn>
            </a:cxnLst>
            <a:rect l="l" t="t" r="r" b="b"/>
            <a:pathLst>
              <a:path w="2925237" h="3476625">
                <a:moveTo>
                  <a:pt x="2919413" y="0"/>
                </a:moveTo>
                <a:lnTo>
                  <a:pt x="2925237" y="163915"/>
                </a:lnTo>
                <a:lnTo>
                  <a:pt x="2925237" y="3398721"/>
                </a:lnTo>
                <a:lnTo>
                  <a:pt x="0" y="3476625"/>
                </a:lnTo>
                <a:close/>
              </a:path>
            </a:pathLst>
          </a:custGeom>
          <a:solidFill>
            <a:srgbClr val="EFEFF0"/>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2" name="2"/>
          <p:cNvSpPr/>
          <p:nvPr userDrawn="1"/>
        </p:nvSpPr>
        <p:spPr bwMode="auto">
          <a:xfrm>
            <a:off x="6178314" y="3098667"/>
            <a:ext cx="2983312" cy="2069021"/>
          </a:xfrm>
          <a:custGeom>
            <a:avLst/>
            <a:gdLst>
              <a:gd name="connsiteX0" fmla="*/ 3977749 w 3977749"/>
              <a:gd name="connsiteY0" fmla="*/ 0 h 2758695"/>
              <a:gd name="connsiteX1" fmla="*/ 3977749 w 3977749"/>
              <a:gd name="connsiteY1" fmla="*/ 2758695 h 2758695"/>
              <a:gd name="connsiteX2" fmla="*/ 626774 w 3977749"/>
              <a:gd name="connsiteY2" fmla="*/ 2758695 h 2758695"/>
              <a:gd name="connsiteX3" fmla="*/ 0 w 3977749"/>
              <a:gd name="connsiteY3" fmla="*/ 2734703 h 2758695"/>
            </a:gdLst>
            <a:ahLst/>
            <a:cxnLst>
              <a:cxn ang="0">
                <a:pos x="connsiteX0" y="connsiteY0"/>
              </a:cxn>
              <a:cxn ang="0">
                <a:pos x="connsiteX1" y="connsiteY1"/>
              </a:cxn>
              <a:cxn ang="0">
                <a:pos x="connsiteX2" y="connsiteY2"/>
              </a:cxn>
              <a:cxn ang="0">
                <a:pos x="connsiteX3" y="connsiteY3"/>
              </a:cxn>
            </a:cxnLst>
            <a:rect l="l" t="t" r="r" b="b"/>
            <a:pathLst>
              <a:path w="3977749" h="2758695">
                <a:moveTo>
                  <a:pt x="3977749" y="0"/>
                </a:moveTo>
                <a:lnTo>
                  <a:pt x="3977749" y="2758695"/>
                </a:lnTo>
                <a:lnTo>
                  <a:pt x="626774" y="2758695"/>
                </a:lnTo>
                <a:lnTo>
                  <a:pt x="0" y="2734703"/>
                </a:ln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43" name="1"/>
          <p:cNvSpPr/>
          <p:nvPr userDrawn="1"/>
        </p:nvSpPr>
        <p:spPr bwMode="auto">
          <a:xfrm>
            <a:off x="5906682" y="3674391"/>
            <a:ext cx="3254944" cy="1493297"/>
          </a:xfrm>
          <a:custGeom>
            <a:avLst/>
            <a:gdLst>
              <a:gd name="connsiteX0" fmla="*/ 4339925 w 4339925"/>
              <a:gd name="connsiteY0" fmla="*/ 0 h 1991063"/>
              <a:gd name="connsiteX1" fmla="*/ 4339925 w 4339925"/>
              <a:gd name="connsiteY1" fmla="*/ 913141 h 1991063"/>
              <a:gd name="connsiteX2" fmla="*/ 305017 w 4339925"/>
              <a:gd name="connsiteY2" fmla="*/ 1991063 h 1991063"/>
              <a:gd name="connsiteX3" fmla="*/ 0 w 4339925"/>
              <a:gd name="connsiteY3" fmla="*/ 1991063 h 1991063"/>
            </a:gdLst>
            <a:ahLst/>
            <a:cxnLst>
              <a:cxn ang="0">
                <a:pos x="connsiteX0" y="connsiteY0"/>
              </a:cxn>
              <a:cxn ang="0">
                <a:pos x="connsiteX1" y="connsiteY1"/>
              </a:cxn>
              <a:cxn ang="0">
                <a:pos x="connsiteX2" y="connsiteY2"/>
              </a:cxn>
              <a:cxn ang="0">
                <a:pos x="connsiteX3" y="connsiteY3"/>
              </a:cxn>
            </a:cxnLst>
            <a:rect l="l" t="t" r="r" b="b"/>
            <a:pathLst>
              <a:path w="4339925" h="1991063">
                <a:moveTo>
                  <a:pt x="4339925" y="0"/>
                </a:moveTo>
                <a:lnTo>
                  <a:pt x="4339925" y="913141"/>
                </a:lnTo>
                <a:lnTo>
                  <a:pt x="305017" y="1991063"/>
                </a:lnTo>
                <a:lnTo>
                  <a:pt x="0" y="1991063"/>
                </a:lnTo>
                <a:close/>
              </a:path>
            </a:pathLst>
          </a:custGeom>
          <a:solidFill>
            <a:srgbClr val="8CC345"/>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noAutofit/>
          </a:bodyPr>
          <a:lstStyle/>
          <a:p>
            <a:endParaRPr lang="zh-CN" altLang="en-US" sz="1015">
              <a:solidFill>
                <a:prstClr val="black"/>
              </a:solidFill>
              <a:cs typeface="+mn-ea"/>
              <a:sym typeface="+mn-lt"/>
            </a:endParaRPr>
          </a:p>
        </p:txBody>
      </p:sp>
      <p:sp>
        <p:nvSpPr>
          <p:cNvPr id="23" name="任意多边形 22"/>
          <p:cNvSpPr/>
          <p:nvPr userDrawn="1"/>
        </p:nvSpPr>
        <p:spPr>
          <a:xfrm>
            <a:off x="1378585" y="1202055"/>
            <a:ext cx="7392035" cy="2171700"/>
          </a:xfrm>
          <a:custGeom>
            <a:avLst/>
            <a:gdLst>
              <a:gd name="connsiteX0" fmla="*/ 0 w 6585492"/>
              <a:gd name="connsiteY0" fmla="*/ 0 h 2171406"/>
              <a:gd name="connsiteX1" fmla="*/ 1849289 w 6585492"/>
              <a:gd name="connsiteY1" fmla="*/ 0 h 2171406"/>
              <a:gd name="connsiteX2" fmla="*/ 1849289 w 6585492"/>
              <a:gd name="connsiteY2" fmla="*/ 149501 h 2171406"/>
              <a:gd name="connsiteX3" fmla="*/ 149501 w 6585492"/>
              <a:gd name="connsiteY3" fmla="*/ 149501 h 2171406"/>
              <a:gd name="connsiteX4" fmla="*/ 149501 w 6585492"/>
              <a:gd name="connsiteY4" fmla="*/ 2021905 h 2171406"/>
              <a:gd name="connsiteX5" fmla="*/ 6435991 w 6585492"/>
              <a:gd name="connsiteY5" fmla="*/ 2021905 h 2171406"/>
              <a:gd name="connsiteX6" fmla="*/ 6435991 w 6585492"/>
              <a:gd name="connsiteY6" fmla="*/ 149501 h 2171406"/>
              <a:gd name="connsiteX7" fmla="*/ 4399901 w 6585492"/>
              <a:gd name="connsiteY7" fmla="*/ 149501 h 2171406"/>
              <a:gd name="connsiteX8" fmla="*/ 4399901 w 6585492"/>
              <a:gd name="connsiteY8" fmla="*/ 0 h 2171406"/>
              <a:gd name="connsiteX9" fmla="*/ 6585492 w 6585492"/>
              <a:gd name="connsiteY9" fmla="*/ 0 h 2171406"/>
              <a:gd name="connsiteX10" fmla="*/ 6585492 w 6585492"/>
              <a:gd name="connsiteY10" fmla="*/ 2171406 h 2171406"/>
              <a:gd name="connsiteX11" fmla="*/ 0 w 6585492"/>
              <a:gd name="connsiteY11" fmla="*/ 2171406 h 21714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585492" h="2171406">
                <a:moveTo>
                  <a:pt x="0" y="0"/>
                </a:moveTo>
                <a:lnTo>
                  <a:pt x="1849289" y="0"/>
                </a:lnTo>
                <a:lnTo>
                  <a:pt x="1849289" y="149501"/>
                </a:lnTo>
                <a:lnTo>
                  <a:pt x="149501" y="149501"/>
                </a:lnTo>
                <a:lnTo>
                  <a:pt x="149501" y="2021905"/>
                </a:lnTo>
                <a:lnTo>
                  <a:pt x="6435991" y="2021905"/>
                </a:lnTo>
                <a:lnTo>
                  <a:pt x="6435991" y="149501"/>
                </a:lnTo>
                <a:lnTo>
                  <a:pt x="4399901" y="149501"/>
                </a:lnTo>
                <a:lnTo>
                  <a:pt x="4399901" y="0"/>
                </a:lnTo>
                <a:lnTo>
                  <a:pt x="6585492" y="0"/>
                </a:lnTo>
                <a:lnTo>
                  <a:pt x="6585492" y="2171406"/>
                </a:lnTo>
                <a:lnTo>
                  <a:pt x="0" y="2171406"/>
                </a:lnTo>
                <a:close/>
              </a:path>
            </a:pathLst>
          </a:custGeom>
          <a:solidFill>
            <a:srgbClr val="8CC34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cs typeface="+mn-ea"/>
              <a:sym typeface="+mn-lt"/>
            </a:endParaRPr>
          </a:p>
        </p:txBody>
      </p:sp>
      <p:sp>
        <p:nvSpPr>
          <p:cNvPr id="21" name="PA_文本框 23"/>
          <p:cNvSpPr txBox="1"/>
          <p:nvPr userDrawn="1">
            <p:custDataLst>
              <p:tags r:id="rId1"/>
            </p:custDataLst>
          </p:nvPr>
        </p:nvSpPr>
        <p:spPr>
          <a:xfrm>
            <a:off x="3710004" y="2814988"/>
            <a:ext cx="2305685" cy="33718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1600" i="0" u="none" strike="noStrike" kern="1200" cap="none" spc="0" normalizeH="0" baseline="0" noProof="0" dirty="0">
                <a:ln>
                  <a:noFill/>
                </a:ln>
                <a:solidFill>
                  <a:srgbClr val="159EBE"/>
                </a:solidFill>
                <a:effectLst/>
                <a:uLnTx/>
                <a:uFillTx/>
                <a:cs typeface="+mn-ea"/>
                <a:sym typeface="+mn-lt"/>
              </a:rPr>
              <a:t>专业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共享 </a:t>
            </a:r>
            <a:r>
              <a:rPr kumimoji="0" lang="en-US" altLang="zh-CN" sz="1600" i="0" u="none" strike="noStrike" kern="1200" cap="none" spc="0" normalizeH="0" baseline="0" noProof="0" dirty="0">
                <a:ln>
                  <a:noFill/>
                </a:ln>
                <a:solidFill>
                  <a:srgbClr val="159EBE"/>
                </a:solidFill>
                <a:effectLst/>
                <a:uLnTx/>
                <a:uFillTx/>
                <a:cs typeface="+mn-ea"/>
                <a:sym typeface="+mn-lt"/>
              </a:rPr>
              <a:t>| </a:t>
            </a:r>
            <a:r>
              <a:rPr kumimoji="0" lang="zh-CN" altLang="en-US" sz="1600" i="0" u="none" strike="noStrike" kern="1200" cap="none" spc="0" normalizeH="0" baseline="0" noProof="0" dirty="0">
                <a:ln>
                  <a:noFill/>
                </a:ln>
                <a:solidFill>
                  <a:srgbClr val="159EBE"/>
                </a:solidFill>
                <a:effectLst/>
                <a:uLnTx/>
                <a:uFillTx/>
                <a:cs typeface="+mn-ea"/>
                <a:sym typeface="+mn-lt"/>
              </a:rPr>
              <a:t>高效</a:t>
            </a:r>
            <a:r>
              <a:rPr kumimoji="0" lang="en-US" altLang="zh-CN" sz="1600" i="0" u="none" strike="noStrike" kern="1200" cap="none" spc="0" normalizeH="0" baseline="0" noProof="0" dirty="0">
                <a:ln>
                  <a:noFill/>
                </a:ln>
                <a:solidFill>
                  <a:srgbClr val="159EBE"/>
                </a:solidFill>
                <a:effectLst/>
                <a:uLnTx/>
                <a:uFillTx/>
                <a:cs typeface="+mn-ea"/>
                <a:sym typeface="+mn-lt"/>
              </a:rPr>
              <a:t> | </a:t>
            </a:r>
            <a:r>
              <a:rPr kumimoji="0" lang="zh-CN" altLang="en-US" sz="1600" i="0" u="none" strike="noStrike" kern="1200" cap="none" spc="0" normalizeH="0" baseline="0" noProof="0" dirty="0">
                <a:ln>
                  <a:noFill/>
                </a:ln>
                <a:solidFill>
                  <a:srgbClr val="159EBE"/>
                </a:solidFill>
                <a:effectLst/>
                <a:uLnTx/>
                <a:uFillTx/>
                <a:cs typeface="+mn-ea"/>
                <a:sym typeface="+mn-lt"/>
              </a:rPr>
              <a:t>创新</a:t>
            </a:r>
          </a:p>
        </p:txBody>
      </p:sp>
      <p:sp>
        <p:nvSpPr>
          <p:cNvPr id="9" name="PA_文本框 23"/>
          <p:cNvSpPr txBox="1"/>
          <p:nvPr userDrawn="1">
            <p:custDataLst>
              <p:tags r:id="rId2"/>
            </p:custDataLst>
          </p:nvPr>
        </p:nvSpPr>
        <p:spPr>
          <a:xfrm>
            <a:off x="3730006" y="914433"/>
            <a:ext cx="2214880" cy="706755"/>
          </a:xfrm>
          <a:prstGeom prst="rect">
            <a:avLst/>
          </a:prstGeom>
          <a:noFill/>
        </p:spPr>
        <p:txBody>
          <a:bodyPr wrap="none" rtlCol="0">
            <a:spAutoFit/>
            <a:scene3d>
              <a:camera prst="orthographicFront"/>
              <a:lightRig rig="threePt" dir="t"/>
            </a:scene3d>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4000" b="1" u="none" strike="noStrike" kern="1200" cap="none" spc="0" normalizeH="0" baseline="0" noProof="0" dirty="0">
                <a:ln w="10160">
                  <a:solidFill>
                    <a:schemeClr val="bg1"/>
                  </a:solidFill>
                  <a:prstDash val="solid"/>
                </a:ln>
                <a:solidFill>
                  <a:srgbClr val="8CC345"/>
                </a:solidFill>
                <a:effectLst>
                  <a:outerShdw blurRad="38100" dist="22860" dir="5400000" algn="tl" rotWithShape="0">
                    <a:srgbClr val="000000">
                      <a:alpha val="30000"/>
                    </a:srgbClr>
                  </a:outerShdw>
                </a:effectLst>
                <a:uLnTx/>
                <a:uFillTx/>
                <a:cs typeface="+mn-ea"/>
                <a:sym typeface="+mn-lt"/>
              </a:rPr>
              <a:t>政策分析</a:t>
            </a:r>
          </a:p>
        </p:txBody>
      </p:sp>
      <p:pic>
        <p:nvPicPr>
          <p:cNvPr id="10" name="图片 9">
            <a:extLst>
              <a:ext uri="{FF2B5EF4-FFF2-40B4-BE49-F238E27FC236}">
                <a16:creationId xmlns:a16="http://schemas.microsoft.com/office/drawing/2014/main" id="{DEBBC571-EDF7-C54A-3DCF-7AC625AC8941}"/>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7909560" y="37413"/>
            <a:ext cx="1211580" cy="403860"/>
          </a:xfrm>
          <a:prstGeom prst="rect">
            <a:avLst/>
          </a:prstGeom>
        </p:spPr>
      </p:pic>
      <p:pic>
        <p:nvPicPr>
          <p:cNvPr id="11" name="图片 10">
            <a:extLst>
              <a:ext uri="{FF2B5EF4-FFF2-40B4-BE49-F238E27FC236}">
                <a16:creationId xmlns:a16="http://schemas.microsoft.com/office/drawing/2014/main" id="{26551980-10E5-6DB2-F09C-227522213579}"/>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233" y="4049582"/>
            <a:ext cx="1082721" cy="1082721"/>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hasCustomPrompt="1"/>
          </p:nvPr>
        </p:nvSpPr>
        <p:spPr>
          <a:xfrm>
            <a:off x="628650" y="273844"/>
            <a:ext cx="5800725" cy="4358879"/>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500"/>
            </a:lvl1pPr>
          </a:lstStyle>
          <a:p>
            <a:r>
              <a:rPr lang="zh-CN" altLang="en-US"/>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4" name="Content Placeholder 3"/>
          <p:cNvSpPr>
            <a:spLocks noGrp="1"/>
          </p:cNvSpPr>
          <p:nvPr>
            <p:ph sz="half" idx="2"/>
          </p:nvPr>
        </p:nvSpPr>
        <p:spPr>
          <a:xfrm>
            <a:off x="629842" y="1878806"/>
            <a:ext cx="3868340"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任意多边形 10">
            <a:extLst>
              <a:ext uri="{FF2B5EF4-FFF2-40B4-BE49-F238E27FC236}">
                <a16:creationId xmlns:a16="http://schemas.microsoft.com/office/drawing/2014/main" id="{1540A5AE-DDAF-781F-5474-D925AC7E93C1}"/>
              </a:ext>
            </a:extLst>
          </p:cNvPr>
          <p:cNvSpPr/>
          <p:nvPr userDrawn="1"/>
        </p:nvSpPr>
        <p:spPr>
          <a:xfrm>
            <a:off x="1681888" y="2508144"/>
            <a:ext cx="447675" cy="492593"/>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1" fmla="*/ 0 w 576263"/>
              <a:gd name="connsiteY0-2" fmla="*/ 0 h 547688"/>
              <a:gd name="connsiteX1-3" fmla="*/ 566738 w 576263"/>
              <a:gd name="connsiteY1-4" fmla="*/ 547688 h 547688"/>
              <a:gd name="connsiteX2-5" fmla="*/ 576263 w 576263"/>
              <a:gd name="connsiteY2-6" fmla="*/ 0 h 547688"/>
              <a:gd name="connsiteX3-7" fmla="*/ 0 w 576263"/>
              <a:gd name="connsiteY3-8" fmla="*/ 0 h 547688"/>
              <a:gd name="connsiteX0-9" fmla="*/ 0 w 576263"/>
              <a:gd name="connsiteY0-10" fmla="*/ 0 h 571500"/>
              <a:gd name="connsiteX1-11" fmla="*/ 566738 w 576263"/>
              <a:gd name="connsiteY1-12" fmla="*/ 571500 h 571500"/>
              <a:gd name="connsiteX2-13" fmla="*/ 576263 w 576263"/>
              <a:gd name="connsiteY2-14" fmla="*/ 0 h 571500"/>
              <a:gd name="connsiteX3-15" fmla="*/ 0 w 576263"/>
              <a:gd name="connsiteY3-16" fmla="*/ 0 h 571500"/>
              <a:gd name="connsiteX0-17" fmla="*/ 0 w 576263"/>
              <a:gd name="connsiteY0-18" fmla="*/ 0 h 576263"/>
              <a:gd name="connsiteX1-19" fmla="*/ 571335 w 576263"/>
              <a:gd name="connsiteY1-20" fmla="*/ 576263 h 576263"/>
              <a:gd name="connsiteX2-21" fmla="*/ 576263 w 576263"/>
              <a:gd name="connsiteY2-22" fmla="*/ 0 h 576263"/>
              <a:gd name="connsiteX3-23" fmla="*/ 0 w 576263"/>
              <a:gd name="connsiteY3-24" fmla="*/ 0 h 576263"/>
              <a:gd name="connsiteX0-25" fmla="*/ 0 w 576448"/>
              <a:gd name="connsiteY0-26" fmla="*/ 0 h 576263"/>
              <a:gd name="connsiteX1-27" fmla="*/ 575933 w 576448"/>
              <a:gd name="connsiteY1-28" fmla="*/ 576263 h 576263"/>
              <a:gd name="connsiteX2-29" fmla="*/ 576263 w 576448"/>
              <a:gd name="connsiteY2-30" fmla="*/ 0 h 576263"/>
              <a:gd name="connsiteX3-31" fmla="*/ 0 w 576448"/>
              <a:gd name="connsiteY3-32" fmla="*/ 0 h 576263"/>
            </a:gdLst>
            <a:ahLst/>
            <a:cxnLst>
              <a:cxn ang="0">
                <a:pos x="connsiteX0-1" y="connsiteY0-2"/>
              </a:cxn>
              <a:cxn ang="0">
                <a:pos x="connsiteX1-3" y="connsiteY1-4"/>
              </a:cxn>
              <a:cxn ang="0">
                <a:pos x="connsiteX2-5" y="connsiteY2-6"/>
              </a:cxn>
              <a:cxn ang="0">
                <a:pos x="connsiteX3-7" y="connsiteY3-8"/>
              </a:cxn>
            </a:cxnLst>
            <a:rect l="l" t="t" r="r" b="b"/>
            <a:pathLst>
              <a:path w="576448" h="576263">
                <a:moveTo>
                  <a:pt x="0" y="0"/>
                </a:moveTo>
                <a:lnTo>
                  <a:pt x="575933" y="576263"/>
                </a:lnTo>
                <a:cubicBezTo>
                  <a:pt x="577576" y="384175"/>
                  <a:pt x="574620" y="192088"/>
                  <a:pt x="576263" y="0"/>
                </a:cubicBezTo>
                <a:lnTo>
                  <a:pt x="0" y="0"/>
                </a:lnTo>
                <a:close/>
              </a:path>
            </a:pathLst>
          </a:cu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6" name="矩形 5">
            <a:extLst>
              <a:ext uri="{FF2B5EF4-FFF2-40B4-BE49-F238E27FC236}">
                <a16:creationId xmlns:a16="http://schemas.microsoft.com/office/drawing/2014/main" id="{79047EF8-E880-CF94-0296-84C0DDAF21B1}"/>
              </a:ext>
            </a:extLst>
          </p:cNvPr>
          <p:cNvSpPr/>
          <p:nvPr userDrawn="1"/>
        </p:nvSpPr>
        <p:spPr>
          <a:xfrm>
            <a:off x="2124075" y="2510849"/>
            <a:ext cx="7019925" cy="492919"/>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5000" tIns="0" rIns="135000" bIns="0" anchor="ctr"/>
          <a:lstStyle/>
          <a:p>
            <a:pPr algn="ctr">
              <a:defRPr/>
            </a:pPr>
            <a:r>
              <a:rPr lang="en-US" altLang="zh-CN"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感谢关注！</a:t>
            </a:r>
            <a:endParaRPr lang="zh-CN" altLang="en-US"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cs typeface="Meiryo" panose="020B0604030504040204" pitchFamily="34" charset="-128"/>
              <a:sym typeface="+mn-ea"/>
            </a:endParaRPr>
          </a:p>
        </p:txBody>
      </p:sp>
      <p:sp>
        <p:nvSpPr>
          <p:cNvPr id="7" name="矩形 6">
            <a:extLst>
              <a:ext uri="{FF2B5EF4-FFF2-40B4-BE49-F238E27FC236}">
                <a16:creationId xmlns:a16="http://schemas.microsoft.com/office/drawing/2014/main" id="{7E721A1B-940A-2BE7-2308-925AF70D3928}"/>
              </a:ext>
            </a:extLst>
          </p:cNvPr>
          <p:cNvSpPr/>
          <p:nvPr userDrawn="1"/>
        </p:nvSpPr>
        <p:spPr>
          <a:xfrm>
            <a:off x="1" y="1935019"/>
            <a:ext cx="6984207" cy="581458"/>
          </a:xfrm>
          <a:prstGeom prst="rect">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en-US" altLang="zh-CN" sz="32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 </a:t>
            </a:r>
            <a:r>
              <a:rPr lang="zh-CN" altLang="en-US" sz="2800" spc="150" dirty="0">
                <a:solidFill>
                  <a:srgbClr val="FFFFFF"/>
                </a:solidFill>
                <a:effectLst>
                  <a:outerShdw blurRad="50800" dist="38100" dir="8100000" algn="tr" rotWithShape="0">
                    <a:prstClr val="black">
                      <a:alpha val="40000"/>
                    </a:prstClr>
                  </a:outerShdw>
                </a:effectLst>
                <a:latin typeface="微软雅黑" panose="020B0503020204020204" pitchFamily="34" charset="-122"/>
                <a:ea typeface="微软雅黑" panose="020B0503020204020204" pitchFamily="34" charset="-122"/>
                <a:sym typeface="+mn-ea"/>
              </a:rPr>
              <a:t>更多内容敬请关注乘联分会官网及公众号</a:t>
            </a:r>
          </a:p>
        </p:txBody>
      </p:sp>
      <p:sp>
        <p:nvSpPr>
          <p:cNvPr id="8" name="直角三角形 7">
            <a:extLst>
              <a:ext uri="{FF2B5EF4-FFF2-40B4-BE49-F238E27FC236}">
                <a16:creationId xmlns:a16="http://schemas.microsoft.com/office/drawing/2014/main" id="{2AC46E37-4D3B-28F4-F327-CA61D1B9B737}"/>
              </a:ext>
            </a:extLst>
          </p:cNvPr>
          <p:cNvSpPr/>
          <p:nvPr userDrawn="1"/>
        </p:nvSpPr>
        <p:spPr>
          <a:xfrm>
            <a:off x="6984207" y="1931989"/>
            <a:ext cx="640276" cy="584488"/>
          </a:xfrm>
          <a:prstGeom prst="rtTriangle">
            <a:avLst/>
          </a:prstGeom>
          <a:solidFill>
            <a:srgbClr val="159EBE"/>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9" name="文本框 8">
            <a:extLst>
              <a:ext uri="{FF2B5EF4-FFF2-40B4-BE49-F238E27FC236}">
                <a16:creationId xmlns:a16="http://schemas.microsoft.com/office/drawing/2014/main" id="{B97ED0E1-AC66-1EE4-2C0A-42A250208B22}"/>
              </a:ext>
            </a:extLst>
          </p:cNvPr>
          <p:cNvSpPr txBox="1"/>
          <p:nvPr userDrawn="1"/>
        </p:nvSpPr>
        <p:spPr>
          <a:xfrm>
            <a:off x="2458085" y="1030605"/>
            <a:ext cx="104457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021-52680968</a:t>
            </a:r>
          </a:p>
        </p:txBody>
      </p:sp>
      <p:sp>
        <p:nvSpPr>
          <p:cNvPr id="10" name="文本框 9">
            <a:extLst>
              <a:ext uri="{FF2B5EF4-FFF2-40B4-BE49-F238E27FC236}">
                <a16:creationId xmlns:a16="http://schemas.microsoft.com/office/drawing/2014/main" id="{E3E21181-B7D7-C9B7-4243-EC1B9A98A91E}"/>
              </a:ext>
            </a:extLst>
          </p:cNvPr>
          <p:cNvSpPr txBox="1"/>
          <p:nvPr userDrawn="1"/>
        </p:nvSpPr>
        <p:spPr>
          <a:xfrm>
            <a:off x="2465070" y="1252220"/>
            <a:ext cx="194881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cpcanews@sxtauto.com.cn</a:t>
            </a:r>
          </a:p>
        </p:txBody>
      </p:sp>
      <p:sp>
        <p:nvSpPr>
          <p:cNvPr id="13" name="文本框 12">
            <a:extLst>
              <a:ext uri="{FF2B5EF4-FFF2-40B4-BE49-F238E27FC236}">
                <a16:creationId xmlns:a16="http://schemas.microsoft.com/office/drawing/2014/main" id="{62F255DD-558A-C8D4-21BE-41F281AA1709}"/>
              </a:ext>
            </a:extLst>
          </p:cNvPr>
          <p:cNvSpPr txBox="1"/>
          <p:nvPr userDrawn="1"/>
        </p:nvSpPr>
        <p:spPr>
          <a:xfrm>
            <a:off x="2475230" y="1474470"/>
            <a:ext cx="1442720"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www.cpcaauto.com</a:t>
            </a:r>
          </a:p>
        </p:txBody>
      </p:sp>
      <p:cxnSp>
        <p:nvCxnSpPr>
          <p:cNvPr id="14" name="直接连接符 13">
            <a:extLst>
              <a:ext uri="{FF2B5EF4-FFF2-40B4-BE49-F238E27FC236}">
                <a16:creationId xmlns:a16="http://schemas.microsoft.com/office/drawing/2014/main" id="{BB29D79A-9499-144D-E641-1B7617AE94D4}"/>
              </a:ext>
            </a:extLst>
          </p:cNvPr>
          <p:cNvCxnSpPr/>
          <p:nvPr userDrawn="1"/>
        </p:nvCxnSpPr>
        <p:spPr>
          <a:xfrm>
            <a:off x="5897245" y="83439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15" name="Freeform 51">
            <a:extLst>
              <a:ext uri="{FF2B5EF4-FFF2-40B4-BE49-F238E27FC236}">
                <a16:creationId xmlns:a16="http://schemas.microsoft.com/office/drawing/2014/main" id="{87862413-2BB0-7CA3-9FD0-761947A67F97}"/>
              </a:ext>
            </a:extLst>
          </p:cNvPr>
          <p:cNvSpPr>
            <a:spLocks noChangeArrowheads="1"/>
          </p:cNvSpPr>
          <p:nvPr userDrawn="1"/>
        </p:nvSpPr>
        <p:spPr bwMode="auto">
          <a:xfrm>
            <a:off x="2238375" y="1297305"/>
            <a:ext cx="208280" cy="158115"/>
          </a:xfrm>
          <a:custGeom>
            <a:avLst/>
            <a:gdLst>
              <a:gd name="T0" fmla="*/ 8120 w 461"/>
              <a:gd name="T1" fmla="*/ 12182 h 285"/>
              <a:gd name="T2" fmla="*/ 8120 w 461"/>
              <a:gd name="T3" fmla="*/ 12182 h 285"/>
              <a:gd name="T4" fmla="*/ 91576 w 461"/>
              <a:gd name="T5" fmla="*/ 56398 h 285"/>
              <a:gd name="T6" fmla="*/ 104207 w 461"/>
              <a:gd name="T7" fmla="*/ 60008 h 285"/>
              <a:gd name="T8" fmla="*/ 111876 w 461"/>
              <a:gd name="T9" fmla="*/ 56398 h 285"/>
              <a:gd name="T10" fmla="*/ 195783 w 461"/>
              <a:gd name="T11" fmla="*/ 12182 h 285"/>
              <a:gd name="T12" fmla="*/ 199843 w 461"/>
              <a:gd name="T13" fmla="*/ 0 h 285"/>
              <a:gd name="T14" fmla="*/ 8120 w 461"/>
              <a:gd name="T15" fmla="*/ 0 h 285"/>
              <a:gd name="T16" fmla="*/ 8120 w 461"/>
              <a:gd name="T17" fmla="*/ 12182 h 285"/>
              <a:gd name="T18" fmla="*/ 199843 w 461"/>
              <a:gd name="T19" fmla="*/ 36095 h 285"/>
              <a:gd name="T20" fmla="*/ 199843 w 461"/>
              <a:gd name="T21" fmla="*/ 36095 h 285"/>
              <a:gd name="T22" fmla="*/ 111876 w 461"/>
              <a:gd name="T23" fmla="*/ 80311 h 285"/>
              <a:gd name="T24" fmla="*/ 104207 w 461"/>
              <a:gd name="T25" fmla="*/ 80311 h 285"/>
              <a:gd name="T26" fmla="*/ 91576 w 461"/>
              <a:gd name="T27" fmla="*/ 80311 h 285"/>
              <a:gd name="T28" fmla="*/ 8120 w 461"/>
              <a:gd name="T29" fmla="*/ 36095 h 285"/>
              <a:gd name="T30" fmla="*/ 4060 w 461"/>
              <a:gd name="T31" fmla="*/ 36095 h 285"/>
              <a:gd name="T32" fmla="*/ 4060 w 461"/>
              <a:gd name="T33" fmla="*/ 120015 h 285"/>
              <a:gd name="T34" fmla="*/ 15789 w 461"/>
              <a:gd name="T35" fmla="*/ 128137 h 285"/>
              <a:gd name="T36" fmla="*/ 191723 w 461"/>
              <a:gd name="T37" fmla="*/ 128137 h 285"/>
              <a:gd name="T38" fmla="*/ 203903 w 461"/>
              <a:gd name="T39" fmla="*/ 120015 h 285"/>
              <a:gd name="T40" fmla="*/ 203903 w 461"/>
              <a:gd name="T41" fmla="*/ 36095 h 285"/>
              <a:gd name="T42" fmla="*/ 199843 w 461"/>
              <a:gd name="T43" fmla="*/ 36095 h 285"/>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461" h="285">
                <a:moveTo>
                  <a:pt x="18" y="27"/>
                </a:moveTo>
                <a:lnTo>
                  <a:pt x="18" y="27"/>
                </a:lnTo>
                <a:cubicBezTo>
                  <a:pt x="35" y="35"/>
                  <a:pt x="203" y="125"/>
                  <a:pt x="203" y="125"/>
                </a:cubicBezTo>
                <a:cubicBezTo>
                  <a:pt x="212" y="133"/>
                  <a:pt x="221" y="133"/>
                  <a:pt x="231" y="133"/>
                </a:cubicBezTo>
                <a:cubicBezTo>
                  <a:pt x="239" y="133"/>
                  <a:pt x="248" y="133"/>
                  <a:pt x="248" y="125"/>
                </a:cubicBezTo>
                <a:cubicBezTo>
                  <a:pt x="256" y="125"/>
                  <a:pt x="425" y="35"/>
                  <a:pt x="434" y="27"/>
                </a:cubicBezTo>
                <a:cubicBezTo>
                  <a:pt x="452" y="18"/>
                  <a:pt x="460" y="0"/>
                  <a:pt x="443" y="0"/>
                </a:cubicBezTo>
                <a:cubicBezTo>
                  <a:pt x="18" y="0"/>
                  <a:pt x="18" y="0"/>
                  <a:pt x="18" y="0"/>
                </a:cubicBezTo>
                <a:cubicBezTo>
                  <a:pt x="0" y="0"/>
                  <a:pt x="9" y="18"/>
                  <a:pt x="18" y="27"/>
                </a:cubicBezTo>
                <a:close/>
                <a:moveTo>
                  <a:pt x="443" y="80"/>
                </a:moveTo>
                <a:lnTo>
                  <a:pt x="443" y="80"/>
                </a:lnTo>
                <a:cubicBezTo>
                  <a:pt x="434" y="80"/>
                  <a:pt x="256" y="169"/>
                  <a:pt x="248" y="178"/>
                </a:cubicBezTo>
                <a:cubicBezTo>
                  <a:pt x="248" y="178"/>
                  <a:pt x="239" y="178"/>
                  <a:pt x="231" y="178"/>
                </a:cubicBezTo>
                <a:cubicBezTo>
                  <a:pt x="221" y="178"/>
                  <a:pt x="212" y="178"/>
                  <a:pt x="203" y="178"/>
                </a:cubicBezTo>
                <a:cubicBezTo>
                  <a:pt x="194" y="169"/>
                  <a:pt x="27" y="80"/>
                  <a:pt x="18" y="80"/>
                </a:cubicBezTo>
                <a:cubicBezTo>
                  <a:pt x="9" y="72"/>
                  <a:pt x="9" y="80"/>
                  <a:pt x="9" y="80"/>
                </a:cubicBezTo>
                <a:cubicBezTo>
                  <a:pt x="9" y="88"/>
                  <a:pt x="9" y="266"/>
                  <a:pt x="9" y="266"/>
                </a:cubicBezTo>
                <a:cubicBezTo>
                  <a:pt x="9" y="275"/>
                  <a:pt x="18" y="284"/>
                  <a:pt x="35" y="284"/>
                </a:cubicBezTo>
                <a:cubicBezTo>
                  <a:pt x="425" y="284"/>
                  <a:pt x="425" y="284"/>
                  <a:pt x="425" y="284"/>
                </a:cubicBezTo>
                <a:cubicBezTo>
                  <a:pt x="443" y="284"/>
                  <a:pt x="452" y="275"/>
                  <a:pt x="452" y="266"/>
                </a:cubicBezTo>
                <a:cubicBezTo>
                  <a:pt x="452" y="266"/>
                  <a:pt x="452" y="88"/>
                  <a:pt x="452" y="80"/>
                </a:cubicBezTo>
                <a:cubicBezTo>
                  <a:pt x="452" y="80"/>
                  <a:pt x="452" y="72"/>
                  <a:pt x="443" y="80"/>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grpSp>
        <p:nvGrpSpPr>
          <p:cNvPr id="16" name="Group 20">
            <a:extLst>
              <a:ext uri="{FF2B5EF4-FFF2-40B4-BE49-F238E27FC236}">
                <a16:creationId xmlns:a16="http://schemas.microsoft.com/office/drawing/2014/main" id="{9A63AE0B-0B28-51EA-9056-79D288A3EF33}"/>
              </a:ext>
            </a:extLst>
          </p:cNvPr>
          <p:cNvGrpSpPr>
            <a:grpSpLocks noChangeAspect="1"/>
          </p:cNvGrpSpPr>
          <p:nvPr userDrawn="1"/>
        </p:nvGrpSpPr>
        <p:grpSpPr bwMode="auto">
          <a:xfrm>
            <a:off x="5194935" y="978535"/>
            <a:ext cx="586740" cy="508000"/>
            <a:chOff x="1536" y="46"/>
            <a:chExt cx="4737" cy="4097"/>
          </a:xfrm>
          <a:solidFill>
            <a:srgbClr val="159EBE"/>
          </a:solidFill>
        </p:grpSpPr>
        <p:sp>
          <p:nvSpPr>
            <p:cNvPr id="17" name="Freeform 22">
              <a:extLst>
                <a:ext uri="{FF2B5EF4-FFF2-40B4-BE49-F238E27FC236}">
                  <a16:creationId xmlns:a16="http://schemas.microsoft.com/office/drawing/2014/main" id="{DD9B556E-6F46-D545-7922-4B1296FC8146}"/>
                </a:ext>
              </a:extLst>
            </p:cNvPr>
            <p:cNvSpPr>
              <a:spLocks noEditPoints="1"/>
            </p:cNvSpPr>
            <p:nvPr/>
          </p:nvSpPr>
          <p:spPr bwMode="auto">
            <a:xfrm>
              <a:off x="3565" y="1576"/>
              <a:ext cx="2708" cy="2567"/>
            </a:xfrm>
            <a:custGeom>
              <a:avLst/>
              <a:gdLst>
                <a:gd name="T0" fmla="*/ 1163 w 1417"/>
                <a:gd name="T1" fmla="*/ 1343 h 1343"/>
                <a:gd name="T2" fmla="*/ 1096 w 1417"/>
                <a:gd name="T3" fmla="*/ 1277 h 1343"/>
                <a:gd name="T4" fmla="*/ 984 w 1417"/>
                <a:gd name="T5" fmla="*/ 1197 h 1343"/>
                <a:gd name="T6" fmla="*/ 912 w 1417"/>
                <a:gd name="T7" fmla="*/ 1192 h 1343"/>
                <a:gd name="T8" fmla="*/ 906 w 1417"/>
                <a:gd name="T9" fmla="*/ 1193 h 1343"/>
                <a:gd name="T10" fmla="*/ 671 w 1417"/>
                <a:gd name="T11" fmla="*/ 1200 h 1343"/>
                <a:gd name="T12" fmla="*/ 473 w 1417"/>
                <a:gd name="T13" fmla="*/ 1164 h 1343"/>
                <a:gd name="T14" fmla="*/ 242 w 1417"/>
                <a:gd name="T15" fmla="*/ 1048 h 1343"/>
                <a:gd name="T16" fmla="*/ 84 w 1417"/>
                <a:gd name="T17" fmla="*/ 873 h 1343"/>
                <a:gd name="T18" fmla="*/ 24 w 1417"/>
                <a:gd name="T19" fmla="*/ 734 h 1343"/>
                <a:gd name="T20" fmla="*/ 7 w 1417"/>
                <a:gd name="T21" fmla="*/ 555 h 1343"/>
                <a:gd name="T22" fmla="*/ 112 w 1417"/>
                <a:gd name="T23" fmla="*/ 288 h 1343"/>
                <a:gd name="T24" fmla="*/ 395 w 1417"/>
                <a:gd name="T25" fmla="*/ 66 h 1343"/>
                <a:gd name="T26" fmla="*/ 585 w 1417"/>
                <a:gd name="T27" fmla="*/ 14 h 1343"/>
                <a:gd name="T28" fmla="*/ 703 w 1417"/>
                <a:gd name="T29" fmla="*/ 1 h 1343"/>
                <a:gd name="T30" fmla="*/ 917 w 1417"/>
                <a:gd name="T31" fmla="*/ 29 h 1343"/>
                <a:gd name="T32" fmla="*/ 1283 w 1417"/>
                <a:gd name="T33" fmla="*/ 256 h 1343"/>
                <a:gd name="T34" fmla="*/ 1394 w 1417"/>
                <a:gd name="T35" fmla="*/ 463 h 1343"/>
                <a:gd name="T36" fmla="*/ 1415 w 1417"/>
                <a:gd name="T37" fmla="*/ 610 h 1343"/>
                <a:gd name="T38" fmla="*/ 1305 w 1417"/>
                <a:gd name="T39" fmla="*/ 917 h 1343"/>
                <a:gd name="T40" fmla="*/ 1215 w 1417"/>
                <a:gd name="T41" fmla="*/ 1008 h 1343"/>
                <a:gd name="T42" fmla="*/ 1152 w 1417"/>
                <a:gd name="T43" fmla="*/ 1139 h 1343"/>
                <a:gd name="T44" fmla="*/ 1153 w 1417"/>
                <a:gd name="T45" fmla="*/ 1245 h 1343"/>
                <a:gd name="T46" fmla="*/ 1165 w 1417"/>
                <a:gd name="T47" fmla="*/ 1309 h 1343"/>
                <a:gd name="T48" fmla="*/ 1169 w 1417"/>
                <a:gd name="T49" fmla="*/ 1340 h 1343"/>
                <a:gd name="T50" fmla="*/ 1163 w 1417"/>
                <a:gd name="T51" fmla="*/ 1343 h 1343"/>
                <a:gd name="T52" fmla="*/ 868 w 1417"/>
                <a:gd name="T53" fmla="*/ 399 h 1343"/>
                <a:gd name="T54" fmla="*/ 977 w 1417"/>
                <a:gd name="T55" fmla="*/ 509 h 1343"/>
                <a:gd name="T56" fmla="*/ 1088 w 1417"/>
                <a:gd name="T57" fmla="*/ 402 h 1343"/>
                <a:gd name="T58" fmla="*/ 978 w 1417"/>
                <a:gd name="T59" fmla="*/ 288 h 1343"/>
                <a:gd name="T60" fmla="*/ 868 w 1417"/>
                <a:gd name="T61" fmla="*/ 399 h 1343"/>
                <a:gd name="T62" fmla="*/ 485 w 1417"/>
                <a:gd name="T63" fmla="*/ 285 h 1343"/>
                <a:gd name="T64" fmla="*/ 372 w 1417"/>
                <a:gd name="T65" fmla="*/ 392 h 1343"/>
                <a:gd name="T66" fmla="*/ 481 w 1417"/>
                <a:gd name="T67" fmla="*/ 503 h 1343"/>
                <a:gd name="T68" fmla="*/ 595 w 1417"/>
                <a:gd name="T69" fmla="*/ 395 h 1343"/>
                <a:gd name="T70" fmla="*/ 485 w 1417"/>
                <a:gd name="T71" fmla="*/ 285 h 13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417" h="1343">
                  <a:moveTo>
                    <a:pt x="1163" y="1343"/>
                  </a:moveTo>
                  <a:cubicBezTo>
                    <a:pt x="1141" y="1321"/>
                    <a:pt x="1118" y="1298"/>
                    <a:pt x="1096" y="1277"/>
                  </a:cubicBezTo>
                  <a:cubicBezTo>
                    <a:pt x="1062" y="1245"/>
                    <a:pt x="1029" y="1212"/>
                    <a:pt x="984" y="1197"/>
                  </a:cubicBezTo>
                  <a:cubicBezTo>
                    <a:pt x="962" y="1189"/>
                    <a:pt x="936" y="1193"/>
                    <a:pt x="912" y="1192"/>
                  </a:cubicBezTo>
                  <a:cubicBezTo>
                    <a:pt x="910" y="1192"/>
                    <a:pt x="908" y="1193"/>
                    <a:pt x="906" y="1193"/>
                  </a:cubicBezTo>
                  <a:cubicBezTo>
                    <a:pt x="828" y="1195"/>
                    <a:pt x="749" y="1203"/>
                    <a:pt x="671" y="1200"/>
                  </a:cubicBezTo>
                  <a:cubicBezTo>
                    <a:pt x="604" y="1197"/>
                    <a:pt x="538" y="1184"/>
                    <a:pt x="473" y="1164"/>
                  </a:cubicBezTo>
                  <a:cubicBezTo>
                    <a:pt x="389" y="1139"/>
                    <a:pt x="311" y="1100"/>
                    <a:pt x="242" y="1048"/>
                  </a:cubicBezTo>
                  <a:cubicBezTo>
                    <a:pt x="179" y="1000"/>
                    <a:pt x="125" y="943"/>
                    <a:pt x="84" y="873"/>
                  </a:cubicBezTo>
                  <a:cubicBezTo>
                    <a:pt x="58" y="829"/>
                    <a:pt x="38" y="783"/>
                    <a:pt x="24" y="734"/>
                  </a:cubicBezTo>
                  <a:cubicBezTo>
                    <a:pt x="7" y="676"/>
                    <a:pt x="0" y="615"/>
                    <a:pt x="7" y="555"/>
                  </a:cubicBezTo>
                  <a:cubicBezTo>
                    <a:pt x="19" y="457"/>
                    <a:pt x="52" y="367"/>
                    <a:pt x="112" y="288"/>
                  </a:cubicBezTo>
                  <a:cubicBezTo>
                    <a:pt x="186" y="188"/>
                    <a:pt x="281" y="115"/>
                    <a:pt x="395" y="66"/>
                  </a:cubicBezTo>
                  <a:cubicBezTo>
                    <a:pt x="455" y="40"/>
                    <a:pt x="518" y="21"/>
                    <a:pt x="585" y="14"/>
                  </a:cubicBezTo>
                  <a:cubicBezTo>
                    <a:pt x="624" y="10"/>
                    <a:pt x="664" y="0"/>
                    <a:pt x="703" y="1"/>
                  </a:cubicBezTo>
                  <a:cubicBezTo>
                    <a:pt x="775" y="4"/>
                    <a:pt x="846" y="11"/>
                    <a:pt x="917" y="29"/>
                  </a:cubicBezTo>
                  <a:cubicBezTo>
                    <a:pt x="1064" y="66"/>
                    <a:pt x="1185" y="143"/>
                    <a:pt x="1283" y="256"/>
                  </a:cubicBezTo>
                  <a:cubicBezTo>
                    <a:pt x="1336" y="316"/>
                    <a:pt x="1373" y="386"/>
                    <a:pt x="1394" y="463"/>
                  </a:cubicBezTo>
                  <a:cubicBezTo>
                    <a:pt x="1407" y="512"/>
                    <a:pt x="1417" y="560"/>
                    <a:pt x="1415" y="610"/>
                  </a:cubicBezTo>
                  <a:cubicBezTo>
                    <a:pt x="1409" y="723"/>
                    <a:pt x="1380" y="829"/>
                    <a:pt x="1305" y="917"/>
                  </a:cubicBezTo>
                  <a:cubicBezTo>
                    <a:pt x="1277" y="949"/>
                    <a:pt x="1247" y="980"/>
                    <a:pt x="1215" y="1008"/>
                  </a:cubicBezTo>
                  <a:cubicBezTo>
                    <a:pt x="1175" y="1043"/>
                    <a:pt x="1152" y="1085"/>
                    <a:pt x="1152" y="1139"/>
                  </a:cubicBezTo>
                  <a:cubicBezTo>
                    <a:pt x="1151" y="1174"/>
                    <a:pt x="1151" y="1209"/>
                    <a:pt x="1153" y="1245"/>
                  </a:cubicBezTo>
                  <a:cubicBezTo>
                    <a:pt x="1154" y="1266"/>
                    <a:pt x="1161" y="1287"/>
                    <a:pt x="1165" y="1309"/>
                  </a:cubicBezTo>
                  <a:cubicBezTo>
                    <a:pt x="1167" y="1319"/>
                    <a:pt x="1168" y="1329"/>
                    <a:pt x="1169" y="1340"/>
                  </a:cubicBezTo>
                  <a:cubicBezTo>
                    <a:pt x="1167" y="1341"/>
                    <a:pt x="1165" y="1342"/>
                    <a:pt x="1163" y="1343"/>
                  </a:cubicBezTo>
                  <a:close/>
                  <a:moveTo>
                    <a:pt x="868" y="399"/>
                  </a:moveTo>
                  <a:cubicBezTo>
                    <a:pt x="868" y="463"/>
                    <a:pt x="919" y="510"/>
                    <a:pt x="977" y="509"/>
                  </a:cubicBezTo>
                  <a:cubicBezTo>
                    <a:pt x="1039" y="509"/>
                    <a:pt x="1087" y="469"/>
                    <a:pt x="1088" y="402"/>
                  </a:cubicBezTo>
                  <a:cubicBezTo>
                    <a:pt x="1090" y="331"/>
                    <a:pt x="1036" y="289"/>
                    <a:pt x="978" y="288"/>
                  </a:cubicBezTo>
                  <a:cubicBezTo>
                    <a:pt x="921" y="287"/>
                    <a:pt x="868" y="334"/>
                    <a:pt x="868" y="399"/>
                  </a:cubicBezTo>
                  <a:close/>
                  <a:moveTo>
                    <a:pt x="485" y="285"/>
                  </a:moveTo>
                  <a:cubicBezTo>
                    <a:pt x="420" y="279"/>
                    <a:pt x="373" y="336"/>
                    <a:pt x="372" y="392"/>
                  </a:cubicBezTo>
                  <a:cubicBezTo>
                    <a:pt x="372" y="450"/>
                    <a:pt x="423" y="502"/>
                    <a:pt x="481" y="503"/>
                  </a:cubicBezTo>
                  <a:cubicBezTo>
                    <a:pt x="547" y="504"/>
                    <a:pt x="592" y="453"/>
                    <a:pt x="595" y="395"/>
                  </a:cubicBezTo>
                  <a:cubicBezTo>
                    <a:pt x="597" y="341"/>
                    <a:pt x="550" y="280"/>
                    <a:pt x="485" y="28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 name="Freeform 23">
              <a:extLst>
                <a:ext uri="{FF2B5EF4-FFF2-40B4-BE49-F238E27FC236}">
                  <a16:creationId xmlns:a16="http://schemas.microsoft.com/office/drawing/2014/main" id="{929CC2B5-9D0A-2C86-D8FA-74006443BD58}"/>
                </a:ext>
              </a:extLst>
            </p:cNvPr>
            <p:cNvSpPr/>
            <p:nvPr/>
          </p:nvSpPr>
          <p:spPr bwMode="auto">
            <a:xfrm>
              <a:off x="1536" y="46"/>
              <a:ext cx="3628" cy="3660"/>
            </a:xfrm>
            <a:custGeom>
              <a:avLst/>
              <a:gdLst>
                <a:gd name="T0" fmla="*/ 423 w 1899"/>
                <a:gd name="T1" fmla="*/ 1545 h 1914"/>
                <a:gd name="T2" fmla="*/ 537 w 1899"/>
                <a:gd name="T3" fmla="*/ 1495 h 1914"/>
                <a:gd name="T4" fmla="*/ 728 w 1899"/>
                <a:gd name="T5" fmla="*/ 1482 h 1914"/>
                <a:gd name="T6" fmla="*/ 835 w 1899"/>
                <a:gd name="T7" fmla="*/ 1500 h 1914"/>
                <a:gd name="T8" fmla="*/ 932 w 1899"/>
                <a:gd name="T9" fmla="*/ 1508 h 1914"/>
                <a:gd name="T10" fmla="*/ 952 w 1899"/>
                <a:gd name="T11" fmla="*/ 1533 h 1914"/>
                <a:gd name="T12" fmla="*/ 996 w 1899"/>
                <a:gd name="T13" fmla="*/ 1673 h 1914"/>
                <a:gd name="T14" fmla="*/ 977 w 1899"/>
                <a:gd name="T15" fmla="*/ 1674 h 1914"/>
                <a:gd name="T16" fmla="*/ 793 w 1899"/>
                <a:gd name="T17" fmla="*/ 1664 h 1914"/>
                <a:gd name="T18" fmla="*/ 702 w 1899"/>
                <a:gd name="T19" fmla="*/ 1645 h 1914"/>
                <a:gd name="T20" fmla="*/ 590 w 1899"/>
                <a:gd name="T21" fmla="*/ 1653 h 1914"/>
                <a:gd name="T22" fmla="*/ 407 w 1899"/>
                <a:gd name="T23" fmla="*/ 1757 h 1914"/>
                <a:gd name="T24" fmla="*/ 240 w 1899"/>
                <a:gd name="T25" fmla="*/ 1858 h 1914"/>
                <a:gd name="T26" fmla="*/ 142 w 1899"/>
                <a:gd name="T27" fmla="*/ 1914 h 1914"/>
                <a:gd name="T28" fmla="*/ 153 w 1899"/>
                <a:gd name="T29" fmla="*/ 1865 h 1914"/>
                <a:gd name="T30" fmla="*/ 221 w 1899"/>
                <a:gd name="T31" fmla="*/ 1644 h 1914"/>
                <a:gd name="T32" fmla="*/ 253 w 1899"/>
                <a:gd name="T33" fmla="*/ 1484 h 1914"/>
                <a:gd name="T34" fmla="*/ 192 w 1899"/>
                <a:gd name="T35" fmla="*/ 1342 h 1914"/>
                <a:gd name="T36" fmla="*/ 114 w 1899"/>
                <a:gd name="T37" fmla="*/ 1236 h 1914"/>
                <a:gd name="T38" fmla="*/ 35 w 1899"/>
                <a:gd name="T39" fmla="*/ 1066 h 1914"/>
                <a:gd name="T40" fmla="*/ 8 w 1899"/>
                <a:gd name="T41" fmla="*/ 935 h 1914"/>
                <a:gd name="T42" fmla="*/ 1 w 1899"/>
                <a:gd name="T43" fmla="*/ 822 h 1914"/>
                <a:gd name="T44" fmla="*/ 60 w 1899"/>
                <a:gd name="T45" fmla="*/ 549 h 1914"/>
                <a:gd name="T46" fmla="*/ 207 w 1899"/>
                <a:gd name="T47" fmla="*/ 321 h 1914"/>
                <a:gd name="T48" fmla="*/ 549 w 1899"/>
                <a:gd name="T49" fmla="*/ 82 h 1914"/>
                <a:gd name="T50" fmla="*/ 751 w 1899"/>
                <a:gd name="T51" fmla="*/ 22 h 1914"/>
                <a:gd name="T52" fmla="*/ 867 w 1899"/>
                <a:gd name="T53" fmla="*/ 7 h 1914"/>
                <a:gd name="T54" fmla="*/ 1002 w 1899"/>
                <a:gd name="T55" fmla="*/ 1 h 1914"/>
                <a:gd name="T56" fmla="*/ 1113 w 1899"/>
                <a:gd name="T57" fmla="*/ 14 h 1914"/>
                <a:gd name="T58" fmla="*/ 1208 w 1899"/>
                <a:gd name="T59" fmla="*/ 31 h 1914"/>
                <a:gd name="T60" fmla="*/ 1371 w 1899"/>
                <a:gd name="T61" fmla="*/ 84 h 1914"/>
                <a:gd name="T62" fmla="*/ 1548 w 1899"/>
                <a:gd name="T63" fmla="*/ 178 h 1914"/>
                <a:gd name="T64" fmla="*/ 1684 w 1899"/>
                <a:gd name="T65" fmla="*/ 291 h 1914"/>
                <a:gd name="T66" fmla="*/ 1863 w 1899"/>
                <a:gd name="T67" fmla="*/ 553 h 1914"/>
                <a:gd name="T68" fmla="*/ 1897 w 1899"/>
                <a:gd name="T69" fmla="*/ 652 h 1914"/>
                <a:gd name="T70" fmla="*/ 1898 w 1899"/>
                <a:gd name="T71" fmla="*/ 669 h 1914"/>
                <a:gd name="T72" fmla="*/ 1740 w 1899"/>
                <a:gd name="T73" fmla="*/ 669 h 1914"/>
                <a:gd name="T74" fmla="*/ 1724 w 1899"/>
                <a:gd name="T75" fmla="*/ 657 h 1914"/>
                <a:gd name="T76" fmla="*/ 1585 w 1899"/>
                <a:gd name="T77" fmla="*/ 427 h 1914"/>
                <a:gd name="T78" fmla="*/ 1322 w 1899"/>
                <a:gd name="T79" fmla="*/ 242 h 1914"/>
                <a:gd name="T80" fmla="*/ 1189 w 1899"/>
                <a:gd name="T81" fmla="*/ 198 h 1914"/>
                <a:gd name="T82" fmla="*/ 1037 w 1899"/>
                <a:gd name="T83" fmla="*/ 173 h 1914"/>
                <a:gd name="T84" fmla="*/ 910 w 1899"/>
                <a:gd name="T85" fmla="*/ 168 h 1914"/>
                <a:gd name="T86" fmla="*/ 658 w 1899"/>
                <a:gd name="T87" fmla="*/ 219 h 1914"/>
                <a:gd name="T88" fmla="*/ 347 w 1899"/>
                <a:gd name="T89" fmla="*/ 415 h 1914"/>
                <a:gd name="T90" fmla="*/ 199 w 1899"/>
                <a:gd name="T91" fmla="*/ 654 h 1914"/>
                <a:gd name="T92" fmla="*/ 174 w 1899"/>
                <a:gd name="T93" fmla="*/ 770 h 1914"/>
                <a:gd name="T94" fmla="*/ 168 w 1899"/>
                <a:gd name="T95" fmla="*/ 871 h 1914"/>
                <a:gd name="T96" fmla="*/ 203 w 1899"/>
                <a:gd name="T97" fmla="*/ 1041 h 1914"/>
                <a:gd name="T98" fmla="*/ 328 w 1899"/>
                <a:gd name="T99" fmla="*/ 1248 h 1914"/>
                <a:gd name="T100" fmla="*/ 410 w 1899"/>
                <a:gd name="T101" fmla="*/ 1382 h 1914"/>
                <a:gd name="T102" fmla="*/ 424 w 1899"/>
                <a:gd name="T103" fmla="*/ 1493 h 1914"/>
                <a:gd name="T104" fmla="*/ 423 w 1899"/>
                <a:gd name="T105" fmla="*/ 1545 h 19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899" h="1914">
                  <a:moveTo>
                    <a:pt x="423" y="1545"/>
                  </a:moveTo>
                  <a:cubicBezTo>
                    <a:pt x="464" y="1527"/>
                    <a:pt x="500" y="1510"/>
                    <a:pt x="537" y="1495"/>
                  </a:cubicBezTo>
                  <a:cubicBezTo>
                    <a:pt x="599" y="1472"/>
                    <a:pt x="662" y="1466"/>
                    <a:pt x="728" y="1482"/>
                  </a:cubicBezTo>
                  <a:cubicBezTo>
                    <a:pt x="763" y="1490"/>
                    <a:pt x="799" y="1495"/>
                    <a:pt x="835" y="1500"/>
                  </a:cubicBezTo>
                  <a:cubicBezTo>
                    <a:pt x="867" y="1504"/>
                    <a:pt x="900" y="1507"/>
                    <a:pt x="932" y="1508"/>
                  </a:cubicBezTo>
                  <a:cubicBezTo>
                    <a:pt x="951" y="1508"/>
                    <a:pt x="949" y="1524"/>
                    <a:pt x="952" y="1533"/>
                  </a:cubicBezTo>
                  <a:cubicBezTo>
                    <a:pt x="968" y="1579"/>
                    <a:pt x="981" y="1625"/>
                    <a:pt x="996" y="1673"/>
                  </a:cubicBezTo>
                  <a:cubicBezTo>
                    <a:pt x="991" y="1674"/>
                    <a:pt x="984" y="1675"/>
                    <a:pt x="977" y="1674"/>
                  </a:cubicBezTo>
                  <a:cubicBezTo>
                    <a:pt x="916" y="1671"/>
                    <a:pt x="854" y="1670"/>
                    <a:pt x="793" y="1664"/>
                  </a:cubicBezTo>
                  <a:cubicBezTo>
                    <a:pt x="762" y="1662"/>
                    <a:pt x="732" y="1650"/>
                    <a:pt x="702" y="1645"/>
                  </a:cubicBezTo>
                  <a:cubicBezTo>
                    <a:pt x="664" y="1638"/>
                    <a:pt x="627" y="1638"/>
                    <a:pt x="590" y="1653"/>
                  </a:cubicBezTo>
                  <a:cubicBezTo>
                    <a:pt x="524" y="1679"/>
                    <a:pt x="467" y="1720"/>
                    <a:pt x="407" y="1757"/>
                  </a:cubicBezTo>
                  <a:cubicBezTo>
                    <a:pt x="352" y="1791"/>
                    <a:pt x="296" y="1825"/>
                    <a:pt x="240" y="1858"/>
                  </a:cubicBezTo>
                  <a:cubicBezTo>
                    <a:pt x="209" y="1876"/>
                    <a:pt x="178" y="1894"/>
                    <a:pt x="142" y="1914"/>
                  </a:cubicBezTo>
                  <a:cubicBezTo>
                    <a:pt x="147" y="1894"/>
                    <a:pt x="149" y="1879"/>
                    <a:pt x="153" y="1865"/>
                  </a:cubicBezTo>
                  <a:cubicBezTo>
                    <a:pt x="176" y="1791"/>
                    <a:pt x="201" y="1718"/>
                    <a:pt x="221" y="1644"/>
                  </a:cubicBezTo>
                  <a:cubicBezTo>
                    <a:pt x="236" y="1591"/>
                    <a:pt x="251" y="1538"/>
                    <a:pt x="253" y="1484"/>
                  </a:cubicBezTo>
                  <a:cubicBezTo>
                    <a:pt x="256" y="1430"/>
                    <a:pt x="228" y="1384"/>
                    <a:pt x="192" y="1342"/>
                  </a:cubicBezTo>
                  <a:cubicBezTo>
                    <a:pt x="163" y="1309"/>
                    <a:pt x="135" y="1274"/>
                    <a:pt x="114" y="1236"/>
                  </a:cubicBezTo>
                  <a:cubicBezTo>
                    <a:pt x="84" y="1181"/>
                    <a:pt x="57" y="1124"/>
                    <a:pt x="35" y="1066"/>
                  </a:cubicBezTo>
                  <a:cubicBezTo>
                    <a:pt x="20" y="1024"/>
                    <a:pt x="14" y="979"/>
                    <a:pt x="8" y="935"/>
                  </a:cubicBezTo>
                  <a:cubicBezTo>
                    <a:pt x="3" y="897"/>
                    <a:pt x="0" y="859"/>
                    <a:pt x="1" y="822"/>
                  </a:cubicBezTo>
                  <a:cubicBezTo>
                    <a:pt x="3" y="727"/>
                    <a:pt x="23" y="636"/>
                    <a:pt x="60" y="549"/>
                  </a:cubicBezTo>
                  <a:cubicBezTo>
                    <a:pt x="96" y="464"/>
                    <a:pt x="146" y="389"/>
                    <a:pt x="207" y="321"/>
                  </a:cubicBezTo>
                  <a:cubicBezTo>
                    <a:pt x="302" y="213"/>
                    <a:pt x="419" y="137"/>
                    <a:pt x="549" y="82"/>
                  </a:cubicBezTo>
                  <a:cubicBezTo>
                    <a:pt x="614" y="55"/>
                    <a:pt x="681" y="31"/>
                    <a:pt x="751" y="22"/>
                  </a:cubicBezTo>
                  <a:cubicBezTo>
                    <a:pt x="790" y="17"/>
                    <a:pt x="828" y="10"/>
                    <a:pt x="867" y="7"/>
                  </a:cubicBezTo>
                  <a:cubicBezTo>
                    <a:pt x="912" y="3"/>
                    <a:pt x="957" y="0"/>
                    <a:pt x="1002" y="1"/>
                  </a:cubicBezTo>
                  <a:cubicBezTo>
                    <a:pt x="1039" y="2"/>
                    <a:pt x="1076" y="8"/>
                    <a:pt x="1113" y="14"/>
                  </a:cubicBezTo>
                  <a:cubicBezTo>
                    <a:pt x="1145" y="18"/>
                    <a:pt x="1177" y="23"/>
                    <a:pt x="1208" y="31"/>
                  </a:cubicBezTo>
                  <a:cubicBezTo>
                    <a:pt x="1263" y="47"/>
                    <a:pt x="1319" y="61"/>
                    <a:pt x="1371" y="84"/>
                  </a:cubicBezTo>
                  <a:cubicBezTo>
                    <a:pt x="1432" y="110"/>
                    <a:pt x="1493" y="141"/>
                    <a:pt x="1548" y="178"/>
                  </a:cubicBezTo>
                  <a:cubicBezTo>
                    <a:pt x="1597" y="210"/>
                    <a:pt x="1641" y="251"/>
                    <a:pt x="1684" y="291"/>
                  </a:cubicBezTo>
                  <a:cubicBezTo>
                    <a:pt x="1763" y="364"/>
                    <a:pt x="1820" y="454"/>
                    <a:pt x="1863" y="553"/>
                  </a:cubicBezTo>
                  <a:cubicBezTo>
                    <a:pt x="1877" y="585"/>
                    <a:pt x="1886" y="619"/>
                    <a:pt x="1897" y="652"/>
                  </a:cubicBezTo>
                  <a:cubicBezTo>
                    <a:pt x="1899" y="658"/>
                    <a:pt x="1898" y="665"/>
                    <a:pt x="1898" y="669"/>
                  </a:cubicBezTo>
                  <a:cubicBezTo>
                    <a:pt x="1844" y="669"/>
                    <a:pt x="1792" y="670"/>
                    <a:pt x="1740" y="669"/>
                  </a:cubicBezTo>
                  <a:cubicBezTo>
                    <a:pt x="1734" y="669"/>
                    <a:pt x="1726" y="662"/>
                    <a:pt x="1724" y="657"/>
                  </a:cubicBezTo>
                  <a:cubicBezTo>
                    <a:pt x="1692" y="572"/>
                    <a:pt x="1647" y="495"/>
                    <a:pt x="1585" y="427"/>
                  </a:cubicBezTo>
                  <a:cubicBezTo>
                    <a:pt x="1510" y="347"/>
                    <a:pt x="1422" y="286"/>
                    <a:pt x="1322" y="242"/>
                  </a:cubicBezTo>
                  <a:cubicBezTo>
                    <a:pt x="1279" y="224"/>
                    <a:pt x="1234" y="211"/>
                    <a:pt x="1189" y="198"/>
                  </a:cubicBezTo>
                  <a:cubicBezTo>
                    <a:pt x="1140" y="182"/>
                    <a:pt x="1089" y="174"/>
                    <a:pt x="1037" y="173"/>
                  </a:cubicBezTo>
                  <a:cubicBezTo>
                    <a:pt x="995" y="172"/>
                    <a:pt x="952" y="164"/>
                    <a:pt x="910" y="168"/>
                  </a:cubicBezTo>
                  <a:cubicBezTo>
                    <a:pt x="824" y="175"/>
                    <a:pt x="740" y="188"/>
                    <a:pt x="658" y="219"/>
                  </a:cubicBezTo>
                  <a:cubicBezTo>
                    <a:pt x="540" y="263"/>
                    <a:pt x="435" y="324"/>
                    <a:pt x="347" y="415"/>
                  </a:cubicBezTo>
                  <a:cubicBezTo>
                    <a:pt x="280" y="484"/>
                    <a:pt x="228" y="562"/>
                    <a:pt x="199" y="654"/>
                  </a:cubicBezTo>
                  <a:cubicBezTo>
                    <a:pt x="187" y="692"/>
                    <a:pt x="180" y="731"/>
                    <a:pt x="174" y="770"/>
                  </a:cubicBezTo>
                  <a:cubicBezTo>
                    <a:pt x="169" y="803"/>
                    <a:pt x="166" y="837"/>
                    <a:pt x="168" y="871"/>
                  </a:cubicBezTo>
                  <a:cubicBezTo>
                    <a:pt x="171" y="929"/>
                    <a:pt x="183" y="986"/>
                    <a:pt x="203" y="1041"/>
                  </a:cubicBezTo>
                  <a:cubicBezTo>
                    <a:pt x="232" y="1118"/>
                    <a:pt x="277" y="1184"/>
                    <a:pt x="328" y="1248"/>
                  </a:cubicBezTo>
                  <a:cubicBezTo>
                    <a:pt x="360" y="1288"/>
                    <a:pt x="386" y="1335"/>
                    <a:pt x="410" y="1382"/>
                  </a:cubicBezTo>
                  <a:cubicBezTo>
                    <a:pt x="427" y="1416"/>
                    <a:pt x="424" y="1455"/>
                    <a:pt x="424" y="1493"/>
                  </a:cubicBezTo>
                  <a:cubicBezTo>
                    <a:pt x="423" y="1510"/>
                    <a:pt x="423" y="1526"/>
                    <a:pt x="423" y="1545"/>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 name="Freeform 24">
              <a:extLst>
                <a:ext uri="{FF2B5EF4-FFF2-40B4-BE49-F238E27FC236}">
                  <a16:creationId xmlns:a16="http://schemas.microsoft.com/office/drawing/2014/main" id="{A243A4B4-9752-CDDB-5556-36C632ACA560}"/>
                </a:ext>
              </a:extLst>
            </p:cNvPr>
            <p:cNvSpPr/>
            <p:nvPr/>
          </p:nvSpPr>
          <p:spPr bwMode="auto">
            <a:xfrm>
              <a:off x="3670" y="880"/>
              <a:ext cx="484" cy="481"/>
            </a:xfrm>
            <a:custGeom>
              <a:avLst/>
              <a:gdLst>
                <a:gd name="T0" fmla="*/ 6 w 253"/>
                <a:gd name="T1" fmla="*/ 126 h 252"/>
                <a:gd name="T2" fmla="*/ 128 w 253"/>
                <a:gd name="T3" fmla="*/ 2 h 252"/>
                <a:gd name="T4" fmla="*/ 252 w 253"/>
                <a:gd name="T5" fmla="*/ 128 h 252"/>
                <a:gd name="T6" fmla="*/ 125 w 253"/>
                <a:gd name="T7" fmla="*/ 250 h 252"/>
                <a:gd name="T8" fmla="*/ 6 w 253"/>
                <a:gd name="T9" fmla="*/ 126 h 252"/>
              </a:gdLst>
              <a:ahLst/>
              <a:cxnLst>
                <a:cxn ang="0">
                  <a:pos x="T0" y="T1"/>
                </a:cxn>
                <a:cxn ang="0">
                  <a:pos x="T2" y="T3"/>
                </a:cxn>
                <a:cxn ang="0">
                  <a:pos x="T4" y="T5"/>
                </a:cxn>
                <a:cxn ang="0">
                  <a:pos x="T6" y="T7"/>
                </a:cxn>
                <a:cxn ang="0">
                  <a:pos x="T8" y="T9"/>
                </a:cxn>
              </a:cxnLst>
              <a:rect l="0" t="0" r="r" b="b"/>
              <a:pathLst>
                <a:path w="253" h="252">
                  <a:moveTo>
                    <a:pt x="6" y="126"/>
                  </a:moveTo>
                  <a:cubicBezTo>
                    <a:pt x="0" y="59"/>
                    <a:pt x="60" y="0"/>
                    <a:pt x="128" y="2"/>
                  </a:cubicBezTo>
                  <a:cubicBezTo>
                    <a:pt x="200" y="5"/>
                    <a:pt x="252" y="58"/>
                    <a:pt x="252" y="128"/>
                  </a:cubicBezTo>
                  <a:cubicBezTo>
                    <a:pt x="253" y="192"/>
                    <a:pt x="193" y="252"/>
                    <a:pt x="125" y="250"/>
                  </a:cubicBezTo>
                  <a:cubicBezTo>
                    <a:pt x="69" y="249"/>
                    <a:pt x="0" y="201"/>
                    <a:pt x="6" y="12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 name="Freeform 25">
              <a:extLst>
                <a:ext uri="{FF2B5EF4-FFF2-40B4-BE49-F238E27FC236}">
                  <a16:creationId xmlns:a16="http://schemas.microsoft.com/office/drawing/2014/main" id="{7A630AF4-1B4C-41B2-72ED-3A2C7A5FB978}"/>
                </a:ext>
              </a:extLst>
            </p:cNvPr>
            <p:cNvSpPr/>
            <p:nvPr/>
          </p:nvSpPr>
          <p:spPr bwMode="auto">
            <a:xfrm>
              <a:off x="2480" y="885"/>
              <a:ext cx="474" cy="490"/>
            </a:xfrm>
            <a:custGeom>
              <a:avLst/>
              <a:gdLst>
                <a:gd name="T0" fmla="*/ 127 w 248"/>
                <a:gd name="T1" fmla="*/ 248 h 256"/>
                <a:gd name="T2" fmla="*/ 3 w 248"/>
                <a:gd name="T3" fmla="*/ 124 h 256"/>
                <a:gd name="T4" fmla="*/ 130 w 248"/>
                <a:gd name="T5" fmla="*/ 1 h 256"/>
                <a:gd name="T6" fmla="*/ 246 w 248"/>
                <a:gd name="T7" fmla="*/ 126 h 256"/>
                <a:gd name="T8" fmla="*/ 127 w 248"/>
                <a:gd name="T9" fmla="*/ 248 h 256"/>
              </a:gdLst>
              <a:ahLst/>
              <a:cxnLst>
                <a:cxn ang="0">
                  <a:pos x="T0" y="T1"/>
                </a:cxn>
                <a:cxn ang="0">
                  <a:pos x="T2" y="T3"/>
                </a:cxn>
                <a:cxn ang="0">
                  <a:pos x="T4" y="T5"/>
                </a:cxn>
                <a:cxn ang="0">
                  <a:pos x="T6" y="T7"/>
                </a:cxn>
                <a:cxn ang="0">
                  <a:pos x="T8" y="T9"/>
                </a:cxn>
              </a:cxnLst>
              <a:rect l="0" t="0" r="r" b="b"/>
              <a:pathLst>
                <a:path w="248" h="256">
                  <a:moveTo>
                    <a:pt x="127" y="248"/>
                  </a:moveTo>
                  <a:cubicBezTo>
                    <a:pt x="55" y="252"/>
                    <a:pt x="0" y="186"/>
                    <a:pt x="3" y="124"/>
                  </a:cubicBezTo>
                  <a:cubicBezTo>
                    <a:pt x="6" y="52"/>
                    <a:pt x="54" y="3"/>
                    <a:pt x="130" y="1"/>
                  </a:cubicBezTo>
                  <a:cubicBezTo>
                    <a:pt x="195" y="0"/>
                    <a:pt x="245" y="56"/>
                    <a:pt x="246" y="126"/>
                  </a:cubicBezTo>
                  <a:cubicBezTo>
                    <a:pt x="248" y="185"/>
                    <a:pt x="194" y="256"/>
                    <a:pt x="127" y="248"/>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4" name="PA_文本框 23">
            <a:extLst>
              <a:ext uri="{FF2B5EF4-FFF2-40B4-BE49-F238E27FC236}">
                <a16:creationId xmlns:a16="http://schemas.microsoft.com/office/drawing/2014/main" id="{06FF755F-A439-F6AD-8242-9E22DCBF197A}"/>
              </a:ext>
            </a:extLst>
          </p:cNvPr>
          <p:cNvSpPr txBox="1"/>
          <p:nvPr userDrawn="1">
            <p:custDataLst>
              <p:tags r:id="rId1"/>
            </p:custDataLst>
          </p:nvPr>
        </p:nvSpPr>
        <p:spPr>
          <a:xfrm>
            <a:off x="2644775" y="3446145"/>
            <a:ext cx="4662170" cy="112966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defRPr/>
            </a:pPr>
            <a:r>
              <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愿   景：最具价值的汽车信息交流平台和行业研究机构</a:t>
            </a: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宗   旨：为汽车企业服务  为中国汽车产业发展做贡献</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a:p>
            <a:pPr marL="0" marR="0" lvl="0" indent="0" algn="l" defTabSz="914400" rtl="0" eaLnBrk="1" fontAlgn="auto" latinLnBrk="0" hangingPunct="1">
              <a:lnSpc>
                <a:spcPct val="100000"/>
              </a:lnSpc>
              <a:spcBef>
                <a:spcPts val="0"/>
              </a:spcBef>
              <a:spcAft>
                <a:spcPts val="0"/>
              </a:spcAft>
              <a:buClrTx/>
              <a:buSzTx/>
              <a:buFontTx/>
              <a:buNone/>
              <a:defRPr/>
            </a:pPr>
            <a:r>
              <a:rPr lang="zh-CN" altLang="en-US"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价值观：专业  共享  高效  创新</a:t>
            </a:r>
            <a:endParaRPr kumimoji="0" lang="zh-CN" altLang="en-US"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endParaRPr>
          </a:p>
        </p:txBody>
      </p:sp>
      <p:sp>
        <p:nvSpPr>
          <p:cNvPr id="40" name="Freeform 231">
            <a:extLst>
              <a:ext uri="{FF2B5EF4-FFF2-40B4-BE49-F238E27FC236}">
                <a16:creationId xmlns:a16="http://schemas.microsoft.com/office/drawing/2014/main" id="{588BBF5D-96A9-DAE4-DBCF-8AA7C0D200EC}"/>
              </a:ext>
            </a:extLst>
          </p:cNvPr>
          <p:cNvSpPr>
            <a:spLocks noEditPoints="1"/>
          </p:cNvSpPr>
          <p:nvPr userDrawn="1"/>
        </p:nvSpPr>
        <p:spPr>
          <a:xfrm>
            <a:off x="2239645" y="1045845"/>
            <a:ext cx="203835" cy="200025"/>
          </a:xfrm>
          <a:custGeom>
            <a:avLst/>
            <a:gdLst/>
            <a:ahLst/>
            <a:cxnLst>
              <a:cxn ang="0">
                <a:pos x="688945793" y="558997452"/>
              </a:cxn>
              <a:cxn ang="0">
                <a:pos x="560497809" y="689827597"/>
              </a:cxn>
              <a:cxn ang="0">
                <a:pos x="128447984" y="689827597"/>
              </a:cxn>
              <a:cxn ang="0">
                <a:pos x="0" y="558997452"/>
              </a:cxn>
              <a:cxn ang="0">
                <a:pos x="0" y="118935555"/>
              </a:cxn>
              <a:cxn ang="0">
                <a:pos x="128447984" y="0"/>
              </a:cxn>
              <a:cxn ang="0">
                <a:pos x="560497809" y="0"/>
              </a:cxn>
              <a:cxn ang="0">
                <a:pos x="688945793" y="118935555"/>
              </a:cxn>
              <a:cxn ang="0">
                <a:pos x="688945793" y="558997452"/>
              </a:cxn>
              <a:cxn ang="0">
                <a:pos x="572174277" y="463851078"/>
              </a:cxn>
              <a:cxn ang="0">
                <a:pos x="490435583" y="416276166"/>
              </a:cxn>
              <a:cxn ang="0">
                <a:pos x="467082646" y="404381576"/>
              </a:cxn>
              <a:cxn ang="0">
                <a:pos x="397020420" y="463851078"/>
              </a:cxn>
              <a:cxn ang="0">
                <a:pos x="373664067" y="451956488"/>
              </a:cxn>
              <a:cxn ang="0">
                <a:pos x="233539615" y="321126343"/>
              </a:cxn>
              <a:cxn ang="0">
                <a:pos x="221863146" y="285446021"/>
              </a:cxn>
              <a:cxn ang="0">
                <a:pos x="280248904" y="225976519"/>
              </a:cxn>
              <a:cxn ang="0">
                <a:pos x="268572436" y="190296198"/>
              </a:cxn>
              <a:cxn ang="0">
                <a:pos x="221863146" y="107040965"/>
              </a:cxn>
              <a:cxn ang="0">
                <a:pos x="210186678" y="107040965"/>
              </a:cxn>
              <a:cxn ang="0">
                <a:pos x="163477388" y="118935555"/>
              </a:cxn>
              <a:cxn ang="0">
                <a:pos x="116771516" y="225976519"/>
              </a:cxn>
              <a:cxn ang="0">
                <a:pos x="140124452" y="309231753"/>
              </a:cxn>
              <a:cxn ang="0">
                <a:pos x="373664067" y="547106311"/>
              </a:cxn>
              <a:cxn ang="0">
                <a:pos x="467082646" y="570892042"/>
              </a:cxn>
              <a:cxn ang="0">
                <a:pos x="560497809" y="523317131"/>
              </a:cxn>
              <a:cxn ang="0">
                <a:pos x="572174277" y="475742219"/>
              </a:cxn>
              <a:cxn ang="0">
                <a:pos x="572174277" y="463851078"/>
              </a:cxn>
            </a:cxnLst>
            <a:rect l="0" t="0" r="0" b="0"/>
            <a:pathLst>
              <a:path w="59" h="58">
                <a:moveTo>
                  <a:pt x="59" y="47"/>
                </a:moveTo>
                <a:cubicBezTo>
                  <a:pt x="59" y="53"/>
                  <a:pt x="54" y="58"/>
                  <a:pt x="48" y="58"/>
                </a:cubicBezTo>
                <a:cubicBezTo>
                  <a:pt x="11" y="58"/>
                  <a:pt x="11" y="58"/>
                  <a:pt x="11" y="58"/>
                </a:cubicBezTo>
                <a:cubicBezTo>
                  <a:pt x="5" y="58"/>
                  <a:pt x="0" y="53"/>
                  <a:pt x="0" y="47"/>
                </a:cubicBezTo>
                <a:cubicBezTo>
                  <a:pt x="0" y="10"/>
                  <a:pt x="0" y="10"/>
                  <a:pt x="0" y="10"/>
                </a:cubicBezTo>
                <a:cubicBezTo>
                  <a:pt x="0" y="4"/>
                  <a:pt x="5" y="0"/>
                  <a:pt x="11" y="0"/>
                </a:cubicBezTo>
                <a:cubicBezTo>
                  <a:pt x="48" y="0"/>
                  <a:pt x="48" y="0"/>
                  <a:pt x="48" y="0"/>
                </a:cubicBezTo>
                <a:cubicBezTo>
                  <a:pt x="54" y="0"/>
                  <a:pt x="59" y="4"/>
                  <a:pt x="59" y="10"/>
                </a:cubicBezTo>
                <a:lnTo>
                  <a:pt x="59" y="47"/>
                </a:lnTo>
                <a:close/>
                <a:moveTo>
                  <a:pt x="49" y="39"/>
                </a:moveTo>
                <a:cubicBezTo>
                  <a:pt x="49" y="39"/>
                  <a:pt x="43" y="36"/>
                  <a:pt x="42" y="35"/>
                </a:cubicBezTo>
                <a:cubicBezTo>
                  <a:pt x="41" y="35"/>
                  <a:pt x="41" y="34"/>
                  <a:pt x="40" y="34"/>
                </a:cubicBezTo>
                <a:cubicBezTo>
                  <a:pt x="38" y="34"/>
                  <a:pt x="36" y="39"/>
                  <a:pt x="34" y="39"/>
                </a:cubicBezTo>
                <a:cubicBezTo>
                  <a:pt x="33" y="39"/>
                  <a:pt x="32" y="38"/>
                  <a:pt x="32" y="38"/>
                </a:cubicBezTo>
                <a:cubicBezTo>
                  <a:pt x="27" y="35"/>
                  <a:pt x="23" y="32"/>
                  <a:pt x="20" y="27"/>
                </a:cubicBezTo>
                <a:cubicBezTo>
                  <a:pt x="20" y="26"/>
                  <a:pt x="19" y="25"/>
                  <a:pt x="19" y="24"/>
                </a:cubicBezTo>
                <a:cubicBezTo>
                  <a:pt x="19" y="23"/>
                  <a:pt x="24" y="20"/>
                  <a:pt x="24" y="19"/>
                </a:cubicBezTo>
                <a:cubicBezTo>
                  <a:pt x="24" y="18"/>
                  <a:pt x="23" y="17"/>
                  <a:pt x="23" y="16"/>
                </a:cubicBezTo>
                <a:cubicBezTo>
                  <a:pt x="22" y="15"/>
                  <a:pt x="20" y="10"/>
                  <a:pt x="19" y="9"/>
                </a:cubicBezTo>
                <a:cubicBezTo>
                  <a:pt x="19" y="9"/>
                  <a:pt x="19" y="9"/>
                  <a:pt x="18" y="9"/>
                </a:cubicBezTo>
                <a:cubicBezTo>
                  <a:pt x="17" y="9"/>
                  <a:pt x="15" y="10"/>
                  <a:pt x="14" y="10"/>
                </a:cubicBezTo>
                <a:cubicBezTo>
                  <a:pt x="12" y="11"/>
                  <a:pt x="10" y="16"/>
                  <a:pt x="10" y="19"/>
                </a:cubicBezTo>
                <a:cubicBezTo>
                  <a:pt x="10" y="21"/>
                  <a:pt x="11" y="24"/>
                  <a:pt x="12" y="26"/>
                </a:cubicBezTo>
                <a:cubicBezTo>
                  <a:pt x="15" y="34"/>
                  <a:pt x="24" y="43"/>
                  <a:pt x="32" y="46"/>
                </a:cubicBezTo>
                <a:cubicBezTo>
                  <a:pt x="35" y="47"/>
                  <a:pt x="37" y="48"/>
                  <a:pt x="40" y="48"/>
                </a:cubicBezTo>
                <a:cubicBezTo>
                  <a:pt x="42" y="48"/>
                  <a:pt x="47" y="46"/>
                  <a:pt x="48" y="44"/>
                </a:cubicBezTo>
                <a:cubicBezTo>
                  <a:pt x="49" y="43"/>
                  <a:pt x="49" y="41"/>
                  <a:pt x="49" y="40"/>
                </a:cubicBezTo>
                <a:cubicBezTo>
                  <a:pt x="49" y="40"/>
                  <a:pt x="49" y="40"/>
                  <a:pt x="49" y="39"/>
                </a:cubicBezTo>
                <a:close/>
              </a:path>
            </a:pathLst>
          </a:custGeom>
          <a:solidFill>
            <a:srgbClr val="159EBE"/>
          </a:solidFill>
          <a:ln w="9525">
            <a:noFill/>
          </a:ln>
        </p:spPr>
        <p:txBody>
          <a:bodyPr/>
          <a:lstStyle/>
          <a:p>
            <a:endParaRPr lang="zh-CN" altLang="en-US"/>
          </a:p>
        </p:txBody>
      </p:sp>
      <p:cxnSp>
        <p:nvCxnSpPr>
          <p:cNvPr id="41" name="直接连接符 40">
            <a:extLst>
              <a:ext uri="{FF2B5EF4-FFF2-40B4-BE49-F238E27FC236}">
                <a16:creationId xmlns:a16="http://schemas.microsoft.com/office/drawing/2014/main" id="{E9138710-7A2E-66A9-C7DC-A4CDC502A23B}"/>
              </a:ext>
            </a:extLst>
          </p:cNvPr>
          <p:cNvCxnSpPr/>
          <p:nvPr userDrawn="1"/>
        </p:nvCxnSpPr>
        <p:spPr>
          <a:xfrm>
            <a:off x="2122805" y="829310"/>
            <a:ext cx="0" cy="840105"/>
          </a:xfrm>
          <a:prstGeom prst="line">
            <a:avLst/>
          </a:prstGeom>
          <a:ln w="19050">
            <a:solidFill>
              <a:srgbClr val="159EBE"/>
            </a:solidFill>
          </a:ln>
        </p:spPr>
        <p:style>
          <a:lnRef idx="1">
            <a:schemeClr val="accent1"/>
          </a:lnRef>
          <a:fillRef idx="0">
            <a:schemeClr val="accent1"/>
          </a:fillRef>
          <a:effectRef idx="0">
            <a:schemeClr val="accent1"/>
          </a:effectRef>
          <a:fontRef idx="minor">
            <a:schemeClr val="tx1"/>
          </a:fontRef>
        </p:style>
      </p:cxnSp>
      <p:sp>
        <p:nvSpPr>
          <p:cNvPr id="42" name="Freeform 75">
            <a:extLst>
              <a:ext uri="{FF2B5EF4-FFF2-40B4-BE49-F238E27FC236}">
                <a16:creationId xmlns:a16="http://schemas.microsoft.com/office/drawing/2014/main" id="{B5540E52-1118-E250-A935-1703429A3611}"/>
              </a:ext>
            </a:extLst>
          </p:cNvPr>
          <p:cNvSpPr>
            <a:spLocks noChangeArrowheads="1"/>
          </p:cNvSpPr>
          <p:nvPr userDrawn="1"/>
        </p:nvSpPr>
        <p:spPr bwMode="auto">
          <a:xfrm>
            <a:off x="1283970" y="999490"/>
            <a:ext cx="716915" cy="483870"/>
          </a:xfrm>
          <a:custGeom>
            <a:avLst/>
            <a:gdLst>
              <a:gd name="T0" fmla="*/ 199518 w 497"/>
              <a:gd name="T1" fmla="*/ 0 h 400"/>
              <a:gd name="T2" fmla="*/ 199518 w 497"/>
              <a:gd name="T3" fmla="*/ 0 h 400"/>
              <a:gd name="T4" fmla="*/ 23870 w 497"/>
              <a:gd name="T5" fmla="*/ 0 h 400"/>
              <a:gd name="T6" fmla="*/ 0 w 497"/>
              <a:gd name="T7" fmla="*/ 19733 h 400"/>
              <a:gd name="T8" fmla="*/ 0 w 497"/>
              <a:gd name="T9" fmla="*/ 155171 h 400"/>
              <a:gd name="T10" fmla="*/ 23870 w 497"/>
              <a:gd name="T11" fmla="*/ 178940 h 400"/>
              <a:gd name="T12" fmla="*/ 199518 w 497"/>
              <a:gd name="T13" fmla="*/ 178940 h 400"/>
              <a:gd name="T14" fmla="*/ 223388 w 497"/>
              <a:gd name="T15" fmla="*/ 155171 h 400"/>
              <a:gd name="T16" fmla="*/ 223388 w 497"/>
              <a:gd name="T17" fmla="*/ 19733 h 400"/>
              <a:gd name="T18" fmla="*/ 199518 w 497"/>
              <a:gd name="T19" fmla="*/ 0 h 400"/>
              <a:gd name="T20" fmla="*/ 199518 w 497"/>
              <a:gd name="T21" fmla="*/ 155171 h 400"/>
              <a:gd name="T22" fmla="*/ 199518 w 497"/>
              <a:gd name="T23" fmla="*/ 155171 h 400"/>
              <a:gd name="T24" fmla="*/ 23870 w 497"/>
              <a:gd name="T25" fmla="*/ 155171 h 400"/>
              <a:gd name="T26" fmla="*/ 23870 w 497"/>
              <a:gd name="T27" fmla="*/ 19733 h 400"/>
              <a:gd name="T28" fmla="*/ 199518 w 497"/>
              <a:gd name="T29" fmla="*/ 19733 h 400"/>
              <a:gd name="T30" fmla="*/ 199518 w 497"/>
              <a:gd name="T31" fmla="*/ 155171 h 400"/>
              <a:gd name="T32" fmla="*/ 99984 w 497"/>
              <a:gd name="T33" fmla="*/ 111669 h 400"/>
              <a:gd name="T34" fmla="*/ 99984 w 497"/>
              <a:gd name="T35" fmla="*/ 111669 h 400"/>
              <a:gd name="T36" fmla="*/ 43687 w 497"/>
              <a:gd name="T37" fmla="*/ 111669 h 400"/>
              <a:gd name="T38" fmla="*/ 43687 w 497"/>
              <a:gd name="T39" fmla="*/ 131402 h 400"/>
              <a:gd name="T40" fmla="*/ 99984 w 497"/>
              <a:gd name="T41" fmla="*/ 131402 h 400"/>
              <a:gd name="T42" fmla="*/ 99984 w 497"/>
              <a:gd name="T43" fmla="*/ 111669 h 400"/>
              <a:gd name="T44" fmla="*/ 99984 w 497"/>
              <a:gd name="T45" fmla="*/ 79828 h 400"/>
              <a:gd name="T46" fmla="*/ 99984 w 497"/>
              <a:gd name="T47" fmla="*/ 79828 h 400"/>
              <a:gd name="T48" fmla="*/ 43687 w 497"/>
              <a:gd name="T49" fmla="*/ 79828 h 400"/>
              <a:gd name="T50" fmla="*/ 43687 w 497"/>
              <a:gd name="T51" fmla="*/ 99560 h 400"/>
              <a:gd name="T52" fmla="*/ 99984 w 497"/>
              <a:gd name="T53" fmla="*/ 99560 h 400"/>
              <a:gd name="T54" fmla="*/ 99984 w 497"/>
              <a:gd name="T55" fmla="*/ 79828 h 400"/>
              <a:gd name="T56" fmla="*/ 99984 w 497"/>
              <a:gd name="T57" fmla="*/ 43950 h 400"/>
              <a:gd name="T58" fmla="*/ 99984 w 497"/>
              <a:gd name="T59" fmla="*/ 43950 h 400"/>
              <a:gd name="T60" fmla="*/ 43687 w 497"/>
              <a:gd name="T61" fmla="*/ 43950 h 400"/>
              <a:gd name="T62" fmla="*/ 43687 w 497"/>
              <a:gd name="T63" fmla="*/ 64131 h 400"/>
              <a:gd name="T64" fmla="*/ 99984 w 497"/>
              <a:gd name="T65" fmla="*/ 64131 h 400"/>
              <a:gd name="T66" fmla="*/ 99984 w 497"/>
              <a:gd name="T67" fmla="*/ 43950 h 400"/>
              <a:gd name="T68" fmla="*/ 175197 w 497"/>
              <a:gd name="T69" fmla="*/ 115257 h 400"/>
              <a:gd name="T70" fmla="*/ 175197 w 497"/>
              <a:gd name="T71" fmla="*/ 115257 h 400"/>
              <a:gd name="T72" fmla="*/ 159434 w 497"/>
              <a:gd name="T73" fmla="*/ 103597 h 400"/>
              <a:gd name="T74" fmla="*/ 171594 w 497"/>
              <a:gd name="T75" fmla="*/ 67719 h 400"/>
              <a:gd name="T76" fmla="*/ 151327 w 497"/>
              <a:gd name="T77" fmla="*/ 43950 h 400"/>
              <a:gd name="T78" fmla="*/ 131510 w 497"/>
              <a:gd name="T79" fmla="*/ 67719 h 400"/>
              <a:gd name="T80" fmla="*/ 143671 w 497"/>
              <a:gd name="T81" fmla="*/ 103597 h 400"/>
              <a:gd name="T82" fmla="*/ 123854 w 497"/>
              <a:gd name="T83" fmla="*/ 115257 h 400"/>
              <a:gd name="T84" fmla="*/ 123854 w 497"/>
              <a:gd name="T85" fmla="*/ 131402 h 400"/>
              <a:gd name="T86" fmla="*/ 179251 w 497"/>
              <a:gd name="T87" fmla="*/ 131402 h 400"/>
              <a:gd name="T88" fmla="*/ 175197 w 497"/>
              <a:gd name="T89" fmla="*/ 115257 h 400"/>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0" t="0" r="r" b="b"/>
            <a:pathLst>
              <a:path w="497" h="400">
                <a:moveTo>
                  <a:pt x="443" y="0"/>
                </a:moveTo>
                <a:lnTo>
                  <a:pt x="443" y="0"/>
                </a:lnTo>
                <a:cubicBezTo>
                  <a:pt x="53" y="0"/>
                  <a:pt x="53" y="0"/>
                  <a:pt x="53" y="0"/>
                </a:cubicBezTo>
                <a:cubicBezTo>
                  <a:pt x="17" y="0"/>
                  <a:pt x="0" y="18"/>
                  <a:pt x="0" y="44"/>
                </a:cubicBezTo>
                <a:cubicBezTo>
                  <a:pt x="0" y="346"/>
                  <a:pt x="0" y="346"/>
                  <a:pt x="0" y="346"/>
                </a:cubicBezTo>
                <a:cubicBezTo>
                  <a:pt x="0" y="373"/>
                  <a:pt x="17" y="399"/>
                  <a:pt x="53" y="399"/>
                </a:cubicBezTo>
                <a:cubicBezTo>
                  <a:pt x="443" y="399"/>
                  <a:pt x="443" y="399"/>
                  <a:pt x="443" y="399"/>
                </a:cubicBezTo>
                <a:cubicBezTo>
                  <a:pt x="470" y="399"/>
                  <a:pt x="496" y="373"/>
                  <a:pt x="496" y="346"/>
                </a:cubicBezTo>
                <a:cubicBezTo>
                  <a:pt x="496" y="44"/>
                  <a:pt x="496" y="44"/>
                  <a:pt x="496" y="44"/>
                </a:cubicBezTo>
                <a:cubicBezTo>
                  <a:pt x="496" y="18"/>
                  <a:pt x="470" y="0"/>
                  <a:pt x="443" y="0"/>
                </a:cubicBezTo>
                <a:close/>
                <a:moveTo>
                  <a:pt x="443" y="346"/>
                </a:moveTo>
                <a:lnTo>
                  <a:pt x="443" y="346"/>
                </a:lnTo>
                <a:cubicBezTo>
                  <a:pt x="53" y="346"/>
                  <a:pt x="53" y="346"/>
                  <a:pt x="53" y="346"/>
                </a:cubicBezTo>
                <a:cubicBezTo>
                  <a:pt x="53" y="44"/>
                  <a:pt x="53" y="44"/>
                  <a:pt x="53" y="44"/>
                </a:cubicBezTo>
                <a:cubicBezTo>
                  <a:pt x="443" y="44"/>
                  <a:pt x="443" y="44"/>
                  <a:pt x="443" y="44"/>
                </a:cubicBezTo>
                <a:lnTo>
                  <a:pt x="443" y="346"/>
                </a:lnTo>
                <a:close/>
                <a:moveTo>
                  <a:pt x="222" y="249"/>
                </a:moveTo>
                <a:lnTo>
                  <a:pt x="222" y="249"/>
                </a:lnTo>
                <a:cubicBezTo>
                  <a:pt x="97" y="249"/>
                  <a:pt x="97" y="249"/>
                  <a:pt x="97" y="249"/>
                </a:cubicBezTo>
                <a:cubicBezTo>
                  <a:pt x="97" y="293"/>
                  <a:pt x="97" y="293"/>
                  <a:pt x="97" y="293"/>
                </a:cubicBezTo>
                <a:cubicBezTo>
                  <a:pt x="222" y="293"/>
                  <a:pt x="222" y="293"/>
                  <a:pt x="222" y="293"/>
                </a:cubicBezTo>
                <a:lnTo>
                  <a:pt x="222" y="249"/>
                </a:lnTo>
                <a:close/>
                <a:moveTo>
                  <a:pt x="222" y="178"/>
                </a:moveTo>
                <a:lnTo>
                  <a:pt x="222" y="178"/>
                </a:lnTo>
                <a:cubicBezTo>
                  <a:pt x="97" y="178"/>
                  <a:pt x="97" y="178"/>
                  <a:pt x="97" y="178"/>
                </a:cubicBezTo>
                <a:cubicBezTo>
                  <a:pt x="97" y="222"/>
                  <a:pt x="97" y="222"/>
                  <a:pt x="97" y="222"/>
                </a:cubicBezTo>
                <a:cubicBezTo>
                  <a:pt x="222" y="222"/>
                  <a:pt x="222" y="222"/>
                  <a:pt x="222" y="222"/>
                </a:cubicBezTo>
                <a:lnTo>
                  <a:pt x="222" y="178"/>
                </a:lnTo>
                <a:close/>
                <a:moveTo>
                  <a:pt x="222" y="98"/>
                </a:moveTo>
                <a:lnTo>
                  <a:pt x="222" y="98"/>
                </a:lnTo>
                <a:cubicBezTo>
                  <a:pt x="97" y="98"/>
                  <a:pt x="97" y="98"/>
                  <a:pt x="97" y="98"/>
                </a:cubicBezTo>
                <a:cubicBezTo>
                  <a:pt x="97" y="143"/>
                  <a:pt x="97" y="143"/>
                  <a:pt x="97" y="143"/>
                </a:cubicBezTo>
                <a:cubicBezTo>
                  <a:pt x="222" y="143"/>
                  <a:pt x="222" y="143"/>
                  <a:pt x="222" y="143"/>
                </a:cubicBezTo>
                <a:lnTo>
                  <a:pt x="222" y="98"/>
                </a:lnTo>
                <a:close/>
                <a:moveTo>
                  <a:pt x="389" y="257"/>
                </a:moveTo>
                <a:lnTo>
                  <a:pt x="389" y="257"/>
                </a:lnTo>
                <a:cubicBezTo>
                  <a:pt x="389" y="257"/>
                  <a:pt x="354" y="249"/>
                  <a:pt x="354" y="231"/>
                </a:cubicBezTo>
                <a:cubicBezTo>
                  <a:pt x="354" y="204"/>
                  <a:pt x="381" y="196"/>
                  <a:pt x="381" y="151"/>
                </a:cubicBezTo>
                <a:cubicBezTo>
                  <a:pt x="381" y="125"/>
                  <a:pt x="372" y="98"/>
                  <a:pt x="336" y="98"/>
                </a:cubicBezTo>
                <a:cubicBezTo>
                  <a:pt x="301" y="98"/>
                  <a:pt x="292" y="125"/>
                  <a:pt x="292" y="151"/>
                </a:cubicBezTo>
                <a:cubicBezTo>
                  <a:pt x="292" y="196"/>
                  <a:pt x="319" y="204"/>
                  <a:pt x="319" y="231"/>
                </a:cubicBezTo>
                <a:cubicBezTo>
                  <a:pt x="319" y="249"/>
                  <a:pt x="275" y="257"/>
                  <a:pt x="275" y="257"/>
                </a:cubicBezTo>
                <a:lnTo>
                  <a:pt x="275" y="293"/>
                </a:lnTo>
                <a:cubicBezTo>
                  <a:pt x="398" y="293"/>
                  <a:pt x="398" y="293"/>
                  <a:pt x="398" y="293"/>
                </a:cubicBezTo>
                <a:cubicBezTo>
                  <a:pt x="398" y="293"/>
                  <a:pt x="398" y="257"/>
                  <a:pt x="389" y="257"/>
                </a:cubicBezTo>
                <a:close/>
              </a:path>
            </a:pathLst>
          </a:custGeom>
          <a:solidFill>
            <a:srgbClr val="159EBE"/>
          </a:solidFill>
          <a:ln>
            <a:noFill/>
          </a:ln>
          <a:effectLst/>
          <a:extLst>
            <a:ext uri="{91240B29-F687-4F45-9708-019B960494DF}">
              <a14:hiddenLine xmlns:a14="http://schemas.microsoft.com/office/drawing/2010/main" w="9525">
                <a:solidFill>
                  <a:srgbClr val="808080"/>
                </a:solidFill>
                <a:bevel/>
              </a14:hiddenLine>
            </a:ext>
            <a:ext uri="{AF507438-7753-43E0-B8FC-AC1667EBCBE1}">
              <a14:hiddenEffects xmlns:a14="http://schemas.microsoft.com/office/drawing/2010/main">
                <a:effectLst>
                  <a:outerShdw blurRad="63500" dist="38099" dir="2700000" algn="ctr" rotWithShape="0">
                    <a:srgbClr val="000000">
                      <a:alpha val="74997"/>
                    </a:srgbClr>
                  </a:outerShdw>
                </a:effectLst>
              </a14:hiddenEffects>
            </a:ext>
          </a:extLst>
        </p:spPr>
        <p:txBody>
          <a:bodyPr wrap="none" lIns="34290" tIns="17145" rIns="34290" bIns="17145" anchor="ctr"/>
          <a:lstStyle/>
          <a:p>
            <a:pPr marL="0" marR="0" lvl="0" indent="0" algn="l" defTabSz="4572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chemeClr val="tx1"/>
              </a:solidFill>
              <a:effectLst/>
              <a:uLnTx/>
              <a:uFillTx/>
              <a:latin typeface="Calibri" panose="020F0502020204030204" pitchFamily="34" charset="0"/>
              <a:ea typeface="MS PGothic" panose="020B0600070205080204" pitchFamily="34" charset="-128"/>
              <a:cs typeface="+mn-cs"/>
            </a:endParaRPr>
          </a:p>
        </p:txBody>
      </p:sp>
      <p:pic>
        <p:nvPicPr>
          <p:cNvPr id="43" name="图形 7">
            <a:extLst>
              <a:ext uri="{FF2B5EF4-FFF2-40B4-BE49-F238E27FC236}">
                <a16:creationId xmlns:a16="http://schemas.microsoft.com/office/drawing/2014/main" id="{ECA2584B-5203-861D-ACE9-90E781A33555}"/>
              </a:ext>
            </a:extLst>
          </p:cNvPr>
          <p:cNvPicPr>
            <a:picLocks noChangeAspect="1"/>
          </p:cNvPicPr>
          <p:nvPr userDrawn="1"/>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226310" y="1481455"/>
            <a:ext cx="213995" cy="213995"/>
          </a:xfrm>
          <a:prstGeom prst="rect">
            <a:avLst/>
          </a:prstGeom>
        </p:spPr>
      </p:pic>
      <p:sp>
        <p:nvSpPr>
          <p:cNvPr id="44" name="Freeform 251">
            <a:extLst>
              <a:ext uri="{FF2B5EF4-FFF2-40B4-BE49-F238E27FC236}">
                <a16:creationId xmlns:a16="http://schemas.microsoft.com/office/drawing/2014/main" id="{7445AF3A-9EFC-F298-1E65-B87B7206E8AC}"/>
              </a:ext>
            </a:extLst>
          </p:cNvPr>
          <p:cNvSpPr/>
          <p:nvPr userDrawn="1"/>
        </p:nvSpPr>
        <p:spPr bwMode="auto">
          <a:xfrm>
            <a:off x="2216150" y="784860"/>
            <a:ext cx="236220" cy="201930"/>
          </a:xfrm>
          <a:custGeom>
            <a:avLst/>
            <a:gdLst>
              <a:gd name="T0" fmla="*/ 176 w 182"/>
              <a:gd name="T1" fmla="*/ 76 h 159"/>
              <a:gd name="T2" fmla="*/ 152 w 182"/>
              <a:gd name="T3" fmla="*/ 54 h 159"/>
              <a:gd name="T4" fmla="*/ 152 w 182"/>
              <a:gd name="T5" fmla="*/ 20 h 159"/>
              <a:gd name="T6" fmla="*/ 148 w 182"/>
              <a:gd name="T7" fmla="*/ 15 h 159"/>
              <a:gd name="T8" fmla="*/ 129 w 182"/>
              <a:gd name="T9" fmla="*/ 15 h 159"/>
              <a:gd name="T10" fmla="*/ 124 w 182"/>
              <a:gd name="T11" fmla="*/ 20 h 159"/>
              <a:gd name="T12" fmla="*/ 124 w 182"/>
              <a:gd name="T13" fmla="*/ 26 h 159"/>
              <a:gd name="T14" fmla="*/ 103 w 182"/>
              <a:gd name="T15" fmla="*/ 6 h 159"/>
              <a:gd name="T16" fmla="*/ 79 w 182"/>
              <a:gd name="T17" fmla="*/ 6 h 159"/>
              <a:gd name="T18" fmla="*/ 7 w 182"/>
              <a:gd name="T19" fmla="*/ 76 h 159"/>
              <a:gd name="T20" fmla="*/ 11 w 182"/>
              <a:gd name="T21" fmla="*/ 87 h 159"/>
              <a:gd name="T22" fmla="*/ 22 w 182"/>
              <a:gd name="T23" fmla="*/ 87 h 159"/>
              <a:gd name="T24" fmla="*/ 22 w 182"/>
              <a:gd name="T25" fmla="*/ 89 h 159"/>
              <a:gd name="T26" fmla="*/ 22 w 182"/>
              <a:gd name="T27" fmla="*/ 144 h 159"/>
              <a:gd name="T28" fmla="*/ 37 w 182"/>
              <a:gd name="T29" fmla="*/ 159 h 159"/>
              <a:gd name="T30" fmla="*/ 56 w 182"/>
              <a:gd name="T31" fmla="*/ 159 h 159"/>
              <a:gd name="T32" fmla="*/ 73 w 182"/>
              <a:gd name="T33" fmla="*/ 159 h 159"/>
              <a:gd name="T34" fmla="*/ 73 w 182"/>
              <a:gd name="T35" fmla="*/ 114 h 159"/>
              <a:gd name="T36" fmla="*/ 79 w 182"/>
              <a:gd name="T37" fmla="*/ 108 h 159"/>
              <a:gd name="T38" fmla="*/ 103 w 182"/>
              <a:gd name="T39" fmla="*/ 108 h 159"/>
              <a:gd name="T40" fmla="*/ 108 w 182"/>
              <a:gd name="T41" fmla="*/ 114 h 159"/>
              <a:gd name="T42" fmla="*/ 108 w 182"/>
              <a:gd name="T43" fmla="*/ 159 h 159"/>
              <a:gd name="T44" fmla="*/ 114 w 182"/>
              <a:gd name="T45" fmla="*/ 159 h 159"/>
              <a:gd name="T46" fmla="*/ 145 w 182"/>
              <a:gd name="T47" fmla="*/ 159 h 159"/>
              <a:gd name="T48" fmla="*/ 160 w 182"/>
              <a:gd name="T49" fmla="*/ 144 h 159"/>
              <a:gd name="T50" fmla="*/ 160 w 182"/>
              <a:gd name="T51" fmla="*/ 89 h 159"/>
              <a:gd name="T52" fmla="*/ 160 w 182"/>
              <a:gd name="T53" fmla="*/ 87 h 159"/>
              <a:gd name="T54" fmla="*/ 171 w 182"/>
              <a:gd name="T55" fmla="*/ 87 h 159"/>
              <a:gd name="T56" fmla="*/ 176 w 182"/>
              <a:gd name="T57" fmla="*/ 76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182" h="159">
                <a:moveTo>
                  <a:pt x="176" y="76"/>
                </a:moveTo>
                <a:cubicBezTo>
                  <a:pt x="152" y="54"/>
                  <a:pt x="152" y="54"/>
                  <a:pt x="152" y="54"/>
                </a:cubicBezTo>
                <a:cubicBezTo>
                  <a:pt x="152" y="20"/>
                  <a:pt x="152" y="20"/>
                  <a:pt x="152" y="20"/>
                </a:cubicBezTo>
                <a:cubicBezTo>
                  <a:pt x="152" y="17"/>
                  <a:pt x="150" y="15"/>
                  <a:pt x="148" y="15"/>
                </a:cubicBezTo>
                <a:cubicBezTo>
                  <a:pt x="129" y="15"/>
                  <a:pt x="129" y="15"/>
                  <a:pt x="129" y="15"/>
                </a:cubicBezTo>
                <a:cubicBezTo>
                  <a:pt x="126" y="15"/>
                  <a:pt x="124" y="17"/>
                  <a:pt x="124" y="20"/>
                </a:cubicBezTo>
                <a:cubicBezTo>
                  <a:pt x="124" y="26"/>
                  <a:pt x="124" y="26"/>
                  <a:pt x="124" y="26"/>
                </a:cubicBezTo>
                <a:cubicBezTo>
                  <a:pt x="103" y="6"/>
                  <a:pt x="103" y="6"/>
                  <a:pt x="103" y="6"/>
                </a:cubicBezTo>
                <a:cubicBezTo>
                  <a:pt x="96" y="0"/>
                  <a:pt x="86" y="0"/>
                  <a:pt x="79" y="6"/>
                </a:cubicBezTo>
                <a:cubicBezTo>
                  <a:pt x="7" y="76"/>
                  <a:pt x="7" y="76"/>
                  <a:pt x="7" y="76"/>
                </a:cubicBezTo>
                <a:cubicBezTo>
                  <a:pt x="0" y="82"/>
                  <a:pt x="2" y="87"/>
                  <a:pt x="11" y="87"/>
                </a:cubicBezTo>
                <a:cubicBezTo>
                  <a:pt x="22" y="87"/>
                  <a:pt x="22" y="87"/>
                  <a:pt x="22" y="87"/>
                </a:cubicBezTo>
                <a:cubicBezTo>
                  <a:pt x="22" y="88"/>
                  <a:pt x="22" y="88"/>
                  <a:pt x="22" y="89"/>
                </a:cubicBezTo>
                <a:cubicBezTo>
                  <a:pt x="22" y="144"/>
                  <a:pt x="22" y="144"/>
                  <a:pt x="22" y="144"/>
                </a:cubicBezTo>
                <a:cubicBezTo>
                  <a:pt x="22" y="152"/>
                  <a:pt x="29" y="159"/>
                  <a:pt x="37" y="159"/>
                </a:cubicBezTo>
                <a:cubicBezTo>
                  <a:pt x="56" y="159"/>
                  <a:pt x="56" y="159"/>
                  <a:pt x="56" y="159"/>
                </a:cubicBezTo>
                <a:cubicBezTo>
                  <a:pt x="73" y="159"/>
                  <a:pt x="73" y="159"/>
                  <a:pt x="73" y="159"/>
                </a:cubicBezTo>
                <a:cubicBezTo>
                  <a:pt x="73" y="114"/>
                  <a:pt x="73" y="114"/>
                  <a:pt x="73" y="114"/>
                </a:cubicBezTo>
                <a:cubicBezTo>
                  <a:pt x="73" y="111"/>
                  <a:pt x="75" y="108"/>
                  <a:pt x="79" y="108"/>
                </a:cubicBezTo>
                <a:cubicBezTo>
                  <a:pt x="103" y="108"/>
                  <a:pt x="103" y="108"/>
                  <a:pt x="103" y="108"/>
                </a:cubicBezTo>
                <a:cubicBezTo>
                  <a:pt x="106" y="108"/>
                  <a:pt x="108" y="111"/>
                  <a:pt x="108" y="114"/>
                </a:cubicBezTo>
                <a:cubicBezTo>
                  <a:pt x="108" y="159"/>
                  <a:pt x="108" y="159"/>
                  <a:pt x="108" y="159"/>
                </a:cubicBezTo>
                <a:cubicBezTo>
                  <a:pt x="114" y="159"/>
                  <a:pt x="114" y="159"/>
                  <a:pt x="114" y="159"/>
                </a:cubicBezTo>
                <a:cubicBezTo>
                  <a:pt x="145" y="159"/>
                  <a:pt x="145" y="159"/>
                  <a:pt x="145" y="159"/>
                </a:cubicBezTo>
                <a:cubicBezTo>
                  <a:pt x="153" y="159"/>
                  <a:pt x="160" y="152"/>
                  <a:pt x="160" y="144"/>
                </a:cubicBezTo>
                <a:cubicBezTo>
                  <a:pt x="160" y="89"/>
                  <a:pt x="160" y="89"/>
                  <a:pt x="160" y="89"/>
                </a:cubicBezTo>
                <a:cubicBezTo>
                  <a:pt x="160" y="88"/>
                  <a:pt x="160" y="88"/>
                  <a:pt x="160" y="87"/>
                </a:cubicBezTo>
                <a:cubicBezTo>
                  <a:pt x="171" y="87"/>
                  <a:pt x="171" y="87"/>
                  <a:pt x="171" y="87"/>
                </a:cubicBezTo>
                <a:cubicBezTo>
                  <a:pt x="180" y="87"/>
                  <a:pt x="182" y="82"/>
                  <a:pt x="176" y="76"/>
                </a:cubicBezTo>
                <a:close/>
              </a:path>
            </a:pathLst>
          </a:custGeom>
          <a:solidFill>
            <a:srgbClr val="159E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45" name="文本框 44">
            <a:extLst>
              <a:ext uri="{FF2B5EF4-FFF2-40B4-BE49-F238E27FC236}">
                <a16:creationId xmlns:a16="http://schemas.microsoft.com/office/drawing/2014/main" id="{4B357533-59FD-0C65-C19B-8B34FB18062F}"/>
              </a:ext>
            </a:extLst>
          </p:cNvPr>
          <p:cNvSpPr txBox="1"/>
          <p:nvPr userDrawn="1"/>
        </p:nvSpPr>
        <p:spPr>
          <a:xfrm>
            <a:off x="2426970" y="763270"/>
            <a:ext cx="2491105" cy="245110"/>
          </a:xfrm>
          <a:prstGeom prst="rect">
            <a:avLst/>
          </a:prstGeom>
          <a:noFill/>
        </p:spPr>
        <p:txBody>
          <a:bodyPr wrap="square" rtlCol="0">
            <a:spAutoFit/>
          </a:bodyPr>
          <a:lstStyle/>
          <a:p>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上海市普陀区武宁路</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423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18</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号楼</a:t>
            </a:r>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1103</a:t>
            </a:r>
            <a:r>
              <a:rPr lang="zh-CN" altLang="en-US" sz="1000">
                <a:solidFill>
                  <a:srgbClr val="159EBE"/>
                </a:solidFill>
                <a:latin typeface="Arial" panose="020B0604020202020204" pitchFamily="34" charset="0"/>
                <a:ea typeface="微软雅黑" panose="020B0503020204020204" pitchFamily="34" charset="-122"/>
                <a:cs typeface="Arial" panose="020B0604020202020204" pitchFamily="34" charset="0"/>
              </a:rPr>
              <a:t>室</a:t>
            </a:r>
          </a:p>
        </p:txBody>
      </p:sp>
      <p:sp>
        <p:nvSpPr>
          <p:cNvPr id="51" name="文本框 50">
            <a:extLst>
              <a:ext uri="{FF2B5EF4-FFF2-40B4-BE49-F238E27FC236}">
                <a16:creationId xmlns:a16="http://schemas.microsoft.com/office/drawing/2014/main" id="{89814FB4-A370-655F-6B69-534FAD6BB41E}"/>
              </a:ext>
            </a:extLst>
          </p:cNvPr>
          <p:cNvSpPr txBox="1"/>
          <p:nvPr userDrawn="1"/>
        </p:nvSpPr>
        <p:spPr>
          <a:xfrm>
            <a:off x="3804285" y="1030605"/>
            <a:ext cx="647065" cy="245110"/>
          </a:xfrm>
          <a:prstGeom prst="rect">
            <a:avLst/>
          </a:prstGeom>
          <a:noFill/>
        </p:spPr>
        <p:txBody>
          <a:bodyPr wrap="square" rtlCol="0">
            <a:spAutoFit/>
          </a:bodyPr>
          <a:lstStyle/>
          <a:p>
            <a:r>
              <a:rPr lang="en-US" altLang="zh-CN" sz="1000">
                <a:solidFill>
                  <a:srgbClr val="159EBE"/>
                </a:solidFill>
                <a:latin typeface="Arial" panose="020B0604020202020204" pitchFamily="34" charset="0"/>
                <a:ea typeface="微软雅黑" panose="020B0503020204020204" pitchFamily="34" charset="-122"/>
                <a:cs typeface="Arial" panose="020B0604020202020204" pitchFamily="34" charset="0"/>
              </a:rPr>
              <a:t>200062</a:t>
            </a:r>
          </a:p>
        </p:txBody>
      </p:sp>
      <p:sp>
        <p:nvSpPr>
          <p:cNvPr id="52" name="Freeform 16">
            <a:extLst>
              <a:ext uri="{FF2B5EF4-FFF2-40B4-BE49-F238E27FC236}">
                <a16:creationId xmlns:a16="http://schemas.microsoft.com/office/drawing/2014/main" id="{8888FE62-58AA-DB99-8CEB-4463AC9A5DDF}"/>
              </a:ext>
            </a:extLst>
          </p:cNvPr>
          <p:cNvSpPr/>
          <p:nvPr userDrawn="1"/>
        </p:nvSpPr>
        <p:spPr>
          <a:xfrm>
            <a:off x="3639185" y="1045845"/>
            <a:ext cx="181610" cy="198755"/>
          </a:xfrm>
          <a:custGeom>
            <a:avLst/>
            <a:gdLst/>
            <a:ahLst/>
            <a:cxnLst>
              <a:cxn ang="0">
                <a:pos x="2147483646" y="2147483646"/>
              </a:cxn>
              <a:cxn ang="0">
                <a:pos x="2147483646" y="2147483646"/>
              </a:cxn>
              <a:cxn ang="0">
                <a:pos x="2147483646" y="2147483646"/>
              </a:cxn>
              <a:cxn ang="0">
                <a:pos x="2147483646" y="0"/>
              </a:cxn>
              <a:cxn ang="0">
                <a:pos x="2147483646" y="0"/>
              </a:cxn>
              <a:cxn ang="0">
                <a:pos x="2147483646" y="1300853838"/>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2147483646" y="1300853838"/>
              </a:cxn>
              <a:cxn ang="0">
                <a:pos x="2147483646" y="0"/>
              </a:cxn>
              <a:cxn ang="0">
                <a:pos x="2147483646" y="0"/>
              </a:cxn>
              <a:cxn ang="0">
                <a:pos x="2147483646" y="2147483646"/>
              </a:cxn>
              <a:cxn ang="0">
                <a:pos x="2147483646" y="2147483646"/>
              </a:cxn>
              <a:cxn ang="0">
                <a:pos x="2147483646"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2147483646" y="2147483646"/>
              </a:cxn>
              <a:cxn ang="0">
                <a:pos x="2147483646"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 ang="0">
                <a:pos x="1363672152" y="2147483646"/>
              </a:cxn>
              <a:cxn ang="0">
                <a:pos x="1363672152" y="2147483646"/>
              </a:cxn>
              <a:cxn ang="0">
                <a:pos x="2147483646" y="2147483646"/>
              </a:cxn>
              <a:cxn ang="0">
                <a:pos x="2147483646" y="2147483646"/>
              </a:cxn>
              <a:cxn ang="0">
                <a:pos x="2147483646" y="2147483646"/>
              </a:cxn>
              <a:cxn ang="0">
                <a:pos x="1363672152" y="2147483646"/>
              </a:cxn>
              <a:cxn ang="0">
                <a:pos x="0" y="2147483646"/>
              </a:cxn>
              <a:cxn ang="0">
                <a:pos x="1363672152" y="2147483646"/>
              </a:cxn>
            </a:cxnLst>
            <a:rect l="0" t="0" r="0" b="0"/>
            <a:pathLst>
              <a:path w="475" h="552">
                <a:moveTo>
                  <a:pt x="446" y="551"/>
                </a:moveTo>
                <a:lnTo>
                  <a:pt x="446" y="551"/>
                </a:lnTo>
                <a:cubicBezTo>
                  <a:pt x="417" y="551"/>
                  <a:pt x="417" y="551"/>
                  <a:pt x="417" y="551"/>
                </a:cubicBezTo>
                <a:cubicBezTo>
                  <a:pt x="417" y="0"/>
                  <a:pt x="417" y="0"/>
                  <a:pt x="417" y="0"/>
                </a:cubicBezTo>
                <a:cubicBezTo>
                  <a:pt x="446" y="0"/>
                  <a:pt x="446" y="0"/>
                  <a:pt x="446" y="0"/>
                </a:cubicBezTo>
                <a:cubicBezTo>
                  <a:pt x="460" y="0"/>
                  <a:pt x="474" y="14"/>
                  <a:pt x="474" y="28"/>
                </a:cubicBezTo>
                <a:cubicBezTo>
                  <a:pt x="474" y="523"/>
                  <a:pt x="474" y="523"/>
                  <a:pt x="474" y="523"/>
                </a:cubicBezTo>
                <a:cubicBezTo>
                  <a:pt x="474" y="537"/>
                  <a:pt x="460" y="551"/>
                  <a:pt x="446" y="551"/>
                </a:cubicBezTo>
                <a:close/>
                <a:moveTo>
                  <a:pt x="57" y="523"/>
                </a:moveTo>
                <a:lnTo>
                  <a:pt x="57" y="523"/>
                </a:lnTo>
                <a:cubicBezTo>
                  <a:pt x="57" y="495"/>
                  <a:pt x="57" y="495"/>
                  <a:pt x="57" y="495"/>
                </a:cubicBezTo>
                <a:cubicBezTo>
                  <a:pt x="106" y="495"/>
                  <a:pt x="106" y="495"/>
                  <a:pt x="106" y="495"/>
                </a:cubicBezTo>
                <a:cubicBezTo>
                  <a:pt x="135" y="495"/>
                  <a:pt x="163" y="466"/>
                  <a:pt x="163" y="438"/>
                </a:cubicBezTo>
                <a:cubicBezTo>
                  <a:pt x="163" y="403"/>
                  <a:pt x="135" y="381"/>
                  <a:pt x="106" y="381"/>
                </a:cubicBezTo>
                <a:cubicBezTo>
                  <a:pt x="57" y="381"/>
                  <a:pt x="57" y="381"/>
                  <a:pt x="57" y="381"/>
                </a:cubicBezTo>
                <a:cubicBezTo>
                  <a:pt x="57" y="332"/>
                  <a:pt x="57" y="332"/>
                  <a:pt x="57" y="332"/>
                </a:cubicBezTo>
                <a:cubicBezTo>
                  <a:pt x="106" y="332"/>
                  <a:pt x="106" y="332"/>
                  <a:pt x="106" y="332"/>
                </a:cubicBezTo>
                <a:cubicBezTo>
                  <a:pt x="135" y="332"/>
                  <a:pt x="163" y="304"/>
                  <a:pt x="163" y="275"/>
                </a:cubicBezTo>
                <a:cubicBezTo>
                  <a:pt x="163" y="247"/>
                  <a:pt x="135" y="219"/>
                  <a:pt x="106" y="219"/>
                </a:cubicBezTo>
                <a:cubicBezTo>
                  <a:pt x="57" y="219"/>
                  <a:pt x="57" y="219"/>
                  <a:pt x="57" y="219"/>
                </a:cubicBezTo>
                <a:cubicBezTo>
                  <a:pt x="57" y="169"/>
                  <a:pt x="57" y="169"/>
                  <a:pt x="57" y="169"/>
                </a:cubicBezTo>
                <a:cubicBezTo>
                  <a:pt x="106" y="169"/>
                  <a:pt x="106" y="169"/>
                  <a:pt x="106" y="169"/>
                </a:cubicBezTo>
                <a:cubicBezTo>
                  <a:pt x="135" y="169"/>
                  <a:pt x="163" y="148"/>
                  <a:pt x="163" y="113"/>
                </a:cubicBezTo>
                <a:cubicBezTo>
                  <a:pt x="163" y="85"/>
                  <a:pt x="135" y="56"/>
                  <a:pt x="106" y="56"/>
                </a:cubicBezTo>
                <a:cubicBezTo>
                  <a:pt x="57" y="56"/>
                  <a:pt x="57" y="56"/>
                  <a:pt x="57" y="56"/>
                </a:cubicBezTo>
                <a:cubicBezTo>
                  <a:pt x="57" y="28"/>
                  <a:pt x="57" y="28"/>
                  <a:pt x="57" y="28"/>
                </a:cubicBezTo>
                <a:cubicBezTo>
                  <a:pt x="57" y="14"/>
                  <a:pt x="71" y="0"/>
                  <a:pt x="85" y="0"/>
                </a:cubicBezTo>
                <a:cubicBezTo>
                  <a:pt x="389" y="0"/>
                  <a:pt x="389" y="0"/>
                  <a:pt x="389" y="0"/>
                </a:cubicBezTo>
                <a:cubicBezTo>
                  <a:pt x="389" y="551"/>
                  <a:pt x="389" y="551"/>
                  <a:pt x="389" y="551"/>
                </a:cubicBezTo>
                <a:cubicBezTo>
                  <a:pt x="85" y="551"/>
                  <a:pt x="85" y="551"/>
                  <a:pt x="85" y="551"/>
                </a:cubicBezTo>
                <a:cubicBezTo>
                  <a:pt x="71" y="551"/>
                  <a:pt x="57" y="537"/>
                  <a:pt x="57" y="523"/>
                </a:cubicBezTo>
                <a:close/>
                <a:moveTo>
                  <a:pt x="135" y="113"/>
                </a:moveTo>
                <a:lnTo>
                  <a:pt x="135" y="113"/>
                </a:lnTo>
                <a:cubicBezTo>
                  <a:pt x="135" y="134"/>
                  <a:pt x="120" y="141"/>
                  <a:pt x="106" y="141"/>
                </a:cubicBezTo>
                <a:cubicBezTo>
                  <a:pt x="29" y="141"/>
                  <a:pt x="29" y="141"/>
                  <a:pt x="29" y="141"/>
                </a:cubicBezTo>
                <a:cubicBezTo>
                  <a:pt x="15" y="141"/>
                  <a:pt x="0" y="134"/>
                  <a:pt x="0" y="113"/>
                </a:cubicBezTo>
                <a:cubicBezTo>
                  <a:pt x="0" y="99"/>
                  <a:pt x="15" y="85"/>
                  <a:pt x="29" y="85"/>
                </a:cubicBezTo>
                <a:cubicBezTo>
                  <a:pt x="106" y="85"/>
                  <a:pt x="106" y="85"/>
                  <a:pt x="106" y="85"/>
                </a:cubicBezTo>
                <a:cubicBezTo>
                  <a:pt x="120" y="85"/>
                  <a:pt x="135" y="99"/>
                  <a:pt x="135" y="113"/>
                </a:cubicBezTo>
                <a:close/>
                <a:moveTo>
                  <a:pt x="29" y="247"/>
                </a:moveTo>
                <a:lnTo>
                  <a:pt x="29" y="247"/>
                </a:lnTo>
                <a:cubicBezTo>
                  <a:pt x="106" y="247"/>
                  <a:pt x="106" y="247"/>
                  <a:pt x="106" y="247"/>
                </a:cubicBezTo>
                <a:cubicBezTo>
                  <a:pt x="120" y="247"/>
                  <a:pt x="135" y="261"/>
                  <a:pt x="135" y="275"/>
                </a:cubicBezTo>
                <a:cubicBezTo>
                  <a:pt x="135" y="290"/>
                  <a:pt x="120" y="304"/>
                  <a:pt x="106" y="304"/>
                </a:cubicBezTo>
                <a:cubicBezTo>
                  <a:pt x="29" y="304"/>
                  <a:pt x="29" y="304"/>
                  <a:pt x="29" y="304"/>
                </a:cubicBezTo>
                <a:cubicBezTo>
                  <a:pt x="15" y="304"/>
                  <a:pt x="0" y="290"/>
                  <a:pt x="0" y="275"/>
                </a:cubicBezTo>
                <a:cubicBezTo>
                  <a:pt x="0" y="261"/>
                  <a:pt x="15" y="247"/>
                  <a:pt x="29" y="247"/>
                </a:cubicBezTo>
                <a:close/>
                <a:moveTo>
                  <a:pt x="29" y="410"/>
                </a:moveTo>
                <a:lnTo>
                  <a:pt x="29" y="410"/>
                </a:lnTo>
                <a:cubicBezTo>
                  <a:pt x="106" y="410"/>
                  <a:pt x="106" y="410"/>
                  <a:pt x="106" y="410"/>
                </a:cubicBezTo>
                <a:cubicBezTo>
                  <a:pt x="120" y="410"/>
                  <a:pt x="135" y="417"/>
                  <a:pt x="135" y="438"/>
                </a:cubicBezTo>
                <a:cubicBezTo>
                  <a:pt x="135" y="452"/>
                  <a:pt x="120" y="466"/>
                  <a:pt x="106" y="466"/>
                </a:cubicBezTo>
                <a:cubicBezTo>
                  <a:pt x="29" y="466"/>
                  <a:pt x="29" y="466"/>
                  <a:pt x="29" y="466"/>
                </a:cubicBezTo>
                <a:cubicBezTo>
                  <a:pt x="15" y="466"/>
                  <a:pt x="0" y="452"/>
                  <a:pt x="0" y="438"/>
                </a:cubicBezTo>
                <a:cubicBezTo>
                  <a:pt x="0" y="417"/>
                  <a:pt x="15" y="410"/>
                  <a:pt x="29" y="410"/>
                </a:cubicBezTo>
                <a:close/>
              </a:path>
            </a:pathLst>
          </a:custGeom>
          <a:solidFill>
            <a:srgbClr val="159EBE"/>
          </a:solidFill>
          <a:ln w="9525">
            <a:noFill/>
          </a:ln>
        </p:spPr>
        <p:txBody>
          <a:bodyPr/>
          <a:lstStyle/>
          <a:p>
            <a:endParaRPr lang="zh-CN" altLang="en-US"/>
          </a:p>
        </p:txBody>
      </p:sp>
      <p:sp>
        <p:nvSpPr>
          <p:cNvPr id="53" name="文本框 52">
            <a:extLst>
              <a:ext uri="{FF2B5EF4-FFF2-40B4-BE49-F238E27FC236}">
                <a16:creationId xmlns:a16="http://schemas.microsoft.com/office/drawing/2014/main" id="{659927F7-DA49-0BBF-16E4-482CB49F46DA}"/>
              </a:ext>
            </a:extLst>
          </p:cNvPr>
          <p:cNvSpPr txBox="1"/>
          <p:nvPr userDrawn="1"/>
        </p:nvSpPr>
        <p:spPr>
          <a:xfrm>
            <a:off x="1163955" y="395605"/>
            <a:ext cx="3086100" cy="306705"/>
          </a:xfrm>
          <a:prstGeom prst="rect">
            <a:avLst/>
          </a:prstGeom>
          <a:noFill/>
        </p:spPr>
        <p:txBody>
          <a:bodyPr wrap="square" rtlCol="0">
            <a:spAutoFit/>
          </a:bodyPr>
          <a:lstStyle/>
          <a:p>
            <a:r>
              <a:rPr lang="zh-CN" altLang="en-US" sz="1400" b="1" dirty="0">
                <a:solidFill>
                  <a:srgbClr val="159EBE"/>
                </a:solidFill>
                <a:latin typeface="微软雅黑" panose="020B0503020204020204" pitchFamily="34" charset="-122"/>
                <a:ea typeface="微软雅黑" panose="020B0503020204020204" pitchFamily="34" charset="-122"/>
              </a:rPr>
              <a:t>如有疑问或需求请联系秘书处</a:t>
            </a:r>
          </a:p>
        </p:txBody>
      </p:sp>
      <p:pic>
        <p:nvPicPr>
          <p:cNvPr id="54" name="图片 53">
            <a:extLst>
              <a:ext uri="{FF2B5EF4-FFF2-40B4-BE49-F238E27FC236}">
                <a16:creationId xmlns:a16="http://schemas.microsoft.com/office/drawing/2014/main" id="{3AB2A7AA-53B2-E11C-E185-37C8953DF5A2}"/>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16796" y="786029"/>
            <a:ext cx="943081" cy="943081"/>
          </a:xfrm>
          <a:prstGeom prst="rect">
            <a:avLst/>
          </a:prstGeom>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hasCustomPrompt="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
        <p:nvSpPr>
          <p:cNvPr id="7" name="燕尾形 6"/>
          <p:cNvSpPr/>
          <p:nvPr userDrawn="1"/>
        </p:nvSpPr>
        <p:spPr>
          <a:xfrm>
            <a:off x="2431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8" name="燕尾形 7"/>
          <p:cNvSpPr/>
          <p:nvPr userDrawn="1"/>
        </p:nvSpPr>
        <p:spPr>
          <a:xfrm>
            <a:off x="395536" y="267494"/>
            <a:ext cx="216024" cy="288032"/>
          </a:xfrm>
          <a:prstGeom prst="chevron">
            <a:avLst/>
          </a:prstGeom>
          <a:solidFill>
            <a:srgbClr val="00A4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cxnSp>
        <p:nvCxnSpPr>
          <p:cNvPr id="57" name="直接连接符 56"/>
          <p:cNvCxnSpPr/>
          <p:nvPr userDrawn="1"/>
        </p:nvCxnSpPr>
        <p:spPr>
          <a:xfrm>
            <a:off x="-3810" y="4950143"/>
            <a:ext cx="756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58" name="文本框 57"/>
          <p:cNvSpPr txBox="1"/>
          <p:nvPr userDrawn="1"/>
        </p:nvSpPr>
        <p:spPr>
          <a:xfrm>
            <a:off x="7682865" y="4822825"/>
            <a:ext cx="853440" cy="245110"/>
          </a:xfrm>
          <a:prstGeom prst="rect">
            <a:avLst/>
          </a:prstGeom>
          <a:noFill/>
          <a:ln>
            <a:noFill/>
          </a:ln>
        </p:spPr>
        <p:txBody>
          <a:bodyPr wrap="square" rtlCol="0">
            <a:spAutoFit/>
            <a:scene3d>
              <a:camera prst="orthographicFront"/>
              <a:lightRig rig="threePt" dir="t"/>
            </a:scene3d>
          </a:bodyPr>
          <a:lstStyle/>
          <a:p>
            <a:r>
              <a:rPr lang="zh-CN" altLang="en-US" sz="1000" b="1">
                <a:solidFill>
                  <a:srgbClr val="00A4C5"/>
                </a:solidFill>
                <a:effectLst/>
                <a:latin typeface="楷体" panose="02010609060101010101" charset="-122"/>
                <a:ea typeface="楷体" panose="02010609060101010101" charset="-122"/>
              </a:rPr>
              <a:t>政策分析</a:t>
            </a:r>
          </a:p>
        </p:txBody>
      </p:sp>
      <p:cxnSp>
        <p:nvCxnSpPr>
          <p:cNvPr id="59" name="直接连接符 58"/>
          <p:cNvCxnSpPr/>
          <p:nvPr userDrawn="1"/>
        </p:nvCxnSpPr>
        <p:spPr>
          <a:xfrm>
            <a:off x="8425815" y="4947603"/>
            <a:ext cx="720000" cy="0"/>
          </a:xfrm>
          <a:prstGeom prst="line">
            <a:avLst/>
          </a:prstGeom>
          <a:ln w="10795">
            <a:solidFill>
              <a:srgbClr val="00A4C5"/>
            </a:solidFill>
          </a:ln>
        </p:spPr>
        <p:style>
          <a:lnRef idx="1">
            <a:schemeClr val="accent1"/>
          </a:lnRef>
          <a:fillRef idx="0">
            <a:schemeClr val="accent1"/>
          </a:fillRef>
          <a:effectRef idx="0">
            <a:schemeClr val="accent1"/>
          </a:effectRef>
          <a:fontRef idx="minor">
            <a:schemeClr val="tx1"/>
          </a:fontRef>
        </p:style>
      </p:cxnSp>
      <p:sp>
        <p:nvSpPr>
          <p:cNvPr id="9" name="Text Box 12"/>
          <p:cNvSpPr txBox="1">
            <a:spLocks noChangeArrowheads="1"/>
          </p:cNvSpPr>
          <p:nvPr userDrawn="1"/>
        </p:nvSpPr>
        <p:spPr bwMode="auto">
          <a:xfrm>
            <a:off x="-81915" y="4946650"/>
            <a:ext cx="6650355" cy="21399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marL="30257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6pPr>
            <a:lvl7pPr marL="34829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7pPr>
            <a:lvl8pPr marL="39401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8pPr>
            <a:lvl9pPr marL="4397375" indent="-739775" fontAlgn="base">
              <a:spcBef>
                <a:spcPct val="0"/>
              </a:spcBef>
              <a:spcAft>
                <a:spcPct val="0"/>
              </a:spcAft>
              <a:buFont typeface="Arial" panose="020B0604020202020204" pitchFamily="34" charset="0"/>
              <a:defRPr>
                <a:solidFill>
                  <a:schemeClr val="tx1"/>
                </a:solidFill>
                <a:latin typeface="Calibri" panose="020F050202020403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50000"/>
              </a:spcBef>
              <a:spcAft>
                <a:spcPct val="0"/>
              </a:spcAft>
              <a:buClrTx/>
              <a:buSzTx/>
              <a:buFont typeface="Arial" panose="020B0604020202020204" pitchFamily="34" charset="0"/>
              <a:buNone/>
              <a:defRPr/>
            </a:pP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愿景</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最具价值的汽车信息交流平台和行业研究机构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宗旨</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为汽车企业服务  为中国汽车产业发展做贡献   </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b="1"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价值观</a:t>
            </a:r>
            <a:r>
              <a:rPr kumimoji="0" lang="zh-CN" altLang="en-US" sz="800" b="1" i="0" u="none" strike="noStrike" kern="1200" cap="none" spc="0" normalizeH="0" baseline="0" dirty="0">
                <a:solidFill>
                  <a:srgbClr val="00A4C5"/>
                </a:solidFill>
                <a:latin typeface="微软雅黑" panose="020B0503020204020204" pitchFamily="34" charset="-122"/>
                <a:ea typeface="微软雅黑" panose="020B0503020204020204" pitchFamily="34" charset="-122"/>
                <a:cs typeface="+mn-cs"/>
                <a:sym typeface="+mn-ea"/>
              </a:rPr>
              <a:t>]</a:t>
            </a:r>
            <a:r>
              <a:rPr kumimoji="0" lang="zh-CN" altLang="en-US"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rPr>
              <a:t>专业  共享  高效  创新</a:t>
            </a:r>
            <a:endParaRPr kumimoji="0" lang="en-US" altLang="zh-CN" sz="800" i="0" u="none" strike="noStrike" kern="1200" cap="none" spc="0" normalizeH="0" baseline="0" dirty="0">
              <a:solidFill>
                <a:srgbClr val="00A4C5"/>
              </a:solidFill>
              <a:latin typeface="Arial" panose="020B0604020202020204"/>
              <a:ea typeface="微软雅黑" panose="020B0503020204020204" pitchFamily="34" charset="-122"/>
              <a:cs typeface="+mn-cs"/>
              <a:sym typeface="+mn-ea"/>
            </a:endParaRPr>
          </a:p>
        </p:txBody>
      </p:sp>
      <p:pic>
        <p:nvPicPr>
          <p:cNvPr id="10" name="图片 9">
            <a:extLst>
              <a:ext uri="{FF2B5EF4-FFF2-40B4-BE49-F238E27FC236}">
                <a16:creationId xmlns:a16="http://schemas.microsoft.com/office/drawing/2014/main" id="{4B48664F-4696-A27E-2567-99502E13DB87}"/>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109585" y="238026"/>
            <a:ext cx="952500" cy="317500"/>
          </a:xfrm>
          <a:prstGeom prst="rect">
            <a:avLst/>
          </a:prstGeom>
        </p:spPr>
      </p:pic>
      <p:pic>
        <p:nvPicPr>
          <p:cNvPr id="11" name="图片 10">
            <a:extLst>
              <a:ext uri="{FF2B5EF4-FFF2-40B4-BE49-F238E27FC236}">
                <a16:creationId xmlns:a16="http://schemas.microsoft.com/office/drawing/2014/main" id="{A5C76DEB-E6E1-AE5D-6701-C905432ABC04}"/>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1604003"/>
            <a:ext cx="1380092" cy="460031"/>
          </a:xfrm>
          <a:prstGeom prst="rect">
            <a:avLst/>
          </a:prstGeom>
        </p:spPr>
      </p:pic>
      <p:pic>
        <p:nvPicPr>
          <p:cNvPr id="12" name="图片 11">
            <a:extLst>
              <a:ext uri="{FF2B5EF4-FFF2-40B4-BE49-F238E27FC236}">
                <a16:creationId xmlns:a16="http://schemas.microsoft.com/office/drawing/2014/main" id="{F4683CEB-4DFA-6FBB-31E7-778686EF1577}"/>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1604003"/>
            <a:ext cx="1380092" cy="460031"/>
          </a:xfrm>
          <a:prstGeom prst="rect">
            <a:avLst/>
          </a:prstGeom>
        </p:spPr>
      </p:pic>
      <p:pic>
        <p:nvPicPr>
          <p:cNvPr id="13" name="图片 12">
            <a:extLst>
              <a:ext uri="{FF2B5EF4-FFF2-40B4-BE49-F238E27FC236}">
                <a16:creationId xmlns:a16="http://schemas.microsoft.com/office/drawing/2014/main" id="{AEC74338-EE60-21DF-457B-5EEE77879B5A}"/>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1598136"/>
            <a:ext cx="1380092" cy="460031"/>
          </a:xfrm>
          <a:prstGeom prst="rect">
            <a:avLst/>
          </a:prstGeom>
        </p:spPr>
      </p:pic>
      <p:pic>
        <p:nvPicPr>
          <p:cNvPr id="14" name="图片 13">
            <a:extLst>
              <a:ext uri="{FF2B5EF4-FFF2-40B4-BE49-F238E27FC236}">
                <a16:creationId xmlns:a16="http://schemas.microsoft.com/office/drawing/2014/main" id="{F2081D92-D310-847F-EAC0-165E3C06D6DE}"/>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925394" y="3451450"/>
            <a:ext cx="1380092" cy="460031"/>
          </a:xfrm>
          <a:prstGeom prst="rect">
            <a:avLst/>
          </a:prstGeom>
        </p:spPr>
      </p:pic>
      <p:pic>
        <p:nvPicPr>
          <p:cNvPr id="15" name="图片 14">
            <a:extLst>
              <a:ext uri="{FF2B5EF4-FFF2-40B4-BE49-F238E27FC236}">
                <a16:creationId xmlns:a16="http://schemas.microsoft.com/office/drawing/2014/main" id="{E848B1C2-9B68-9371-58A7-784C38DEDA20}"/>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3807477" y="3451450"/>
            <a:ext cx="1380092" cy="460031"/>
          </a:xfrm>
          <a:prstGeom prst="rect">
            <a:avLst/>
          </a:prstGeom>
        </p:spPr>
      </p:pic>
      <p:pic>
        <p:nvPicPr>
          <p:cNvPr id="16" name="图片 15">
            <a:extLst>
              <a:ext uri="{FF2B5EF4-FFF2-40B4-BE49-F238E27FC236}">
                <a16:creationId xmlns:a16="http://schemas.microsoft.com/office/drawing/2014/main" id="{3947DE7E-0D98-95A1-4A2E-76CDB7375D38}"/>
              </a:ext>
            </a:extLst>
          </p:cNvPr>
          <p:cNvPicPr>
            <a:picLocks noChangeAspect="1"/>
          </p:cNvPicPr>
          <p:nvPr userDrawn="1"/>
        </p:nvPicPr>
        <p:blipFill>
          <a:blip r:embed="rId3" cstate="print">
            <a:alphaModFix amt="8000"/>
            <a:extLst>
              <a:ext uri="{BEBA8EAE-BF5A-486C-A8C5-ECC9F3942E4B}">
                <a14:imgProps xmlns:a14="http://schemas.microsoft.com/office/drawing/2010/main">
                  <a14:imgLayer r:embed="rId4">
                    <a14:imgEffect>
                      <a14:saturation sat="0"/>
                    </a14:imgEffect>
                  </a14:imgLayer>
                </a14:imgProps>
              </a:ext>
              <a:ext uri="{28A0092B-C50C-407E-A947-70E740481C1C}">
                <a14:useLocalDpi xmlns:a14="http://schemas.microsoft.com/office/drawing/2010/main" val="0"/>
              </a:ext>
            </a:extLst>
          </a:blip>
          <a:stretch>
            <a:fillRect/>
          </a:stretch>
        </p:blipFill>
        <p:spPr>
          <a:xfrm rot="19761357">
            <a:off x="6689560" y="3445583"/>
            <a:ext cx="1380092" cy="460031"/>
          </a:xfrm>
          <a:prstGeom prst="rect">
            <a:avLst/>
          </a:prstGeom>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500"/>
            </a:lvl1p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zh-CN" altLang="en-US"/>
              <a:t>编辑母版文本样式</a:t>
            </a:r>
          </a:p>
        </p:txBody>
      </p:sp>
      <p:sp>
        <p:nvSpPr>
          <p:cNvPr id="4" name="Date Placeholder 3"/>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11"/>
          </p:nvPr>
        </p:nvSpPr>
        <p:spPr/>
        <p:txBody>
          <a:bodyPr/>
          <a:lstStyle/>
          <a:p>
            <a:endParaRPr lang="zh-CN" altLang="en-US"/>
          </a:p>
        </p:txBody>
      </p:sp>
      <p:sp>
        <p:nvSpPr>
          <p:cNvPr id="6" name="Slide Number Placeholder 5"/>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hasCustomPrompt="1"/>
          </p:nvPr>
        </p:nvSpPr>
        <p:spPr>
          <a:xfrm>
            <a:off x="6286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hasCustomPrompt="1"/>
          </p:nvPr>
        </p:nvSpPr>
        <p:spPr>
          <a:xfrm>
            <a:off x="4629150" y="1369219"/>
            <a:ext cx="3886200" cy="3263504"/>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a:t>单击此处编辑母版标题样式</a:t>
            </a:r>
            <a:endParaRPr lang="en-US" dirty="0"/>
          </a:p>
        </p:txBody>
      </p:sp>
      <p:sp>
        <p:nvSpPr>
          <p:cNvPr id="3" name="Text Placeholder 2"/>
          <p:cNvSpPr>
            <a:spLocks noGrp="1"/>
          </p:cNvSpPr>
          <p:nvPr>
            <p:ph type="body" idx="1" hasCustomPrompt="1"/>
          </p:nvPr>
        </p:nvSpPr>
        <p:spPr>
          <a:xfrm>
            <a:off x="629842" y="1260872"/>
            <a:ext cx="3868340"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4" name="Content Placeholder 3"/>
          <p:cNvSpPr>
            <a:spLocks noGrp="1"/>
          </p:cNvSpPr>
          <p:nvPr>
            <p:ph sz="half" idx="2" hasCustomPrompt="1"/>
          </p:nvPr>
        </p:nvSpPr>
        <p:spPr>
          <a:xfrm>
            <a:off x="629842" y="1878806"/>
            <a:ext cx="3868340"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hasCustomPrompt="1"/>
          </p:nvPr>
        </p:nvSpPr>
        <p:spPr>
          <a:xfrm>
            <a:off x="4629150" y="1260872"/>
            <a:ext cx="3887391" cy="617934"/>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zh-CN" altLang="en-US"/>
              <a:t>编辑母版文本样式</a:t>
            </a:r>
          </a:p>
        </p:txBody>
      </p:sp>
      <p:sp>
        <p:nvSpPr>
          <p:cNvPr id="6" name="Content Placeholder 5"/>
          <p:cNvSpPr>
            <a:spLocks noGrp="1"/>
          </p:cNvSpPr>
          <p:nvPr>
            <p:ph sz="quarter" idx="4" hasCustomPrompt="1"/>
          </p:nvPr>
        </p:nvSpPr>
        <p:spPr>
          <a:xfrm>
            <a:off x="4629150" y="1878806"/>
            <a:ext cx="3887391" cy="2763441"/>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8" name="Footer Placeholder 7"/>
          <p:cNvSpPr>
            <a:spLocks noGrp="1"/>
          </p:cNvSpPr>
          <p:nvPr>
            <p:ph type="ftr" sz="quarter" idx="11"/>
          </p:nvPr>
        </p:nvSpPr>
        <p:spPr/>
        <p:txBody>
          <a:bodyPr/>
          <a:lstStyle/>
          <a:p>
            <a:endParaRPr lang="zh-CN" altLang="en-US"/>
          </a:p>
        </p:txBody>
      </p:sp>
      <p:sp>
        <p:nvSpPr>
          <p:cNvPr id="9" name="Slide Number Placeholder 8"/>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4" name="Footer Placeholder 3"/>
          <p:cNvSpPr>
            <a:spLocks noGrp="1"/>
          </p:cNvSpPr>
          <p:nvPr>
            <p:ph type="ftr" sz="quarter" idx="11"/>
          </p:nvPr>
        </p:nvSpPr>
        <p:spPr/>
        <p:txBody>
          <a:bodyPr/>
          <a:lstStyle/>
          <a:p>
            <a:endParaRPr lang="zh-CN" altLang="en-US"/>
          </a:p>
        </p:txBody>
      </p:sp>
      <p:sp>
        <p:nvSpPr>
          <p:cNvPr id="5" name="Slide Number Placeholder 4"/>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Content Placeholder 2"/>
          <p:cNvSpPr>
            <a:spLocks noGrp="1"/>
          </p:cNvSpPr>
          <p:nvPr>
            <p:ph idx="1" hasCustomPrompt="1"/>
          </p:nvPr>
        </p:nvSpPr>
        <p:spPr>
          <a:xfrm>
            <a:off x="3887391" y="740569"/>
            <a:ext cx="4629150" cy="3655219"/>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4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zh-CN" altLang="en-US"/>
              <a:t>单击图标添加图片</a:t>
            </a:r>
            <a:endParaRPr lang="en-US" dirty="0"/>
          </a:p>
        </p:txBody>
      </p:sp>
      <p:sp>
        <p:nvSpPr>
          <p:cNvPr id="4" name="Text Placeholder 3"/>
          <p:cNvSpPr>
            <a:spLocks noGrp="1"/>
          </p:cNvSpPr>
          <p:nvPr>
            <p:ph type="body" sz="half" idx="2" hasCustomPrompt="1"/>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zh-CN" altLang="en-US"/>
              <a:t>编辑母版文本样式</a:t>
            </a:r>
          </a:p>
        </p:txBody>
      </p:sp>
      <p:sp>
        <p:nvSpPr>
          <p:cNvPr id="5" name="Date Placeholder 4"/>
          <p:cNvSpPr>
            <a:spLocks noGrp="1"/>
          </p:cNvSpPr>
          <p:nvPr>
            <p:ph type="dt" sz="half" idx="10"/>
          </p:nvPr>
        </p:nvSpPr>
        <p:spPr/>
        <p:txBody>
          <a:bodyPr/>
          <a:lstStyle/>
          <a:p>
            <a:fld id="{338D311F-5273-49D9-8923-B0334C2356D8}" type="datetimeFigureOut">
              <a:rPr lang="zh-CN" altLang="en-US" smtClean="0"/>
              <a:pPr/>
              <a:t>2024-12-20</a:t>
            </a:fld>
            <a:endParaRPr lang="zh-CN" altLang="en-US"/>
          </a:p>
        </p:txBody>
      </p:sp>
      <p:sp>
        <p:nvSpPr>
          <p:cNvPr id="6" name="Footer Placeholder 5"/>
          <p:cNvSpPr>
            <a:spLocks noGrp="1"/>
          </p:cNvSpPr>
          <p:nvPr>
            <p:ph type="ftr" sz="quarter" idx="11"/>
          </p:nvPr>
        </p:nvSpPr>
        <p:spPr/>
        <p:txBody>
          <a:bodyPr/>
          <a:lstStyle/>
          <a:p>
            <a:endParaRPr lang="zh-CN" altLang="en-US"/>
          </a:p>
        </p:txBody>
      </p:sp>
      <p:sp>
        <p:nvSpPr>
          <p:cNvPr id="7" name="Slide Number Placeholder 6"/>
          <p:cNvSpPr>
            <a:spLocks noGrp="1"/>
          </p:cNvSpPr>
          <p:nvPr>
            <p:ph type="sldNum" sz="quarter" idx="12"/>
          </p:nvPr>
        </p:nvSpPr>
        <p:spPr/>
        <p:txBody>
          <a:bodyPr/>
          <a:lstStyle/>
          <a:p>
            <a:fld id="{82952373-7980-4DA7-9ADE-54D716DB38B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ags" Target="../tags/tag2.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em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oleObject" Target="../embeddings/oleObject1.bin"/></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tags" Target="../tags/tag5.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1.emf"/><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oleObject" Target="../embeddings/oleObject2.bin"/></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AC67A2D-A8CA-2FF1-1F71-B9CA6CE92A6F}"/>
              </a:ext>
            </a:extLst>
          </p:cNvPr>
          <p:cNvGraphicFramePr>
            <a:graphicFrameLocks noChangeAspect="1"/>
          </p:cNvGraphicFramePr>
          <p:nvPr userDrawn="1">
            <p:custDataLst>
              <p:tags r:id="rId13"/>
            </p:custDataLst>
            <p:extLst>
              <p:ext uri="{D42A27DB-BD31-4B8C-83A1-F6EECF244321}">
                <p14:modId xmlns:p14="http://schemas.microsoft.com/office/powerpoint/2010/main" val="70211211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338D311F-5273-49D9-8923-B0334C2356D8}" type="datetimeFigureOut">
              <a:rPr lang="zh-CN" altLang="en-US" smtClean="0"/>
              <a:pPr/>
              <a:t>2024-12-20</a:t>
            </a:fld>
            <a:endParaRPr lang="zh-CN" altLang="en-US"/>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82952373-7980-4DA7-9ADE-54D716DB38B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7" name="think-cell data - do not delete" hidden="1">
            <a:extLst>
              <a:ext uri="{FF2B5EF4-FFF2-40B4-BE49-F238E27FC236}">
                <a16:creationId xmlns:a16="http://schemas.microsoft.com/office/drawing/2014/main" id="{BAD5B20F-1946-7A4E-ADB2-160ACAE2B14A}"/>
              </a:ext>
            </a:extLst>
          </p:cNvPr>
          <p:cNvGraphicFramePr>
            <a:graphicFrameLocks noChangeAspect="1"/>
          </p:cNvGraphicFramePr>
          <p:nvPr userDrawn="1">
            <p:custDataLst>
              <p:tags r:id="rId13"/>
            </p:custDataLst>
            <p:extLst>
              <p:ext uri="{D42A27DB-BD31-4B8C-83A1-F6EECF244321}">
                <p14:modId xmlns:p14="http://schemas.microsoft.com/office/powerpoint/2010/main" val="371424552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14" imgW="425" imgH="425" progId="TCLayout.ActiveDocument.1">
                  <p:embed/>
                </p:oleObj>
              </mc:Choice>
              <mc:Fallback>
                <p:oleObj name="think-cell 幻灯片" r:id="rId14" imgW="425" imgH="425" progId="TCLayout.ActiveDocument.1">
                  <p:embed/>
                  <p:pic>
                    <p:nvPicPr>
                      <p:cNvPr id="0" name=""/>
                      <p:cNvPicPr/>
                      <p:nvPr/>
                    </p:nvPicPr>
                    <p:blipFill>
                      <a:blip r:embed="rId15"/>
                      <a:stretch>
                        <a:fillRect/>
                      </a:stretch>
                    </p:blipFill>
                    <p:spPr>
                      <a:xfrm>
                        <a:off x="1588" y="1588"/>
                        <a:ext cx="1588" cy="1588"/>
                      </a:xfrm>
                      <a:prstGeom prst="rect">
                        <a:avLst/>
                      </a:prstGeom>
                    </p:spPr>
                  </p:pic>
                </p:oleObj>
              </mc:Fallback>
            </mc:AlternateContent>
          </a:graphicData>
        </a:graphic>
      </p:graphicFrame>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16E5758D-A3C3-4E88-8AC0-22500507BD7E}" type="datetimeFigureOut">
              <a:rPr lang="zh-CN" altLang="en-US" smtClean="0">
                <a:solidFill>
                  <a:prstClr val="black">
                    <a:tint val="75000"/>
                  </a:prstClr>
                </a:solidFill>
              </a:rPr>
              <a:pPr/>
              <a:t>2024-12-20</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8.xml"/><Relationship Id="rId1" Type="http://schemas.openxmlformats.org/officeDocument/2006/relationships/tags" Target="../tags/tag7.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2.xml"/><Relationship Id="rId1" Type="http://schemas.openxmlformats.org/officeDocument/2006/relationships/tags" Target="../tags/tag17.xml"/><Relationship Id="rId5" Type="http://schemas.openxmlformats.org/officeDocument/2006/relationships/image" Target="../media/image1.emf"/><Relationship Id="rId4" Type="http://schemas.openxmlformats.org/officeDocument/2006/relationships/oleObject" Target="../embeddings/oleObject11.bin"/></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2.xml"/><Relationship Id="rId1" Type="http://schemas.openxmlformats.org/officeDocument/2006/relationships/tags" Target="../tags/tag18.xml"/><Relationship Id="rId5" Type="http://schemas.openxmlformats.org/officeDocument/2006/relationships/image" Target="../media/image1.emf"/><Relationship Id="rId4" Type="http://schemas.openxmlformats.org/officeDocument/2006/relationships/oleObject" Target="../embeddings/oleObject12.bin"/></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12.xml"/><Relationship Id="rId2" Type="http://schemas.openxmlformats.org/officeDocument/2006/relationships/slideLayout" Target="../slideLayouts/slideLayout2.xml"/><Relationship Id="rId1" Type="http://schemas.openxmlformats.org/officeDocument/2006/relationships/tags" Target="../tags/tag19.xml"/><Relationship Id="rId5" Type="http://schemas.openxmlformats.org/officeDocument/2006/relationships/image" Target="../media/image1.emf"/><Relationship Id="rId4" Type="http://schemas.openxmlformats.org/officeDocument/2006/relationships/oleObject" Target="../embeddings/oleObject13.bin"/></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8.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tags" Target="../tags/tag9.xml"/><Relationship Id="rId5" Type="http://schemas.openxmlformats.org/officeDocument/2006/relationships/image" Target="../media/image1.emf"/><Relationship Id="rId4" Type="http://schemas.openxmlformats.org/officeDocument/2006/relationships/oleObject" Target="../embeddings/oleObject3.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0.xml"/><Relationship Id="rId5" Type="http://schemas.openxmlformats.org/officeDocument/2006/relationships/image" Target="../media/image1.emf"/><Relationship Id="rId4" Type="http://schemas.openxmlformats.org/officeDocument/2006/relationships/oleObject" Target="../embeddings/oleObject4.bin"/></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tags" Target="../tags/tag11.xml"/><Relationship Id="rId5" Type="http://schemas.openxmlformats.org/officeDocument/2006/relationships/image" Target="../media/image1.emf"/><Relationship Id="rId4" Type="http://schemas.openxmlformats.org/officeDocument/2006/relationships/oleObject" Target="../embeddings/oleObject5.bin"/></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tags" Target="../tags/tag12.xml"/><Relationship Id="rId5" Type="http://schemas.openxmlformats.org/officeDocument/2006/relationships/image" Target="../media/image1.emf"/><Relationship Id="rId4" Type="http://schemas.openxmlformats.org/officeDocument/2006/relationships/oleObject" Target="../embeddings/oleObject6.bin"/></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tags" Target="../tags/tag13.xml"/><Relationship Id="rId5" Type="http://schemas.openxmlformats.org/officeDocument/2006/relationships/image" Target="../media/image1.emf"/><Relationship Id="rId4" Type="http://schemas.openxmlformats.org/officeDocument/2006/relationships/oleObject" Target="../embeddings/oleObject7.bin"/></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2.xml"/><Relationship Id="rId1" Type="http://schemas.openxmlformats.org/officeDocument/2006/relationships/tags" Target="../tags/tag14.xml"/><Relationship Id="rId5" Type="http://schemas.openxmlformats.org/officeDocument/2006/relationships/image" Target="../media/image1.emf"/><Relationship Id="rId4" Type="http://schemas.openxmlformats.org/officeDocument/2006/relationships/oleObject" Target="../embeddings/oleObject8.bin"/></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5.xml"/><Relationship Id="rId5" Type="http://schemas.openxmlformats.org/officeDocument/2006/relationships/image" Target="../media/image1.emf"/><Relationship Id="rId4" Type="http://schemas.openxmlformats.org/officeDocument/2006/relationships/oleObject" Target="../embeddings/oleObject9.bin"/></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2.xml"/><Relationship Id="rId1" Type="http://schemas.openxmlformats.org/officeDocument/2006/relationships/tags" Target="../tags/tag16.xml"/><Relationship Id="rId5" Type="http://schemas.openxmlformats.org/officeDocument/2006/relationships/image" Target="../media/image1.emf"/><Relationship Id="rId4" Type="http://schemas.openxmlformats.org/officeDocument/2006/relationships/oleObject" Target="../embeddings/oleObject10.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PA_文本框 22"/>
          <p:cNvSpPr txBox="1"/>
          <p:nvPr>
            <p:custDataLst>
              <p:tags r:id="rId1"/>
            </p:custDataLst>
          </p:nvPr>
        </p:nvSpPr>
        <p:spPr>
          <a:xfrm>
            <a:off x="3569330" y="4388555"/>
            <a:ext cx="2621230" cy="400110"/>
          </a:xfrm>
          <a:prstGeom prst="rect">
            <a:avLst/>
          </a:prstGeom>
          <a:noFill/>
        </p:spPr>
        <p:txBody>
          <a:bodyPr wrap="none" rtlCol="0">
            <a:spAutoFit/>
          </a:bodyPr>
          <a:lstStyle/>
          <a:p>
            <a:pPr algn="ctr" defTabSz="914400">
              <a:defRPr/>
            </a:pP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中国汽车流通协会乘用车市场信息联席分会</a:t>
            </a:r>
          </a:p>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2024</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年</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12</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月</a:t>
            </a:r>
            <a:r>
              <a:rPr kumimoji="0" lang="en-US" altLang="zh-CN"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27</a:t>
            </a:r>
            <a:r>
              <a:rPr kumimoji="0" lang="zh-CN" altLang="en-US" sz="1000" i="0" u="none" strike="noStrike" kern="1200" cap="none" spc="0" normalizeH="0" baseline="0" noProof="0" dirty="0">
                <a:ln>
                  <a:noFill/>
                </a:ln>
                <a:solidFill>
                  <a:srgbClr val="159EBE"/>
                </a:solidFill>
                <a:effectLst/>
                <a:uLnTx/>
                <a:uFillTx/>
                <a:latin typeface="微软雅黑" panose="020B0503020204020204" pitchFamily="34" charset="-122"/>
                <a:ea typeface="微软雅黑" panose="020B0503020204020204" pitchFamily="34" charset="-122"/>
                <a:cs typeface="微软雅黑" panose="020B0503020204020204" pitchFamily="34" charset="-122"/>
                <a:sym typeface="+mn-lt"/>
              </a:rPr>
              <a:t>日</a:t>
            </a:r>
          </a:p>
        </p:txBody>
      </p:sp>
      <p:sp>
        <p:nvSpPr>
          <p:cNvPr id="14" name="PA_矩形 3"/>
          <p:cNvSpPr txBox="1">
            <a:spLocks noChangeArrowheads="1"/>
          </p:cNvSpPr>
          <p:nvPr>
            <p:custDataLst>
              <p:tags r:id="rId2"/>
            </p:custDataLst>
          </p:nvPr>
        </p:nvSpPr>
        <p:spPr bwMode="auto">
          <a:xfrm>
            <a:off x="1447165" y="1519555"/>
            <a:ext cx="7233920" cy="134810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04" tIns="45702" rIns="91404" bIns="45702" numCol="1" anchor="ctr" anchorCtr="0" compatLnSpc="1"/>
          <a:lstStyle>
            <a:lvl1pPr algn="l" rtl="0" fontAlgn="base">
              <a:spcBef>
                <a:spcPct val="0"/>
              </a:spcBef>
              <a:spcAft>
                <a:spcPct val="0"/>
              </a:spcAft>
              <a:defRPr sz="2400">
                <a:solidFill>
                  <a:schemeClr val="accent2"/>
                </a:solidFill>
                <a:latin typeface="+mj-lt"/>
                <a:ea typeface="+mj-ea"/>
                <a:cs typeface="+mj-cs"/>
              </a:defRPr>
            </a:lvl1pPr>
            <a:lvl2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2pPr>
            <a:lvl3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3pPr>
            <a:lvl4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4pPr>
            <a:lvl5pPr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5pPr>
            <a:lvl6pPr marL="4572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6pPr>
            <a:lvl7pPr marL="9144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7pPr>
            <a:lvl8pPr marL="13716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8pPr>
            <a:lvl9pPr marL="1828800" algn="l" rtl="0" fontAlgn="base">
              <a:spcBef>
                <a:spcPct val="0"/>
              </a:spcBef>
              <a:spcAft>
                <a:spcPct val="0"/>
              </a:spcAft>
              <a:defRPr sz="2400">
                <a:solidFill>
                  <a:schemeClr val="tx2"/>
                </a:solidFill>
                <a:latin typeface="Arial" panose="020B0604020202020204" pitchFamily="34" charset="0"/>
                <a:ea typeface="微软雅黑" panose="020B0503020204020204" pitchFamily="34" charset="-122"/>
              </a:defRPr>
            </a:lvl9pPr>
          </a:lstStyle>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关于</a:t>
            </a:r>
            <a:r>
              <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2024</a:t>
            </a:r>
            <a:r>
              <a:rPr lang="zh-CN" altLang="en-US" sz="3000" b="1">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年国家支持新能源</a:t>
            </a: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汽车</a:t>
            </a:r>
            <a:endParaRPr lang="en-US" altLang="zh-CN"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endParaRPr>
          </a:p>
          <a:p>
            <a:pPr lvl="0" algn="ctr" defTabSz="914400">
              <a:defRPr/>
            </a:pPr>
            <a:r>
              <a:rPr lang="zh-CN" altLang="en-US" sz="3000" b="1" dirty="0">
                <a:solidFill>
                  <a:srgbClr val="159EBE"/>
                </a:solidFill>
                <a:latin typeface="微软雅黑" panose="020B0503020204020204" pitchFamily="34" charset="-122"/>
                <a:ea typeface="微软雅黑" panose="020B0503020204020204" pitchFamily="34" charset="-122"/>
                <a:cs typeface="Arial" panose="020B0604020202020204" pitchFamily="34" charset="0"/>
                <a:sym typeface="+mn-ea"/>
              </a:rPr>
              <a:t>发展的相关政策及实施成效分析</a:t>
            </a:r>
          </a:p>
        </p:txBody>
      </p:sp>
    </p:spTree>
  </p:cSld>
  <p:clrMapOvr>
    <a:masterClrMapping/>
  </p:clrMapOvr>
  <mc:AlternateContent xmlns:mc="http://schemas.openxmlformats.org/markup-compatibility/2006" xmlns:p14="http://schemas.microsoft.com/office/powerpoint/2010/main">
    <mc:Choice Requires="p14">
      <p:transition spd="med" p14:dur="700"/>
    </mc:Choice>
    <mc:Fallback xmlns="">
      <p:transition spd="med"/>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A49D67D-0E25-3D5B-BC7D-DD1A0FB6E278}"/>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5AC2D6E0-8E15-46FE-211B-72E111C54C57}"/>
              </a:ext>
            </a:extLst>
          </p:cNvPr>
          <p:cNvGraphicFramePr>
            <a:graphicFrameLocks noChangeAspect="1"/>
          </p:cNvGraphicFramePr>
          <p:nvPr>
            <p:custDataLst>
              <p:tags r:id="rId1"/>
            </p:custDataLst>
            <p:extLst>
              <p:ext uri="{D42A27DB-BD31-4B8C-83A1-F6EECF244321}">
                <p14:modId xmlns:p14="http://schemas.microsoft.com/office/powerpoint/2010/main" val="15080147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2803D2B3-C29C-380A-36E4-3084FCADA113}"/>
              </a:ext>
            </a:extLst>
          </p:cNvPr>
          <p:cNvSpPr/>
          <p:nvPr/>
        </p:nvSpPr>
        <p:spPr>
          <a:xfrm>
            <a:off x="214630" y="645160"/>
            <a:ext cx="872669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年金融领域政策对新能源汽车的优惠</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日，中国人民银行、国家金融监督管理总局联合印发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关于调整汽车贷款有关政策的通知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明确，自用传统动力汽车、自用新能源汽车贷款最高发放比例由金融机构自主确定；商用传统动力汽车贷款最高发放比例为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，商用新能源汽车贷款最高发放比例为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。商用新能源汽车贷款最高发放比例较之商用传统动力汽车贷款最高发放比例提高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日，国家金融监管总局办公厅印发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关于促进非银行金融机构支持大规模设备更新和消费品以旧换新行动的通知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提出，鼓励消费金融公司和汽车金融公司提供相关消费信贷和汽车金融服务。鼓励汽车金融公司和经营汽车金融业务的财务公司加大对市政交通企业的融资支持，助力新能源汽车推广应用，推动城市公交车电动化替代、老旧新能源公交车和动力电池更新换代；在依法合规、风险可控前提下，鼓励适当降低汽车贷款首付比例，合理确定汽车贷款期限、信贷额度，降低汽车消费门槛。鼓励丰富汽车金融产品供给，在车辆置换环节向消费者提供置换车接续贷等金融服务，适当减免提前还款违约金，支持汽车以旧换新。</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C1F38B29-FD33-AC42-E6EF-0A8A49ECA86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088402828"/>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1E6D9E0-1011-3758-36EB-44D7E78B421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2513969-7541-0E34-BF8F-F7F0E56CD12D}"/>
              </a:ext>
            </a:extLst>
          </p:cNvPr>
          <p:cNvGraphicFramePr>
            <a:graphicFrameLocks noChangeAspect="1"/>
          </p:cNvGraphicFramePr>
          <p:nvPr>
            <p:custDataLst>
              <p:tags r:id="rId1"/>
            </p:custDataLst>
            <p:extLst>
              <p:ext uri="{D42A27DB-BD31-4B8C-83A1-F6EECF244321}">
                <p14:modId xmlns:p14="http://schemas.microsoft.com/office/powerpoint/2010/main" val="3743857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19D2F422-3E37-E918-3C40-0B043B6EBA6F}"/>
              </a:ext>
            </a:extLst>
          </p:cNvPr>
          <p:cNvSpPr/>
          <p:nvPr/>
        </p:nvSpPr>
        <p:spPr>
          <a:xfrm>
            <a:off x="214630" y="645160"/>
            <a:ext cx="8712554"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政策推动我国新能源汽车国内市场和海外贸易实现双丰收</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年以来，在国家政策推动下，我国新能源汽车国内市场和海外贸易实现双丰收。一是汽车以旧换新有序推进，政策效果加快显现，新能源汽车国内市场大幅增长。商务部发布的数据显示，截至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时，全国汽车以旧换新补贴申请量合计突破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万份，其中，报废更新超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万份，置换更新超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万份；截至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日零时，汽车以旧换新带动乘用车销售超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万辆，其中报废更新超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251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万辆，置换更新超</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月，乘用车零售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月，国内新能源乘用车零售</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126.8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，占国内乘用车零售量的比重达</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。另据中汽协会统计，</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月，新能源汽车产销分别完成</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1134.5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1126.2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万辆，同比分别增长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34.6%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35.6%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。新能源汽车新车销量达到汽车新车总销量的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。二是整车出口稳步增长。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月，汽车整车出口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534.5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。新能源汽车出口</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114.1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万辆，同比增长</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。但是，受欧美设置贸易壁垒的影响，新能源汽车出口增幅降低。三是充电基础设施建设基本满足新能源汽车的快速发展。据中国充电联盟消息，</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月，充电基础设施增量为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375.6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万台，同比上升</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C32F3B4F-D44E-92D7-C41C-428CE46CE07A}"/>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411756666"/>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E968C92-86A4-84EE-7105-5F9F9D78818C}"/>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EEDB843B-3448-69E4-8192-CD7C38AE28D1}"/>
              </a:ext>
            </a:extLst>
          </p:cNvPr>
          <p:cNvGraphicFramePr>
            <a:graphicFrameLocks noChangeAspect="1"/>
          </p:cNvGraphicFramePr>
          <p:nvPr>
            <p:custDataLst>
              <p:tags r:id="rId1"/>
            </p:custDataLst>
            <p:extLst>
              <p:ext uri="{D42A27DB-BD31-4B8C-83A1-F6EECF244321}">
                <p14:modId xmlns:p14="http://schemas.microsoft.com/office/powerpoint/2010/main" val="183772970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CFE7559B-6D88-587C-C1E0-DA744117F42D}"/>
              </a:ext>
            </a:extLst>
          </p:cNvPr>
          <p:cNvSpPr/>
          <p:nvPr/>
        </p:nvSpPr>
        <p:spPr>
          <a:xfrm>
            <a:off x="214630" y="645160"/>
            <a:ext cx="873612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政策法规推动我国新能源汽车产品技术水平显著提升</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日，工业和信息化部装备工业发展中心印发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年新能源汽车安全隐患排查工作的通知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，要求企业对动力电池系统和新能源整车质量进行安全排查。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日，工信部等三部委发布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。其中对新能源汽车产品技术标准进行调整。要求插电式混合动力乘用车、新能源客车、新能源货车、燃料电池汽车指标要求调整为与减免车辆购置税指标要求一致。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日起，新申请享受车船税优惠政策的节能、新能源汽车车型，其技术要求按照本公告规定执行。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年汽车标准化工作要点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提出，加快建立新能源车标准体系，开展汽车双碳标准体系研究，以体系为“纲”统筹推进智能网联汽车、新能源车、汽车芯片、汽车双碳等重点领域标准研制。在政策法规有力引导、技术进步持续推动，以及供应链的稳定保障下，我国新能源汽车产品技术水平显著提升。在技术进步方面，电池能量密度、安全性、充电速度等性能提升，自动驾驶汽车的安全性和可靠性不断提高。同时，传统燃油车面临更严格的排放标准，促使汽车企业加速向新能源汽车转型。</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347F48B4-B907-2702-4987-8D57D73D577D}"/>
              </a:ext>
            </a:extLst>
          </p:cNvPr>
          <p:cNvSpPr txBox="1">
            <a:spLocks noChangeArrowheads="1"/>
          </p:cNvSpPr>
          <p:nvPr/>
        </p:nvSpPr>
        <p:spPr bwMode="auto">
          <a:xfrm>
            <a:off x="615950" y="197485"/>
            <a:ext cx="7540625" cy="4042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年国家支持新能源汽车发展的相关政策实施成效分析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351808377"/>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1E4FA83-B9A6-193B-8399-79DE14551D1E}"/>
              </a:ext>
            </a:extLst>
          </p:cNvPr>
          <p:cNvGraphicFramePr>
            <a:graphicFrameLocks noChangeAspect="1"/>
          </p:cNvGraphicFramePr>
          <p:nvPr>
            <p:custDataLst>
              <p:tags r:id="rId1"/>
            </p:custDataLst>
            <p:extLst>
              <p:ext uri="{D42A27DB-BD31-4B8C-83A1-F6EECF244321}">
                <p14:modId xmlns:p14="http://schemas.microsoft.com/office/powerpoint/2010/main" val="303239570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矩形 5"/>
          <p:cNvSpPr/>
          <p:nvPr/>
        </p:nvSpPr>
        <p:spPr>
          <a:xfrm>
            <a:off x="254635" y="795655"/>
            <a:ext cx="8688705" cy="3872983"/>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2017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年，工信部、国家发改委和科技部三部委联合发布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汽车产业中长期发展规则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，对我国新能源汽车的发展提出了明确的目标要求，到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年新能源汽车占汽车产销</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以上。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2023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中共中央国务院关于全面推进美丽中国建设的意见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中也提出，到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2027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年，新增汽车中新能源汽车占比力争达到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年发布的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中共中央国务院关于加快经济社会发展全面绿色转型的意见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中也指出，大力推广新能源汽车，加快淘汰老旧运输工具，推进零排放货运，到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2035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年，新能源汽车成为新销售车辆的主流。为贯彻落实国家新能源汽车发展规划，近年来，一系列支持新能源汽车产业发展的财税政策相继出台，国家和地方持续推动落实车购税、车船税、牌照等有关支持政策。自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日起，对购置新能源汽车免征车辆购置税，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先后四次延续该政策，推动新能源汽车技术迅速发展，产业规模不断扩大。</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年，国务院和有关部委先后出台</a:t>
            </a:r>
            <a:r>
              <a:rPr lang="en-US" altLang="zh-CN" sz="1400" dirty="0"/>
              <a:t>《</a:t>
            </a:r>
            <a:r>
              <a:rPr lang="zh-CN" altLang="en-US" sz="1400" dirty="0"/>
              <a:t>推动大规模设备更新和消费品以旧换新行动方案</a:t>
            </a:r>
            <a:r>
              <a:rPr lang="en-US" altLang="zh-CN" sz="1400" dirty="0"/>
              <a:t>》</a:t>
            </a:r>
            <a:r>
              <a:rPr lang="zh-CN" altLang="en-US" sz="1400" dirty="0"/>
              <a:t>、</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等政策，其中对购置和置换新能源汽车给予特殊优惠。因此，有必要对</a:t>
            </a:r>
            <a:r>
              <a:rPr lang="en-US" altLang="zh-CN" sz="14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400" dirty="0">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年国家支持新能源汽车发展的相关政策及实施成效进行分析。</a:t>
            </a:r>
            <a:endPar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
        <p:nvSpPr>
          <p:cNvPr id="50" name="文本框 12"/>
          <p:cNvSpPr txBox="1">
            <a:spLocks noChangeArrowheads="1"/>
          </p:cNvSpPr>
          <p:nvPr/>
        </p:nvSpPr>
        <p:spPr bwMode="auto">
          <a:xfrm>
            <a:off x="615950" y="197485"/>
            <a:ext cx="391985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rPr>
              <a:t>问题的提出</a:t>
            </a: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69003283-CCAE-B08D-55E1-D78547D25CB5}"/>
              </a:ext>
            </a:extLst>
          </p:cNvPr>
          <p:cNvGraphicFramePr>
            <a:graphicFrameLocks noChangeAspect="1"/>
          </p:cNvGraphicFramePr>
          <p:nvPr>
            <p:custDataLst>
              <p:tags r:id="rId1"/>
            </p:custDataLst>
            <p:extLst>
              <p:ext uri="{D42A27DB-BD31-4B8C-83A1-F6EECF244321}">
                <p14:modId xmlns:p14="http://schemas.microsoft.com/office/powerpoint/2010/main" val="196594552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关于支持新能源汽车贸易合作健康发展的意见</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日，商务部等九部委联合印发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关于支持新能源汽车贸易合作健康发展的意见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从六个方面提出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项政策措施。一是在提升国际化经营能力和水平方面，提出鼓励海外研发合作、提高海外合规经营能力、因地制宜加强与海外相关企业合作、加强海外维修等售后能力建设、积极培养国际化人才等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条措施。二是在健全国际物流体系方面，提出优化运输管理、加强运输保障与服务等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条措施。三是在加强金融支持方面，提出优化信贷支持方式、充分发挥出口信用保险作用、提升企业汇率避险意识与能力、便利人民币跨境结算等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条措施。四是在优化贸易促进活动方面，提出积极支持企业开展商务活动、强化公共平台支撑等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条措施。五是在营造良好贸易环境方面，提出推动标准国际化和合格评定互认、充分发挥自由贸易协定效能、完善进出口管理政策等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条措施。六是在增强风险防范能力方面，提出充分发挥多双边机制作用、积极妥善应对国外贸易限制措施等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条措施。</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日，商务部外贸司负责人在对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意见</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解读时表示，下一步，商务部将会同有关地方和部门，抓好文件落实和政策落地，推动新能源汽车贸易合作健康持续发展。</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7DDBDC8-AE9C-77C1-5556-42DDEB2B644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C5571B3D-AFF9-8A83-F21D-698E2018B781}"/>
              </a:ext>
            </a:extLst>
          </p:cNvPr>
          <p:cNvGraphicFramePr>
            <a:graphicFrameLocks noChangeAspect="1"/>
          </p:cNvGraphicFramePr>
          <p:nvPr>
            <p:custDataLst>
              <p:tags r:id="rId1"/>
            </p:custDataLst>
            <p:extLst>
              <p:ext uri="{D42A27DB-BD31-4B8C-83A1-F6EECF244321}">
                <p14:modId xmlns:p14="http://schemas.microsoft.com/office/powerpoint/2010/main" val="19061823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6E446873-412A-491B-34CE-FA74FD1A5619}"/>
              </a:ext>
            </a:extLst>
          </p:cNvPr>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 </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关于开展智能网联汽车“车路云一体化”应用试点工作的通知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的有关事项包括：总体要求、试点内容、申报条件、组织实施，共四个方面。试点期为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应用试点以“政府引导、市场驱动、统筹谋划、循序建设”为基本原则，聚焦智能网联汽车“车路云一体化”协同发展，推动建成一批架构相同、标准统一、业务互通、安全可靠的城市级应用试点项目，具体包括九方面内容。本次应用试点则是在技术、产品逐渐成熟的基础上，从“车路云一体化”技术落地和智能网联汽车规模应用两个维度开展更加深入的探索。</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关于公布智能网联汽车“车路云一体化”应用试点城市名单的通知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个城市（联合体）为智能网联汽车“车路云一体化”应用试点城市。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要求各试点城市要及时完善试点工作方案，正式报工业和信息化部、公安部、自然资源部、住房和城乡建设部、交通运输部备案。按照试点工作方案扎实推进建设任务，建立完善协调工作机制，落实资金等保障措施，确保试点工作取得实效，加快形成可复制可推广的经验。</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9CFEB282-C687-90A0-981A-C263B55C7CB7}"/>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2811105742"/>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C60C2A4-BFD4-6B42-595D-E404FA478BD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D17F3788-AD8D-271A-964E-CC616D836DDF}"/>
              </a:ext>
            </a:extLst>
          </p:cNvPr>
          <p:cNvGraphicFramePr>
            <a:graphicFrameLocks noChangeAspect="1"/>
          </p:cNvGraphicFramePr>
          <p:nvPr>
            <p:custDataLst>
              <p:tags r:id="rId1"/>
            </p:custDataLst>
            <p:extLst>
              <p:ext uri="{D42A27DB-BD31-4B8C-83A1-F6EECF244321}">
                <p14:modId xmlns:p14="http://schemas.microsoft.com/office/powerpoint/2010/main" val="11981604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52771450-63DF-7C12-289F-2D19F90B0694}"/>
              </a:ext>
            </a:extLst>
          </p:cNvPr>
          <p:cNvSpPr/>
          <p:nvPr/>
        </p:nvSpPr>
        <p:spPr>
          <a:xfrm>
            <a:off x="214630" y="645160"/>
            <a:ext cx="873140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日，财政部、工业和信息化部、交通运输部印发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关于开展县域充换电设施补短板试点工作的通知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有关事项包括：总体要求、试点内容和目标、试点县的遴选、奖励标准、资金审核及拨付、组织实施、监督考核和绩效管理，共七个方面。中央财政将安排奖励资金支持试点县开展试点工作，力争实现充换电基础设施“乡乡全覆盖”。试点内容和目标包括：提升农村地区公共充换电基础设施服务保障能力；激发试点县及周边地区新能源汽车消费潜力；积极培育新技术新模式在农村地区的推广应用；优化完善充换电设施支持管理政策体系。申报试点的主体应为新能源汽车推广应用场景丰富、公共充换电基础设施建设相对薄弱、地方推广应用积极性高、社会资本投资意愿较弱的县（不含市辖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2024—2026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三部门根据地方当前新能源汽车和公共充换电基础设施发展状况及未来潜力、地域面积、省内县（县级市）数量、当前财力状况等因素分配省级试点县名额。中央财政对经三部门同意备案且完成任务目标的试点县给予奖励资金支持，每个试点县示范期为</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年。奖励标准共分为三个档次。示范期内，每年均达到最高目标的试点县最多可获得</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2143A93A-60C1-0E14-89AF-2C001C720F08}"/>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104297688"/>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5B6D92E-85F7-1848-A6E9-29B083F198A2}"/>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39ECE95B-4513-EFBC-D5FF-1BCFA5C1F77C}"/>
              </a:ext>
            </a:extLst>
          </p:cNvPr>
          <p:cNvGraphicFramePr>
            <a:graphicFrameLocks noChangeAspect="1"/>
          </p:cNvGraphicFramePr>
          <p:nvPr>
            <p:custDataLst>
              <p:tags r:id="rId1"/>
            </p:custDataLst>
            <p:extLst>
              <p:ext uri="{D42A27DB-BD31-4B8C-83A1-F6EECF244321}">
                <p14:modId xmlns:p14="http://schemas.microsoft.com/office/powerpoint/2010/main" val="14134267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4C671A1A-F58F-F118-19B4-837BE820D9A4}"/>
              </a:ext>
            </a:extLst>
          </p:cNvPr>
          <p:cNvSpPr/>
          <p:nvPr/>
        </p:nvSpPr>
        <p:spPr>
          <a:xfrm>
            <a:off x="214630" y="645160"/>
            <a:ext cx="875026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汽车以旧换新和置换更新政策对新购置新能源汽车的优惠</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日，商务部等七部委联合印发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日，国家发展改革委、财政部发布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关于加力支持大规模设备更新和消费品以旧换新的若干措施的通知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，加力支持消费品以旧换新，提高了汽车以旧换新和置换更新补贴标准。并规定自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汽车以旧换新补贴实施细则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印发之日起（即自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日起）申请补贴的消费者，按照本通知标准执行补贴。</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对新购置新能源汽车优惠，主要表现在以下两方面：一是提高新能源公交车及动力电池更新补贴标准。推动城市公交车电动化替代，支持新能源公交车及动力电池更新。更新车龄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年及以上的新能源公交车及动力电池，平均每辆车补贴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万元。二是提高汽车报废更新补贴标准。个人消费者报废国三及以下排放标准燃油乘用车或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日（含当日）前注册登记的新能源乘用车，并购买纳入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减免车辆购置税的新能源汽车车型目录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的新能源乘用车或</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升及以下排量燃油乘用车，补贴标准提高至购买新能源乘用车补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万元、购买</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升及以下排量燃油乘用车补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万元。购买新能源乘用车比购买燃油乘用车补贴提高</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规定，新能源车补贴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万元，燃油车补贴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7000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元。</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A3A62156-9854-EBFC-080B-DF73C6D9773E}"/>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034414019"/>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CF7AED9-F136-2F5D-696E-BE885E766311}"/>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7A8B8B92-4B9F-74B5-73DC-9196C4FFDBF7}"/>
              </a:ext>
            </a:extLst>
          </p:cNvPr>
          <p:cNvGraphicFramePr>
            <a:graphicFrameLocks noChangeAspect="1"/>
          </p:cNvGraphicFramePr>
          <p:nvPr>
            <p:custDataLst>
              <p:tags r:id="rId1"/>
            </p:custDataLst>
            <p:extLst>
              <p:ext uri="{D42A27DB-BD31-4B8C-83A1-F6EECF244321}">
                <p14:modId xmlns:p14="http://schemas.microsoft.com/office/powerpoint/2010/main" val="168044542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A5DBCBDF-8826-2E23-658F-F7DF732472A9}"/>
              </a:ext>
            </a:extLst>
          </p:cNvPr>
          <p:cNvSpPr/>
          <p:nvPr/>
        </p:nvSpPr>
        <p:spPr>
          <a:xfrm>
            <a:off x="214630" y="645160"/>
            <a:ext cx="8750261"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年新能源汽车下乡活动开展情况</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日，工业和信息化部等五部委的办公厅联合印发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关于开展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款车型入选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年第一批）。 </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日，五部委办公厅又印发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年新能源汽车下乡车型目录（第二批）的通知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家企业生产的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款车型入选下乡车型目录。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年新能源汽车下乡活动在中央和地方两个层面展开。一是受五部委委托由中国汽车工业协会组织开展新能源汽车下乡活动。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新能源汽车下乡活动分别在云南大理、江苏常州、海南海口、山西太原等地启动，结合汽车以旧换新、县域充换电设施补短板等政策，推动充换电服务、信贷、理赔等金融保险服务、售后维修服务协同下乡，让新能源汽车更好走进千家万户。二是地方政府主管部门组织在省内县市开展的新能源汽车下乡活动。例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年河北省新能源汽车下乡活动在保定、廊坊、沧州、石家庄、邯郸等地展开，先后在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个县举行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场巡展活动及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场定展活动。再如，山东省工信厅等五部门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确定，全省新能源汽车下乡展销不少于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场，并将</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月确定为“新能源汽车消费促进月”。</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1B1D72F1-7EAE-7EC9-707B-E04A32462F3A}"/>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37098661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A07522F-A2CC-FDF1-51BC-ABBF2B10D09E}"/>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2C7A0A6A-EDF6-54C5-3600-1E938621E38C}"/>
              </a:ext>
            </a:extLst>
          </p:cNvPr>
          <p:cNvGraphicFramePr>
            <a:graphicFrameLocks noChangeAspect="1"/>
          </p:cNvGraphicFramePr>
          <p:nvPr>
            <p:custDataLst>
              <p:tags r:id="rId1"/>
            </p:custDataLst>
            <p:extLst>
              <p:ext uri="{D42A27DB-BD31-4B8C-83A1-F6EECF244321}">
                <p14:modId xmlns:p14="http://schemas.microsoft.com/office/powerpoint/2010/main" val="125789474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03EAB3EC-65E7-DB77-19B9-BC7908938B7B}"/>
              </a:ext>
            </a:extLst>
          </p:cNvPr>
          <p:cNvSpPr/>
          <p:nvPr/>
        </p:nvSpPr>
        <p:spPr>
          <a:xfrm>
            <a:off x="214630" y="645160"/>
            <a:ext cx="870312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日，工信部、财政部、税务总局发布</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关于调整享受车船税优惠的节能 新能源汽车产品技术要求的公告</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，自</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日起实施。这是对节能与新能源汽车车船税政策的第四次调整。公告规定，</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日后，新申请享受车船税优惠政策的节能、新能源汽车车型，其技术要求按照本公告规定执行，符合条件的列入新的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享受车船税减免优惠的节约能源 使用新能源汽车车型目录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调整产品技术要求</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有关事项公告第二条提出，对财税</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〔2018〕74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号文中第二条第（二）项中涉及的新能源汽车产品技术标准进行调整（具体要求见本公告附件</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插电式混合动力乘用车、新能源客车、新能源货车、燃料电池汽车指标要求调整为与减免车辆购置税指标要求一致。纯电动乘用车和燃料电池乘用车按规定不征收车船税。其他有关新能源汽车产品技术要求的调整如下：一是插电式混合动力乘用车能耗要求进一步加严。二是新能源客车重点提升纯电动车型技术要求。三是新能源货车和专用车技术要求的调整。四是燃料电池商用车技术要求的调整。公告规定，已取得的列入第四批至第六十四批</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目录</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的节能、新能源汽车，不论是否转让，可继续享受车船税减免优惠政策。</a:t>
            </a:r>
          </a:p>
        </p:txBody>
      </p:sp>
      <p:sp>
        <p:nvSpPr>
          <p:cNvPr id="50" name="文本框 12">
            <a:extLst>
              <a:ext uri="{FF2B5EF4-FFF2-40B4-BE49-F238E27FC236}">
                <a16:creationId xmlns:a16="http://schemas.microsoft.com/office/drawing/2014/main" id="{99F9E072-1EC3-655B-AE4E-AFA6B69F39B5}"/>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188920204"/>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DCF20F8-64C1-B7C4-A84F-11C55CF25723}"/>
            </a:ext>
          </a:extLst>
        </p:cNvPr>
        <p:cNvGrpSpPr/>
        <p:nvPr/>
      </p:nvGrpSpPr>
      <p:grpSpPr>
        <a:xfrm>
          <a:off x="0" y="0"/>
          <a:ext cx="0" cy="0"/>
          <a:chOff x="0" y="0"/>
          <a:chExt cx="0" cy="0"/>
        </a:xfrm>
      </p:grpSpPr>
      <p:graphicFrame>
        <p:nvGraphicFramePr>
          <p:cNvPr id="2" name="think-cell data - do not delete" hidden="1">
            <a:extLst>
              <a:ext uri="{FF2B5EF4-FFF2-40B4-BE49-F238E27FC236}">
                <a16:creationId xmlns:a16="http://schemas.microsoft.com/office/drawing/2014/main" id="{9F15BFE2-B935-C697-B1B7-1DB1E47D891D}"/>
              </a:ext>
            </a:extLst>
          </p:cNvPr>
          <p:cNvGraphicFramePr>
            <a:graphicFrameLocks noChangeAspect="1"/>
          </p:cNvGraphicFramePr>
          <p:nvPr>
            <p:custDataLst>
              <p:tags r:id="rId1"/>
            </p:custDataLst>
            <p:extLst>
              <p:ext uri="{D42A27DB-BD31-4B8C-83A1-F6EECF244321}">
                <p14:modId xmlns:p14="http://schemas.microsoft.com/office/powerpoint/2010/main" val="373721834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幻灯片" r:id="rId4" imgW="425" imgH="425" progId="TCLayout.ActiveDocument.1">
                  <p:embed/>
                </p:oleObj>
              </mc:Choice>
              <mc:Fallback>
                <p:oleObj name="think-cell 幻灯片" r:id="rId4" imgW="425" imgH="425" progId="TCLayout.ActiveDocument.1">
                  <p:embed/>
                  <p:pic>
                    <p:nvPicPr>
                      <p:cNvPr id="0" name=""/>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矩形 3">
            <a:extLst>
              <a:ext uri="{FF2B5EF4-FFF2-40B4-BE49-F238E27FC236}">
                <a16:creationId xmlns:a16="http://schemas.microsoft.com/office/drawing/2014/main" id="{C4FB8A8F-C141-C7B7-C9C0-E175EF16004A}"/>
              </a:ext>
            </a:extLst>
          </p:cNvPr>
          <p:cNvSpPr/>
          <p:nvPr/>
        </p:nvSpPr>
        <p:spPr>
          <a:xfrm>
            <a:off x="214630" y="645160"/>
            <a:ext cx="8703127" cy="3935308"/>
          </a:xfrm>
          <a:prstGeom prst="rect">
            <a:avLst/>
          </a:prstGeom>
          <a:noFill/>
          <a:extLst>
            <a:ext uri="{909E8E84-426E-40DD-AFC4-6F175D3DCCD1}">
              <a14:hiddenFill xmlns:a14="http://schemas.microsoft.com/office/drawing/2010/main">
                <a:solidFill>
                  <a:schemeClr val="bg2"/>
                </a:solidFill>
              </a14:hiddenFill>
            </a:ext>
          </a:extLst>
        </p:spPr>
        <p:txBody>
          <a:bodyPr wrap="square">
            <a:spAutoFit/>
          </a:bodyPr>
          <a:lstStyle/>
          <a:p>
            <a:pPr eaLnBrk="1">
              <a:lnSpc>
                <a:spcPct val="140000"/>
              </a:lnSpc>
            </a:pPr>
            <a:r>
              <a:rPr lang="zh-CN" altLang="en-US" sz="1500" b="1" dirty="0">
                <a:solidFill>
                  <a:srgbClr val="C00000"/>
                </a:solidFill>
                <a:latin typeface="微软雅黑" panose="020B0503020204020204" pitchFamily="34" charset="-122"/>
                <a:ea typeface="微软雅黑" panose="020B0503020204020204" pitchFamily="34" charset="-122"/>
                <a:sym typeface="+mn-ea"/>
              </a:rPr>
              <a:t>关于</a:t>
            </a:r>
            <a:r>
              <a:rPr lang="zh-CN" altLang="en-US" sz="1400" b="1" dirty="0">
                <a:solidFill>
                  <a:srgbClr val="C00000"/>
                </a:solidFill>
                <a:latin typeface="微软雅黑" panose="020B0503020204020204" pitchFamily="34" charset="-122"/>
                <a:ea typeface="微软雅黑" panose="020B0503020204020204" pitchFamily="34" charset="-122"/>
                <a:sym typeface="+mn-ea"/>
              </a:rPr>
              <a:t>印发</a:t>
            </a:r>
            <a:r>
              <a:rPr lang="en-US" altLang="zh-CN" sz="1400" b="1" dirty="0">
                <a:solidFill>
                  <a:srgbClr val="C00000"/>
                </a:solidFill>
                <a:latin typeface="微软雅黑" panose="020B0503020204020204" pitchFamily="34" charset="-122"/>
                <a:ea typeface="微软雅黑" panose="020B0503020204020204" pitchFamily="34" charset="-122"/>
                <a:sym typeface="+mn-ea"/>
              </a:rPr>
              <a:t>《</a:t>
            </a:r>
            <a:r>
              <a:rPr lang="zh-CN" altLang="en-US" sz="1400" b="1" dirty="0">
                <a:solidFill>
                  <a:srgbClr val="C00000"/>
                </a:solidFill>
                <a:latin typeface="微软雅黑" panose="020B0503020204020204" pitchFamily="34" charset="-122"/>
                <a:ea typeface="微软雅黑" panose="020B0503020204020204" pitchFamily="34" charset="-122"/>
                <a:sym typeface="+mn-ea"/>
              </a:rPr>
              <a:t>新能源城市公交车及动力电池更新补贴实施细则</a:t>
            </a:r>
            <a:r>
              <a:rPr lang="en-US" altLang="zh-CN" sz="1400" b="1" dirty="0">
                <a:solidFill>
                  <a:srgbClr val="C00000"/>
                </a:solidFill>
                <a:latin typeface="微软雅黑" panose="020B0503020204020204" pitchFamily="34" charset="-122"/>
                <a:ea typeface="微软雅黑" panose="020B0503020204020204" pitchFamily="34" charset="-122"/>
                <a:sym typeface="+mn-ea"/>
              </a:rPr>
              <a:t>》</a:t>
            </a:r>
            <a:r>
              <a:rPr lang="zh-CN" altLang="en-US" sz="1400" b="1" dirty="0">
                <a:solidFill>
                  <a:srgbClr val="C00000"/>
                </a:solidFill>
                <a:latin typeface="微软雅黑" panose="020B0503020204020204" pitchFamily="34" charset="-122"/>
                <a:ea typeface="微软雅黑" panose="020B0503020204020204" pitchFamily="34" charset="-122"/>
                <a:sym typeface="+mn-ea"/>
              </a:rPr>
              <a:t>的通知</a:t>
            </a:r>
            <a:endParaRPr lang="en-US" altLang="zh-CN" sz="1500" b="1" dirty="0">
              <a:solidFill>
                <a:srgbClr val="C00000"/>
              </a:solidFill>
              <a:latin typeface="微软雅黑" panose="020B0503020204020204" pitchFamily="34" charset="-122"/>
              <a:ea typeface="微软雅黑" panose="020B0503020204020204" pitchFamily="34" charset="-122"/>
              <a:cs typeface="微软雅黑" panose="020B0503020204020204" pitchFamily="34" charset="-122"/>
              <a:sym typeface="+mn-ea"/>
            </a:endParaRPr>
          </a:p>
          <a:p>
            <a:pPr eaLnBrk="1">
              <a:lnSpc>
                <a:spcPct val="140000"/>
              </a:lnSpc>
            </a:pP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       2024</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7</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29</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日，交通运输部、财政部公布“关于印发</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新能源城市公交车及动力电池更新补贴实施细则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的通知”。</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共五章十六条，自发布之日起执行。</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实施细则</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规定，对城市公交企业（以下简称申请人）更新新能源城市公交车及更换动力电池，给予定额补贴。鼓励结合客流变化、城市公交行业发展等情况，合理选择更换的新能源城市公交车辆车长类型。每辆车平均补贴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万元，其中，对更新新能源城市公交车的，每辆车平均补贴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万元；对更换动力电池的，每辆车补贴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4.2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万元。补贴资金支持车龄</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年及以上，即</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12</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月</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31</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日前注册登记的城市公交车车辆更新和新能源城市公交车辆动力电池更换。关于补贴资金管理规定，新能源城市公交车及动力电池更新补贴资金由中央财政和地方财政总体按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比例共担，并分地区确定具体分担比例。其中，对东部省份按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85:15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比例分担，对中部省份按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90:10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比例分担，对西部省份按</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95:5</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比例分担。各省级财政根据中央资金分配情况按比例安排配套资金。根据各省份</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2016</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年底新能源城市公交车保有量等情况，财政部向各省份预拨</a:t>
            </a:r>
            <a:r>
              <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rPr>
              <a:t>60%</a:t>
            </a:r>
            <a:r>
              <a:rPr lang="zh-CN" altLang="en-US" sz="1500" dirty="0">
                <a:latin typeface="微软雅黑" panose="020B0503020204020204" pitchFamily="34" charset="-122"/>
                <a:ea typeface="微软雅黑" panose="020B0503020204020204" pitchFamily="34" charset="-122"/>
                <a:cs typeface="微软雅黑" panose="020B0503020204020204" pitchFamily="34" charset="-122"/>
                <a:sym typeface="+mn-ea"/>
              </a:rPr>
              <a:t>补助资金。该政策将提高地方开展新能源公交车及动力电池更新的积极性。</a:t>
            </a:r>
            <a:endParaRPr lang="en-US" altLang="zh-CN" sz="1500" dirty="0">
              <a:latin typeface="微软雅黑" panose="020B0503020204020204" pitchFamily="34" charset="-122"/>
              <a:ea typeface="微软雅黑" panose="020B0503020204020204" pitchFamily="34" charset="-122"/>
              <a:cs typeface="微软雅黑" panose="020B0503020204020204" pitchFamily="34" charset="-122"/>
              <a:sym typeface="+mn-ea"/>
            </a:endParaRPr>
          </a:p>
        </p:txBody>
      </p:sp>
      <p:sp>
        <p:nvSpPr>
          <p:cNvPr id="50" name="文本框 12">
            <a:extLst>
              <a:ext uri="{FF2B5EF4-FFF2-40B4-BE49-F238E27FC236}">
                <a16:creationId xmlns:a16="http://schemas.microsoft.com/office/drawing/2014/main" id="{EE25DC15-58CB-89F8-2CE9-9791A4D489EB}"/>
              </a:ext>
            </a:extLst>
          </p:cNvPr>
          <p:cNvSpPr txBox="1">
            <a:spLocks noChangeArrowheads="1"/>
          </p:cNvSpPr>
          <p:nvPr/>
        </p:nvSpPr>
        <p:spPr bwMode="auto">
          <a:xfrm>
            <a:off x="615950" y="197485"/>
            <a:ext cx="7540625" cy="403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5023" tIns="32511" rIns="65023" bIns="32511">
            <a:spAutoFit/>
          </a:bodyPr>
          <a:lstStyle>
            <a:lvl1pPr>
              <a:defRPr>
                <a:solidFill>
                  <a:schemeClr val="tx1"/>
                </a:solidFill>
                <a:latin typeface="Open Sans" panose="020B0606030504020204" pitchFamily="34" charset="0"/>
                <a:ea typeface="冬青黑体简体中文 W3" charset="-122"/>
              </a:defRPr>
            </a:lvl1pPr>
            <a:lvl2pPr marL="742950" indent="-285750">
              <a:defRPr>
                <a:solidFill>
                  <a:schemeClr val="tx1"/>
                </a:solidFill>
                <a:latin typeface="Open Sans" panose="020B0606030504020204" pitchFamily="34" charset="0"/>
                <a:ea typeface="冬青黑体简体中文 W3" charset="-122"/>
              </a:defRPr>
            </a:lvl2pPr>
            <a:lvl3pPr marL="1143000" indent="-228600">
              <a:defRPr>
                <a:solidFill>
                  <a:schemeClr val="tx1"/>
                </a:solidFill>
                <a:latin typeface="Open Sans" panose="020B0606030504020204" pitchFamily="34" charset="0"/>
                <a:ea typeface="冬青黑体简体中文 W3" charset="-122"/>
              </a:defRPr>
            </a:lvl3pPr>
            <a:lvl4pPr marL="1600200" indent="-228600">
              <a:defRPr>
                <a:solidFill>
                  <a:schemeClr val="tx1"/>
                </a:solidFill>
                <a:latin typeface="Open Sans" panose="020B0606030504020204" pitchFamily="34" charset="0"/>
                <a:ea typeface="冬青黑体简体中文 W3" charset="-122"/>
              </a:defRPr>
            </a:lvl4pPr>
            <a:lvl5pPr marL="2057400" indent="-228600">
              <a:defRPr>
                <a:solidFill>
                  <a:schemeClr val="tx1"/>
                </a:solidFill>
                <a:latin typeface="Open Sans" panose="020B0606030504020204" pitchFamily="34" charset="0"/>
                <a:ea typeface="冬青黑体简体中文 W3" charset="-122"/>
              </a:defRPr>
            </a:lvl5pPr>
            <a:lvl6pPr marL="2514600" indent="-228600" fontAlgn="base">
              <a:spcBef>
                <a:spcPct val="0"/>
              </a:spcBef>
              <a:spcAft>
                <a:spcPct val="0"/>
              </a:spcAft>
              <a:defRPr>
                <a:solidFill>
                  <a:schemeClr val="tx1"/>
                </a:solidFill>
                <a:latin typeface="Open Sans" panose="020B0606030504020204" pitchFamily="34" charset="0"/>
                <a:ea typeface="冬青黑体简体中文 W3" charset="-122"/>
              </a:defRPr>
            </a:lvl6pPr>
            <a:lvl7pPr marL="2971800" indent="-228600" fontAlgn="base">
              <a:spcBef>
                <a:spcPct val="0"/>
              </a:spcBef>
              <a:spcAft>
                <a:spcPct val="0"/>
              </a:spcAft>
              <a:defRPr>
                <a:solidFill>
                  <a:schemeClr val="tx1"/>
                </a:solidFill>
                <a:latin typeface="Open Sans" panose="020B0606030504020204" pitchFamily="34" charset="0"/>
                <a:ea typeface="冬青黑体简体中文 W3" charset="-122"/>
              </a:defRPr>
            </a:lvl7pPr>
            <a:lvl8pPr marL="3429000" indent="-228600" fontAlgn="base">
              <a:spcBef>
                <a:spcPct val="0"/>
              </a:spcBef>
              <a:spcAft>
                <a:spcPct val="0"/>
              </a:spcAft>
              <a:defRPr>
                <a:solidFill>
                  <a:schemeClr val="tx1"/>
                </a:solidFill>
                <a:latin typeface="Open Sans" panose="020B0606030504020204" pitchFamily="34" charset="0"/>
                <a:ea typeface="冬青黑体简体中文 W3" charset="-122"/>
              </a:defRPr>
            </a:lvl8pPr>
            <a:lvl9pPr marL="3886200" indent="-228600" fontAlgn="base">
              <a:spcBef>
                <a:spcPct val="0"/>
              </a:spcBef>
              <a:spcAft>
                <a:spcPct val="0"/>
              </a:spcAft>
              <a:defRPr>
                <a:solidFill>
                  <a:schemeClr val="tx1"/>
                </a:solidFill>
                <a:latin typeface="Open Sans" panose="020B0606030504020204" pitchFamily="34" charset="0"/>
                <a:ea typeface="冬青黑体简体中文 W3" charset="-122"/>
              </a:defRPr>
            </a:lvl9pPr>
          </a:lstStyle>
          <a:p>
            <a:r>
              <a:rPr lang="en-US" altLang="zh-CN"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2024</a:t>
            </a:r>
            <a:r>
              <a:rPr lang="zh-CN" altLang="en-US"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mn-ea"/>
              </a:rPr>
              <a:t>年国家支持新能源汽车发展的相关政策分析</a:t>
            </a:r>
            <a:endParaRPr sz="2200" u="sng" dirty="0">
              <a:solidFill>
                <a:srgbClr val="159EBE"/>
              </a:solidFill>
              <a:latin typeface="微软雅黑" panose="020B0503020204020204" pitchFamily="34" charset="-122"/>
              <a:ea typeface="微软雅黑" panose="020B0503020204020204" pitchFamily="34" charset="-122"/>
              <a:cs typeface="微软雅黑" panose="020B0503020204020204" pitchFamily="34" charset="-122"/>
              <a:sym typeface="等线" panose="02010600030101010101" charset="-122"/>
            </a:endParaRPr>
          </a:p>
        </p:txBody>
      </p:sp>
    </p:spTree>
    <p:extLst>
      <p:ext uri="{BB962C8B-B14F-4D97-AF65-F5344CB8AC3E}">
        <p14:creationId xmlns:p14="http://schemas.microsoft.com/office/powerpoint/2010/main" val="3778979461"/>
      </p:ext>
    </p:extLst>
  </p:cSld>
  <p:clrMapOvr>
    <a:masterClrMapping/>
  </p:clrMapOvr>
  <p:transition spd="med"/>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0815-2"/>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ffice 主题​​">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hfdrusjd">
      <a:majorFont>
        <a:latin typeface="Arial"/>
        <a:ea typeface="微软雅黑"/>
        <a:cs typeface=""/>
      </a:majorFont>
      <a:minorFont>
        <a:latin typeface="Arial"/>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452</TotalTime>
  <Words>3545</Words>
  <Application>Microsoft Office PowerPoint</Application>
  <PresentationFormat>全屏显示(16:9)</PresentationFormat>
  <Paragraphs>54</Paragraphs>
  <Slides>13</Slides>
  <Notes>13</Notes>
  <HiddenSlides>0</HiddenSlides>
  <MMClips>0</MMClips>
  <ScaleCrop>false</ScaleCrop>
  <HeadingPairs>
    <vt:vector size="8" baseType="variant">
      <vt:variant>
        <vt:lpstr>已用的字体</vt:lpstr>
      </vt:variant>
      <vt:variant>
        <vt:i4>6</vt:i4>
      </vt:variant>
      <vt:variant>
        <vt:lpstr>主题</vt:lpstr>
      </vt:variant>
      <vt:variant>
        <vt:i4>2</vt:i4>
      </vt:variant>
      <vt:variant>
        <vt:lpstr>嵌入 OLE 服务器</vt:lpstr>
      </vt:variant>
      <vt:variant>
        <vt:i4>1</vt:i4>
      </vt:variant>
      <vt:variant>
        <vt:lpstr>幻灯片标题</vt:lpstr>
      </vt:variant>
      <vt:variant>
        <vt:i4>13</vt:i4>
      </vt:variant>
    </vt:vector>
  </HeadingPairs>
  <TitlesOfParts>
    <vt:vector size="22" baseType="lpstr">
      <vt:lpstr>等线</vt:lpstr>
      <vt:lpstr>楷体</vt:lpstr>
      <vt:lpstr>微软雅黑</vt:lpstr>
      <vt:lpstr>Arial</vt:lpstr>
      <vt:lpstr>Calibri</vt:lpstr>
      <vt:lpstr>Calibri Light</vt:lpstr>
      <vt:lpstr>Office 主题​​</vt:lpstr>
      <vt:lpstr>Office Theme</vt:lpstr>
      <vt:lpstr>think-cell 幻灯片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优品PPT</dc:creator>
  <dc:description>http://www.ypppt.com/</dc:description>
  <cp:lastModifiedBy>华 杨</cp:lastModifiedBy>
  <cp:revision>193</cp:revision>
  <dcterms:created xsi:type="dcterms:W3CDTF">2017-08-15T01:04:00Z</dcterms:created>
  <dcterms:modified xsi:type="dcterms:W3CDTF">2024-12-20T06:21:44Z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2052-11.1.0.9999</vt:lpwstr>
  </property>
</Properties>
</file>